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Search for 3D Models" id="{6844172C-9703-4DC7-908A-C23538616A3C}">
          <p14:sldIdLst>
            <p14:sldId id="258"/>
            <p14:sldId id="259"/>
          </p14:sldIdLst>
        </p14:section>
        <p14:section name="About...." id="{66737F24-1C36-4DF4-A00F-927A3F1468AC}">
          <p14:sldIdLst>
            <p14:sldId id="260"/>
          </p14:sldIdLst>
        </p14:section>
        <p14:section name="Learn More" id="{62756D7E-964E-493A-83A1-13BC0B6B5E47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598" autoAdjust="0"/>
  </p:normalViewPr>
  <p:slideViewPr>
    <p:cSldViewPr snapToGrid="0">
      <p:cViewPr varScale="1">
        <p:scale>
          <a:sx n="63" d="100"/>
          <a:sy n="63" d="100"/>
        </p:scale>
        <p:origin x="9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Placement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7166" y="6165849"/>
            <a:ext cx="2915920" cy="300991"/>
          </a:xfrm>
        </p:spPr>
        <p:txBody>
          <a:bodyPr/>
          <a:lstStyle/>
          <a:p>
            <a:r>
              <a:rPr lang="en-US" dirty="0"/>
              <a:t>By – Patel Tirth (</a:t>
            </a:r>
            <a:r>
              <a:rPr lang="en-US" dirty="0" err="1"/>
              <a:t>tnp</a:t>
            </a:r>
            <a:r>
              <a:rPr lang="en-US" dirty="0"/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Selection Page….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A78882F-427B-7995-21D6-39126625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00" y="1336546"/>
            <a:ext cx="10687599" cy="49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Login Page….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1D4460-7DE6-9297-4D8C-16EA80CA5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0800000" flipH="1" flipV="1">
            <a:off x="472966" y="1335364"/>
            <a:ext cx="11246068" cy="507400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A97F68-5947-A35A-A117-537F54D73AED}"/>
              </a:ext>
            </a:extLst>
          </p:cNvPr>
          <p:cNvSpPr>
            <a:spLocks noGrp="1"/>
          </p:cNvSpPr>
          <p:nvPr>
            <p:ph idx="13"/>
          </p:nvPr>
        </p:nvSpPr>
        <p:spPr>
          <a:xfrm flipV="1">
            <a:off x="4395537" y="6176963"/>
            <a:ext cx="7143905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Singup</a:t>
            </a:r>
            <a:r>
              <a:rPr lang="en-US" dirty="0"/>
              <a:t> Page….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04434" y="6409371"/>
            <a:ext cx="4712634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285680-A638-4BD7-B2C9-C8766AB4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7040" y="1386613"/>
            <a:ext cx="11297920" cy="50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About Us &amp; Student Placement App Page….</a:t>
            </a:r>
            <a:endParaRPr lang="en-US" dirty="0"/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533459" y="1485933"/>
            <a:ext cx="4321175" cy="191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Directions">
            <a:extLst>
              <a:ext uri="{FF2B5EF4-FFF2-40B4-BE49-F238E27FC236}">
                <a16:creationId xmlns:a16="http://schemas.microsoft.com/office/drawing/2014/main" id="{1AF2FBBE-B7D3-452C-9253-F7C472312B69}"/>
              </a:ext>
            </a:extLst>
          </p:cNvPr>
          <p:cNvSpPr txBox="1">
            <a:spLocks/>
          </p:cNvSpPr>
          <p:nvPr/>
        </p:nvSpPr>
        <p:spPr>
          <a:xfrm>
            <a:off x="474516" y="3651363"/>
            <a:ext cx="2175299" cy="29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Step 1">
            <a:extLst>
              <a:ext uri="{FF2B5EF4-FFF2-40B4-BE49-F238E27FC236}">
                <a16:creationId xmlns:a16="http://schemas.microsoft.com/office/drawing/2014/main" id="{42184CEA-CF4E-4D47-96E0-8F669A14DC71}"/>
              </a:ext>
            </a:extLst>
          </p:cNvPr>
          <p:cNvSpPr txBox="1">
            <a:spLocks/>
          </p:cNvSpPr>
          <p:nvPr/>
        </p:nvSpPr>
        <p:spPr>
          <a:xfrm>
            <a:off x="999477" y="4097315"/>
            <a:ext cx="3671989" cy="1214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tep 2" descr="Insert the 3D model by selecting the file and clicking on Insert.&#10;The 3D Model will now be placed onto your PowerPoint slide">
            <a:extLst>
              <a:ext uri="{FF2B5EF4-FFF2-40B4-BE49-F238E27FC236}">
                <a16:creationId xmlns:a16="http://schemas.microsoft.com/office/drawing/2014/main" id="{6505E4CF-C408-4CF2-86B6-BD142EBF6F92}"/>
              </a:ext>
            </a:extLst>
          </p:cNvPr>
          <p:cNvSpPr txBox="1">
            <a:spLocks/>
          </p:cNvSpPr>
          <p:nvPr/>
        </p:nvSpPr>
        <p:spPr>
          <a:xfrm>
            <a:off x="5274554" y="4097315"/>
            <a:ext cx="3671989" cy="121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BFB7BF-9596-CB84-07FF-444ED54F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78" y="1400696"/>
            <a:ext cx="11321644" cy="51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 Placement App</a:t>
            </a:r>
          </a:p>
        </p:txBody>
      </p:sp>
      <p:sp>
        <p:nvSpPr>
          <p:cNvPr id="5" name="Tell Me Text" descr="Select the Tell Me button and type what you want to know.&#10;"/>
          <p:cNvSpPr>
            <a:spLocks noGrp="1"/>
          </p:cNvSpPr>
          <p:nvPr>
            <p:ph sz="half" idx="4294967295"/>
          </p:nvPr>
        </p:nvSpPr>
        <p:spPr>
          <a:xfrm>
            <a:off x="521208" y="2679617"/>
            <a:ext cx="7766738" cy="544904"/>
          </a:xfrm>
        </p:spPr>
        <p:txBody>
          <a:bodyPr>
            <a:no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 – Patel Tirth (</a:t>
            </a:r>
            <a:r>
              <a:rPr lang="en-US" sz="2000" dirty="0" err="1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tnp</a:t>
            </a:r>
            <a:r>
              <a:rPr lang="en-US" sz="2000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Batch – 15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CSE 02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000" baseline="30000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</a:t>
            </a:r>
            <a:r>
              <a:rPr lang="en-US" sz="2000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Sem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{1620FC6A-AB69-45F9-8526-8B4D84BA7F0C}tf16411177_win32</Template>
  <TotalTime>18</TotalTime>
  <Words>46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Segoe UI Semibold</vt:lpstr>
      <vt:lpstr>Get Started with 3D</vt:lpstr>
      <vt:lpstr>Student Placement App</vt:lpstr>
      <vt:lpstr>Choice Selection Page….</vt:lpstr>
      <vt:lpstr>Login Page….</vt:lpstr>
      <vt:lpstr>Singup Page….</vt:lpstr>
      <vt:lpstr>About Us &amp; Student Placement App Page….</vt:lpstr>
      <vt:lpstr>Student Placement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Placement App</dc:title>
  <dc:creator>Patel Tirth</dc:creator>
  <cp:lastModifiedBy>Patel Tirth</cp:lastModifiedBy>
  <cp:revision>1</cp:revision>
  <dcterms:created xsi:type="dcterms:W3CDTF">2022-12-12T02:23:47Z</dcterms:created>
  <dcterms:modified xsi:type="dcterms:W3CDTF">2022-12-12T02:42:44Z</dcterms:modified>
</cp:coreProperties>
</file>