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37AC-BDF6-7B3E-DD01-0567445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19200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STUDENT PLACEMENT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5FC3-552B-484E-AE89-1185AC7C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915" y="2080620"/>
            <a:ext cx="8825658" cy="5334000"/>
          </a:xfrm>
        </p:spPr>
        <p:txBody>
          <a:bodyPr>
            <a:normAutofit/>
          </a:bodyPr>
          <a:lstStyle/>
          <a:p>
            <a:r>
              <a:rPr lang="en-IN" sz="2400" dirty="0"/>
              <a:t>    										</a:t>
            </a:r>
            <a:r>
              <a:rPr lang="en-IN" sz="2400" dirty="0">
                <a:solidFill>
                  <a:schemeClr val="bg1"/>
                </a:solidFill>
              </a:rPr>
              <a:t>Ganpat university</a:t>
            </a:r>
          </a:p>
          <a:p>
            <a:endParaRPr lang="en-IN" sz="2400" dirty="0"/>
          </a:p>
          <a:p>
            <a:r>
              <a:rPr lang="en-IN" sz="2400" dirty="0"/>
              <a:t>Prepared by : </a:t>
            </a:r>
            <a:r>
              <a:rPr lang="en-IN" sz="2400" dirty="0" err="1"/>
              <a:t>patel</a:t>
            </a:r>
            <a:r>
              <a:rPr lang="en-IN" sz="2400" dirty="0"/>
              <a:t> </a:t>
            </a:r>
            <a:r>
              <a:rPr lang="en-IN" sz="2400" dirty="0" err="1"/>
              <a:t>tirth</a:t>
            </a:r>
            <a:r>
              <a:rPr lang="en-IN" sz="2400" dirty="0"/>
              <a:t> </a:t>
            </a:r>
            <a:r>
              <a:rPr lang="en-IN" sz="2400" dirty="0" err="1"/>
              <a:t>niravkumar</a:t>
            </a:r>
            <a:endParaRPr lang="en-IN" sz="2400" dirty="0"/>
          </a:p>
          <a:p>
            <a:r>
              <a:rPr lang="en-IN" sz="2400" dirty="0"/>
              <a:t>Roll no. : </a:t>
            </a:r>
            <a:r>
              <a:rPr lang="en-IN" sz="2400" dirty="0" err="1"/>
              <a:t>Cse</a:t>
            </a:r>
            <a:r>
              <a:rPr lang="en-IN" sz="2400" dirty="0"/>
              <a:t> 02</a:t>
            </a:r>
          </a:p>
          <a:p>
            <a:r>
              <a:rPr lang="en-IN" sz="2400" dirty="0"/>
              <a:t>Batch : 15</a:t>
            </a:r>
          </a:p>
          <a:p>
            <a:r>
              <a:rPr lang="en-IN" sz="2400" dirty="0"/>
              <a:t>Subject : esfp – 1</a:t>
            </a:r>
          </a:p>
          <a:p>
            <a:endParaRPr lang="en-IN" sz="2400" dirty="0"/>
          </a:p>
          <a:p>
            <a:pPr algn="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9308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624F-C809-F1B8-2FFC-46000F04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OPTIONS…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5105-80BA-AC65-A2E7-55576AA6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CAN LOGIN.</a:t>
            </a:r>
          </a:p>
          <a:p>
            <a:r>
              <a:rPr lang="en-IN" dirty="0"/>
              <a:t>USER CAN SING UP.</a:t>
            </a:r>
          </a:p>
          <a:p>
            <a:r>
              <a:rPr lang="en-IN" dirty="0"/>
              <a:t>USER CAN APPLY FOR JOB’S.</a:t>
            </a:r>
          </a:p>
          <a:p>
            <a:r>
              <a:rPr lang="en-IN" dirty="0"/>
              <a:t>USER CAN ALSO ACCESS THE TOTAL LIST OF COMPANIES AVAILABLE.</a:t>
            </a:r>
          </a:p>
          <a:p>
            <a:r>
              <a:rPr lang="en-IN" dirty="0"/>
              <a:t>USER CAN ALSO CHECK NEWS &amp; UPDATE’S.</a:t>
            </a:r>
          </a:p>
          <a:p>
            <a:r>
              <a:rPr lang="en-IN" dirty="0"/>
              <a:t>USER CAN ALSO CHANGE THEIR LOGIN DETAILS.</a:t>
            </a:r>
          </a:p>
          <a:p>
            <a:r>
              <a:rPr lang="en-IN" dirty="0"/>
              <a:t>THEY ALSO CAN KNOW US BY GOING TO ABOUT US SECTION.</a:t>
            </a:r>
          </a:p>
        </p:txBody>
      </p:sp>
    </p:spTree>
    <p:extLst>
      <p:ext uri="{BB962C8B-B14F-4D97-AF65-F5344CB8AC3E}">
        <p14:creationId xmlns:p14="http://schemas.microsoft.com/office/powerpoint/2010/main" val="1632634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DC37-49F6-29A7-959B-E2F91126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THAN 55+ COMPANIES LISTED…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0595-8B8F-9C36-6D60-3F0295DC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APPLE</a:t>
            </a:r>
          </a:p>
          <a:p>
            <a:r>
              <a:rPr lang="en-IN" dirty="0"/>
              <a:t>AMAZON</a:t>
            </a:r>
          </a:p>
          <a:p>
            <a:r>
              <a:rPr lang="en-IN" dirty="0"/>
              <a:t>TATA</a:t>
            </a:r>
          </a:p>
          <a:p>
            <a:r>
              <a:rPr lang="en-IN" dirty="0"/>
              <a:t>TESLA</a:t>
            </a:r>
          </a:p>
          <a:p>
            <a:r>
              <a:rPr lang="en-IN" dirty="0"/>
              <a:t>SAMSUNG</a:t>
            </a:r>
          </a:p>
          <a:p>
            <a:r>
              <a:rPr lang="en-IN" dirty="0"/>
              <a:t>HP</a:t>
            </a:r>
          </a:p>
          <a:p>
            <a:r>
              <a:rPr lang="en-IN" dirty="0"/>
              <a:t>GANPAT UNIVERSITY</a:t>
            </a:r>
          </a:p>
          <a:p>
            <a:r>
              <a:rPr lang="en-IN" dirty="0"/>
              <a:t>ADANI</a:t>
            </a:r>
          </a:p>
          <a:p>
            <a:r>
              <a:rPr lang="en-IN" dirty="0"/>
              <a:t>ETC……..</a:t>
            </a:r>
          </a:p>
        </p:txBody>
      </p:sp>
    </p:spTree>
    <p:extLst>
      <p:ext uri="{BB962C8B-B14F-4D97-AF65-F5344CB8AC3E}">
        <p14:creationId xmlns:p14="http://schemas.microsoft.com/office/powerpoint/2010/main" val="3878358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F3C9-3F1F-FDAB-181C-02525950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35872-FD2A-C523-FC16-D3FF137A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204" y="2603500"/>
            <a:ext cx="8381396" cy="3416300"/>
          </a:xfrm>
        </p:spPr>
      </p:pic>
    </p:spTree>
    <p:extLst>
      <p:ext uri="{BB962C8B-B14F-4D97-AF65-F5344CB8AC3E}">
        <p14:creationId xmlns:p14="http://schemas.microsoft.com/office/powerpoint/2010/main" val="2564557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9A2-901A-DC02-A7E0-1DEC363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COMPANIES LIST PAGE…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3919B-89D4-8C23-A28A-95B0A6284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043" y="2603500"/>
            <a:ext cx="8442557" cy="3416300"/>
          </a:xfrm>
        </p:spPr>
      </p:pic>
    </p:spTree>
    <p:extLst>
      <p:ext uri="{BB962C8B-B14F-4D97-AF65-F5344CB8AC3E}">
        <p14:creationId xmlns:p14="http://schemas.microsoft.com/office/powerpoint/2010/main" val="3467332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CFC-74D8-EA24-BD8A-123F68CD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 PAGE…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2A9ED-FDF7-0619-3AA0-E353C12DD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57" y="2603500"/>
            <a:ext cx="9340543" cy="3416300"/>
          </a:xfrm>
        </p:spPr>
      </p:pic>
    </p:spTree>
    <p:extLst>
      <p:ext uri="{BB962C8B-B14F-4D97-AF65-F5344CB8AC3E}">
        <p14:creationId xmlns:p14="http://schemas.microsoft.com/office/powerpoint/2010/main" val="2711402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C401-934C-F87E-3838-EE08B053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98289"/>
            <a:ext cx="8825658" cy="861421"/>
          </a:xfrm>
        </p:spPr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00C45-0A02-56A1-C06D-225EFAEBB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59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</TotalTime>
  <Words>123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Britannic Bold</vt:lpstr>
      <vt:lpstr>Century Gothic</vt:lpstr>
      <vt:lpstr>Wingdings 3</vt:lpstr>
      <vt:lpstr>Ion Boardroom</vt:lpstr>
      <vt:lpstr>STUDENT PLACEMENT</vt:lpstr>
      <vt:lpstr>USER OPTIONS…</vt:lpstr>
      <vt:lpstr>MORE THAN 55+ COMPANIES LISTED…</vt:lpstr>
      <vt:lpstr>HOME PAGE…</vt:lpstr>
      <vt:lpstr>COMPANIES LIST PAGE…</vt:lpstr>
      <vt:lpstr>ABOUT US PAGE…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PLACEMENT</dc:title>
  <dc:creator>Tirth Patel</dc:creator>
  <cp:lastModifiedBy>Tirth Patel</cp:lastModifiedBy>
  <cp:revision>14</cp:revision>
  <dcterms:created xsi:type="dcterms:W3CDTF">2023-01-19T15:58:22Z</dcterms:created>
  <dcterms:modified xsi:type="dcterms:W3CDTF">2023-01-19T16:17:19Z</dcterms:modified>
</cp:coreProperties>
</file>