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9" r:id="rId3"/>
    <p:sldId id="257" r:id="rId4"/>
    <p:sldId id="260" r:id="rId5"/>
    <p:sldId id="306" r:id="rId6"/>
    <p:sldId id="307" r:id="rId7"/>
    <p:sldId id="308" r:id="rId8"/>
    <p:sldId id="309" r:id="rId9"/>
    <p:sldId id="310" r:id="rId10"/>
    <p:sldId id="262" r:id="rId11"/>
    <p:sldId id="311" r:id="rId12"/>
    <p:sldId id="325" r:id="rId13"/>
    <p:sldId id="312" r:id="rId14"/>
    <p:sldId id="314" r:id="rId15"/>
    <p:sldId id="318" r:id="rId16"/>
    <p:sldId id="319" r:id="rId17"/>
    <p:sldId id="320" r:id="rId18"/>
    <p:sldId id="321" r:id="rId19"/>
    <p:sldId id="322" r:id="rId20"/>
    <p:sldId id="326" r:id="rId21"/>
    <p:sldId id="323" r:id="rId22"/>
    <p:sldId id="327" r:id="rId23"/>
    <p:sldId id="324" r:id="rId2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6"/>
    </p:embeddedFon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Merriweather Black" panose="00000A00000000000000" pitchFamily="2" charset="0"/>
      <p:bold r:id="rId31"/>
      <p:boldItalic r:id="rId32"/>
    </p:embeddedFont>
    <p:embeddedFont>
      <p:font typeface="Spectral" panose="020B0604020202020204" charset="0"/>
      <p:regular r:id="rId33"/>
      <p:bold r:id="rId34"/>
      <p:italic r:id="rId35"/>
      <p:boldItalic r:id="rId36"/>
    </p:embeddedFont>
    <p:embeddedFont>
      <p:font typeface="Spectral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9D464D-E780-4356-849C-B893C16CC568}">
  <a:tblStyle styleId="{D29D464D-E780-4356-849C-B893C16CC5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5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286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951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1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236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403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862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489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84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896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56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30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57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32c0d347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32c0d347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32c0d347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32c0d347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58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32c0d347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32c0d347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0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32c0d347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32c0d347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81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32c0d347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32c0d347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61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07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21" name="Google Shape;12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2" name="Google Shape;12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" name="Google Shape;13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32" name="Google Shape;13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0" name="Google Shape;140;p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41" name="Google Shape;14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42" name="Google Shape;14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" name="Google Shape;14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" name="Google Shape;14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" name="Google Shape;14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" name="Google Shape;14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" name="Google Shape;14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Google Shape;15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1" name="Google Shape;15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0" name="Google Shape;160;p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1" name="Google Shape;16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2" name="Google Shape;16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Google Shape;16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" name="Google Shape;16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" name="Google Shape;16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16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16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" name="Google Shape;16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" name="Google Shape;16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1" name="Google Shape;17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2" name="Google Shape;17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7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" name="Google Shape;180;p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1" name="Google Shape;18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" name="Google Shape;18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8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8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" name="Google Shape;19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body" idx="1"/>
          </p:nvPr>
        </p:nvSpPr>
        <p:spPr>
          <a:xfrm>
            <a:off x="1688600" y="1083525"/>
            <a:ext cx="5772300" cy="74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899" name="Google Shape;899;p1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00" name="Google Shape;90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01" name="Google Shape;90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2" name="Google Shape;90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0" name="Google Shape;91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11" name="Google Shape;91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1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20" name="Google Shape;92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21" name="Google Shape;92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30" name="Google Shape;93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31" name="Google Shape;93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7" name="Google Shape;93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1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40" name="Google Shape;94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41" name="Google Shape;94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2" name="Google Shape;94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0" name="Google Shape;95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51" name="Google Shape;95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9" name="Google Shape;959;p1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60" name="Google Shape;96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61" name="Google Shape;96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7" name="Google Shape;96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8" name="Google Shape;96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0" name="Google Shape;97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71" name="Google Shape;97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2" name="Google Shape;97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3" name="Google Shape;97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4" name="Google Shape;97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5" name="Google Shape;97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7" name="Google Shape;97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8" name="Google Shape;97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9" name="Google Shape;979;p16"/>
          <p:cNvSpPr txBox="1">
            <a:spLocks noGrp="1"/>
          </p:cNvSpPr>
          <p:nvPr>
            <p:ph type="subTitle" idx="1"/>
          </p:nvPr>
        </p:nvSpPr>
        <p:spPr>
          <a:xfrm>
            <a:off x="71322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0" name="Google Shape;980;p16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6"/>
          <p:cNvSpPr txBox="1">
            <a:spLocks noGrp="1"/>
          </p:cNvSpPr>
          <p:nvPr>
            <p:ph type="subTitle" idx="3"/>
          </p:nvPr>
        </p:nvSpPr>
        <p:spPr>
          <a:xfrm>
            <a:off x="2697450" y="3039978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2" name="Google Shape;982;p16"/>
          <p:cNvSpPr txBox="1">
            <a:spLocks noGrp="1"/>
          </p:cNvSpPr>
          <p:nvPr>
            <p:ph type="subTitle" idx="4"/>
          </p:nvPr>
        </p:nvSpPr>
        <p:spPr>
          <a:xfrm>
            <a:off x="2697450" y="3378023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6"/>
          <p:cNvSpPr txBox="1">
            <a:spLocks noGrp="1"/>
          </p:cNvSpPr>
          <p:nvPr>
            <p:ph type="subTitle" idx="5"/>
          </p:nvPr>
        </p:nvSpPr>
        <p:spPr>
          <a:xfrm>
            <a:off x="468168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4" name="Google Shape;984;p16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4979394" y="46336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2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</a:t>
            </a:r>
            <a:endParaRPr dirty="0"/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FF374C-8F35-7AE5-4CEB-410518B47DC4}"/>
              </a:ext>
            </a:extLst>
          </p:cNvPr>
          <p:cNvGrpSpPr/>
          <p:nvPr/>
        </p:nvGrpSpPr>
        <p:grpSpPr>
          <a:xfrm>
            <a:off x="2740617" y="2231521"/>
            <a:ext cx="3662616" cy="981417"/>
            <a:chOff x="3228073" y="2193450"/>
            <a:chExt cx="3662616" cy="981417"/>
          </a:xfrm>
        </p:grpSpPr>
        <p:sp>
          <p:nvSpPr>
            <p:cNvPr id="2082" name="Google Shape;2082;p33"/>
            <p:cNvSpPr/>
            <p:nvPr/>
          </p:nvSpPr>
          <p:spPr>
            <a:xfrm>
              <a:off x="3228073" y="2357391"/>
              <a:ext cx="2647657" cy="68931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1"/>
                  </a:solidFill>
                  <a:latin typeface="Merriweather"/>
                </a:rPr>
                <a:t>Team </a:t>
              </a:r>
              <a:r>
                <a:rPr lang="en-US" dirty="0" err="1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1"/>
                  </a:solidFill>
                  <a:latin typeface="Merriweather"/>
                </a:rPr>
                <a:t>Báo</a:t>
              </a:r>
              <a:r>
                <a:rPr lang="en-US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1"/>
                  </a:solidFill>
                  <a:latin typeface="Merriweather"/>
                </a:rPr>
                <a:t> </a:t>
              </a:r>
              <a:r>
                <a:rPr lang="en-US" dirty="0" err="1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1"/>
                  </a:solidFill>
                  <a:latin typeface="Merriweather"/>
                </a:rPr>
                <a:t>Đời</a:t>
              </a:r>
              <a:r>
                <a:rPr lang="en-US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1"/>
                  </a:solidFill>
                  <a:latin typeface="Merriweather"/>
                </a:rPr>
                <a:t> </a:t>
              </a:r>
              <a:endPara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endParaRPr>
            </a:p>
          </p:txBody>
        </p:sp>
        <p:pic>
          <p:nvPicPr>
            <p:cNvPr id="5" name="Picture 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A74B5C2-A1EA-86CE-5FD8-3D255466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9272" y="2193450"/>
              <a:ext cx="981417" cy="981417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8894CC-0DB6-0053-A99D-C943CB7B0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29" y="1445815"/>
            <a:ext cx="45339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A82620FF-6F61-1154-6804-0139654EA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2038350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0379DA-741E-0721-F711-3C264D4B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26" y="1839055"/>
            <a:ext cx="1171193" cy="11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8347D7-7D4E-6754-69C2-47B9A4409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184" y="1830126"/>
            <a:ext cx="1171193" cy="11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4EA6E-30F9-529C-495C-D1D66C75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42" y="1830126"/>
            <a:ext cx="1171192" cy="11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232;p39">
            <a:extLst>
              <a:ext uri="{FF2B5EF4-FFF2-40B4-BE49-F238E27FC236}">
                <a16:creationId xmlns:a16="http://schemas.microsoft.com/office/drawing/2014/main" id="{DA9FDC63-A68B-FB9B-87CA-E96A7467A7D1}"/>
              </a:ext>
            </a:extLst>
          </p:cNvPr>
          <p:cNvSpPr txBox="1">
            <a:spLocks/>
          </p:cNvSpPr>
          <p:nvPr/>
        </p:nvSpPr>
        <p:spPr>
          <a:xfrm>
            <a:off x="539495" y="3324777"/>
            <a:ext cx="2303717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US" sz="2500" dirty="0"/>
              <a:t>Teleport In</a:t>
            </a:r>
          </a:p>
        </p:txBody>
      </p:sp>
      <p:sp>
        <p:nvSpPr>
          <p:cNvPr id="4" name="Google Shape;2232;p39">
            <a:extLst>
              <a:ext uri="{FF2B5EF4-FFF2-40B4-BE49-F238E27FC236}">
                <a16:creationId xmlns:a16="http://schemas.microsoft.com/office/drawing/2014/main" id="{EA44509F-5D3A-4129-7D60-9B9D10CF444B}"/>
              </a:ext>
            </a:extLst>
          </p:cNvPr>
          <p:cNvSpPr txBox="1">
            <a:spLocks/>
          </p:cNvSpPr>
          <p:nvPr/>
        </p:nvSpPr>
        <p:spPr>
          <a:xfrm>
            <a:off x="3417968" y="3313358"/>
            <a:ext cx="2303717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US" sz="2500" dirty="0"/>
              <a:t>Teleport Out</a:t>
            </a:r>
          </a:p>
        </p:txBody>
      </p:sp>
      <p:sp>
        <p:nvSpPr>
          <p:cNvPr id="5" name="Google Shape;2232;p39">
            <a:extLst>
              <a:ext uri="{FF2B5EF4-FFF2-40B4-BE49-F238E27FC236}">
                <a16:creationId xmlns:a16="http://schemas.microsoft.com/office/drawing/2014/main" id="{DDD5A00D-5A6D-5097-A60D-8EE8AFC1F890}"/>
              </a:ext>
            </a:extLst>
          </p:cNvPr>
          <p:cNvSpPr txBox="1">
            <a:spLocks/>
          </p:cNvSpPr>
          <p:nvPr/>
        </p:nvSpPr>
        <p:spPr>
          <a:xfrm>
            <a:off x="6296262" y="3324777"/>
            <a:ext cx="2303717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US" sz="2500" dirty="0"/>
              <a:t>Teleport In</a:t>
            </a:r>
          </a:p>
          <a:p>
            <a:r>
              <a:rPr lang="en-US" sz="2500" dirty="0"/>
              <a:t>(Cooldown)</a:t>
            </a:r>
          </a:p>
        </p:txBody>
      </p:sp>
    </p:spTree>
    <p:extLst>
      <p:ext uri="{BB962C8B-B14F-4D97-AF65-F5344CB8AC3E}">
        <p14:creationId xmlns:p14="http://schemas.microsoft.com/office/powerpoint/2010/main" val="339132996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Game Algorithm</a:t>
            </a:r>
            <a:endParaRPr sz="40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US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3711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A* Algorithm</a:t>
            </a: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A82620FF-6F61-1154-6804-0139654EA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2038350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BBD67F8-B766-E5B0-6D86-8E997301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2" y="1832663"/>
            <a:ext cx="3509196" cy="225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E194FA2-6434-01BF-B67E-9CB20326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06" y="1825240"/>
            <a:ext cx="4298513" cy="226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5893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Private data with getter and setter </a:t>
            </a: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DA8948-39F9-1823-9B6B-7B263494F5AD}"/>
              </a:ext>
            </a:extLst>
          </p:cNvPr>
          <p:cNvGrpSpPr/>
          <p:nvPr/>
        </p:nvGrpSpPr>
        <p:grpSpPr>
          <a:xfrm>
            <a:off x="2554360" y="2958888"/>
            <a:ext cx="4034100" cy="1482900"/>
            <a:chOff x="4571100" y="1456875"/>
            <a:chExt cx="4034100" cy="1482900"/>
          </a:xfrm>
        </p:grpSpPr>
        <p:sp>
          <p:nvSpPr>
            <p:cNvPr id="2230" name="Google Shape;2230;p39"/>
            <p:cNvSpPr/>
            <p:nvPr/>
          </p:nvSpPr>
          <p:spPr>
            <a:xfrm>
              <a:off x="4572000" y="1456875"/>
              <a:ext cx="4032300" cy="148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96B8A9-618D-1058-E977-3CAE2BAED5DA}"/>
                </a:ext>
              </a:extLst>
            </p:cNvPr>
            <p:cNvSpPr txBox="1"/>
            <p:nvPr/>
          </p:nvSpPr>
          <p:spPr>
            <a:xfrm>
              <a:off x="5389633" y="1521171"/>
              <a:ext cx="23970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Spectral" panose="020B0604020202020204" charset="0"/>
                </a:rPr>
                <a:t>Why using it?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E8BB15-F4E8-DA41-F4A8-A0B7E554B2A5}"/>
                </a:ext>
              </a:extLst>
            </p:cNvPr>
            <p:cNvSpPr txBox="1"/>
            <p:nvPr/>
          </p:nvSpPr>
          <p:spPr>
            <a:xfrm>
              <a:off x="4571100" y="1915917"/>
              <a:ext cx="403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Spectral" panose="020B0604020202020204" charset="0"/>
                </a:rPr>
                <a:t>We must force user to manipulate data the way we want</a:t>
              </a:r>
            </a:p>
          </p:txBody>
        </p:sp>
      </p:grpSp>
      <p:sp>
        <p:nvSpPr>
          <p:cNvPr id="26" name="AutoShape 2">
            <a:extLst>
              <a:ext uri="{FF2B5EF4-FFF2-40B4-BE49-F238E27FC236}">
                <a16:creationId xmlns:a16="http://schemas.microsoft.com/office/drawing/2014/main" id="{A82620FF-6F61-1154-6804-0139654EA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2038350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B6107D-03E6-2CEE-0FAC-0B9DD41C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0" y="1200150"/>
            <a:ext cx="4191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4009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Diagrams</a:t>
            </a:r>
            <a:endParaRPr sz="55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US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48925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Utility</a:t>
            </a: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A82620FF-6F61-1154-6804-0139654EA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2038350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867B93-2035-FA22-C3A6-54BFEDFC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64" y="1202953"/>
            <a:ext cx="46672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74287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</a:t>
            </a: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A82620FF-6F61-1154-6804-0139654EA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2038350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B5F64D-3BC4-432B-C798-2F98A998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54" y="1202953"/>
            <a:ext cx="36576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95131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A* and Sound</a:t>
            </a: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A82620FF-6F61-1154-6804-0139654EA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2038350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0FBF4C-6CE5-2BE9-EE1B-7BA3D48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202953"/>
            <a:ext cx="442912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5371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</a:t>
            </a: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A82620FF-6F61-1154-6804-0139654EA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2038350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1EC09A-1999-0247-DE85-8E22BEF3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5815"/>
            <a:ext cx="44196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7692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oogle Shape;2147;p36"/>
          <p:cNvGrpSpPr/>
          <p:nvPr/>
        </p:nvGrpSpPr>
        <p:grpSpPr>
          <a:xfrm flipH="1">
            <a:off x="7631849" y="3142410"/>
            <a:ext cx="731519" cy="822961"/>
            <a:chOff x="4314469" y="1612892"/>
            <a:chExt cx="486900" cy="607800"/>
          </a:xfrm>
        </p:grpSpPr>
        <p:sp>
          <p:nvSpPr>
            <p:cNvPr id="2148" name="Google Shape;2148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6"/>
          <p:cNvGrpSpPr/>
          <p:nvPr/>
        </p:nvGrpSpPr>
        <p:grpSpPr>
          <a:xfrm>
            <a:off x="741727" y="1608924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36"/>
          <p:cNvGrpSpPr/>
          <p:nvPr/>
        </p:nvGrpSpPr>
        <p:grpSpPr>
          <a:xfrm>
            <a:off x="7598326" y="1611359"/>
            <a:ext cx="731519" cy="822961"/>
            <a:chOff x="4314469" y="1612892"/>
            <a:chExt cx="486900" cy="607800"/>
          </a:xfrm>
        </p:grpSpPr>
        <p:sp>
          <p:nvSpPr>
            <p:cNvPr id="2157" name="Google Shape;2157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741727" y="3142409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4 con BÁO </a:t>
            </a:r>
            <a:endParaRPr sz="4000"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560930" y="1652741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Trần Nguyên Phúc ITCSIU21097</a:t>
            </a:r>
            <a:endParaRPr sz="1700"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560929" y="1926486"/>
            <a:ext cx="2560401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Algorithms, Sound, UML, Git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1560929" y="3172945"/>
            <a:ext cx="309253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Nguyễn Mạch Khang Huy  ITCSIU21072</a:t>
            </a:r>
            <a:endParaRPr sz="1700"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1560930" y="3461443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Objects, Debug, Design</a:t>
            </a:r>
            <a:endParaRPr dirty="0"/>
          </a:p>
        </p:txBody>
      </p:sp>
      <p:sp>
        <p:nvSpPr>
          <p:cNvPr id="2170" name="Google Shape;2170;p36"/>
          <p:cNvSpPr txBox="1">
            <a:spLocks noGrp="1"/>
          </p:cNvSpPr>
          <p:nvPr>
            <p:ph type="subTitle" idx="5"/>
          </p:nvPr>
        </p:nvSpPr>
        <p:spPr>
          <a:xfrm>
            <a:off x="5027788" y="1690359"/>
            <a:ext cx="240364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Nguyễn Tuấn Khoa  ITCSIU21140</a:t>
            </a:r>
            <a:endParaRPr sz="1700" dirty="0"/>
          </a:p>
        </p:txBody>
      </p:sp>
      <p:sp>
        <p:nvSpPr>
          <p:cNvPr id="2171" name="Google Shape;2171;p36"/>
          <p:cNvSpPr txBox="1">
            <a:spLocks noGrp="1"/>
          </p:cNvSpPr>
          <p:nvPr>
            <p:ph type="subTitle" idx="6"/>
          </p:nvPr>
        </p:nvSpPr>
        <p:spPr>
          <a:xfrm>
            <a:off x="5440018" y="1947497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Algorithms, Entities</a:t>
            </a:r>
            <a:endParaRPr dirty="0"/>
          </a:p>
        </p:txBody>
      </p:sp>
      <p:sp>
        <p:nvSpPr>
          <p:cNvPr id="2172" name="Google Shape;2172;p36"/>
          <p:cNvSpPr txBox="1">
            <a:spLocks noGrp="1"/>
          </p:cNvSpPr>
          <p:nvPr>
            <p:ph type="subTitle" idx="7"/>
          </p:nvPr>
        </p:nvSpPr>
        <p:spPr>
          <a:xfrm flipH="1">
            <a:off x="4735889" y="3186105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Võ Trần Khánh Quỳnh   ITITIU21024</a:t>
            </a:r>
            <a:endParaRPr sz="1700" dirty="0"/>
          </a:p>
        </p:txBody>
      </p:sp>
      <p:sp>
        <p:nvSpPr>
          <p:cNvPr id="2173" name="Google Shape;2173;p36"/>
          <p:cNvSpPr txBox="1">
            <a:spLocks noGrp="1"/>
          </p:cNvSpPr>
          <p:nvPr>
            <p:ph type="subTitle" idx="8"/>
          </p:nvPr>
        </p:nvSpPr>
        <p:spPr>
          <a:xfrm flipH="1">
            <a:off x="5324193" y="3459972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Controls, Debug, Objects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682899" y="1816685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682882" y="3355795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0" name="Google Shape;2180;p36"/>
          <p:cNvSpPr txBox="1">
            <a:spLocks noGrp="1"/>
          </p:cNvSpPr>
          <p:nvPr>
            <p:ph type="title" idx="18"/>
          </p:nvPr>
        </p:nvSpPr>
        <p:spPr>
          <a:xfrm>
            <a:off x="7539481" y="1819868"/>
            <a:ext cx="849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81" name="Google Shape;2181;p36"/>
          <p:cNvSpPr txBox="1">
            <a:spLocks noGrp="1"/>
          </p:cNvSpPr>
          <p:nvPr>
            <p:ph type="title" idx="19"/>
          </p:nvPr>
        </p:nvSpPr>
        <p:spPr>
          <a:xfrm>
            <a:off x="7570589" y="3350171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36"/>
          <p:cNvSpPr/>
          <p:nvPr/>
        </p:nvSpPr>
        <p:spPr>
          <a:xfrm>
            <a:off x="4400464" y="4641839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C073B86A-CBDB-6B9D-F793-D341BFB0D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75" y="273998"/>
            <a:ext cx="889403" cy="88940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</a:t>
            </a: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A82620FF-6F61-1154-6804-0139654EA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2038350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3477DE-3828-0955-4ECE-62F9F58F0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13" y="1202953"/>
            <a:ext cx="31432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8529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Constant</a:t>
            </a: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9B8AE6-92C4-A80B-38A8-9B0221D4C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1741401"/>
            <a:ext cx="29813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5273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Configuration</a:t>
            </a: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D6EBC56-9F8E-21AE-E74A-D48AA324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40" y="2154536"/>
            <a:ext cx="61150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1602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Demo</a:t>
            </a:r>
            <a:endParaRPr sz="55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9988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4"/>
          <p:cNvSpPr/>
          <p:nvPr/>
        </p:nvSpPr>
        <p:spPr>
          <a:xfrm>
            <a:off x="539125" y="1828249"/>
            <a:ext cx="8064900" cy="25961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Contents</a:t>
            </a:r>
            <a:endParaRPr sz="4000" dirty="0"/>
          </a:p>
        </p:txBody>
      </p:sp>
      <p:graphicFrame>
        <p:nvGraphicFramePr>
          <p:cNvPr id="2110" name="Google Shape;2110;p34"/>
          <p:cNvGraphicFramePr/>
          <p:nvPr>
            <p:extLst>
              <p:ext uri="{D42A27DB-BD31-4B8C-83A1-F6EECF244321}">
                <p14:modId xmlns:p14="http://schemas.microsoft.com/office/powerpoint/2010/main" val="2569833904"/>
              </p:ext>
            </p:extLst>
          </p:nvPr>
        </p:nvGraphicFramePr>
        <p:xfrm>
          <a:off x="720025" y="1828263"/>
          <a:ext cx="7704000" cy="3428820"/>
        </p:xfrm>
        <a:graphic>
          <a:graphicData uri="http://schemas.openxmlformats.org/drawingml/2006/table">
            <a:tbl>
              <a:tblPr>
                <a:noFill/>
                <a:tableStyleId>{D29D464D-E780-4356-849C-B893C16CC568}</a:tableStyleId>
              </a:tblPr>
              <a:tblGrid>
                <a:gridCol w="221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Game description</a:t>
                      </a:r>
                      <a:endParaRPr sz="17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Introduce the game, describe some features, how to play.</a:t>
                      </a:r>
                      <a:endParaRPr sz="17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Game rule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700" b="1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Game algorithm</a:t>
                      </a:r>
                      <a:endParaRPr sz="17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Illustrate all the game rules.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Show the path finding algorithm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Diagram</a:t>
                      </a:r>
                      <a:endParaRPr sz="17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Show the diagram of the functions</a:t>
                      </a:r>
                      <a:endParaRPr sz="17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Demo</a:t>
                      </a:r>
                      <a:endParaRPr sz="17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 showcase of the game</a:t>
                      </a:r>
                      <a:endParaRPr sz="17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7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3" name="Google Shape;2113;p34"/>
          <p:cNvSpPr/>
          <p:nvPr/>
        </p:nvSpPr>
        <p:spPr>
          <a:xfrm>
            <a:off x="1519896" y="91577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4"/>
          <p:cNvSpPr/>
          <p:nvPr/>
        </p:nvSpPr>
        <p:spPr>
          <a:xfrm>
            <a:off x="8393257" y="2731433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5" name="Google Shape;2115;p34"/>
          <p:cNvGrpSpPr/>
          <p:nvPr/>
        </p:nvGrpSpPr>
        <p:grpSpPr>
          <a:xfrm>
            <a:off x="7460859" y="1081827"/>
            <a:ext cx="569520" cy="640221"/>
            <a:chOff x="848509" y="2822478"/>
            <a:chExt cx="624748" cy="702228"/>
          </a:xfrm>
        </p:grpSpPr>
        <p:sp>
          <p:nvSpPr>
            <p:cNvPr id="2116" name="Google Shape;2116;p34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description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4"/>
          <p:cNvSpPr/>
          <p:nvPr/>
        </p:nvSpPr>
        <p:spPr>
          <a:xfrm>
            <a:off x="539125" y="1828250"/>
            <a:ext cx="8064900" cy="222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About the game</a:t>
            </a:r>
            <a:endParaRPr sz="4000" dirty="0"/>
          </a:p>
        </p:txBody>
      </p:sp>
      <p:graphicFrame>
        <p:nvGraphicFramePr>
          <p:cNvPr id="2110" name="Google Shape;2110;p34"/>
          <p:cNvGraphicFramePr/>
          <p:nvPr>
            <p:extLst>
              <p:ext uri="{D42A27DB-BD31-4B8C-83A1-F6EECF244321}">
                <p14:modId xmlns:p14="http://schemas.microsoft.com/office/powerpoint/2010/main" val="1905586331"/>
              </p:ext>
            </p:extLst>
          </p:nvPr>
        </p:nvGraphicFramePr>
        <p:xfrm>
          <a:off x="719575" y="1765514"/>
          <a:ext cx="7704000" cy="2834460"/>
        </p:xfrm>
        <a:graphic>
          <a:graphicData uri="http://schemas.openxmlformats.org/drawingml/2006/table">
            <a:tbl>
              <a:tblPr>
                <a:noFill/>
                <a:tableStyleId>{D29D464D-E780-4356-849C-B893C16CC568}</a:tableStyleId>
              </a:tblPr>
              <a:tblGrid>
                <a:gridCol w="221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Language</a:t>
                      </a:r>
                      <a:endParaRPr sz="19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Java</a:t>
                      </a:r>
                      <a:endParaRPr sz="19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IDEs</a:t>
                      </a:r>
                      <a:endParaRPr sz="19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IntelliJ IDEA, VSCode</a:t>
                      </a:r>
                      <a:endParaRPr sz="19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Library</a:t>
                      </a:r>
                      <a:endParaRPr sz="19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JavaSwing</a:t>
                      </a:r>
                      <a:endParaRPr sz="19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Game Engine</a:t>
                      </a:r>
                      <a:endParaRPr sz="19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Java2D</a:t>
                      </a:r>
                      <a:endParaRPr sz="19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Sound</a:t>
                      </a:r>
                      <a:endParaRPr sz="19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JavaSound</a:t>
                      </a:r>
                      <a:endParaRPr sz="19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9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3" name="Google Shape;2113;p34"/>
          <p:cNvSpPr/>
          <p:nvPr/>
        </p:nvSpPr>
        <p:spPr>
          <a:xfrm>
            <a:off x="1519896" y="91577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4"/>
          <p:cNvSpPr/>
          <p:nvPr/>
        </p:nvSpPr>
        <p:spPr>
          <a:xfrm>
            <a:off x="8393257" y="2731433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5" name="Google Shape;2115;p34"/>
          <p:cNvGrpSpPr/>
          <p:nvPr/>
        </p:nvGrpSpPr>
        <p:grpSpPr>
          <a:xfrm>
            <a:off x="7460859" y="1081827"/>
            <a:ext cx="569520" cy="640221"/>
            <a:chOff x="848509" y="2822478"/>
            <a:chExt cx="624748" cy="702228"/>
          </a:xfrm>
        </p:grpSpPr>
        <p:sp>
          <p:nvSpPr>
            <p:cNvPr id="2116" name="Google Shape;2116;p34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300534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3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About the game (Target)</a:t>
            </a:r>
            <a:endParaRPr sz="4000" dirty="0"/>
          </a:p>
        </p:txBody>
      </p:sp>
      <p:sp>
        <p:nvSpPr>
          <p:cNvPr id="2113" name="Google Shape;2113;p34"/>
          <p:cNvSpPr/>
          <p:nvPr/>
        </p:nvSpPr>
        <p:spPr>
          <a:xfrm>
            <a:off x="1519896" y="91577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4"/>
          <p:cNvSpPr/>
          <p:nvPr/>
        </p:nvSpPr>
        <p:spPr>
          <a:xfrm>
            <a:off x="8393257" y="2731433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5" name="Google Shape;2115;p34"/>
          <p:cNvGrpSpPr/>
          <p:nvPr/>
        </p:nvGrpSpPr>
        <p:grpSpPr>
          <a:xfrm>
            <a:off x="7460859" y="1081827"/>
            <a:ext cx="569520" cy="640221"/>
            <a:chOff x="848509" y="2822478"/>
            <a:chExt cx="624748" cy="702228"/>
          </a:xfrm>
        </p:grpSpPr>
        <p:sp>
          <p:nvSpPr>
            <p:cNvPr id="2116" name="Google Shape;2116;p34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F6E0989-A57A-3F8B-4EC9-7655BB3DDFC3}"/>
              </a:ext>
            </a:extLst>
          </p:cNvPr>
          <p:cNvSpPr/>
          <p:nvPr/>
        </p:nvSpPr>
        <p:spPr>
          <a:xfrm>
            <a:off x="761912" y="3371656"/>
            <a:ext cx="7631345" cy="1564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>
                    <a:lumMod val="10000"/>
                  </a:schemeClr>
                </a:solidFill>
                <a:latin typeface="Spectral" panose="020B0604020202020204" charset="0"/>
              </a:rPr>
              <a:t>Player need to survive as long as possible by running away from the boss and avoid being caught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A57BF-6D01-38FA-FCA9-CF95506448F4}"/>
              </a:ext>
            </a:extLst>
          </p:cNvPr>
          <p:cNvSpPr txBox="1"/>
          <p:nvPr/>
        </p:nvSpPr>
        <p:spPr>
          <a:xfrm>
            <a:off x="1114425" y="1823421"/>
            <a:ext cx="691595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rgbClr val="92D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Catch Me If You Can</a:t>
            </a:r>
          </a:p>
        </p:txBody>
      </p:sp>
    </p:spTree>
    <p:extLst>
      <p:ext uri="{BB962C8B-B14F-4D97-AF65-F5344CB8AC3E}">
        <p14:creationId xmlns:p14="http://schemas.microsoft.com/office/powerpoint/2010/main" val="2946532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3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About the game (Control)</a:t>
            </a:r>
            <a:endParaRPr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767F7F-3B29-0CC5-0820-28471C59E031}"/>
              </a:ext>
            </a:extLst>
          </p:cNvPr>
          <p:cNvGrpSpPr/>
          <p:nvPr/>
        </p:nvGrpSpPr>
        <p:grpSpPr>
          <a:xfrm>
            <a:off x="540000" y="2986873"/>
            <a:ext cx="8077399" cy="2468700"/>
            <a:chOff x="539125" y="1765514"/>
            <a:chExt cx="7519078" cy="3804830"/>
          </a:xfrm>
        </p:grpSpPr>
        <p:sp>
          <p:nvSpPr>
            <p:cNvPr id="2107" name="Google Shape;2107;p34"/>
            <p:cNvSpPr/>
            <p:nvPr/>
          </p:nvSpPr>
          <p:spPr>
            <a:xfrm>
              <a:off x="539125" y="1828250"/>
              <a:ext cx="7490380" cy="254126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aphicFrame>
          <p:nvGraphicFramePr>
            <p:cNvPr id="2110" name="Google Shape;2110;p34"/>
            <p:cNvGraphicFramePr/>
            <p:nvPr>
              <p:extLst>
                <p:ext uri="{D42A27DB-BD31-4B8C-83A1-F6EECF244321}">
                  <p14:modId xmlns:p14="http://schemas.microsoft.com/office/powerpoint/2010/main" val="4105718154"/>
                </p:ext>
              </p:extLst>
            </p:nvPr>
          </p:nvGraphicFramePr>
          <p:xfrm>
            <a:off x="732480" y="1765514"/>
            <a:ext cx="7325723" cy="3804830"/>
          </p:xfrm>
          <a:graphic>
            <a:graphicData uri="http://schemas.openxmlformats.org/drawingml/2006/table">
              <a:tbl>
                <a:tblPr>
                  <a:noFill/>
                  <a:tableStyleId>{D29D464D-E780-4356-849C-B893C16CC568}</a:tableStyleId>
                </a:tblPr>
                <a:tblGrid>
                  <a:gridCol w="22483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213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8159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500" b="1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UP</a:t>
                        </a:r>
                        <a:endParaRPr sz="15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en" sz="1500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Move up</a:t>
                        </a:r>
                        <a:endParaRPr sz="15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8159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500" b="1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DOWN</a:t>
                        </a:r>
                        <a:endParaRPr sz="15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en" sz="1500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Move down</a:t>
                        </a:r>
                        <a:endParaRPr sz="15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8159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500" b="1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LEFT</a:t>
                        </a:r>
                        <a:endParaRPr sz="15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en" sz="1500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Move left</a:t>
                        </a:r>
                        <a:endParaRPr sz="15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8159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500" b="1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RIGHT</a:t>
                        </a:r>
                        <a:endParaRPr sz="15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en" sz="1500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Move right</a:t>
                        </a:r>
                        <a:endParaRPr sz="15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8159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sz="15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5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8159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5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endParaRPr sz="15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sp>
        <p:nvSpPr>
          <p:cNvPr id="2113" name="Google Shape;2113;p34"/>
          <p:cNvSpPr/>
          <p:nvPr/>
        </p:nvSpPr>
        <p:spPr>
          <a:xfrm>
            <a:off x="1519896" y="91577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4"/>
          <p:cNvSpPr/>
          <p:nvPr/>
        </p:nvSpPr>
        <p:spPr>
          <a:xfrm>
            <a:off x="8393257" y="2731433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5" name="Google Shape;2115;p34"/>
          <p:cNvGrpSpPr/>
          <p:nvPr/>
        </p:nvGrpSpPr>
        <p:grpSpPr>
          <a:xfrm>
            <a:off x="7460859" y="1081827"/>
            <a:ext cx="569520" cy="640221"/>
            <a:chOff x="848509" y="2822478"/>
            <a:chExt cx="624748" cy="702228"/>
          </a:xfrm>
        </p:grpSpPr>
        <p:sp>
          <p:nvSpPr>
            <p:cNvPr id="2116" name="Google Shape;2116;p34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7C693-59E7-6A42-12E6-F8FA0CED7474}"/>
              </a:ext>
            </a:extLst>
          </p:cNvPr>
          <p:cNvSpPr txBox="1"/>
          <p:nvPr/>
        </p:nvSpPr>
        <p:spPr>
          <a:xfrm>
            <a:off x="1105308" y="1880107"/>
            <a:ext cx="691595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rgbClr val="92D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Catch Me If You Can</a:t>
            </a:r>
          </a:p>
        </p:txBody>
      </p:sp>
    </p:spTree>
    <p:extLst>
      <p:ext uri="{BB962C8B-B14F-4D97-AF65-F5344CB8AC3E}">
        <p14:creationId xmlns:p14="http://schemas.microsoft.com/office/powerpoint/2010/main" val="12916365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3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About the game (Objects)</a:t>
            </a:r>
            <a:endParaRPr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767F7F-3B29-0CC5-0820-28471C59E031}"/>
              </a:ext>
            </a:extLst>
          </p:cNvPr>
          <p:cNvGrpSpPr/>
          <p:nvPr/>
        </p:nvGrpSpPr>
        <p:grpSpPr>
          <a:xfrm>
            <a:off x="570829" y="3343311"/>
            <a:ext cx="8046570" cy="3030445"/>
            <a:chOff x="567823" y="8283922"/>
            <a:chExt cx="7490380" cy="27025251"/>
          </a:xfrm>
        </p:grpSpPr>
        <p:sp>
          <p:nvSpPr>
            <p:cNvPr id="2107" name="Google Shape;2107;p34"/>
            <p:cNvSpPr/>
            <p:nvPr/>
          </p:nvSpPr>
          <p:spPr>
            <a:xfrm>
              <a:off x="567823" y="8283922"/>
              <a:ext cx="7490380" cy="964072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aphicFrame>
          <p:nvGraphicFramePr>
            <p:cNvPr id="2110" name="Google Shape;2110;p34"/>
            <p:cNvGraphicFramePr/>
            <p:nvPr>
              <p:extLst>
                <p:ext uri="{D42A27DB-BD31-4B8C-83A1-F6EECF244321}">
                  <p14:modId xmlns:p14="http://schemas.microsoft.com/office/powerpoint/2010/main" val="1641946616"/>
                </p:ext>
              </p:extLst>
            </p:nvPr>
          </p:nvGraphicFramePr>
          <p:xfrm>
            <a:off x="719575" y="8536700"/>
            <a:ext cx="7338628" cy="26772473"/>
          </p:xfrm>
          <a:graphic>
            <a:graphicData uri="http://schemas.openxmlformats.org/drawingml/2006/table">
              <a:tbl>
                <a:tblPr>
                  <a:noFill/>
                  <a:tableStyleId>{D29D464D-E780-4356-849C-B893C16CC568}</a:tableStyleId>
                </a:tblPr>
                <a:tblGrid>
                  <a:gridCol w="22621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213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3537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500" b="1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Teleport In</a:t>
                        </a:r>
                        <a:endParaRPr sz="15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en-US" sz="1500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Teleport the player to a random teleport out and cooldown immediately (30s) since the player went into the port</a:t>
                        </a: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500" b="1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Teleport Out</a:t>
                        </a:r>
                        <a:endParaRPr sz="15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en" sz="1500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a:t>An exit for player whenever they go into the Teleport In</a:t>
                        </a:r>
                        <a:endParaRPr sz="15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0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endParaRPr sz="20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0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endParaRPr sz="20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sz="20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0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000" b="1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endParaRPr sz="20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sp>
        <p:nvSpPr>
          <p:cNvPr id="2113" name="Google Shape;2113;p34"/>
          <p:cNvSpPr/>
          <p:nvPr/>
        </p:nvSpPr>
        <p:spPr>
          <a:xfrm>
            <a:off x="1519896" y="91577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4"/>
          <p:cNvSpPr/>
          <p:nvPr/>
        </p:nvSpPr>
        <p:spPr>
          <a:xfrm>
            <a:off x="8393257" y="2731433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5" name="Google Shape;2115;p34"/>
          <p:cNvGrpSpPr/>
          <p:nvPr/>
        </p:nvGrpSpPr>
        <p:grpSpPr>
          <a:xfrm>
            <a:off x="7460859" y="1081827"/>
            <a:ext cx="569520" cy="640221"/>
            <a:chOff x="848509" y="2822478"/>
            <a:chExt cx="624748" cy="702228"/>
          </a:xfrm>
        </p:grpSpPr>
        <p:sp>
          <p:nvSpPr>
            <p:cNvPr id="2116" name="Google Shape;2116;p34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90EA73-13C7-7588-C767-6641402ED4D8}"/>
              </a:ext>
            </a:extLst>
          </p:cNvPr>
          <p:cNvSpPr txBox="1"/>
          <p:nvPr/>
        </p:nvSpPr>
        <p:spPr>
          <a:xfrm>
            <a:off x="1114425" y="1823421"/>
            <a:ext cx="691595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rgbClr val="92D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Catch Me If You Can</a:t>
            </a:r>
          </a:p>
        </p:txBody>
      </p:sp>
    </p:spTree>
    <p:extLst>
      <p:ext uri="{BB962C8B-B14F-4D97-AF65-F5344CB8AC3E}">
        <p14:creationId xmlns:p14="http://schemas.microsoft.com/office/powerpoint/2010/main" val="32622011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Game Rule</a:t>
            </a:r>
            <a:endParaRPr sz="40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US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963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272</Words>
  <Application>Microsoft Office PowerPoint</Application>
  <PresentationFormat>On-screen Show (16:9)</PresentationFormat>
  <Paragraphs>85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Spectral Light</vt:lpstr>
      <vt:lpstr>Spectral</vt:lpstr>
      <vt:lpstr>Merriweather;900</vt:lpstr>
      <vt:lpstr>Impact</vt:lpstr>
      <vt:lpstr>Merriweather Black</vt:lpstr>
      <vt:lpstr>Arial</vt:lpstr>
      <vt:lpstr>Merriweather</vt:lpstr>
      <vt:lpstr>Graph Paper Style Thesis by Slidesgo</vt:lpstr>
      <vt:lpstr>Welcome to </vt:lpstr>
      <vt:lpstr>4 con BÁO </vt:lpstr>
      <vt:lpstr>Contents</vt:lpstr>
      <vt:lpstr>Game description</vt:lpstr>
      <vt:lpstr>About the game</vt:lpstr>
      <vt:lpstr>About the game (Target)</vt:lpstr>
      <vt:lpstr>About the game (Control)</vt:lpstr>
      <vt:lpstr>About the game (Objects)</vt:lpstr>
      <vt:lpstr>Game Rule</vt:lpstr>
      <vt:lpstr>Rules</vt:lpstr>
      <vt:lpstr>Rules</vt:lpstr>
      <vt:lpstr>Game Algorithm</vt:lpstr>
      <vt:lpstr>A* Algorithm</vt:lpstr>
      <vt:lpstr>Private data with getter and setter </vt:lpstr>
      <vt:lpstr>Diagrams</vt:lpstr>
      <vt:lpstr>Utility</vt:lpstr>
      <vt:lpstr>Entity</vt:lpstr>
      <vt:lpstr>A* and Sound</vt:lpstr>
      <vt:lpstr>Graphic</vt:lpstr>
      <vt:lpstr>Object</vt:lpstr>
      <vt:lpstr>Constant</vt:lpstr>
      <vt:lpstr>Configuration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NGUYỄN MẠCH KHANG HUY</dc:creator>
  <cp:lastModifiedBy>NGUYỄN MẠCH KHANG HUY</cp:lastModifiedBy>
  <cp:revision>3</cp:revision>
  <dcterms:modified xsi:type="dcterms:W3CDTF">2023-05-28T16:36:13Z</dcterms:modified>
</cp:coreProperties>
</file>