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beedbe321d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beedbe321d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beedbe321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beedbe321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beedbe321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beedbe321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beedbe321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beedbe321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beedbe321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beedbe321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beedbe321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beedbe321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beedbe321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beedbe321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beedbe321d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beedbe321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beedbe321d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beedbe321d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beedbe321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beedbe321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beedbe32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beedbe32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beedbe321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beedbe321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beedbe321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beedbe321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beedbe321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beedbe321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beedbe321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beedbe321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beedbe321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beedbe321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232225" y="4328600"/>
            <a:ext cx="72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รูป 1.2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688" y="248775"/>
            <a:ext cx="5762625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/>
        </p:nvSpPr>
        <p:spPr>
          <a:xfrm>
            <a:off x="4232225" y="4328600"/>
            <a:ext cx="72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รูป 1.5</a:t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43650"/>
            <a:ext cx="5715000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/>
        </p:nvSpPr>
        <p:spPr>
          <a:xfrm>
            <a:off x="4232225" y="4328600"/>
            <a:ext cx="72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รูป 1.6</a:t>
            </a:r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26100"/>
            <a:ext cx="5734050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/>
        </p:nvSpPr>
        <p:spPr>
          <a:xfrm>
            <a:off x="4232225" y="4328600"/>
            <a:ext cx="72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รูป 1.6</a:t>
            </a:r>
            <a:endParaRPr/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550" y="91075"/>
            <a:ext cx="5324075" cy="402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3775" y="1753301"/>
            <a:ext cx="5700851" cy="163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/>
        </p:nvSpPr>
        <p:spPr>
          <a:xfrm>
            <a:off x="4232225" y="4328600"/>
            <a:ext cx="72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รูป 1.6</a:t>
            </a:r>
            <a:endParaRPr/>
          </a:p>
        </p:txBody>
      </p:sp>
      <p:pic>
        <p:nvPicPr>
          <p:cNvPr id="128" name="Google Shape;1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475" y="169925"/>
            <a:ext cx="5600700" cy="3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/>
        </p:nvSpPr>
        <p:spPr>
          <a:xfrm>
            <a:off x="4232225" y="4328600"/>
            <a:ext cx="72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รูป 1.6</a:t>
            </a:r>
            <a:endParaRPr/>
          </a:p>
        </p:txBody>
      </p:sp>
      <p:pic>
        <p:nvPicPr>
          <p:cNvPr id="134" name="Google Shape;1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0125"/>
            <a:ext cx="8839197" cy="3295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/>
        </p:nvSpPr>
        <p:spPr>
          <a:xfrm>
            <a:off x="4232225" y="4328600"/>
            <a:ext cx="72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รูป 1.7</a:t>
            </a:r>
            <a:endParaRPr/>
          </a:p>
        </p:txBody>
      </p:sp>
      <p:pic>
        <p:nvPicPr>
          <p:cNvPr id="140" name="Google Shape;1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89000"/>
            <a:ext cx="8839199" cy="2586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/>
        </p:nvSpPr>
        <p:spPr>
          <a:xfrm>
            <a:off x="4232225" y="4328600"/>
            <a:ext cx="72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รูป 1.7</a:t>
            </a:r>
            <a:endParaRPr/>
          </a:p>
        </p:txBody>
      </p:sp>
      <p:pic>
        <p:nvPicPr>
          <p:cNvPr id="146" name="Google Shape;14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254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4232225" y="4328600"/>
            <a:ext cx="72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รูป 1.2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450" y="117350"/>
            <a:ext cx="5753100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888" y="196225"/>
            <a:ext cx="5610225" cy="36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4232225" y="4328600"/>
            <a:ext cx="72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รูป 1.4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888" y="196225"/>
            <a:ext cx="5610225" cy="36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4232225" y="4328600"/>
            <a:ext cx="72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รูป 1.4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4232225" y="4328600"/>
            <a:ext cx="72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รูป 1.4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413" y="275075"/>
            <a:ext cx="5591175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4232225" y="4328600"/>
            <a:ext cx="72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รูป 1.4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238" y="275050"/>
            <a:ext cx="5591175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/>
        </p:nvSpPr>
        <p:spPr>
          <a:xfrm>
            <a:off x="4232225" y="4328600"/>
            <a:ext cx="72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รูป 1.5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4975"/>
            <a:ext cx="8839198" cy="3499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/>
        </p:nvSpPr>
        <p:spPr>
          <a:xfrm>
            <a:off x="4232225" y="4328600"/>
            <a:ext cx="72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รูป 1.5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9925"/>
            <a:ext cx="8839201" cy="3640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/>
        </p:nvSpPr>
        <p:spPr>
          <a:xfrm>
            <a:off x="4232225" y="4328600"/>
            <a:ext cx="72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รูป 1.5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2325" y="345175"/>
            <a:ext cx="5619750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