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98" r:id="rId3"/>
    <p:sldId id="292" r:id="rId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D8EB42F-8A28-49D1-9A84-86613DC630B8}">
          <p14:sldIdLst>
            <p14:sldId id="291"/>
            <p14:sldId id="298"/>
            <p14:sldId id="292"/>
          </p14:sldIdLst>
        </p14:section>
        <p14:section name="제목 없는 구역" id="{D8744756-B469-4D78-A7F7-9C52058397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F28EC-064E-4CCC-A113-65BA17E17058}" v="3" dt="2022-06-23T06:23:28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667" autoAdjust="0"/>
  </p:normalViewPr>
  <p:slideViewPr>
    <p:cSldViewPr>
      <p:cViewPr varScale="1">
        <p:scale>
          <a:sx n="87" d="100"/>
          <a:sy n="87" d="100"/>
        </p:scale>
        <p:origin x="84" y="402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5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14" Type="http://schemas.microsoft.com/office/2016/11/relationships/changesInfo" Target="changesInfos/changesInfo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122F28EC-064E-4CCC-A113-65BA17E17058}"/>
    <pc:docChg chg="delSld modSld modSection">
      <pc:chgData name="김가영" userId="934df6cb-a4f9-497f-a898-018c3c9b9b1b" providerId="ADAL" clId="{122F28EC-064E-4CCC-A113-65BA17E17058}" dt="2022-06-23T06:23:35.976" v="38" actId="47"/>
      <pc:docMkLst>
        <pc:docMk/>
      </pc:docMkLst>
      <pc:sldChg chg="addSp delSp modSp del">
        <pc:chgData name="김가영" userId="934df6cb-a4f9-497f-a898-018c3c9b9b1b" providerId="ADAL" clId="{122F28EC-064E-4CCC-A113-65BA17E17058}" dt="2022-06-23T06:23:32.488" v="36" actId="47"/>
        <pc:sldMkLst>
          <pc:docMk/>
          <pc:sldMk cId="352068570" sldId="257"/>
        </pc:sldMkLst>
        <pc:spChg chg="add mod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2" creationId="{06ECA960-810D-AE96-E720-E99A6AD89655}"/>
          </ac:spMkLst>
        </pc:spChg>
        <pc:spChg chg="del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3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23:35.324" v="37" actId="47"/>
        <pc:sldMkLst>
          <pc:docMk/>
          <pc:sldMk cId="2183986418" sldId="260"/>
        </pc:sldMkLst>
      </pc:sldChg>
      <pc:sldChg chg="del">
        <pc:chgData name="김가영" userId="934df6cb-a4f9-497f-a898-018c3c9b9b1b" providerId="ADAL" clId="{122F28EC-064E-4CCC-A113-65BA17E17058}" dt="2022-06-23T06:23:35.976" v="38" actId="47"/>
        <pc:sldMkLst>
          <pc:docMk/>
          <pc:sldMk cId="374065078" sldId="261"/>
        </pc:sldMkLst>
      </pc:sldChg>
      <pc:sldChg chg="modSp mod">
        <pc:chgData name="김가영" userId="934df6cb-a4f9-497f-a898-018c3c9b9b1b" providerId="ADAL" clId="{122F28EC-064E-4CCC-A113-65BA17E17058}" dt="2022-06-23T06:12:21.247" v="15" actId="20577"/>
        <pc:sldMkLst>
          <pc:docMk/>
          <pc:sldMk cId="2611633149" sldId="276"/>
        </pc:sldMkLst>
        <pc:spChg chg="mod">
          <ac:chgData name="김가영" userId="934df6cb-a4f9-497f-a898-018c3c9b9b1b" providerId="ADAL" clId="{122F28EC-064E-4CCC-A113-65BA17E17058}" dt="2022-06-23T06:12:08.446" v="0" actId="20577"/>
          <ac:spMkLst>
            <pc:docMk/>
            <pc:sldMk cId="2611633149" sldId="276"/>
            <ac:spMk id="5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12:21.247" v="15" actId="20577"/>
          <ac:spMkLst>
            <pc:docMk/>
            <pc:sldMk cId="2611633149" sldId="276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2:58.937" v="16" actId="20577"/>
        <pc:sldMkLst>
          <pc:docMk/>
          <pc:sldMk cId="450575858" sldId="279"/>
        </pc:sldMkLst>
        <pc:spChg chg="mod">
          <ac:chgData name="김가영" userId="934df6cb-a4f9-497f-a898-018c3c9b9b1b" providerId="ADAL" clId="{122F28EC-064E-4CCC-A113-65BA17E17058}" dt="2022-06-23T06:12:58.937" v="16" actId="20577"/>
          <ac:spMkLst>
            <pc:docMk/>
            <pc:sldMk cId="450575858" sldId="279"/>
            <ac:spMk id="5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3:16.474" v="19" actId="404"/>
        <pc:sldMkLst>
          <pc:docMk/>
          <pc:sldMk cId="3316815072" sldId="283"/>
        </pc:sldMkLst>
        <pc:spChg chg="mod">
          <ac:chgData name="김가영" userId="934df6cb-a4f9-497f-a898-018c3c9b9b1b" providerId="ADAL" clId="{122F28EC-064E-4CCC-A113-65BA17E17058}" dt="2022-06-23T06:13:16.474" v="19" actId="404"/>
          <ac:spMkLst>
            <pc:docMk/>
            <pc:sldMk cId="3316815072" sldId="283"/>
            <ac:spMk id="2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4:01.142" v="21" actId="20577"/>
        <pc:sldMkLst>
          <pc:docMk/>
          <pc:sldMk cId="4024459036" sldId="287"/>
        </pc:sldMkLst>
        <pc:spChg chg="mod">
          <ac:chgData name="김가영" userId="934df6cb-a4f9-497f-a898-018c3c9b9b1b" providerId="ADAL" clId="{122F28EC-064E-4CCC-A113-65BA17E17058}" dt="2022-06-23T06:14:01.142" v="21" actId="20577"/>
          <ac:spMkLst>
            <pc:docMk/>
            <pc:sldMk cId="4024459036" sldId="287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5.074" v="24" actId="47"/>
        <pc:sldMkLst>
          <pc:docMk/>
          <pc:sldMk cId="3565869956" sldId="288"/>
        </pc:sldMkLst>
      </pc:sldChg>
      <pc:sldChg chg="modSp del mod">
        <pc:chgData name="김가영" userId="934df6cb-a4f9-497f-a898-018c3c9b9b1b" providerId="ADAL" clId="{122F28EC-064E-4CCC-A113-65BA17E17058}" dt="2022-06-23T06:14:56.377" v="25" actId="47"/>
        <pc:sldMkLst>
          <pc:docMk/>
          <pc:sldMk cId="2059477439" sldId="289"/>
        </pc:sldMkLst>
        <pc:spChg chg="mod">
          <ac:chgData name="김가영" userId="934df6cb-a4f9-497f-a898-018c3c9b9b1b" providerId="ADAL" clId="{122F28EC-064E-4CCC-A113-65BA17E17058}" dt="2022-06-23T06:14:16.900" v="23" actId="20577"/>
          <ac:spMkLst>
            <pc:docMk/>
            <pc:sldMk cId="2059477439" sldId="289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7.477" v="26" actId="47"/>
        <pc:sldMkLst>
          <pc:docMk/>
          <pc:sldMk cId="1461158211" sldId="290"/>
        </pc:sldMkLst>
      </pc:sldChg>
      <pc:sldChg chg="modSp mod">
        <pc:chgData name="김가영" userId="934df6cb-a4f9-497f-a898-018c3c9b9b1b" providerId="ADAL" clId="{122F28EC-064E-4CCC-A113-65BA17E17058}" dt="2022-06-23T06:23:17.684" v="34" actId="14100"/>
        <pc:sldMkLst>
          <pc:docMk/>
          <pc:sldMk cId="4032011789" sldId="294"/>
        </pc:sldMkLst>
        <pc:spChg chg="mod">
          <ac:chgData name="김가영" userId="934df6cb-a4f9-497f-a898-018c3c9b9b1b" providerId="ADAL" clId="{122F28EC-064E-4CCC-A113-65BA17E17058}" dt="2022-06-23T06:23:12.201" v="32" actId="1076"/>
          <ac:spMkLst>
            <pc:docMk/>
            <pc:sldMk cId="4032011789" sldId="294"/>
            <ac:spMk id="2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23:17.684" v="34" actId="14100"/>
          <ac:spMkLst>
            <pc:docMk/>
            <pc:sldMk cId="4032011789" sldId="294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5:09.214" v="29" actId="20577"/>
        <pc:sldMkLst>
          <pc:docMk/>
          <pc:sldMk cId="1571925333" sldId="591"/>
        </pc:sldMkLst>
        <pc:spChg chg="mod">
          <ac:chgData name="김가영" userId="934df6cb-a4f9-497f-a898-018c3c9b9b1b" providerId="ADAL" clId="{122F28EC-064E-4CCC-A113-65BA17E17058}" dt="2022-06-23T06:15:09.214" v="29" actId="20577"/>
          <ac:spMkLst>
            <pc:docMk/>
            <pc:sldMk cId="1571925333" sldId="591"/>
            <ac:spMk id="2" creationId="{00000000-0000-0000-0000-000000000000}"/>
          </ac:spMkLst>
        </pc:spChg>
        <pc:picChg chg="mod">
          <ac:chgData name="김가영" userId="934df6cb-a4f9-497f-a898-018c3c9b9b1b" providerId="ADAL" clId="{122F28EC-064E-4CCC-A113-65BA17E17058}" dt="2022-06-23T06:15:00.868" v="27" actId="1076"/>
          <ac:picMkLst>
            <pc:docMk/>
            <pc:sldMk cId="1571925333" sldId="591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6957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9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2022-06-29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장 실습 문제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이준헌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93610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800" b="0" dirty="0" smtClean="0">
                <a:solidFill>
                  <a:schemeClr val="tx1"/>
                </a:solidFill>
                <a:latin typeface="+mj-ea"/>
                <a:ea typeface="+mj-ea"/>
              </a:rPr>
              <a:t>주어진 코드를 활용해 아래와 </a:t>
            </a:r>
            <a:r>
              <a:rPr lang="ko-KR" altLang="en-US" sz="1800" b="0" dirty="0">
                <a:solidFill>
                  <a:schemeClr val="tx1"/>
                </a:solidFill>
                <a:latin typeface="+mj-ea"/>
                <a:ea typeface="+mj-ea"/>
              </a:rPr>
              <a:t>같은 화면이 출력되도록 </a:t>
            </a:r>
            <a:r>
              <a:rPr lang="ko-KR" altLang="en-US" sz="1800" b="0" dirty="0" smtClean="0">
                <a:solidFill>
                  <a:schemeClr val="tx1"/>
                </a:solidFill>
                <a:latin typeface="+mj-ea"/>
                <a:ea typeface="+mj-ea"/>
              </a:rPr>
              <a:t>코드를 작성하시오</a:t>
            </a:r>
            <a:r>
              <a:rPr lang="en-US" altLang="ko-KR" sz="1800" b="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800" b="0" dirty="0">
                <a:solidFill>
                  <a:schemeClr val="tx1"/>
                </a:solidFill>
                <a:latin typeface="+mj-ea"/>
                <a:ea typeface="+mj-ea"/>
              </a:rPr>
              <a:t>이때 </a:t>
            </a:r>
            <a:r>
              <a:rPr lang="en-US" altLang="ko-KR" sz="1800" b="0" dirty="0" smtClean="0">
                <a:solidFill>
                  <a:schemeClr val="tx1"/>
                </a:solidFill>
                <a:latin typeface="+mj-ea"/>
                <a:ea typeface="+mj-ea"/>
              </a:rPr>
              <a:t>float</a:t>
            </a:r>
            <a:r>
              <a:rPr lang="ko-KR" altLang="en-US" sz="1800" b="0" dirty="0" smtClean="0">
                <a:solidFill>
                  <a:schemeClr val="tx1"/>
                </a:solidFill>
                <a:latin typeface="+mj-ea"/>
                <a:ea typeface="+mj-ea"/>
              </a:rPr>
              <a:t>와 </a:t>
            </a:r>
            <a:r>
              <a:rPr lang="en-US" altLang="ko-KR" sz="1800" b="0" dirty="0" smtClean="0">
                <a:solidFill>
                  <a:schemeClr val="tx1"/>
                </a:solidFill>
                <a:latin typeface="+mj-ea"/>
                <a:ea typeface="+mj-ea"/>
              </a:rPr>
              <a:t>overflow</a:t>
            </a:r>
            <a:r>
              <a:rPr lang="ko-KR" altLang="en-US" sz="1800" b="0" dirty="0" smtClean="0">
                <a:solidFill>
                  <a:schemeClr val="tx1"/>
                </a:solidFill>
                <a:latin typeface="+mj-ea"/>
                <a:ea typeface="+mj-ea"/>
              </a:rPr>
              <a:t>를 사용하시오</a:t>
            </a:r>
            <a:r>
              <a:rPr lang="en-US" altLang="ko-KR" sz="18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3" y="2060848"/>
            <a:ext cx="4529547" cy="18043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51481"/>
            <a:ext cx="4405743" cy="33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7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864096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en-US" altLang="ko-KR" sz="18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800" b="0" dirty="0" smtClean="0">
                <a:solidFill>
                  <a:schemeClr val="tx1"/>
                </a:solidFill>
                <a:latin typeface="+mj-ea"/>
                <a:ea typeface="+mj-ea"/>
              </a:rPr>
              <a:t>주어진 코드를 활용해 아래와 같은 화면이 출력되도록 하시오</a:t>
            </a:r>
            <a:r>
              <a:rPr lang="en-US" altLang="ko-KR" sz="18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800" b="0" dirty="0" smtClean="0">
                <a:solidFill>
                  <a:schemeClr val="tx1"/>
                </a:solidFill>
                <a:latin typeface="+mj-ea"/>
                <a:ea typeface="+mj-ea"/>
              </a:rPr>
              <a:t>이때 </a:t>
            </a:r>
            <a:endParaRPr lang="ko-KR" altLang="en-US" sz="1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92" y="1700808"/>
            <a:ext cx="2893350" cy="46343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" y="1844824"/>
            <a:ext cx="5831471" cy="4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2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12398</TotalTime>
  <Words>44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Aharoni</vt:lpstr>
      <vt:lpstr>HY견고딕</vt:lpstr>
      <vt:lpstr>HY헤드라인M</vt:lpstr>
      <vt:lpstr>굴림</vt:lpstr>
      <vt:lpstr>맑은 고딕</vt:lpstr>
      <vt:lpstr>Arial</vt:lpstr>
      <vt:lpstr>Wingdings</vt:lpstr>
      <vt:lpstr>Office 테마</vt:lpstr>
      <vt:lpstr>2장 실습 문제</vt:lpstr>
      <vt:lpstr>1. 실습 문제</vt:lpstr>
      <vt:lpstr>1. 실습 문제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BEN</cp:lastModifiedBy>
  <cp:revision>1016</cp:revision>
  <cp:lastPrinted>2018-11-15T01:35:03Z</cp:lastPrinted>
  <dcterms:created xsi:type="dcterms:W3CDTF">2007-10-05T07:38:31Z</dcterms:created>
  <dcterms:modified xsi:type="dcterms:W3CDTF">2022-06-29T11:25:18Z</dcterms:modified>
</cp:coreProperties>
</file>