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1" r:id="rId2"/>
    <p:sldId id="292" r:id="rId3"/>
    <p:sldId id="298" r:id="rId4"/>
    <p:sldId id="299" r:id="rId5"/>
    <p:sldId id="300" r:id="rId6"/>
    <p:sldId id="302" r:id="rId7"/>
    <p:sldId id="301" r:id="rId8"/>
    <p:sldId id="303" r:id="rId9"/>
    <p:sldId id="304" r:id="rId10"/>
    <p:sldId id="305" r:id="rId11"/>
    <p:sldId id="306" r:id="rId12"/>
    <p:sldId id="308" r:id="rId13"/>
    <p:sldId id="309" r:id="rId14"/>
    <p:sldId id="310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D8EB42F-8A28-49D1-9A84-86613DC630B8}">
          <p14:sldIdLst>
            <p14:sldId id="291"/>
            <p14:sldId id="292"/>
            <p14:sldId id="298"/>
            <p14:sldId id="299"/>
            <p14:sldId id="300"/>
            <p14:sldId id="302"/>
            <p14:sldId id="301"/>
            <p14:sldId id="303"/>
            <p14:sldId id="304"/>
            <p14:sldId id="305"/>
            <p14:sldId id="306"/>
            <p14:sldId id="308"/>
            <p14:sldId id="309"/>
            <p14:sldId id="310"/>
          </p14:sldIdLst>
        </p14:section>
        <p14:section name="제목 없는 구역" id="{D8744756-B469-4D78-A7F7-9C52058397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F28EC-064E-4CCC-A113-65BA17E17058}" v="3" dt="2022-06-23T06:23:28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1667" autoAdjust="0"/>
  </p:normalViewPr>
  <p:slideViewPr>
    <p:cSldViewPr>
      <p:cViewPr varScale="1">
        <p:scale>
          <a:sx n="67" d="100"/>
          <a:sy n="67" d="100"/>
        </p:scale>
        <p:origin x="44" y="924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가영" userId="934df6cb-a4f9-497f-a898-018c3c9b9b1b" providerId="ADAL" clId="{122F28EC-064E-4CCC-A113-65BA17E17058}"/>
    <pc:docChg chg="delSld modSld modSection">
      <pc:chgData name="김가영" userId="934df6cb-a4f9-497f-a898-018c3c9b9b1b" providerId="ADAL" clId="{122F28EC-064E-4CCC-A113-65BA17E17058}" dt="2022-06-23T06:23:35.976" v="38" actId="47"/>
      <pc:docMkLst>
        <pc:docMk/>
      </pc:docMkLst>
      <pc:sldChg chg="addSp delSp modSp del">
        <pc:chgData name="김가영" userId="934df6cb-a4f9-497f-a898-018c3c9b9b1b" providerId="ADAL" clId="{122F28EC-064E-4CCC-A113-65BA17E17058}" dt="2022-06-23T06:23:32.488" v="36" actId="47"/>
        <pc:sldMkLst>
          <pc:docMk/>
          <pc:sldMk cId="352068570" sldId="257"/>
        </pc:sldMkLst>
        <pc:spChg chg="add mod">
          <ac:chgData name="김가영" userId="934df6cb-a4f9-497f-a898-018c3c9b9b1b" providerId="ADAL" clId="{122F28EC-064E-4CCC-A113-65BA17E17058}" dt="2022-06-23T06:23:28.565" v="35" actId="478"/>
          <ac:spMkLst>
            <pc:docMk/>
            <pc:sldMk cId="352068570" sldId="257"/>
            <ac:spMk id="2" creationId="{06ECA960-810D-AE96-E720-E99A6AD89655}"/>
          </ac:spMkLst>
        </pc:spChg>
        <pc:spChg chg="del">
          <ac:chgData name="김가영" userId="934df6cb-a4f9-497f-a898-018c3c9b9b1b" providerId="ADAL" clId="{122F28EC-064E-4CCC-A113-65BA17E17058}" dt="2022-06-23T06:23:28.565" v="35" actId="478"/>
          <ac:spMkLst>
            <pc:docMk/>
            <pc:sldMk cId="352068570" sldId="257"/>
            <ac:spMk id="3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23:35.324" v="37" actId="47"/>
        <pc:sldMkLst>
          <pc:docMk/>
          <pc:sldMk cId="2183986418" sldId="260"/>
        </pc:sldMkLst>
      </pc:sldChg>
      <pc:sldChg chg="del">
        <pc:chgData name="김가영" userId="934df6cb-a4f9-497f-a898-018c3c9b9b1b" providerId="ADAL" clId="{122F28EC-064E-4CCC-A113-65BA17E17058}" dt="2022-06-23T06:23:35.976" v="38" actId="47"/>
        <pc:sldMkLst>
          <pc:docMk/>
          <pc:sldMk cId="374065078" sldId="261"/>
        </pc:sldMkLst>
      </pc:sldChg>
      <pc:sldChg chg="modSp mod">
        <pc:chgData name="김가영" userId="934df6cb-a4f9-497f-a898-018c3c9b9b1b" providerId="ADAL" clId="{122F28EC-064E-4CCC-A113-65BA17E17058}" dt="2022-06-23T06:12:21.247" v="15" actId="20577"/>
        <pc:sldMkLst>
          <pc:docMk/>
          <pc:sldMk cId="2611633149" sldId="276"/>
        </pc:sldMkLst>
        <pc:spChg chg="mod">
          <ac:chgData name="김가영" userId="934df6cb-a4f9-497f-a898-018c3c9b9b1b" providerId="ADAL" clId="{122F28EC-064E-4CCC-A113-65BA17E17058}" dt="2022-06-23T06:12:08.446" v="0" actId="20577"/>
          <ac:spMkLst>
            <pc:docMk/>
            <pc:sldMk cId="2611633149" sldId="276"/>
            <ac:spMk id="5" creationId="{00000000-0000-0000-0000-000000000000}"/>
          </ac:spMkLst>
        </pc:spChg>
        <pc:spChg chg="mod">
          <ac:chgData name="김가영" userId="934df6cb-a4f9-497f-a898-018c3c9b9b1b" providerId="ADAL" clId="{122F28EC-064E-4CCC-A113-65BA17E17058}" dt="2022-06-23T06:12:21.247" v="15" actId="20577"/>
          <ac:spMkLst>
            <pc:docMk/>
            <pc:sldMk cId="2611633149" sldId="276"/>
            <ac:spMk id="6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2:58.937" v="16" actId="20577"/>
        <pc:sldMkLst>
          <pc:docMk/>
          <pc:sldMk cId="450575858" sldId="279"/>
        </pc:sldMkLst>
        <pc:spChg chg="mod">
          <ac:chgData name="김가영" userId="934df6cb-a4f9-497f-a898-018c3c9b9b1b" providerId="ADAL" clId="{122F28EC-064E-4CCC-A113-65BA17E17058}" dt="2022-06-23T06:12:58.937" v="16" actId="20577"/>
          <ac:spMkLst>
            <pc:docMk/>
            <pc:sldMk cId="450575858" sldId="279"/>
            <ac:spMk id="5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3:16.474" v="19" actId="404"/>
        <pc:sldMkLst>
          <pc:docMk/>
          <pc:sldMk cId="3316815072" sldId="283"/>
        </pc:sldMkLst>
        <pc:spChg chg="mod">
          <ac:chgData name="김가영" userId="934df6cb-a4f9-497f-a898-018c3c9b9b1b" providerId="ADAL" clId="{122F28EC-064E-4CCC-A113-65BA17E17058}" dt="2022-06-23T06:13:16.474" v="19" actId="404"/>
          <ac:spMkLst>
            <pc:docMk/>
            <pc:sldMk cId="3316815072" sldId="283"/>
            <ac:spMk id="2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4:01.142" v="21" actId="20577"/>
        <pc:sldMkLst>
          <pc:docMk/>
          <pc:sldMk cId="4024459036" sldId="287"/>
        </pc:sldMkLst>
        <pc:spChg chg="mod">
          <ac:chgData name="김가영" userId="934df6cb-a4f9-497f-a898-018c3c9b9b1b" providerId="ADAL" clId="{122F28EC-064E-4CCC-A113-65BA17E17058}" dt="2022-06-23T06:14:01.142" v="21" actId="20577"/>
          <ac:spMkLst>
            <pc:docMk/>
            <pc:sldMk cId="4024459036" sldId="287"/>
            <ac:spMk id="5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14:55.074" v="24" actId="47"/>
        <pc:sldMkLst>
          <pc:docMk/>
          <pc:sldMk cId="3565869956" sldId="288"/>
        </pc:sldMkLst>
      </pc:sldChg>
      <pc:sldChg chg="modSp del mod">
        <pc:chgData name="김가영" userId="934df6cb-a4f9-497f-a898-018c3c9b9b1b" providerId="ADAL" clId="{122F28EC-064E-4CCC-A113-65BA17E17058}" dt="2022-06-23T06:14:56.377" v="25" actId="47"/>
        <pc:sldMkLst>
          <pc:docMk/>
          <pc:sldMk cId="2059477439" sldId="289"/>
        </pc:sldMkLst>
        <pc:spChg chg="mod">
          <ac:chgData name="김가영" userId="934df6cb-a4f9-497f-a898-018c3c9b9b1b" providerId="ADAL" clId="{122F28EC-064E-4CCC-A113-65BA17E17058}" dt="2022-06-23T06:14:16.900" v="23" actId="20577"/>
          <ac:spMkLst>
            <pc:docMk/>
            <pc:sldMk cId="2059477439" sldId="289"/>
            <ac:spMk id="5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14:57.477" v="26" actId="47"/>
        <pc:sldMkLst>
          <pc:docMk/>
          <pc:sldMk cId="1461158211" sldId="290"/>
        </pc:sldMkLst>
      </pc:sldChg>
      <pc:sldChg chg="modSp mod">
        <pc:chgData name="김가영" userId="934df6cb-a4f9-497f-a898-018c3c9b9b1b" providerId="ADAL" clId="{122F28EC-064E-4CCC-A113-65BA17E17058}" dt="2022-06-23T06:23:17.684" v="34" actId="14100"/>
        <pc:sldMkLst>
          <pc:docMk/>
          <pc:sldMk cId="4032011789" sldId="294"/>
        </pc:sldMkLst>
        <pc:spChg chg="mod">
          <ac:chgData name="김가영" userId="934df6cb-a4f9-497f-a898-018c3c9b9b1b" providerId="ADAL" clId="{122F28EC-064E-4CCC-A113-65BA17E17058}" dt="2022-06-23T06:23:12.201" v="32" actId="1076"/>
          <ac:spMkLst>
            <pc:docMk/>
            <pc:sldMk cId="4032011789" sldId="294"/>
            <ac:spMk id="2" creationId="{00000000-0000-0000-0000-000000000000}"/>
          </ac:spMkLst>
        </pc:spChg>
        <pc:spChg chg="mod">
          <ac:chgData name="김가영" userId="934df6cb-a4f9-497f-a898-018c3c9b9b1b" providerId="ADAL" clId="{122F28EC-064E-4CCC-A113-65BA17E17058}" dt="2022-06-23T06:23:17.684" v="34" actId="14100"/>
          <ac:spMkLst>
            <pc:docMk/>
            <pc:sldMk cId="4032011789" sldId="294"/>
            <ac:spMk id="6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5:09.214" v="29" actId="20577"/>
        <pc:sldMkLst>
          <pc:docMk/>
          <pc:sldMk cId="1571925333" sldId="591"/>
        </pc:sldMkLst>
        <pc:spChg chg="mod">
          <ac:chgData name="김가영" userId="934df6cb-a4f9-497f-a898-018c3c9b9b1b" providerId="ADAL" clId="{122F28EC-064E-4CCC-A113-65BA17E17058}" dt="2022-06-23T06:15:09.214" v="29" actId="20577"/>
          <ac:spMkLst>
            <pc:docMk/>
            <pc:sldMk cId="1571925333" sldId="591"/>
            <ac:spMk id="2" creationId="{00000000-0000-0000-0000-000000000000}"/>
          </ac:spMkLst>
        </pc:spChg>
        <pc:picChg chg="mod">
          <ac:chgData name="김가영" userId="934df6cb-a4f9-497f-a898-018c3c9b9b1b" providerId="ADAL" clId="{122F28EC-064E-4CCC-A113-65BA17E17058}" dt="2022-06-23T06:15:00.868" v="27" actId="1076"/>
          <ac:picMkLst>
            <pc:docMk/>
            <pc:sldMk cId="1571925333" sldId="591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6957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93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2022-07-04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ko-KR" altLang="en-US" b="1" dirty="0">
                <a:solidFill>
                  <a:schemeClr val="bg1"/>
                </a:solidFill>
              </a:rPr>
              <a:t>장 실습 문제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608907" y="5805264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이준헌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2-3.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마력과 연비를 곱한 값이 가장 큰 차종을 다음과 같이 찾아 보시오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47" y="3284984"/>
            <a:ext cx="6354706" cy="1152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767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다음은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Q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자동차 회사의 차종별 마력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총중량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그리고 연비를 나타낸 표이다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06571"/>
              </p:ext>
            </p:extLst>
          </p:nvPr>
        </p:nvGraphicFramePr>
        <p:xfrm>
          <a:off x="827583" y="1829167"/>
          <a:ext cx="75608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4356775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6300875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705794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306074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5060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A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B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C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D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72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마력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120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220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120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78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총중량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1900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2100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1500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2900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64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연비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18.3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19.2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21.1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17.3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055441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19100" y="3645023"/>
            <a:ext cx="8229600" cy="72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1600" b="0">
                <a:solidFill>
                  <a:schemeClr val="tx1"/>
                </a:solidFill>
                <a:latin typeface="+mj-ea"/>
                <a:ea typeface="+mj-ea"/>
              </a:rPr>
              <a:t>3-1. </a:t>
            </a:r>
            <a:r>
              <a:rPr kumimoji="0" lang="ko-KR" altLang="en-US" sz="1600" b="0">
                <a:solidFill>
                  <a:schemeClr val="tx1"/>
                </a:solidFill>
                <a:latin typeface="+mj-ea"/>
                <a:ea typeface="+mj-ea"/>
              </a:rPr>
              <a:t>이 표를 판다스 데이터프레임으로 만들어 출력해 보시오</a:t>
            </a:r>
            <a:r>
              <a:rPr kumimoji="0" lang="en-US" altLang="ko-KR" sz="1600" b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kumimoji="0"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10" y="4361199"/>
            <a:ext cx="4775579" cy="1992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675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3-2. Q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사의 데이터와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P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사의 데이터를 합쳐 다음과 같은 하나의 데이터프레임을 만드시오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0" y="1978970"/>
            <a:ext cx="5124460" cy="43659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671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3-3.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각 차량의 제조사를 알 수 있게 다음과 같이 데이터프레임을 다시 만들어 보시오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2" y="1844825"/>
            <a:ext cx="5980775" cy="4553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93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3-4.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각 회사에서 생산하는 차량들의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마력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X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연비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의 평균값을 구해 회사별로 출력하시오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03" y="3212976"/>
            <a:ext cx="4964194" cy="1576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73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1584176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이 장에서 사용한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weather.csv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파일을 판다스를 이용하여 읽고 데이터프레임을 만들어 다음과 같은 일을 처리해 보시오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endParaRPr lang="en-US" altLang="ko-KR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1-1.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이 데이터의 앞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개 행과 마지막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개 행을 다음처럼 화면에 나타내시오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b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힌트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: header(), tail()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메소드를 사용하시오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).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51" y="3501008"/>
            <a:ext cx="4336297" cy="2671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77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1-2. 2015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일의 울릉도 평균 기온과 풍속 정보를 다음과 같이 확인해 보시오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4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84984"/>
            <a:ext cx="4111650" cy="1302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477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1-3.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이 데이터에 기록된 날들 중에서 가장 무더웠던 날의 평균 기온은 얼마였는지 찾아 보시오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힌트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: weather[‘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평균기온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’].max()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를 활용해 보시오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).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45024"/>
            <a:ext cx="934423" cy="602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256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1-4.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가장 무더웠던 날이 언제이고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이 날의 평균기온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평균풍속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최대풍속을 알아 보시오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힌트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: weather[weather[‘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평균기온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’] == weather[‘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평균기온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’].max()]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로 데이터 접근하시오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).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12976"/>
            <a:ext cx="4673193" cy="1029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18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1-5.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울릉도의 평균기온은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30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도를 넘는 날들을 찾아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이날의 기상 데이터를 나열해 보시오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86" y="2852936"/>
            <a:ext cx="4855828" cy="2107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229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다음은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P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자동차 회사의 차종별 마력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총중량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 그리고 연비를 나타낸 표이다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19100" y="3428999"/>
            <a:ext cx="8229600" cy="72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kumimoji="0"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이 표를 판다스 데이터프레임으로 만들려면 다음과 같은 딕셔너리 구조를 이용하여 생성하면 된다</a:t>
            </a: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17939"/>
              </p:ext>
            </p:extLst>
          </p:nvPr>
        </p:nvGraphicFramePr>
        <p:xfrm>
          <a:off x="755572" y="1729616"/>
          <a:ext cx="76328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107">
                  <a:extLst>
                    <a:ext uri="{9D8B030D-6E8A-4147-A177-3AD203B41FA5}">
                      <a16:colId xmlns:a16="http://schemas.microsoft.com/office/drawing/2014/main" val="3435677583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63008758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570579460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13060740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3750604928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1601030177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331156322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2402829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A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B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C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D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F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G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72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마력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130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250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190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300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210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220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170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78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총중량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1900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2600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2200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2900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2400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2300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2200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64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연비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16.3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10.2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11.1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7.1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12.1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13.2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14.2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055441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19100" y="4416209"/>
            <a:ext cx="5161012" cy="218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df = pd.DataFrame({</a:t>
            </a:r>
          </a:p>
          <a:p>
            <a:pPr algn="just">
              <a:buNone/>
            </a:pP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'name' : ['A', 'B', 'C', 'D', 'E', 'F', 'G'],</a:t>
            </a:r>
          </a:p>
          <a:p>
            <a:pPr algn="just">
              <a:buNone/>
            </a:pP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'horse power' : [130, 250, 190, 300, 210, 220, 170],</a:t>
            </a:r>
          </a:p>
          <a:p>
            <a:pPr algn="just">
              <a:buNone/>
            </a:pP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'weight' : [1.9, 2.6, 2.2, 2.9, 2.4, 2.3, 2.2],</a:t>
            </a:r>
          </a:p>
          <a:p>
            <a:pPr algn="just">
              <a:buNone/>
            </a:pP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'efficiency': [16.3, 10.2, 11.1, 7.1, 12.1, 13.2, 14.2] })</a:t>
            </a:r>
          </a:p>
          <a:p>
            <a:pPr algn="just">
              <a:buNone/>
            </a:pPr>
            <a:endParaRPr kumimoji="0" lang="en-US" altLang="ko-KR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just">
              <a:buNone/>
            </a:pP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print(df)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79" y="4416209"/>
            <a:ext cx="3313209" cy="169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2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2-1.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이 데이터프레임의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name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열을 인덱스로 사용하고 싶다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 set_index(‘name’)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을 데이터프레임에 적용하여 다음과 같은 결과가 나오게 만들어 보시오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22" y="3140968"/>
            <a:ext cx="5387556" cy="1911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332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2-2.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가장 높은 마력을 가진 차종을 찾아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다음처럼 중량과 연비를 확인해 보시오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65" y="3212976"/>
            <a:ext cx="4910270" cy="1178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6182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12264</TotalTime>
  <Words>499</Words>
  <Application>Microsoft Office PowerPoint</Application>
  <PresentationFormat>화면 슬라이드 쇼(4:3)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HY견고딕</vt:lpstr>
      <vt:lpstr>HY헤드라인M</vt:lpstr>
      <vt:lpstr>굴림</vt:lpstr>
      <vt:lpstr>맑은 고딕</vt:lpstr>
      <vt:lpstr>Aharoni</vt:lpstr>
      <vt:lpstr>Arial</vt:lpstr>
      <vt:lpstr>Wingdings</vt:lpstr>
      <vt:lpstr>Office 테마</vt:lpstr>
      <vt:lpstr>4장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손 건우</cp:lastModifiedBy>
  <cp:revision>1044</cp:revision>
  <cp:lastPrinted>2018-11-15T01:35:03Z</cp:lastPrinted>
  <dcterms:created xsi:type="dcterms:W3CDTF">2007-10-05T07:38:31Z</dcterms:created>
  <dcterms:modified xsi:type="dcterms:W3CDTF">2022-07-04T05:41:43Z</dcterms:modified>
</cp:coreProperties>
</file>