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1" r:id="rId2"/>
    <p:sldId id="262" r:id="rId3"/>
    <p:sldId id="721" r:id="rId4"/>
    <p:sldId id="722" r:id="rId5"/>
    <p:sldId id="723" r:id="rId6"/>
    <p:sldId id="770" r:id="rId7"/>
    <p:sldId id="775" r:id="rId8"/>
    <p:sldId id="776" r:id="rId9"/>
    <p:sldId id="777" r:id="rId10"/>
    <p:sldId id="778" r:id="rId11"/>
    <p:sldId id="779" r:id="rId12"/>
    <p:sldId id="780" r:id="rId13"/>
    <p:sldId id="781" r:id="rId14"/>
    <p:sldId id="784" r:id="rId15"/>
    <p:sldId id="785" r:id="rId16"/>
    <p:sldId id="786" r:id="rId17"/>
    <p:sldId id="787" r:id="rId18"/>
    <p:sldId id="788" r:id="rId19"/>
    <p:sldId id="789" r:id="rId20"/>
    <p:sldId id="800" r:id="rId21"/>
    <p:sldId id="801" r:id="rId22"/>
    <p:sldId id="802" r:id="rId23"/>
    <p:sldId id="804" r:id="rId24"/>
    <p:sldId id="805" r:id="rId25"/>
    <p:sldId id="806" r:id="rId26"/>
    <p:sldId id="807" r:id="rId27"/>
    <p:sldId id="809" r:id="rId28"/>
    <p:sldId id="811" r:id="rId2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54F3C-A99F-4CB9-AC71-C7C8DEE5B6AC}" v="1" dt="2022-07-03T23:48:38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1667" autoAdjust="0"/>
  </p:normalViewPr>
  <p:slideViewPr>
    <p:cSldViewPr>
      <p:cViewPr varScale="1">
        <p:scale>
          <a:sx n="114" d="100"/>
          <a:sy n="114" d="100"/>
        </p:scale>
        <p:origin x="1392" y="9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가영" userId="934df6cb-a4f9-497f-a898-018c3c9b9b1b" providerId="ADAL" clId="{82454F3C-A99F-4CB9-AC71-C7C8DEE5B6AC}"/>
    <pc:docChg chg="delSld modSld">
      <pc:chgData name="김가영" userId="934df6cb-a4f9-497f-a898-018c3c9b9b1b" providerId="ADAL" clId="{82454F3C-A99F-4CB9-AC71-C7C8DEE5B6AC}" dt="2022-07-04T00:03:21.853" v="5" actId="1076"/>
      <pc:docMkLst>
        <pc:docMk/>
      </pc:docMkLst>
      <pc:sldChg chg="modSp mod">
        <pc:chgData name="김가영" userId="934df6cb-a4f9-497f-a898-018c3c9b9b1b" providerId="ADAL" clId="{82454F3C-A99F-4CB9-AC71-C7C8DEE5B6AC}" dt="2022-07-04T00:03:21.853" v="5" actId="1076"/>
        <pc:sldMkLst>
          <pc:docMk/>
          <pc:sldMk cId="3128368114" sldId="262"/>
        </pc:sldMkLst>
        <pc:spChg chg="mod">
          <ac:chgData name="김가영" userId="934df6cb-a4f9-497f-a898-018c3c9b9b1b" providerId="ADAL" clId="{82454F3C-A99F-4CB9-AC71-C7C8DEE5B6AC}" dt="2022-07-04T00:03:21.853" v="5" actId="1076"/>
          <ac:spMkLst>
            <pc:docMk/>
            <pc:sldMk cId="3128368114" sldId="262"/>
            <ac:spMk id="12" creationId="{E6D05F25-AD86-4858-AA4B-4CE1BB47D3AC}"/>
          </ac:spMkLst>
        </pc:spChg>
      </pc:sldChg>
      <pc:sldChg chg="del">
        <pc:chgData name="김가영" userId="934df6cb-a4f9-497f-a898-018c3c9b9b1b" providerId="ADAL" clId="{82454F3C-A99F-4CB9-AC71-C7C8DEE5B6AC}" dt="2022-07-03T23:48:20.493" v="1" actId="47"/>
        <pc:sldMkLst>
          <pc:docMk/>
          <pc:sldMk cId="2967208221" sldId="292"/>
        </pc:sldMkLst>
      </pc:sldChg>
      <pc:sldChg chg="modSp mod">
        <pc:chgData name="김가영" userId="934df6cb-a4f9-497f-a898-018c3c9b9b1b" providerId="ADAL" clId="{82454F3C-A99F-4CB9-AC71-C7C8DEE5B6AC}" dt="2022-07-03T23:48:38.763" v="4" actId="1076"/>
        <pc:sldMkLst>
          <pc:docMk/>
          <pc:sldMk cId="449978515" sldId="778"/>
        </pc:sldMkLst>
        <pc:spChg chg="mod">
          <ac:chgData name="김가영" userId="934df6cb-a4f9-497f-a898-018c3c9b9b1b" providerId="ADAL" clId="{82454F3C-A99F-4CB9-AC71-C7C8DEE5B6AC}" dt="2022-07-03T23:48:37.668" v="3" actId="1076"/>
          <ac:spMkLst>
            <pc:docMk/>
            <pc:sldMk cId="449978515" sldId="778"/>
            <ac:spMk id="3" creationId="{733A00F7-0D08-4AD4-BEF5-97E9DC68EF6B}"/>
          </ac:spMkLst>
        </pc:spChg>
        <pc:picChg chg="mod">
          <ac:chgData name="김가영" userId="934df6cb-a4f9-497f-a898-018c3c9b9b1b" providerId="ADAL" clId="{82454F3C-A99F-4CB9-AC71-C7C8DEE5B6AC}" dt="2022-07-03T23:48:38.763" v="4" actId="1076"/>
          <ac:picMkLst>
            <pc:docMk/>
            <pc:sldMk cId="449978515" sldId="778"/>
            <ac:picMk id="17410" creationId="{00000000-0000-0000-0000-000000000000}"/>
          </ac:picMkLst>
        </pc:picChg>
      </pc:sldChg>
      <pc:sldChg chg="del">
        <pc:chgData name="김가영" userId="934df6cb-a4f9-497f-a898-018c3c9b9b1b" providerId="ADAL" clId="{82454F3C-A99F-4CB9-AC71-C7C8DEE5B6AC}" dt="2022-07-03T23:48:04.787" v="0" actId="47"/>
        <pc:sldMkLst>
          <pc:docMk/>
          <pc:sldMk cId="462430302" sldId="790"/>
        </pc:sldMkLst>
      </pc:sldChg>
      <pc:sldChg chg="modSp mod">
        <pc:chgData name="김가영" userId="934df6cb-a4f9-497f-a898-018c3c9b9b1b" providerId="ADAL" clId="{82454F3C-A99F-4CB9-AC71-C7C8DEE5B6AC}" dt="2022-07-03T23:48:27.984" v="2" actId="1076"/>
        <pc:sldMkLst>
          <pc:docMk/>
          <pc:sldMk cId="653387526" sldId="811"/>
        </pc:sldMkLst>
        <pc:spChg chg="mod">
          <ac:chgData name="김가영" userId="934df6cb-a4f9-497f-a898-018c3c9b9b1b" providerId="ADAL" clId="{82454F3C-A99F-4CB9-AC71-C7C8DEE5B6AC}" dt="2022-07-03T23:48:27.984" v="2" actId="1076"/>
          <ac:spMkLst>
            <pc:docMk/>
            <pc:sldMk cId="653387526" sldId="811"/>
            <ac:spMk id="3" creationId="{733A00F7-0D08-4AD4-BEF5-97E9DC68EF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5" rIns="90708" bIns="4535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08" tIns="45355" rIns="90708" bIns="45355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8872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9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8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2022-07-04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4-1</a:t>
            </a:r>
            <a:r>
              <a:rPr lang="ko-KR" altLang="en-US" b="1" dirty="0">
                <a:solidFill>
                  <a:schemeClr val="bg1"/>
                </a:solidFill>
              </a:rPr>
              <a:t>장 강의 교안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4608907" y="5805264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김가영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155455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next()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활용해 헤더 저장하기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62319" y="382393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저장하기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6629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7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93804" y="1202085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헤더를 제외한 데이터 한 행씩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62319" y="37162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저장하기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3531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30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251520" y="1099150"/>
            <a:ext cx="835292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 질문하기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-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분석은 내가 관심 있는 데이터에 대한 호기심에서 출발한다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나와 직접적으로 관련이 있는 매력적인 데이터를 살펴보면 궁금증이 생긴다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3583" y="356881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공공데이터에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질문하기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9710"/>
            <a:ext cx="5752779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11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94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얼마나 더웠을까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일교차가 가장 큰 시기는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년 중 언제쯤일까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겨울에는 언제 가장 추울까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12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2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덥다고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알려진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대구보다 서울이 더 더운 날이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년 중 얼마나 있을까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88928" y="340834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공공데이터에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질문하기</a:t>
            </a:r>
          </a:p>
        </p:txBody>
      </p:sp>
    </p:spTree>
    <p:extLst>
      <p:ext uri="{BB962C8B-B14F-4D97-AF65-F5344CB8AC3E}">
        <p14:creationId xmlns:p14="http://schemas.microsoft.com/office/powerpoint/2010/main" val="377993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67544" y="1077558"/>
            <a:ext cx="849694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기상 관측 이래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최고 기온이 가장 높았던 날은 언제였고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몇 도였을까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질문을 해결하는데 필요한 데이터는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최고기온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80528" y="389141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 방법 구상하기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4380043" cy="236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32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67544" y="1124744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기상 관측 이래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최고 기온이 가장 높았던 날은 언제였고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몇 도였을까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질문을 해결하는데 필요한 절차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08520" y="406024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 방법 구상하기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42999" y="2944336"/>
            <a:ext cx="6959601" cy="170912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 | </a:t>
            </a:r>
            <a:r>
              <a:rPr lang="ko-KR" altLang="en-US" dirty="0"/>
              <a:t>데이터를 </a:t>
            </a:r>
            <a:r>
              <a:rPr lang="ko-KR" altLang="en-US" dirty="0" err="1"/>
              <a:t>읽어온다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 | </a:t>
            </a:r>
            <a:r>
              <a:rPr lang="ko-KR" altLang="en-US" dirty="0"/>
              <a:t>순차적으로 최고 기온을 확인한다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 | </a:t>
            </a:r>
            <a:r>
              <a:rPr lang="ko-KR" altLang="en-US" dirty="0"/>
              <a:t>최고 기온이 가장 높았던 날짜의 데이터를 저장한다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 | </a:t>
            </a:r>
            <a:r>
              <a:rPr lang="ko-KR" altLang="en-US" dirty="0"/>
              <a:t>최종 저장된 데이터를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245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113208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step 1)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불러서 한 행씩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396552" y="422534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34954"/>
            <a:ext cx="5212309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718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114645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step 2)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중 최고 기온을 실수로 변환하여 한 행씩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540568" y="34962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2" y="1988840"/>
            <a:ext cx="7313594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71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67544" y="1258588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step 2)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중 최고 기온을 실수로 변환하여 한 행씩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252536" y="383661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53051"/>
            <a:ext cx="7313594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52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4388BF3-6516-4ADC-A7E1-1163FB3A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72" y="260648"/>
            <a:ext cx="8229600" cy="776309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53B2B9-08E2-4306-A448-15ADEC88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06" y="1323651"/>
            <a:ext cx="8229600" cy="4932363"/>
          </a:xfrm>
        </p:spPr>
        <p:txBody>
          <a:bodyPr/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기온과 최고 기온이었던 날짜 찾기 최고 기온과 최고 기온이었던 날짜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찾으시오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출력화면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:</a:t>
            </a:r>
          </a:p>
          <a:p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025FEF-BC00-4BFC-9B24-A38717EFA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348880"/>
            <a:ext cx="648072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기상 관측 이래 서울의 최고 기온이 가장 높았던 날은 2020-06-22로, 35.4 도 였습니다.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3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기상자료개방포털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홈페이지를 통해 기상 관련 데이터 수집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0" y="40805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E645A-7EEA-44A2-84BC-0CE3A78F57C3}"/>
              </a:ext>
            </a:extLst>
          </p:cNvPr>
          <p:cNvSpPr txBox="1"/>
          <p:nvPr/>
        </p:nvSpPr>
        <p:spPr>
          <a:xfrm>
            <a:off x="505118" y="6157591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971675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pl-PL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https://data.kma.go.kr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17" y="2038226"/>
            <a:ext cx="7562766" cy="415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54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읽어와서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최고 기온 데이터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756592" y="43120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질문하기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156632"/>
            <a:ext cx="7348836" cy="335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921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리스트에 저장하기</a:t>
            </a: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62319" y="41241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질문하기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85975"/>
            <a:ext cx="63436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2365310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 데이터 꺾은선 그래프로 그리기</a:t>
            </a: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시각화하기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7357"/>
            <a:ext cx="7499082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E254C6-1E0F-4E8D-AF34-4DE73459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8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분리하는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split()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828600" y="339879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90982"/>
            <a:ext cx="803911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2041663"/>
            <a:ext cx="7542057" cy="15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4160916"/>
            <a:ext cx="6334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254714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분리하는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split()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00608" y="32859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90982"/>
            <a:ext cx="803911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1927364"/>
            <a:ext cx="7527632" cy="14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4160917"/>
            <a:ext cx="7527632" cy="102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1457396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90982"/>
            <a:ext cx="803911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123096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split()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활용해서 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 추출하기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756592" y="42071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74" y="1681141"/>
            <a:ext cx="7527632" cy="181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4160917"/>
            <a:ext cx="7527632" cy="179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8816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시각화하기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756592" y="41241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01718"/>
            <a:ext cx="7480300" cy="298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4156954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최고 기온 데이터 시각화하기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828600" y="37158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22613"/>
            <a:ext cx="7669213" cy="22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80DA6-615A-4479-90D8-F269076E7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987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98510" y="1118919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 최고 기온 및 최저 기온 데이터 시각화하기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4" y="1685029"/>
            <a:ext cx="70961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34EF2F-C02D-496C-8556-225C6B4D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25375"/>
            <a:ext cx="8229600" cy="776309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65338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95536" y="1057976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기상자료개방포털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 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[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기후통계분석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- [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기후분석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80528" y="25134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1111"/>
            <a:ext cx="6921319" cy="467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43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23528" y="1127778"/>
            <a:ext cx="8638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조건별통계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 설정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51520" y="47022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57" y="1769940"/>
            <a:ext cx="4924126" cy="436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200025" y="6550223"/>
            <a:ext cx="9544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tip) </a:t>
            </a:r>
            <a:r>
              <a:rPr lang="ko-KR" altLang="en-US" sz="1400" dirty="0"/>
              <a:t>기간은 </a:t>
            </a:r>
            <a:r>
              <a:rPr lang="en-US" altLang="ko-KR" sz="1400" dirty="0"/>
              <a:t>1904</a:t>
            </a:r>
            <a:r>
              <a:rPr lang="ko-KR" altLang="en-US" sz="1400" dirty="0"/>
              <a:t>년부터 검색이 가능하지만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실제 데이터는 </a:t>
            </a:r>
            <a:r>
              <a:rPr lang="en-US" altLang="ko-KR" sz="1400" dirty="0"/>
              <a:t>1907</a:t>
            </a:r>
            <a:r>
              <a:rPr lang="ko-KR" altLang="en-US" sz="1400" dirty="0"/>
              <a:t>년 </a:t>
            </a:r>
            <a:r>
              <a:rPr lang="en-US" altLang="ko-KR" sz="1400" dirty="0"/>
              <a:t>10</a:t>
            </a:r>
            <a:r>
              <a:rPr lang="ko-KR" altLang="en-US" sz="1400" dirty="0"/>
              <a:t>월 </a:t>
            </a:r>
            <a:r>
              <a:rPr lang="en-US" altLang="ko-KR" sz="1400" dirty="0"/>
              <a:t>1</a:t>
            </a:r>
            <a:r>
              <a:rPr lang="ko-KR" altLang="en-US" sz="1400" dirty="0"/>
              <a:t>일부터 제공</a:t>
            </a:r>
            <a:r>
              <a:rPr lang="en-US" altLang="ko-KR" sz="1400" dirty="0"/>
              <a:t>(</a:t>
            </a:r>
            <a:r>
              <a:rPr lang="ko-KR" altLang="en-US" sz="1400" dirty="0"/>
              <a:t>서울 기준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015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055563"/>
            <a:ext cx="863888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[CSV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다운로드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23528" y="33596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95375"/>
            <a:ext cx="5353050" cy="492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2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32066" y="1100099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csv.reader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CSV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데이터를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기후통계분석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기후분석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기온분석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지역 설정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[CSV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7504" y="332656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1450"/>
            <a:ext cx="5013279" cy="432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1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084025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seoul.csv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읽어오기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95536" y="31690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99" y="2290763"/>
            <a:ext cx="54673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16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67544" y="1181833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seoul.csv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한 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(row)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씩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읽어오기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62319" y="357083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출력하기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"/>
          <a:stretch/>
        </p:blipFill>
        <p:spPr bwMode="auto">
          <a:xfrm>
            <a:off x="755576" y="1772816"/>
            <a:ext cx="6391275" cy="485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13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75623" y="1248294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누락된 데이터 확인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468560" y="35311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출력하기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88143"/>
            <a:ext cx="63817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70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12107</TotalTime>
  <Words>727</Words>
  <Application>Microsoft Office PowerPoint</Application>
  <PresentationFormat>화면 슬라이드 쇼(4:3)</PresentationFormat>
  <Paragraphs>117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Arial Unicode MS</vt:lpstr>
      <vt:lpstr>HY견고딕</vt:lpstr>
      <vt:lpstr>HY헤드라인M</vt:lpstr>
      <vt:lpstr>굴림</vt:lpstr>
      <vt:lpstr>나눔스퀘어</vt:lpstr>
      <vt:lpstr>나눔스퀘어 Bold</vt:lpstr>
      <vt:lpstr>맑은 고딕</vt:lpstr>
      <vt:lpstr>Aharoni</vt:lpstr>
      <vt:lpstr>Arial</vt:lpstr>
      <vt:lpstr>Wingdings</vt:lpstr>
      <vt:lpstr>Office 테마</vt:lpstr>
      <vt:lpstr>4-1장 강의 교안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950</cp:revision>
  <cp:lastPrinted>2018-11-15T01:35:03Z</cp:lastPrinted>
  <dcterms:created xsi:type="dcterms:W3CDTF">2007-10-05T07:38:31Z</dcterms:created>
  <dcterms:modified xsi:type="dcterms:W3CDTF">2022-07-04T00:03:31Z</dcterms:modified>
</cp:coreProperties>
</file>