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1" r:id="rId2"/>
    <p:sldId id="292" r:id="rId3"/>
    <p:sldId id="293" r:id="rId4"/>
    <p:sldId id="297" r:id="rId5"/>
    <p:sldId id="298" r:id="rId6"/>
    <p:sldId id="299" r:id="rId7"/>
    <p:sldId id="295" r:id="rId8"/>
    <p:sldId id="300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2"/>
            <p14:sldId id="293"/>
            <p14:sldId id="297"/>
            <p14:sldId id="298"/>
            <p14:sldId id="299"/>
            <p14:sldId id="295"/>
            <p14:sldId id="300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77" d="100"/>
          <a:sy n="77" d="100"/>
        </p:scale>
        <p:origin x="102" y="93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11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14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장 실습 문제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이준헌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주어진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subwayfee.csv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파일을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csv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라이브러리를 사용해 불러와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다음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문제를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풀어보세요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None/>
            </a:pP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앞서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불러온 데이터에서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‘, 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하차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‘, 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‘, 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 하차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열의 값을 정수형으로 변경한 후 전체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5" y="2780928"/>
            <a:ext cx="5763429" cy="376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유임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전체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인원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가장 높은 역의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데이터와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이때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열의 값이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인 데이터는 제외하고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 비율은 소수점 셋째 자리에서 반올림 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005064"/>
            <a:ext cx="8158150" cy="464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05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유임 승차 인원이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100,000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이상인 역에서 유임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전체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인원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가장 높은 역의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데이터와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이때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열의 값이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인 데이터는 제외하고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 비율은 소수점 셋째 자리에서 반올림 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933056"/>
            <a:ext cx="8251083" cy="322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3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유임 승차 인원이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100,000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이상인 역에서 유임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전체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인원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가장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낮은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역의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호선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과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이때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무임 승차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열의 값이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인 데이터는 제외하고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승차 비율은 소수점 셋째 자리에서 반올림 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81" y="3789040"/>
            <a:ext cx="3260238" cy="627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02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승하차 인원이 가장 많은 역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호선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과 인원을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8" y="3240566"/>
            <a:ext cx="3956964" cy="1283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414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6.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승하차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파이 차트로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plt.rc('font', family = '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Malgun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Gothic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파이 차트의 제목 폰트를 지정하시오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77" y="1988840"/>
            <a:ext cx="2114845" cy="4706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03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7.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승하차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파이 차트로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plt.pie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(row[4:8], labels = label, colors = c,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autopct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= '%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1.f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%%')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파이 차트의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label,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72" y="2132856"/>
            <a:ext cx="2764255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595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12255</TotalTime>
  <Words>336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Aharoni</vt:lpstr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5장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BEN</cp:lastModifiedBy>
  <cp:revision>1068</cp:revision>
  <cp:lastPrinted>2018-11-15T01:35:03Z</cp:lastPrinted>
  <dcterms:created xsi:type="dcterms:W3CDTF">2007-10-05T07:38:31Z</dcterms:created>
  <dcterms:modified xsi:type="dcterms:W3CDTF">2022-07-04T10:43:31Z</dcterms:modified>
</cp:coreProperties>
</file>