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1" r:id="rId2"/>
    <p:sldId id="262" r:id="rId3"/>
    <p:sldId id="721" r:id="rId4"/>
    <p:sldId id="722" r:id="rId5"/>
    <p:sldId id="723" r:id="rId6"/>
    <p:sldId id="770" r:id="rId7"/>
    <p:sldId id="775" r:id="rId8"/>
    <p:sldId id="776" r:id="rId9"/>
    <p:sldId id="777" r:id="rId10"/>
    <p:sldId id="778" r:id="rId11"/>
    <p:sldId id="779" r:id="rId12"/>
    <p:sldId id="780" r:id="rId13"/>
    <p:sldId id="781" r:id="rId14"/>
    <p:sldId id="784" r:id="rId15"/>
    <p:sldId id="785" r:id="rId16"/>
    <p:sldId id="786" r:id="rId17"/>
    <p:sldId id="787" r:id="rId18"/>
    <p:sldId id="788" r:id="rId19"/>
    <p:sldId id="789" r:id="rId20"/>
    <p:sldId id="790" r:id="rId21"/>
    <p:sldId id="800" r:id="rId22"/>
    <p:sldId id="801" r:id="rId23"/>
    <p:sldId id="802" r:id="rId24"/>
    <p:sldId id="804" r:id="rId25"/>
    <p:sldId id="805" r:id="rId26"/>
    <p:sldId id="806" r:id="rId27"/>
    <p:sldId id="807" r:id="rId28"/>
    <p:sldId id="809" r:id="rId29"/>
    <p:sldId id="811" r:id="rId30"/>
    <p:sldId id="292" r:id="rId31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AC06F-84F3-418A-84E9-C6A2CB11C1AD}" v="16" dt="2022-07-04T00:37:20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392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9A2AC06F-84F3-418A-84E9-C6A2CB11C1AD}"/>
    <pc:docChg chg="custSel delSld modSld modNotesMaster modHandout">
      <pc:chgData name="김가영" userId="934df6cb-a4f9-497f-a898-018c3c9b9b1b" providerId="ADAL" clId="{9A2AC06F-84F3-418A-84E9-C6A2CB11C1AD}" dt="2022-07-04T00:37:20.998" v="33"/>
      <pc:docMkLst>
        <pc:docMk/>
      </pc:docMkLst>
      <pc:sldChg chg="modSp mod">
        <pc:chgData name="김가영" userId="934df6cb-a4f9-497f-a898-018c3c9b9b1b" providerId="ADAL" clId="{9A2AC06F-84F3-418A-84E9-C6A2CB11C1AD}" dt="2022-07-03T23:45:26.415" v="2" actId="1076"/>
        <pc:sldMkLst>
          <pc:docMk/>
          <pc:sldMk cId="3722437230" sldId="721"/>
        </pc:sldMkLst>
        <pc:spChg chg="mod">
          <ac:chgData name="김가영" userId="934df6cb-a4f9-497f-a898-018c3c9b9b1b" providerId="ADAL" clId="{9A2AC06F-84F3-418A-84E9-C6A2CB11C1AD}" dt="2022-07-03T23:45:25.096" v="1" actId="1076"/>
          <ac:spMkLst>
            <pc:docMk/>
            <pc:sldMk cId="3722437230" sldId="721"/>
            <ac:spMk id="3" creationId="{733A00F7-0D08-4AD4-BEF5-97E9DC68EF6B}"/>
          </ac:spMkLst>
        </pc:spChg>
        <pc:spChg chg="mod">
          <ac:chgData name="김가영" userId="934df6cb-a4f9-497f-a898-018c3c9b9b1b" providerId="ADAL" clId="{9A2AC06F-84F3-418A-84E9-C6A2CB11C1AD}" dt="2022-07-03T23:45:21.366" v="0" actId="1076"/>
          <ac:spMkLst>
            <pc:docMk/>
            <pc:sldMk cId="3722437230" sldId="721"/>
            <ac:spMk id="12" creationId="{E6D05F25-AD86-4858-AA4B-4CE1BB47D3AC}"/>
          </ac:spMkLst>
        </pc:spChg>
        <pc:picChg chg="mod">
          <ac:chgData name="김가영" userId="934df6cb-a4f9-497f-a898-018c3c9b9b1b" providerId="ADAL" clId="{9A2AC06F-84F3-418A-84E9-C6A2CB11C1AD}" dt="2022-07-03T23:45:26.415" v="2" actId="1076"/>
          <ac:picMkLst>
            <pc:docMk/>
            <pc:sldMk cId="3722437230" sldId="721"/>
            <ac:picMk id="4" creationId="{00000000-0000-0000-0000-000000000000}"/>
          </ac:picMkLst>
        </pc:picChg>
      </pc:sldChg>
      <pc:sldChg chg="delSp modSp mod">
        <pc:chgData name="김가영" userId="934df6cb-a4f9-497f-a898-018c3c9b9b1b" providerId="ADAL" clId="{9A2AC06F-84F3-418A-84E9-C6A2CB11C1AD}" dt="2022-07-03T23:45:33.866" v="5" actId="1076"/>
        <pc:sldMkLst>
          <pc:docMk/>
          <pc:sldMk cId="3260158909" sldId="722"/>
        </pc:sldMkLst>
        <pc:spChg chg="mod">
          <ac:chgData name="김가영" userId="934df6cb-a4f9-497f-a898-018c3c9b9b1b" providerId="ADAL" clId="{9A2AC06F-84F3-418A-84E9-C6A2CB11C1AD}" dt="2022-07-03T23:45:32.548" v="4" actId="1076"/>
          <ac:spMkLst>
            <pc:docMk/>
            <pc:sldMk cId="3260158909" sldId="722"/>
            <ac:spMk id="3" creationId="{733A00F7-0D08-4AD4-BEF5-97E9DC68EF6B}"/>
          </ac:spMkLst>
        </pc:spChg>
        <pc:spChg chg="del">
          <ac:chgData name="김가영" userId="934df6cb-a4f9-497f-a898-018c3c9b9b1b" providerId="ADAL" clId="{9A2AC06F-84F3-418A-84E9-C6A2CB11C1AD}" dt="2022-07-03T23:45:30.268" v="3" actId="478"/>
          <ac:spMkLst>
            <pc:docMk/>
            <pc:sldMk cId="3260158909" sldId="722"/>
            <ac:spMk id="6" creationId="{552EA06A-388E-4FE0-9BC6-DE375B31646B}"/>
          </ac:spMkLst>
        </pc:spChg>
        <pc:picChg chg="mod">
          <ac:chgData name="김가영" userId="934df6cb-a4f9-497f-a898-018c3c9b9b1b" providerId="ADAL" clId="{9A2AC06F-84F3-418A-84E9-C6A2CB11C1AD}" dt="2022-07-03T23:45:33.866" v="5" actId="1076"/>
          <ac:picMkLst>
            <pc:docMk/>
            <pc:sldMk cId="3260158909" sldId="722"/>
            <ac:picMk id="2050" creationId="{00000000-0000-0000-0000-000000000000}"/>
          </ac:picMkLst>
        </pc:picChg>
      </pc:sldChg>
      <pc:sldChg chg="delSp modSp mod">
        <pc:chgData name="김가영" userId="934df6cb-a4f9-497f-a898-018c3c9b9b1b" providerId="ADAL" clId="{9A2AC06F-84F3-418A-84E9-C6A2CB11C1AD}" dt="2022-07-03T23:45:40.920" v="8" actId="1076"/>
        <pc:sldMkLst>
          <pc:docMk/>
          <pc:sldMk cId="304620338" sldId="723"/>
        </pc:sldMkLst>
        <pc:spChg chg="mod">
          <ac:chgData name="김가영" userId="934df6cb-a4f9-497f-a898-018c3c9b9b1b" providerId="ADAL" clId="{9A2AC06F-84F3-418A-84E9-C6A2CB11C1AD}" dt="2022-07-03T23:45:39.520" v="7" actId="1076"/>
          <ac:spMkLst>
            <pc:docMk/>
            <pc:sldMk cId="304620338" sldId="723"/>
            <ac:spMk id="3" creationId="{733A00F7-0D08-4AD4-BEF5-97E9DC68EF6B}"/>
          </ac:spMkLst>
        </pc:spChg>
        <pc:spChg chg="del">
          <ac:chgData name="김가영" userId="934df6cb-a4f9-497f-a898-018c3c9b9b1b" providerId="ADAL" clId="{9A2AC06F-84F3-418A-84E9-C6A2CB11C1AD}" dt="2022-07-03T23:45:37.335" v="6" actId="478"/>
          <ac:spMkLst>
            <pc:docMk/>
            <pc:sldMk cId="304620338" sldId="723"/>
            <ac:spMk id="5" creationId="{C558A11D-B712-4F19-88A2-B2FAFA6AABA4}"/>
          </ac:spMkLst>
        </pc:spChg>
        <pc:picChg chg="mod">
          <ac:chgData name="김가영" userId="934df6cb-a4f9-497f-a898-018c3c9b9b1b" providerId="ADAL" clId="{9A2AC06F-84F3-418A-84E9-C6A2CB11C1AD}" dt="2022-07-03T23:45:40.920" v="8" actId="1076"/>
          <ac:picMkLst>
            <pc:docMk/>
            <pc:sldMk cId="304620338" sldId="723"/>
            <ac:picMk id="3074" creationId="{00000000-0000-0000-0000-000000000000}"/>
          </ac:picMkLst>
        </pc:picChg>
      </pc:sldChg>
      <pc:sldChg chg="delSp del">
        <pc:chgData name="김가영" userId="934df6cb-a4f9-497f-a898-018c3c9b9b1b" providerId="ADAL" clId="{9A2AC06F-84F3-418A-84E9-C6A2CB11C1AD}" dt="2022-07-03T23:45:46.928" v="10" actId="47"/>
        <pc:sldMkLst>
          <pc:docMk/>
          <pc:sldMk cId="421704321" sldId="727"/>
        </pc:sldMkLst>
        <pc:spChg chg="del">
          <ac:chgData name="김가영" userId="934df6cb-a4f9-497f-a898-018c3c9b9b1b" providerId="ADAL" clId="{9A2AC06F-84F3-418A-84E9-C6A2CB11C1AD}" dt="2022-07-03T23:45:44.504" v="9" actId="478"/>
          <ac:spMkLst>
            <pc:docMk/>
            <pc:sldMk cId="421704321" sldId="727"/>
            <ac:spMk id="4" creationId="{8C13289B-6AED-4913-9036-899A1377DC99}"/>
          </ac:spMkLst>
        </pc:spChg>
      </pc:sldChg>
      <pc:sldChg chg="del">
        <pc:chgData name="김가영" userId="934df6cb-a4f9-497f-a898-018c3c9b9b1b" providerId="ADAL" clId="{9A2AC06F-84F3-418A-84E9-C6A2CB11C1AD}" dt="2022-07-03T23:45:47.689" v="11" actId="47"/>
        <pc:sldMkLst>
          <pc:docMk/>
          <pc:sldMk cId="4134298130" sldId="728"/>
        </pc:sldMkLst>
      </pc:sldChg>
      <pc:sldChg chg="modSp mod">
        <pc:chgData name="김가영" userId="934df6cb-a4f9-497f-a898-018c3c9b9b1b" providerId="ADAL" clId="{9A2AC06F-84F3-418A-84E9-C6A2CB11C1AD}" dt="2022-07-03T23:45:55.313" v="13" actId="1076"/>
        <pc:sldMkLst>
          <pc:docMk/>
          <pc:sldMk cId="417211511" sldId="770"/>
        </pc:sldMkLst>
        <pc:spChg chg="mod">
          <ac:chgData name="김가영" userId="934df6cb-a4f9-497f-a898-018c3c9b9b1b" providerId="ADAL" clId="{9A2AC06F-84F3-418A-84E9-C6A2CB11C1AD}" dt="2022-07-03T23:45:54.046" v="12" actId="1076"/>
          <ac:spMkLst>
            <pc:docMk/>
            <pc:sldMk cId="417211511" sldId="770"/>
            <ac:spMk id="3" creationId="{733A00F7-0D08-4AD4-BEF5-97E9DC68EF6B}"/>
          </ac:spMkLst>
        </pc:spChg>
        <pc:picChg chg="mod">
          <ac:chgData name="김가영" userId="934df6cb-a4f9-497f-a898-018c3c9b9b1b" providerId="ADAL" clId="{9A2AC06F-84F3-418A-84E9-C6A2CB11C1AD}" dt="2022-07-03T23:45:55.313" v="13" actId="1076"/>
          <ac:picMkLst>
            <pc:docMk/>
            <pc:sldMk cId="417211511" sldId="770"/>
            <ac:picMk id="10244" creationId="{00000000-0000-0000-0000-000000000000}"/>
          </ac:picMkLst>
        </pc:picChg>
      </pc:sldChg>
      <pc:sldChg chg="modSp mod">
        <pc:chgData name="김가영" userId="934df6cb-a4f9-497f-a898-018c3c9b9b1b" providerId="ADAL" clId="{9A2AC06F-84F3-418A-84E9-C6A2CB11C1AD}" dt="2022-07-03T23:45:59.876" v="14" actId="1076"/>
        <pc:sldMkLst>
          <pc:docMk/>
          <pc:sldMk cId="1680162392" sldId="775"/>
        </pc:sldMkLst>
        <pc:spChg chg="mod">
          <ac:chgData name="김가영" userId="934df6cb-a4f9-497f-a898-018c3c9b9b1b" providerId="ADAL" clId="{9A2AC06F-84F3-418A-84E9-C6A2CB11C1AD}" dt="2022-07-03T23:45:59.876" v="14" actId="1076"/>
          <ac:spMkLst>
            <pc:docMk/>
            <pc:sldMk cId="1680162392" sldId="775"/>
            <ac:spMk id="3" creationId="{733A00F7-0D08-4AD4-BEF5-97E9DC68EF6B}"/>
          </ac:spMkLst>
        </pc:spChg>
      </pc:sldChg>
      <pc:sldChg chg="modSp mod">
        <pc:chgData name="김가영" userId="934df6cb-a4f9-497f-a898-018c3c9b9b1b" providerId="ADAL" clId="{9A2AC06F-84F3-418A-84E9-C6A2CB11C1AD}" dt="2022-07-03T23:46:12.461" v="16" actId="1076"/>
        <pc:sldMkLst>
          <pc:docMk/>
          <pc:sldMk cId="45270462" sldId="777"/>
        </pc:sldMkLst>
        <pc:spChg chg="mod">
          <ac:chgData name="김가영" userId="934df6cb-a4f9-497f-a898-018c3c9b9b1b" providerId="ADAL" clId="{9A2AC06F-84F3-418A-84E9-C6A2CB11C1AD}" dt="2022-07-03T23:46:11.045" v="15" actId="1076"/>
          <ac:spMkLst>
            <pc:docMk/>
            <pc:sldMk cId="45270462" sldId="777"/>
            <ac:spMk id="3" creationId="{733A00F7-0D08-4AD4-BEF5-97E9DC68EF6B}"/>
          </ac:spMkLst>
        </pc:spChg>
        <pc:picChg chg="mod">
          <ac:chgData name="김가영" userId="934df6cb-a4f9-497f-a898-018c3c9b9b1b" providerId="ADAL" clId="{9A2AC06F-84F3-418A-84E9-C6A2CB11C1AD}" dt="2022-07-03T23:46:12.461" v="16" actId="1076"/>
          <ac:picMkLst>
            <pc:docMk/>
            <pc:sldMk cId="45270462" sldId="777"/>
            <ac:picMk id="16386" creationId="{00000000-0000-0000-0000-000000000000}"/>
          </ac:picMkLst>
        </pc:picChg>
      </pc:sldChg>
      <pc:sldChg chg="modSp mod">
        <pc:chgData name="김가영" userId="934df6cb-a4f9-497f-a898-018c3c9b9b1b" providerId="ADAL" clId="{9A2AC06F-84F3-418A-84E9-C6A2CB11C1AD}" dt="2022-07-03T23:46:17.512" v="18" actId="1076"/>
        <pc:sldMkLst>
          <pc:docMk/>
          <pc:sldMk cId="2141306013" sldId="779"/>
        </pc:sldMkLst>
        <pc:spChg chg="mod">
          <ac:chgData name="김가영" userId="934df6cb-a4f9-497f-a898-018c3c9b9b1b" providerId="ADAL" clId="{9A2AC06F-84F3-418A-84E9-C6A2CB11C1AD}" dt="2022-07-03T23:46:16.340" v="17" actId="1076"/>
          <ac:spMkLst>
            <pc:docMk/>
            <pc:sldMk cId="2141306013" sldId="779"/>
            <ac:spMk id="3" creationId="{733A00F7-0D08-4AD4-BEF5-97E9DC68EF6B}"/>
          </ac:spMkLst>
        </pc:spChg>
        <pc:picChg chg="mod">
          <ac:chgData name="김가영" userId="934df6cb-a4f9-497f-a898-018c3c9b9b1b" providerId="ADAL" clId="{9A2AC06F-84F3-418A-84E9-C6A2CB11C1AD}" dt="2022-07-03T23:46:17.512" v="18" actId="1076"/>
          <ac:picMkLst>
            <pc:docMk/>
            <pc:sldMk cId="2141306013" sldId="779"/>
            <ac:picMk id="18434" creationId="{00000000-0000-0000-0000-000000000000}"/>
          </ac:picMkLst>
        </pc:picChg>
      </pc:sldChg>
      <pc:sldChg chg="modSp">
        <pc:chgData name="김가영" userId="934df6cb-a4f9-497f-a898-018c3c9b9b1b" providerId="ADAL" clId="{9A2AC06F-84F3-418A-84E9-C6A2CB11C1AD}" dt="2022-07-03T23:46:45.920" v="19" actId="1076"/>
        <pc:sldMkLst>
          <pc:docMk/>
          <pc:sldMk cId="908113261" sldId="780"/>
        </pc:sldMkLst>
        <pc:picChg chg="mod">
          <ac:chgData name="김가영" userId="934df6cb-a4f9-497f-a898-018c3c9b9b1b" providerId="ADAL" clId="{9A2AC06F-84F3-418A-84E9-C6A2CB11C1AD}" dt="2022-07-03T23:46:45.920" v="19" actId="1076"/>
          <ac:picMkLst>
            <pc:docMk/>
            <pc:sldMk cId="908113261" sldId="780"/>
            <ac:picMk id="19458" creationId="{00000000-0000-0000-0000-000000000000}"/>
          </ac:picMkLst>
        </pc:picChg>
      </pc:sldChg>
      <pc:sldChg chg="modSp mod">
        <pc:chgData name="김가영" userId="934df6cb-a4f9-497f-a898-018c3c9b9b1b" providerId="ADAL" clId="{9A2AC06F-84F3-418A-84E9-C6A2CB11C1AD}" dt="2022-07-03T23:46:56.437" v="22" actId="1076"/>
        <pc:sldMkLst>
          <pc:docMk/>
          <pc:sldMk cId="1155326785" sldId="784"/>
        </pc:sldMkLst>
        <pc:spChg chg="mod">
          <ac:chgData name="김가영" userId="934df6cb-a4f9-497f-a898-018c3c9b9b1b" providerId="ADAL" clId="{9A2AC06F-84F3-418A-84E9-C6A2CB11C1AD}" dt="2022-07-03T23:46:53.667" v="21" actId="14100"/>
          <ac:spMkLst>
            <pc:docMk/>
            <pc:sldMk cId="1155326785" sldId="784"/>
            <ac:spMk id="3" creationId="{733A00F7-0D08-4AD4-BEF5-97E9DC68EF6B}"/>
          </ac:spMkLst>
        </pc:spChg>
        <pc:picChg chg="mod">
          <ac:chgData name="김가영" userId="934df6cb-a4f9-497f-a898-018c3c9b9b1b" providerId="ADAL" clId="{9A2AC06F-84F3-418A-84E9-C6A2CB11C1AD}" dt="2022-07-03T23:46:56.437" v="22" actId="1076"/>
          <ac:picMkLst>
            <pc:docMk/>
            <pc:sldMk cId="1155326785" sldId="784"/>
            <ac:picMk id="20482" creationId="{00000000-0000-0000-0000-000000000000}"/>
          </ac:picMkLst>
        </pc:picChg>
      </pc:sldChg>
      <pc:sldChg chg="modSp mod">
        <pc:chgData name="김가영" userId="934df6cb-a4f9-497f-a898-018c3c9b9b1b" providerId="ADAL" clId="{9A2AC06F-84F3-418A-84E9-C6A2CB11C1AD}" dt="2022-07-03T23:47:00.472" v="23" actId="1076"/>
        <pc:sldMkLst>
          <pc:docMk/>
          <pc:sldMk cId="3705245908" sldId="785"/>
        </pc:sldMkLst>
        <pc:spChg chg="mod">
          <ac:chgData name="김가영" userId="934df6cb-a4f9-497f-a898-018c3c9b9b1b" providerId="ADAL" clId="{9A2AC06F-84F3-418A-84E9-C6A2CB11C1AD}" dt="2022-07-03T23:47:00.472" v="23" actId="1076"/>
          <ac:spMkLst>
            <pc:docMk/>
            <pc:sldMk cId="3705245908" sldId="785"/>
            <ac:spMk id="3" creationId="{733A00F7-0D08-4AD4-BEF5-97E9DC68EF6B}"/>
          </ac:spMkLst>
        </pc:spChg>
      </pc:sldChg>
      <pc:sldChg chg="modSp mod">
        <pc:chgData name="김가영" userId="934df6cb-a4f9-497f-a898-018c3c9b9b1b" providerId="ADAL" clId="{9A2AC06F-84F3-418A-84E9-C6A2CB11C1AD}" dt="2022-07-03T23:47:06.100" v="25" actId="1076"/>
        <pc:sldMkLst>
          <pc:docMk/>
          <pc:sldMk cId="719718110" sldId="786"/>
        </pc:sldMkLst>
        <pc:spChg chg="mod">
          <ac:chgData name="김가영" userId="934df6cb-a4f9-497f-a898-018c3c9b9b1b" providerId="ADAL" clId="{9A2AC06F-84F3-418A-84E9-C6A2CB11C1AD}" dt="2022-07-03T23:47:05.219" v="24" actId="1076"/>
          <ac:spMkLst>
            <pc:docMk/>
            <pc:sldMk cId="719718110" sldId="786"/>
            <ac:spMk id="3" creationId="{733A00F7-0D08-4AD4-BEF5-97E9DC68EF6B}"/>
          </ac:spMkLst>
        </pc:spChg>
        <pc:picChg chg="mod">
          <ac:chgData name="김가영" userId="934df6cb-a4f9-497f-a898-018c3c9b9b1b" providerId="ADAL" clId="{9A2AC06F-84F3-418A-84E9-C6A2CB11C1AD}" dt="2022-07-03T23:47:06.100" v="25" actId="1076"/>
          <ac:picMkLst>
            <pc:docMk/>
            <pc:sldMk cId="719718110" sldId="786"/>
            <ac:picMk id="21506" creationId="{00000000-0000-0000-0000-000000000000}"/>
          </ac:picMkLst>
        </pc:picChg>
      </pc:sldChg>
      <pc:sldChg chg="modSp mod">
        <pc:chgData name="김가영" userId="934df6cb-a4f9-497f-a898-018c3c9b9b1b" providerId="ADAL" clId="{9A2AC06F-84F3-418A-84E9-C6A2CB11C1AD}" dt="2022-07-03T23:47:20.639" v="28" actId="1076"/>
        <pc:sldMkLst>
          <pc:docMk/>
          <pc:sldMk cId="843711071" sldId="787"/>
        </pc:sldMkLst>
        <pc:spChg chg="mod">
          <ac:chgData name="김가영" userId="934df6cb-a4f9-497f-a898-018c3c9b9b1b" providerId="ADAL" clId="{9A2AC06F-84F3-418A-84E9-C6A2CB11C1AD}" dt="2022-07-03T23:47:11.197" v="26" actId="1076"/>
          <ac:spMkLst>
            <pc:docMk/>
            <pc:sldMk cId="843711071" sldId="787"/>
            <ac:spMk id="3" creationId="{733A00F7-0D08-4AD4-BEF5-97E9DC68EF6B}"/>
          </ac:spMkLst>
        </pc:spChg>
        <pc:spChg chg="mod">
          <ac:chgData name="김가영" userId="934df6cb-a4f9-497f-a898-018c3c9b9b1b" providerId="ADAL" clId="{9A2AC06F-84F3-418A-84E9-C6A2CB11C1AD}" dt="2022-07-03T23:47:20.639" v="28" actId="1076"/>
          <ac:spMkLst>
            <pc:docMk/>
            <pc:sldMk cId="843711071" sldId="787"/>
            <ac:spMk id="12" creationId="{E6D05F25-AD86-4858-AA4B-4CE1BB47D3AC}"/>
          </ac:spMkLst>
        </pc:spChg>
        <pc:picChg chg="mod">
          <ac:chgData name="김가영" userId="934df6cb-a4f9-497f-a898-018c3c9b9b1b" providerId="ADAL" clId="{9A2AC06F-84F3-418A-84E9-C6A2CB11C1AD}" dt="2022-07-03T23:47:17.017" v="27" actId="1076"/>
          <ac:picMkLst>
            <pc:docMk/>
            <pc:sldMk cId="843711071" sldId="787"/>
            <ac:picMk id="22530" creationId="{00000000-0000-0000-0000-000000000000}"/>
          </ac:picMkLst>
        </pc:picChg>
      </pc:sldChg>
      <pc:sldChg chg="modSp mod">
        <pc:chgData name="김가영" userId="934df6cb-a4f9-497f-a898-018c3c9b9b1b" providerId="ADAL" clId="{9A2AC06F-84F3-418A-84E9-C6A2CB11C1AD}" dt="2022-07-03T23:47:25.126" v="30" actId="1076"/>
        <pc:sldMkLst>
          <pc:docMk/>
          <pc:sldMk cId="1549522130" sldId="788"/>
        </pc:sldMkLst>
        <pc:spChg chg="mod">
          <ac:chgData name="김가영" userId="934df6cb-a4f9-497f-a898-018c3c9b9b1b" providerId="ADAL" clId="{9A2AC06F-84F3-418A-84E9-C6A2CB11C1AD}" dt="2022-07-03T23:47:24.317" v="29" actId="1076"/>
          <ac:spMkLst>
            <pc:docMk/>
            <pc:sldMk cId="1549522130" sldId="788"/>
            <ac:spMk id="3" creationId="{733A00F7-0D08-4AD4-BEF5-97E9DC68EF6B}"/>
          </ac:spMkLst>
        </pc:spChg>
        <pc:picChg chg="mod">
          <ac:chgData name="김가영" userId="934df6cb-a4f9-497f-a898-018c3c9b9b1b" providerId="ADAL" clId="{9A2AC06F-84F3-418A-84E9-C6A2CB11C1AD}" dt="2022-07-03T23:47:25.126" v="30" actId="1076"/>
          <ac:picMkLst>
            <pc:docMk/>
            <pc:sldMk cId="1549522130" sldId="788"/>
            <ac:picMk id="22530" creationId="{00000000-0000-0000-0000-000000000000}"/>
          </ac:picMkLst>
        </pc:picChg>
      </pc:sldChg>
      <pc:sldChg chg="modSp">
        <pc:chgData name="김가영" userId="934df6cb-a4f9-497f-a898-018c3c9b9b1b" providerId="ADAL" clId="{9A2AC06F-84F3-418A-84E9-C6A2CB11C1AD}" dt="2022-07-03T23:47:33.743" v="31" actId="1076"/>
        <pc:sldMkLst>
          <pc:docMk/>
          <pc:sldMk cId="3268939003" sldId="789"/>
        </pc:sldMkLst>
        <pc:spChg chg="mod">
          <ac:chgData name="김가영" userId="934df6cb-a4f9-497f-a898-018c3c9b9b1b" providerId="ADAL" clId="{9A2AC06F-84F3-418A-84E9-C6A2CB11C1AD}" dt="2022-07-03T23:47:33.743" v="31" actId="1076"/>
          <ac:spMkLst>
            <pc:docMk/>
            <pc:sldMk cId="3268939003" sldId="789"/>
            <ac:spMk id="6" creationId="{54025FEF-BC00-4BFC-9B24-A38717EFACED}"/>
          </ac:spMkLst>
        </pc:spChg>
      </pc:sldChg>
      <pc:sldChg chg="delSp mod">
        <pc:chgData name="김가영" userId="934df6cb-a4f9-497f-a898-018c3c9b9b1b" providerId="ADAL" clId="{9A2AC06F-84F3-418A-84E9-C6A2CB11C1AD}" dt="2022-07-03T23:47:44.835" v="32" actId="478"/>
        <pc:sldMkLst>
          <pc:docMk/>
          <pc:sldMk cId="462430302" sldId="790"/>
        </pc:sldMkLst>
        <pc:spChg chg="del">
          <ac:chgData name="김가영" userId="934df6cb-a4f9-497f-a898-018c3c9b9b1b" providerId="ADAL" clId="{9A2AC06F-84F3-418A-84E9-C6A2CB11C1AD}" dt="2022-07-03T23:47:44.835" v="32" actId="478"/>
          <ac:spMkLst>
            <pc:docMk/>
            <pc:sldMk cId="462430302" sldId="790"/>
            <ac:spMk id="2" creationId="{85AA7047-8CA9-4FF9-8DA8-3FFD80EC99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295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295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295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5" tIns="45319" rIns="90635" bIns="4531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14443"/>
            <a:ext cx="5431154" cy="4465558"/>
          </a:xfrm>
          <a:prstGeom prst="rect">
            <a:avLst/>
          </a:prstGeom>
        </p:spPr>
        <p:txBody>
          <a:bodyPr vert="horz" lIns="90635" tIns="45319" rIns="90635" bIns="4531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295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887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8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2022-07-04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4-1</a:t>
            </a:r>
            <a:r>
              <a:rPr lang="ko-KR" altLang="en-US" b="1" dirty="0">
                <a:solidFill>
                  <a:schemeClr val="bg1"/>
                </a:solidFill>
              </a:rPr>
              <a:t>장 강의 교안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김가영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next()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 헤더 저장하기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38239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03317"/>
            <a:ext cx="6629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7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93804" y="1202085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헤더를 제외한 데이터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37162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3531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251520" y="1099150"/>
            <a:ext cx="83529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질문하기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분석은 내가 관심 있는 데이터에 대한 호기심에서 출발한다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나와 직접적으로 관련이 있는 매력적인 데이터를 살펴보면 궁금증이 생긴다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583" y="356881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공공데이터에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질문하기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9710"/>
            <a:ext cx="5752779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11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94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더웠을까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일교차가 가장 큰 시기는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년 중 언제쯤일까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겨울에는 언제 가장 추울까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12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덥다고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알려진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대구보다 서울이 더 더운 날이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년 중 얼마나 있을까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88928" y="34083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공공데이터에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질문하기</a:t>
            </a:r>
          </a:p>
        </p:txBody>
      </p:sp>
    </p:spTree>
    <p:extLst>
      <p:ext uri="{BB962C8B-B14F-4D97-AF65-F5344CB8AC3E}">
        <p14:creationId xmlns:p14="http://schemas.microsoft.com/office/powerpoint/2010/main" val="377993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7544" y="1077558"/>
            <a:ext cx="849694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기상 관측 이래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최고 기온이 가장 높았던 날은 언제였고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몇 도였을까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질문을 해결하는데 필요한 데이터는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최고기온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389141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방법 구상하기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380043" cy="236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32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7544" y="1124744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기상 관측 이래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최고 기온이 가장 높았던 날은 언제였고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몇 도였을까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질문을 해결하는데 필요한 절차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8520" y="40602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방법 구상하기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2999" y="2944336"/>
            <a:ext cx="6959601" cy="170912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| </a:t>
            </a:r>
            <a:r>
              <a:rPr lang="ko-KR" altLang="en-US" dirty="0"/>
              <a:t>데이터를 </a:t>
            </a:r>
            <a:r>
              <a:rPr lang="ko-KR" altLang="en-US" dirty="0" err="1"/>
              <a:t>읽어온다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 | </a:t>
            </a:r>
            <a:r>
              <a:rPr lang="ko-KR" altLang="en-US" dirty="0"/>
              <a:t>순차적으로 최고 기온을 확인한다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 | </a:t>
            </a:r>
            <a:r>
              <a:rPr lang="ko-KR" altLang="en-US" dirty="0"/>
              <a:t>최고 기온이 가장 높았던 날짜의 데이터를 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 | </a:t>
            </a:r>
            <a:r>
              <a:rPr lang="ko-KR" altLang="en-US" dirty="0"/>
              <a:t>최종 저장된 데이터를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24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113208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1)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불러서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96552" y="42253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34954"/>
            <a:ext cx="5212309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71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114645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2)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중 최고 기온을 실수로 변환하여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540568" y="34962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2" y="1988840"/>
            <a:ext cx="7313594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71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7544" y="1258588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2)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중 최고 기온을 실수로 변환하여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252536" y="383661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53051"/>
            <a:ext cx="7313594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52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388BF3-6516-4ADC-A7E1-1163FB3A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72" y="260648"/>
            <a:ext cx="8229600" cy="776309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53B2B9-08E2-4306-A448-15ADEC88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06" y="1323651"/>
            <a:ext cx="8229600" cy="4932363"/>
          </a:xfrm>
        </p:spPr>
        <p:txBody>
          <a:bodyPr/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기온과 최고 기온이었던 날짜 찾기 최고 기온과 최고 기온이었던 날짜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찾으시오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출력화면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:</a:t>
            </a:r>
          </a:p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025FEF-BC00-4BFC-9B24-A38717EFA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348880"/>
            <a:ext cx="648072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기상 관측 이래 서울의 최고 기온이 가장 높았던 날은 2020-06-22로, 35.4 도 였습니다.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3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기상자료개방포털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홈페이지를 통해 기상 관련 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E645A-7EEA-44A2-84BC-0CE3A78F57C3}"/>
              </a:ext>
            </a:extLst>
          </p:cNvPr>
          <p:cNvSpPr txBox="1"/>
          <p:nvPr/>
        </p:nvSpPr>
        <p:spPr>
          <a:xfrm>
            <a:off x="505118" y="6157591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971675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pl-PL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https://data.kma.go.kr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7" y="2038226"/>
            <a:ext cx="7562766" cy="415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75656" y="1240484"/>
            <a:ext cx="5676900" cy="4792784"/>
            <a:chOff x="2311400" y="2666999"/>
            <a:chExt cx="4787899" cy="4127502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42" t="28695"/>
            <a:stretch/>
          </p:blipFill>
          <p:spPr bwMode="auto">
            <a:xfrm>
              <a:off x="2311400" y="2666999"/>
              <a:ext cx="4787899" cy="1747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8"/>
            <a:stretch/>
          </p:blipFill>
          <p:spPr bwMode="auto">
            <a:xfrm>
              <a:off x="2453076" y="4313810"/>
              <a:ext cx="4501930" cy="248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9128F44D-8FA5-49D8-B831-9D3ACEFD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답안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3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읽어와서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최고 기온 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43120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156632"/>
            <a:ext cx="7348836" cy="335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92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리스트에 저장하기</a:t>
            </a: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85975"/>
            <a:ext cx="63436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236531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 꺾은선 그래프로 그리기</a:t>
            </a: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시각화하기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357"/>
            <a:ext cx="7499082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254C6-1E0F-4E8D-AF34-4DE73459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분리하는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828600" y="33987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90982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2041663"/>
            <a:ext cx="7542057" cy="15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6"/>
            <a:ext cx="6334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25471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분리하는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00608" y="32859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90982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1927364"/>
            <a:ext cx="7527632" cy="14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7"/>
            <a:ext cx="7527632" cy="102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1457396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90982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123096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활용해서 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 추출하기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42071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74" y="1681141"/>
            <a:ext cx="7527632" cy="181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7"/>
            <a:ext cx="7527632" cy="179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88169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시각화하기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01718"/>
            <a:ext cx="7480300" cy="298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4156954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최고 기온 데이터 시각화하기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828600" y="37158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22613"/>
            <a:ext cx="7669213" cy="22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80DA6-615A-4479-90D8-F269076E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98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908720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 최고 기온 및 최저 기온 데이터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4" y="1685029"/>
            <a:ext cx="70961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34EF2F-C02D-496C-8556-225C6B4D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25375"/>
            <a:ext cx="8229600" cy="776309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6533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1057976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기상자료개방포털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 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기후통계분석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기후분석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25134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1111"/>
            <a:ext cx="6921319" cy="467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437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60852-0171-44A3-9B07-70F1CD70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E1E42-06F5-465B-B780-DCD14610E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1D30C-930A-496A-AA62-60C0E0D9A01F}"/>
              </a:ext>
            </a:extLst>
          </p:cNvPr>
          <p:cNvSpPr txBox="1"/>
          <p:nvPr/>
        </p:nvSpPr>
        <p:spPr>
          <a:xfrm>
            <a:off x="539552" y="1134388"/>
            <a:ext cx="88569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csv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f</a:t>
            </a:r>
            <a:r>
              <a:rPr lang="ko-KR" altLang="en-US" dirty="0"/>
              <a:t>=</a:t>
            </a:r>
            <a:r>
              <a:rPr lang="ko-KR" altLang="en-US" dirty="0" err="1"/>
              <a:t>open</a:t>
            </a:r>
            <a:r>
              <a:rPr lang="ko-KR" altLang="en-US" dirty="0"/>
              <a:t>('</a:t>
            </a:r>
            <a:r>
              <a:rPr lang="ko-KR" altLang="en-US" dirty="0" err="1"/>
              <a:t>seoul.csv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=</a:t>
            </a:r>
            <a:r>
              <a:rPr lang="ko-KR" altLang="en-US" dirty="0" err="1"/>
              <a:t>csv.reader</a:t>
            </a:r>
            <a:r>
              <a:rPr lang="ko-KR" altLang="en-US" dirty="0"/>
              <a:t>(</a:t>
            </a:r>
            <a:r>
              <a:rPr lang="ko-KR" altLang="en-US" dirty="0" err="1"/>
              <a:t>f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next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high</a:t>
            </a:r>
            <a:r>
              <a:rPr lang="ko-KR" altLang="en-US" dirty="0"/>
              <a:t>=[]</a:t>
            </a:r>
          </a:p>
          <a:p>
            <a:r>
              <a:rPr lang="ko-KR" altLang="en-US" dirty="0" err="1"/>
              <a:t>low</a:t>
            </a:r>
            <a:r>
              <a:rPr lang="ko-KR" altLang="en-US" dirty="0"/>
              <a:t>=[]</a:t>
            </a:r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row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row</a:t>
            </a:r>
            <a:r>
              <a:rPr lang="ko-KR" altLang="en-US" dirty="0"/>
              <a:t>[-1]!='' and </a:t>
            </a:r>
            <a:r>
              <a:rPr lang="ko-KR" altLang="en-US" dirty="0" err="1"/>
              <a:t>row</a:t>
            </a:r>
            <a:r>
              <a:rPr lang="ko-KR" altLang="en-US" dirty="0"/>
              <a:t>[-2]!='':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1983&lt;=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row</a:t>
            </a:r>
            <a:r>
              <a:rPr lang="ko-KR" altLang="en-US" dirty="0"/>
              <a:t>[0].</a:t>
            </a:r>
            <a:r>
              <a:rPr lang="ko-KR" altLang="en-US" dirty="0" err="1"/>
              <a:t>split</a:t>
            </a:r>
            <a:r>
              <a:rPr lang="ko-KR" altLang="en-US" dirty="0"/>
              <a:t>('-')[0]):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row</a:t>
            </a:r>
            <a:r>
              <a:rPr lang="ko-KR" altLang="en-US" dirty="0"/>
              <a:t>[0].</a:t>
            </a:r>
            <a:r>
              <a:rPr lang="ko-KR" altLang="en-US" dirty="0" err="1"/>
              <a:t>split</a:t>
            </a:r>
            <a:r>
              <a:rPr lang="ko-KR" altLang="en-US" dirty="0"/>
              <a:t>('-')[1]=='02' and </a:t>
            </a:r>
            <a:r>
              <a:rPr lang="ko-KR" altLang="en-US" dirty="0" err="1"/>
              <a:t>row</a:t>
            </a:r>
            <a:r>
              <a:rPr lang="ko-KR" altLang="en-US" dirty="0"/>
              <a:t>[0].</a:t>
            </a:r>
            <a:r>
              <a:rPr lang="ko-KR" altLang="en-US" dirty="0" err="1"/>
              <a:t>split</a:t>
            </a:r>
            <a:r>
              <a:rPr lang="ko-KR" altLang="en-US" dirty="0"/>
              <a:t>('-')[2]=='14':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high.append</a:t>
            </a:r>
            <a:r>
              <a:rPr lang="ko-KR" altLang="en-US" dirty="0"/>
              <a:t>(</a:t>
            </a:r>
            <a:r>
              <a:rPr lang="ko-KR" altLang="en-US" dirty="0" err="1"/>
              <a:t>float</a:t>
            </a:r>
            <a:r>
              <a:rPr lang="ko-KR" altLang="en-US" dirty="0"/>
              <a:t>(</a:t>
            </a:r>
            <a:r>
              <a:rPr lang="ko-KR" altLang="en-US" dirty="0" err="1"/>
              <a:t>row</a:t>
            </a:r>
            <a:r>
              <a:rPr lang="ko-KR" altLang="en-US" dirty="0"/>
              <a:t>[-1]))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low.append</a:t>
            </a:r>
            <a:r>
              <a:rPr lang="ko-KR" altLang="en-US" dirty="0"/>
              <a:t>(</a:t>
            </a:r>
            <a:r>
              <a:rPr lang="ko-KR" altLang="en-US" dirty="0" err="1"/>
              <a:t>float</a:t>
            </a:r>
            <a:r>
              <a:rPr lang="ko-KR" altLang="en-US" dirty="0"/>
              <a:t>(</a:t>
            </a:r>
            <a:r>
              <a:rPr lang="ko-KR" altLang="en-US" dirty="0" err="1"/>
              <a:t>row</a:t>
            </a:r>
            <a:r>
              <a:rPr lang="ko-KR" altLang="en-US" dirty="0"/>
              <a:t>[-2]))</a:t>
            </a:r>
          </a:p>
          <a:p>
            <a:r>
              <a:rPr lang="ko-KR" altLang="en-US" dirty="0"/>
              <a:t>                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high</a:t>
            </a:r>
            <a:r>
              <a:rPr lang="ko-KR" altLang="en-US" dirty="0"/>
              <a:t>,'</a:t>
            </a:r>
            <a:r>
              <a:rPr lang="ko-KR" altLang="en-US" dirty="0" err="1"/>
              <a:t>hotpink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low</a:t>
            </a:r>
            <a:r>
              <a:rPr lang="ko-KR" altLang="en-US" dirty="0"/>
              <a:t>,'</a:t>
            </a:r>
            <a:r>
              <a:rPr lang="ko-KR" altLang="en-US" dirty="0" err="1"/>
              <a:t>skyblue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72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23528" y="1127778"/>
            <a:ext cx="8638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조건별통계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 설정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51520" y="47022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57" y="1769940"/>
            <a:ext cx="4924126" cy="436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200025" y="6550223"/>
            <a:ext cx="9544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tip) </a:t>
            </a:r>
            <a:r>
              <a:rPr lang="ko-KR" altLang="en-US" sz="1400" dirty="0"/>
              <a:t>기간은 </a:t>
            </a:r>
            <a:r>
              <a:rPr lang="en-US" altLang="ko-KR" sz="1400" dirty="0"/>
              <a:t>1904</a:t>
            </a:r>
            <a:r>
              <a:rPr lang="ko-KR" altLang="en-US" sz="1400" dirty="0"/>
              <a:t>년부터 검색이 가능하지만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실제 데이터는 </a:t>
            </a:r>
            <a:r>
              <a:rPr lang="en-US" altLang="ko-KR" sz="1400" dirty="0"/>
              <a:t>1907</a:t>
            </a:r>
            <a:r>
              <a:rPr lang="ko-KR" altLang="en-US" sz="1400" dirty="0"/>
              <a:t>년 </a:t>
            </a:r>
            <a:r>
              <a:rPr lang="en-US" altLang="ko-KR" sz="1400" dirty="0"/>
              <a:t>10</a:t>
            </a:r>
            <a:r>
              <a:rPr lang="ko-KR" altLang="en-US" sz="1400" dirty="0"/>
              <a:t>월 </a:t>
            </a:r>
            <a:r>
              <a:rPr lang="en-US" altLang="ko-KR" sz="1400" dirty="0"/>
              <a:t>1</a:t>
            </a:r>
            <a:r>
              <a:rPr lang="ko-KR" altLang="en-US" sz="1400" dirty="0"/>
              <a:t>일부터 제공</a:t>
            </a:r>
            <a:r>
              <a:rPr lang="en-US" altLang="ko-KR" sz="1400" dirty="0"/>
              <a:t>(</a:t>
            </a:r>
            <a:r>
              <a:rPr lang="ko-KR" altLang="en-US" sz="1400" dirty="0"/>
              <a:t>서울 기준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015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055563"/>
            <a:ext cx="863888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[CSV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다운로드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23528" y="33596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95375"/>
            <a:ext cx="5353050" cy="492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2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2066" y="1100099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csv.reader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데이터를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기후통계분석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기후분석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기온분석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33265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1450"/>
            <a:ext cx="5013279" cy="432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084025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seoul.csv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95536" y="31690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99" y="2290763"/>
            <a:ext cx="54673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16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7544" y="1181833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seoul.csv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한 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(row)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씩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35708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"/>
          <a:stretch/>
        </p:blipFill>
        <p:spPr bwMode="auto">
          <a:xfrm>
            <a:off x="755576" y="1772816"/>
            <a:ext cx="6391275" cy="48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13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5623" y="1248294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누락된 데이터 확인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68560" y="35311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88143"/>
            <a:ext cx="63817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70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12091</TotalTime>
  <Words>859</Words>
  <Application>Microsoft Office PowerPoint</Application>
  <PresentationFormat>화면 슬라이드 쇼(4:3)</PresentationFormat>
  <Paragraphs>138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Arial Unicode MS</vt:lpstr>
      <vt:lpstr>HY견고딕</vt:lpstr>
      <vt:lpstr>HY헤드라인M</vt:lpstr>
      <vt:lpstr>굴림</vt:lpstr>
      <vt:lpstr>나눔스퀘어</vt:lpstr>
      <vt:lpstr>나눔스퀘어 Bold</vt:lpstr>
      <vt:lpstr>맑은 고딕</vt:lpstr>
      <vt:lpstr>Aharoni</vt:lpstr>
      <vt:lpstr>Arial</vt:lpstr>
      <vt:lpstr>Wingdings</vt:lpstr>
      <vt:lpstr>Office 테마</vt:lpstr>
      <vt:lpstr>4-1장 강의 교안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</vt:lpstr>
      <vt:lpstr>답안: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</vt:lpstr>
      <vt:lpstr>답안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949</cp:revision>
  <cp:lastPrinted>2018-11-15T01:35:03Z</cp:lastPrinted>
  <dcterms:created xsi:type="dcterms:W3CDTF">2007-10-05T07:38:31Z</dcterms:created>
  <dcterms:modified xsi:type="dcterms:W3CDTF">2022-07-04T00:37:30Z</dcterms:modified>
</cp:coreProperties>
</file>