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1" r:id="rId2"/>
    <p:sldId id="759" r:id="rId3"/>
    <p:sldId id="879" r:id="rId4"/>
    <p:sldId id="880" r:id="rId5"/>
    <p:sldId id="882" r:id="rId6"/>
    <p:sldId id="885" r:id="rId7"/>
    <p:sldId id="886" r:id="rId8"/>
    <p:sldId id="888" r:id="rId9"/>
    <p:sldId id="890" r:id="rId10"/>
    <p:sldId id="892" r:id="rId11"/>
    <p:sldId id="894" r:id="rId12"/>
    <p:sldId id="895" r:id="rId13"/>
    <p:sldId id="896" r:id="rId14"/>
    <p:sldId id="902" r:id="rId15"/>
    <p:sldId id="904" r:id="rId16"/>
    <p:sldId id="903" r:id="rId17"/>
    <p:sldId id="907" r:id="rId18"/>
    <p:sldId id="762" r:id="rId19"/>
    <p:sldId id="763" r:id="rId20"/>
    <p:sldId id="931" r:id="rId21"/>
    <p:sldId id="940" r:id="rId22"/>
    <p:sldId id="941" r:id="rId23"/>
    <p:sldId id="942" r:id="rId24"/>
    <p:sldId id="943" r:id="rId25"/>
    <p:sldId id="945" r:id="rId26"/>
    <p:sldId id="944" r:id="rId27"/>
    <p:sldId id="946" r:id="rId28"/>
    <p:sldId id="947" r:id="rId29"/>
    <p:sldId id="950" r:id="rId30"/>
    <p:sldId id="951" r:id="rId31"/>
    <p:sldId id="953" r:id="rId32"/>
    <p:sldId id="955" r:id="rId33"/>
    <p:sldId id="956" r:id="rId34"/>
    <p:sldId id="958" r:id="rId35"/>
    <p:sldId id="960" r:id="rId36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1667" autoAdjust="0"/>
  </p:normalViewPr>
  <p:slideViewPr>
    <p:cSldViewPr>
      <p:cViewPr>
        <p:scale>
          <a:sx n="100" d="100"/>
          <a:sy n="100" d="100"/>
        </p:scale>
        <p:origin x="2052" y="390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가영" userId="934df6cb-a4f9-497f-a898-018c3c9b9b1b" providerId="ADAL" clId="{944BD8DA-5788-4FA6-906D-B0D582475742}"/>
    <pc:docChg chg="undo custSel addSld delSld">
      <pc:chgData name="김가영" userId="934df6cb-a4f9-497f-a898-018c3c9b9b1b" providerId="ADAL" clId="{944BD8DA-5788-4FA6-906D-B0D582475742}" dt="2022-07-05T23:31:55.747" v="21" actId="47"/>
      <pc:docMkLst>
        <pc:docMk/>
      </pc:docMkLst>
      <pc:sldChg chg="del">
        <pc:chgData name="김가영" userId="934df6cb-a4f9-497f-a898-018c3c9b9b1b" providerId="ADAL" clId="{944BD8DA-5788-4FA6-906D-B0D582475742}" dt="2022-07-05T23:30:27.507" v="0" actId="47"/>
        <pc:sldMkLst>
          <pc:docMk/>
          <pc:sldMk cId="3070626659" sldId="877"/>
        </pc:sldMkLst>
      </pc:sldChg>
      <pc:sldChg chg="del">
        <pc:chgData name="김가영" userId="934df6cb-a4f9-497f-a898-018c3c9b9b1b" providerId="ADAL" clId="{944BD8DA-5788-4FA6-906D-B0D582475742}" dt="2022-07-05T23:30:28.053" v="1" actId="47"/>
        <pc:sldMkLst>
          <pc:docMk/>
          <pc:sldMk cId="1978203090" sldId="878"/>
        </pc:sldMkLst>
      </pc:sldChg>
      <pc:sldChg chg="del">
        <pc:chgData name="김가영" userId="934df6cb-a4f9-497f-a898-018c3c9b9b1b" providerId="ADAL" clId="{944BD8DA-5788-4FA6-906D-B0D582475742}" dt="2022-07-05T23:30:35.360" v="3" actId="47"/>
        <pc:sldMkLst>
          <pc:docMk/>
          <pc:sldMk cId="2328570388" sldId="887"/>
        </pc:sldMkLst>
      </pc:sldChg>
      <pc:sldChg chg="del">
        <pc:chgData name="김가영" userId="934df6cb-a4f9-497f-a898-018c3c9b9b1b" providerId="ADAL" clId="{944BD8DA-5788-4FA6-906D-B0D582475742}" dt="2022-07-05T23:30:37.097" v="4" actId="47"/>
        <pc:sldMkLst>
          <pc:docMk/>
          <pc:sldMk cId="1801089010" sldId="889"/>
        </pc:sldMkLst>
      </pc:sldChg>
      <pc:sldChg chg="del">
        <pc:chgData name="김가영" userId="934df6cb-a4f9-497f-a898-018c3c9b9b1b" providerId="ADAL" clId="{944BD8DA-5788-4FA6-906D-B0D582475742}" dt="2022-07-05T23:30:39.753" v="5" actId="47"/>
        <pc:sldMkLst>
          <pc:docMk/>
          <pc:sldMk cId="2557734130" sldId="891"/>
        </pc:sldMkLst>
      </pc:sldChg>
      <pc:sldChg chg="del">
        <pc:chgData name="김가영" userId="934df6cb-a4f9-497f-a898-018c3c9b9b1b" providerId="ADAL" clId="{944BD8DA-5788-4FA6-906D-B0D582475742}" dt="2022-07-05T23:30:59.540" v="7" actId="47"/>
        <pc:sldMkLst>
          <pc:docMk/>
          <pc:sldMk cId="3289796770" sldId="899"/>
        </pc:sldMkLst>
      </pc:sldChg>
      <pc:sldChg chg="add del">
        <pc:chgData name="김가영" userId="934df6cb-a4f9-497f-a898-018c3c9b9b1b" providerId="ADAL" clId="{944BD8DA-5788-4FA6-906D-B0D582475742}" dt="2022-07-05T23:31:12.878" v="10" actId="47"/>
        <pc:sldMkLst>
          <pc:docMk/>
          <pc:sldMk cId="1214113949" sldId="901"/>
        </pc:sldMkLst>
      </pc:sldChg>
      <pc:sldChg chg="add del">
        <pc:chgData name="김가영" userId="934df6cb-a4f9-497f-a898-018c3c9b9b1b" providerId="ADAL" clId="{944BD8DA-5788-4FA6-906D-B0D582475742}" dt="2022-07-05T23:31:18.870" v="12" actId="47"/>
        <pc:sldMkLst>
          <pc:docMk/>
          <pc:sldMk cId="1505936044" sldId="903"/>
        </pc:sldMkLst>
      </pc:sldChg>
      <pc:sldChg chg="del">
        <pc:chgData name="김가영" userId="934df6cb-a4f9-497f-a898-018c3c9b9b1b" providerId="ADAL" clId="{944BD8DA-5788-4FA6-906D-B0D582475742}" dt="2022-07-05T23:31:46.107" v="16" actId="47"/>
        <pc:sldMkLst>
          <pc:docMk/>
          <pc:sldMk cId="4164595429" sldId="948"/>
        </pc:sldMkLst>
      </pc:sldChg>
      <pc:sldChg chg="del">
        <pc:chgData name="김가영" userId="934df6cb-a4f9-497f-a898-018c3c9b9b1b" providerId="ADAL" clId="{944BD8DA-5788-4FA6-906D-B0D582475742}" dt="2022-07-05T23:31:47.480" v="17" actId="47"/>
        <pc:sldMkLst>
          <pc:docMk/>
          <pc:sldMk cId="343446591" sldId="949"/>
        </pc:sldMkLst>
      </pc:sldChg>
      <pc:sldChg chg="del">
        <pc:chgData name="김가영" userId="934df6cb-a4f9-497f-a898-018c3c9b9b1b" providerId="ADAL" clId="{944BD8DA-5788-4FA6-906D-B0D582475742}" dt="2022-07-05T23:30:30.721" v="2" actId="47"/>
        <pc:sldMkLst>
          <pc:docMk/>
          <pc:sldMk cId="373689448" sldId="1006"/>
        </pc:sldMkLst>
      </pc:sldChg>
      <pc:sldChg chg="del">
        <pc:chgData name="김가영" userId="934df6cb-a4f9-497f-a898-018c3c9b9b1b" providerId="ADAL" clId="{944BD8DA-5788-4FA6-906D-B0D582475742}" dt="2022-07-05T23:30:47.601" v="6" actId="47"/>
        <pc:sldMkLst>
          <pc:docMk/>
          <pc:sldMk cId="3609341474" sldId="1007"/>
        </pc:sldMkLst>
      </pc:sldChg>
      <pc:sldChg chg="del">
        <pc:chgData name="김가영" userId="934df6cb-a4f9-497f-a898-018c3c9b9b1b" providerId="ADAL" clId="{944BD8DA-5788-4FA6-906D-B0D582475742}" dt="2022-07-05T23:31:20.598" v="13" actId="47"/>
        <pc:sldMkLst>
          <pc:docMk/>
          <pc:sldMk cId="3672453929" sldId="1008"/>
        </pc:sldMkLst>
      </pc:sldChg>
      <pc:sldChg chg="del">
        <pc:chgData name="김가영" userId="934df6cb-a4f9-497f-a898-018c3c9b9b1b" providerId="ADAL" clId="{944BD8DA-5788-4FA6-906D-B0D582475742}" dt="2022-07-05T23:31:22.397" v="14" actId="47"/>
        <pc:sldMkLst>
          <pc:docMk/>
          <pc:sldMk cId="1426034515" sldId="1009"/>
        </pc:sldMkLst>
      </pc:sldChg>
      <pc:sldChg chg="del">
        <pc:chgData name="김가영" userId="934df6cb-a4f9-497f-a898-018c3c9b9b1b" providerId="ADAL" clId="{944BD8DA-5788-4FA6-906D-B0D582475742}" dt="2022-07-05T23:31:44.683" v="15" actId="47"/>
        <pc:sldMkLst>
          <pc:docMk/>
          <pc:sldMk cId="116962916" sldId="1010"/>
        </pc:sldMkLst>
      </pc:sldChg>
      <pc:sldChg chg="del">
        <pc:chgData name="김가영" userId="934df6cb-a4f9-497f-a898-018c3c9b9b1b" providerId="ADAL" clId="{944BD8DA-5788-4FA6-906D-B0D582475742}" dt="2022-07-05T23:31:48.861" v="18" actId="47"/>
        <pc:sldMkLst>
          <pc:docMk/>
          <pc:sldMk cId="3770268033" sldId="1011"/>
        </pc:sldMkLst>
      </pc:sldChg>
      <pc:sldChg chg="del">
        <pc:chgData name="김가영" userId="934df6cb-a4f9-497f-a898-018c3c9b9b1b" providerId="ADAL" clId="{944BD8DA-5788-4FA6-906D-B0D582475742}" dt="2022-07-05T23:31:50.425" v="19" actId="47"/>
        <pc:sldMkLst>
          <pc:docMk/>
          <pc:sldMk cId="3327416122" sldId="1012"/>
        </pc:sldMkLst>
      </pc:sldChg>
      <pc:sldChg chg="del">
        <pc:chgData name="김가영" userId="934df6cb-a4f9-497f-a898-018c3c9b9b1b" providerId="ADAL" clId="{944BD8DA-5788-4FA6-906D-B0D582475742}" dt="2022-07-05T23:31:51.749" v="20" actId="47"/>
        <pc:sldMkLst>
          <pc:docMk/>
          <pc:sldMk cId="779392773" sldId="1013"/>
        </pc:sldMkLst>
      </pc:sldChg>
      <pc:sldChg chg="del">
        <pc:chgData name="김가영" userId="934df6cb-a4f9-497f-a898-018c3c9b9b1b" providerId="ADAL" clId="{944BD8DA-5788-4FA6-906D-B0D582475742}" dt="2022-07-05T23:31:55.747" v="21" actId="47"/>
        <pc:sldMkLst>
          <pc:docMk/>
          <pc:sldMk cId="2075643421" sldId="10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295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295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5" y="1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5" tIns="45319" rIns="90635" bIns="4531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14443"/>
            <a:ext cx="5431154" cy="4465558"/>
          </a:xfrm>
          <a:prstGeom prst="rect">
            <a:avLst/>
          </a:prstGeom>
        </p:spPr>
        <p:txBody>
          <a:bodyPr vert="horz" lIns="90635" tIns="45319" rIns="90635" bIns="4531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5" y="9425695"/>
            <a:ext cx="2942271" cy="496173"/>
          </a:xfrm>
          <a:prstGeom prst="rect">
            <a:avLst/>
          </a:prstGeom>
        </p:spPr>
        <p:txBody>
          <a:bodyPr vert="horz" lIns="90635" tIns="45319" rIns="90635" bIns="453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887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2022-07-05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>
                <a:solidFill>
                  <a:schemeClr val="bg1"/>
                </a:solidFill>
              </a:rPr>
              <a:t>장 강의 교안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4608907" y="5805264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김가영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63410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Cmap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(jet)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3994"/>
            <a:ext cx="6502400" cy="464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2C5C4BC-6094-4400-8F63-666B0445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83863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198713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크기가 서로 다른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점 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84584" y="421578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6544"/>
            <a:ext cx="7285451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3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크기가 서로 다른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점 만들기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84584" y="34655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835"/>
            <a:ext cx="70770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크기가 서로 다른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점 만들기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컬러맵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컬러바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투명도 설정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97EACC-2D6A-4BC1-8165-ED67664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FF9D73F-8AA3-4CAC-90F5-84A72BE3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67" y="2041663"/>
            <a:ext cx="5817093" cy="400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7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8520" y="449381"/>
            <a:ext cx="91450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연령대별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표현하시오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91C5C3-A232-44B4-8C40-7C5BE111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28" y="1484784"/>
            <a:ext cx="6706319" cy="44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2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065387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형태의 추세선 추가하기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8594" y="711235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제주도의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04788"/>
            <a:ext cx="7111392" cy="491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62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= x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형태의 추세선 추가하기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40019" y="442384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연령대별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03215-5C58-4DC7-AB6B-15FE410A5B51}"/>
              </a:ext>
            </a:extLst>
          </p:cNvPr>
          <p:cNvSpPr txBox="1"/>
          <p:nvPr/>
        </p:nvSpPr>
        <p:spPr>
          <a:xfrm>
            <a:off x="599768" y="2001717"/>
            <a:ext cx="663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max</a:t>
            </a:r>
            <a:r>
              <a:rPr lang="ko-KR" altLang="en-US" dirty="0"/>
              <a:t>(</a:t>
            </a:r>
            <a:r>
              <a:rPr lang="ko-KR" altLang="en-US" dirty="0" err="1"/>
              <a:t>m</a:t>
            </a:r>
            <a:r>
              <a:rPr lang="ko-KR" altLang="en-US" dirty="0"/>
              <a:t>)),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max</a:t>
            </a:r>
            <a:r>
              <a:rPr lang="ko-KR" altLang="en-US" dirty="0"/>
              <a:t>(</a:t>
            </a:r>
            <a:r>
              <a:rPr lang="ko-KR" altLang="en-US" dirty="0" err="1"/>
              <a:t>m</a:t>
            </a:r>
            <a:r>
              <a:rPr lang="ko-KR" altLang="en-US" dirty="0"/>
              <a:t>)), '</a:t>
            </a:r>
            <a:r>
              <a:rPr lang="ko-KR" altLang="en-US" dirty="0" err="1"/>
              <a:t>g</a:t>
            </a:r>
            <a:r>
              <a:rPr lang="ko-KR" alt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0593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원의 크기는 인구수의 제곱근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5496" y="434598"/>
            <a:ext cx="8304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연령대별 성별 비율을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001717"/>
            <a:ext cx="8158555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C1CEC-9F66-49EE-ACCD-8AFB0643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18" y="1124744"/>
            <a:ext cx="8229600" cy="4932363"/>
          </a:xfrm>
        </p:spPr>
        <p:txBody>
          <a:bodyPr/>
          <a:lstStyle/>
          <a:p>
            <a:r>
              <a:rPr lang="en-US" altLang="ko-KR" dirty="0" err="1"/>
              <a:t>size.append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(int(row[</a:t>
            </a:r>
            <a:r>
              <a:rPr lang="en-US" altLang="ko-KR" dirty="0" err="1"/>
              <a:t>i</a:t>
            </a:r>
            <a:r>
              <a:rPr lang="en-US" altLang="ko-KR" dirty="0"/>
              <a:t>]) + int(row[i+103])))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4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</a:t>
            </a: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12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61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 현황 데이터 정제하기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지하철역에서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48D3A-600A-4732-8A93-7F6359E2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지하철 시간대별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46471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4713" y="149112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10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 동네 인구 구조를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나타내기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꺾은선 그래프로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scatter()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제주도의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성별 비율을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4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15490" y="343733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58608" y="1144093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지하철 시간대별 이용현황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97" y="1623136"/>
            <a:ext cx="6804214" cy="48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7805" y="389171"/>
            <a:ext cx="8676456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9" y="2001717"/>
            <a:ext cx="8030645" cy="2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6880" y="1206653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37164" y="295041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23728" y="1674538"/>
            <a:ext cx="4535892" cy="4814657"/>
            <a:chOff x="834394" y="2001717"/>
            <a:chExt cx="7709837" cy="818366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94" y="2001717"/>
              <a:ext cx="7709837" cy="264179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908" y="4639904"/>
              <a:ext cx="7670978" cy="554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27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제외하고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데이터 타입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51520" y="313150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01717"/>
            <a:ext cx="8039113" cy="28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제외하고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데이터 타입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96622" y="226748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8" y="2001718"/>
            <a:ext cx="8039113" cy="33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인덱스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807457" y="708822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84213"/>
            <a:ext cx="7736774" cy="1724896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F8F567C-C71F-4E41-8C94-0DAAF56A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44FE7F-7B50-486D-B15C-408A1CE8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7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7201" y="1052736"/>
            <a:ext cx="8039113" cy="94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개수 및 인원수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저장하여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DA83A-BECB-401F-9BFA-2F9B5A7A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12051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개수 및 인원수 출력하기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25549"/>
            <a:ext cx="7919404" cy="361890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2B6A684-7A53-4C37-869D-65E01EB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80612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11324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DF3694-C787-46C7-9875-8181039E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02218D-08E5-4381-89BB-1F8E9BFE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48" y="1875620"/>
            <a:ext cx="5850303" cy="3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24584" y="1084174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오름차순 정렬하기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F9FAE6C-1E4D-4FFE-80E7-CD5B6E62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97FC48-DFB2-48A4-B7A1-776E880D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16832"/>
            <a:ext cx="5785374" cy="35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268760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연령별 인구 데이터 꺾은선 그래프로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702263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1768897"/>
            <a:ext cx="7191828" cy="467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DC963229-BF71-4155-B6A2-B27D0C49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65814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108290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 더하여 아래의 그래프처럼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표현하시오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13D303-EC22-400F-9CD4-33EF8261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9AE09A-DD92-41F7-BFB7-A7BD7C20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16832"/>
            <a:ext cx="65722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9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09587" y="1113247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 최대 역과 인원 수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EEE78FA-DDE1-472C-92B2-95074147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A2A36E-9CA0-4F13-B240-581293B1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3" y="1578321"/>
            <a:ext cx="8108500" cy="12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0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하차 인원 최대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157DBE-D0F3-445E-A4A5-9F574AC5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103855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6" y="1628800"/>
            <a:ext cx="8167933" cy="2806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789437" y="1117257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승차 시간 패턴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611560" y="-101576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25402" y="321143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4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902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77217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승차 시간 패턴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20052" y="221765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0" y="1427597"/>
            <a:ext cx="8290539" cy="32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09587" y="1190120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타고 내리는 역 찾기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81" y="1697951"/>
            <a:ext cx="7777119" cy="15921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49A9A0-430C-42F0-9624-2A9DECCC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6125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연령별 남성 인구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저장하기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" y="2033969"/>
            <a:ext cx="7460343" cy="450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2EE9565D-DE8B-4199-BF97-19B55081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EA25A-C6D1-4F1B-BA6A-729B0597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연령별 남성 인구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인구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6" y="2033966"/>
            <a:ext cx="7284583" cy="461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A9418910-4897-4F99-9009-E1BDA32A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15FE88-D8B9-48E2-B045-BCAAA29B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2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17519" y="1117878"/>
            <a:ext cx="80391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1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540568" y="36830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scatter( )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543509"/>
            <a:ext cx="7346950" cy="178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56043"/>
            <a:ext cx="3824529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124744"/>
            <a:ext cx="80391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11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468560" y="326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버블 차트로 표현하기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558247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9" y="1632213"/>
            <a:ext cx="7208411" cy="17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89" y="3829537"/>
            <a:ext cx="3874661" cy="262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23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6" y="2016021"/>
            <a:ext cx="6843218" cy="459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7D5584B-2DB9-4DE7-BAC5-4D6128B7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53312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10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동네 인구 구조를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산점도로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나타내기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차트로 표현하기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컬러바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41664"/>
            <a:ext cx="6457062" cy="45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178CD23-F428-4B14-A60C-853E8D5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4125421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14755</TotalTime>
  <Words>747</Words>
  <Application>Microsoft Office PowerPoint</Application>
  <PresentationFormat>화면 슬라이드 쇼(4:3)</PresentationFormat>
  <Paragraphs>123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5장 강의 교안</vt:lpstr>
      <vt:lpstr>PowerPoint 프레젠테이션</vt:lpstr>
      <vt:lpstr>문제</vt:lpstr>
      <vt:lpstr>PowerPoint 프레젠테이션</vt:lpstr>
      <vt:lpstr>문제</vt:lpstr>
      <vt:lpstr>PowerPoint 프레젠테이션</vt:lpstr>
      <vt:lpstr>PowerPoint 프레젠테이션</vt:lpstr>
      <vt:lpstr>문제</vt:lpstr>
      <vt:lpstr>문제</vt:lpstr>
      <vt:lpstr>문제</vt:lpstr>
      <vt:lpstr>PowerPoint 프레젠테이션</vt:lpstr>
      <vt:lpstr>PowerPoint 프레젠테이션</vt:lpstr>
      <vt:lpstr>문제: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지하철 시간대별 데이터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</vt:lpstr>
      <vt:lpstr>실행결과</vt:lpstr>
      <vt:lpstr>문제</vt:lpstr>
      <vt:lpstr>문제</vt:lpstr>
      <vt:lpstr>문제</vt:lpstr>
      <vt:lpstr>문제</vt:lpstr>
      <vt:lpstr>문제</vt:lpstr>
      <vt:lpstr>PowerPoint 프레젠테이션</vt:lpstr>
      <vt:lpstr>PowerPoint 프레젠테이션</vt:lpstr>
      <vt:lpstr>문제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952</cp:revision>
  <cp:lastPrinted>2022-07-05T23:30:30Z</cp:lastPrinted>
  <dcterms:created xsi:type="dcterms:W3CDTF">2007-10-05T07:38:31Z</dcterms:created>
  <dcterms:modified xsi:type="dcterms:W3CDTF">2022-07-05T23:32:02Z</dcterms:modified>
</cp:coreProperties>
</file>