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" r:id="rId2"/>
    <p:sldId id="292" r:id="rId3"/>
    <p:sldId id="295" r:id="rId4"/>
    <p:sldId id="300" r:id="rId5"/>
    <p:sldId id="303" r:id="rId6"/>
    <p:sldId id="301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2"/>
            <p14:sldId id="295"/>
            <p14:sldId id="300"/>
            <p14:sldId id="303"/>
            <p14:sldId id="301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667" autoAdjust="0"/>
  </p:normalViewPr>
  <p:slideViewPr>
    <p:cSldViewPr>
      <p:cViewPr varScale="1">
        <p:scale>
          <a:sx n="67" d="100"/>
          <a:sy n="67" d="100"/>
        </p:scale>
        <p:origin x="44" y="924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2022-07-06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>
                <a:solidFill>
                  <a:schemeClr val="bg1"/>
                </a:solidFill>
              </a:rPr>
              <a:t>장 실습 문제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이준헌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주어진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subwayfee.csv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파일을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csv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라이브러리를 사용해 불러와 전체 데이터를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39" y="2132856"/>
            <a:ext cx="6524521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 승하차 비율을 파이 그래프로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plt.rc('font', family = '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Malgun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Gothic')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로 파이 그래프의 제목 폰트를 지정하시오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77" y="1916832"/>
            <a:ext cx="2114845" cy="4706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0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 승하차 비율을 파이 그래프로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plt.pie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(row[4:8], labels = label, colors = c,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autopct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= '%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1.f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%%')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로 파이 그래프의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label,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72" y="1988840"/>
            <a:ext cx="2764255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5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출력할 호선을 입력 받고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입력 받은 호선의 유임 승차 인원을 막대 그래프로 출력하시오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plt.ticklabel_format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(axis='y',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useOffset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=False, style='plain')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y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축을 표현하시오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8"/>
          <a:stretch/>
        </p:blipFill>
        <p:spPr>
          <a:xfrm>
            <a:off x="1677089" y="2276872"/>
            <a:ext cx="5713621" cy="4392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8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문제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아래의 출력 화면과 같이 역의 이름과 호선을 입력 받고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입력 받은 역의 유무임 승하차 인원을 막대 그래프로 출력하시오</a:t>
            </a:r>
            <a:endParaRPr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52" y="2132856"/>
            <a:ext cx="5897495" cy="4105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9823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12551</TotalTime>
  <Words>195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6장 실습 문제</vt:lpstr>
      <vt:lpstr>1. 실습 문제</vt:lpstr>
      <vt:lpstr>1. 실습 문제</vt:lpstr>
      <vt:lpstr>1.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손 건우</cp:lastModifiedBy>
  <cp:revision>1080</cp:revision>
  <cp:lastPrinted>2018-11-15T01:35:03Z</cp:lastPrinted>
  <dcterms:created xsi:type="dcterms:W3CDTF">2007-10-05T07:38:31Z</dcterms:created>
  <dcterms:modified xsi:type="dcterms:W3CDTF">2022-07-06T04:52:33Z</dcterms:modified>
</cp:coreProperties>
</file>