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07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1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59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6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6583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55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52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68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67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861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5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508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922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47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5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368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18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82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596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59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6</Words>
  <Application>Microsoft Office PowerPoint</Application>
  <PresentationFormat>Widescreen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Narasimha Rao</cp:lastModifiedBy>
  <cp:revision>2</cp:revision>
  <dcterms:created xsi:type="dcterms:W3CDTF">2025-04-03T03:31:32Z</dcterms:created>
  <dcterms:modified xsi:type="dcterms:W3CDTF">2025-04-03T03:33:15Z</dcterms:modified>
</cp:coreProperties>
</file>