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132"/>
    <a:srgbClr val="24323E"/>
    <a:srgbClr val="3CDBEC"/>
    <a:srgbClr val="06C4DE"/>
    <a:srgbClr val="10AAD4"/>
    <a:srgbClr val="0BA5B5"/>
    <a:srgbClr val="0E8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5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E8250-836C-4596-ADD4-8CE84A9F365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AB1C-B1CF-4633-A916-1077CDDCE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7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0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52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580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549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250480" y="365126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8237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63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16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" y="1551008"/>
            <a:ext cx="11178526" cy="4625955"/>
          </a:xfrm>
        </p:spPr>
        <p:txBody>
          <a:bodyPr/>
          <a:lstStyle>
            <a:lvl1pPr marL="2286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424" y="939739"/>
            <a:ext cx="10268584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2400" dirty="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40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11076976" y="377318"/>
            <a:ext cx="90932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10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68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422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1"/>
            <a:ext cx="12192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3"/>
            <a:ext cx="12192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0" y="6356350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29" y="6356350"/>
            <a:ext cx="3113396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02" y="365126"/>
            <a:ext cx="10269206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11181572" y="161927"/>
            <a:ext cx="804724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903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50DAA-3684-4B6C-9277-9E3CD0EC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8FC65E6-22C9-4673-92A8-24ADC247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1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6359832"/>
            <a:ext cx="32385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9FB32E-5CE6-4C8A-A2F2-7AAF4786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57" y="1122363"/>
            <a:ext cx="10949651" cy="2387600"/>
          </a:xfrm>
        </p:spPr>
        <p:txBody>
          <a:bodyPr anchor="b"/>
          <a:lstStyle>
            <a:lvl1pPr algn="ctr">
              <a:defRPr sz="600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983CC78-D495-47D2-A33F-673DF9ED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7" y="3602038"/>
            <a:ext cx="10949651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5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5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DS-2002: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303835" cy="426749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Python and Databases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48EACD5-346E-4647-A516-131E85C7CD40}"/>
              </a:ext>
            </a:extLst>
          </p:cNvPr>
          <p:cNvSpPr txBox="1">
            <a:spLocks/>
          </p:cNvSpPr>
          <p:nvPr/>
        </p:nvSpPr>
        <p:spPr>
          <a:xfrm>
            <a:off x="7464612" y="5473308"/>
            <a:ext cx="4303835" cy="426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50D8-E106-439B-36B7-ECAC2BD8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5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AEE5-4562-9FE8-6737-47CF77DA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on your machine is awesome but not Required (It will make life easier for you). We’ll do that today</a:t>
            </a:r>
          </a:p>
          <a:p>
            <a:r>
              <a:rPr lang="en-US" dirty="0"/>
              <a:t>We’ll do a database quiz this week. </a:t>
            </a:r>
            <a:br>
              <a:rPr lang="en-US" dirty="0"/>
            </a:br>
            <a:r>
              <a:rPr lang="en-US" dirty="0"/>
              <a:t>	Basic questions on Selects and joins. </a:t>
            </a:r>
          </a:p>
          <a:p>
            <a:r>
              <a:rPr lang="en-US" dirty="0"/>
              <a:t>Python Help is available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30036-A71E-7915-9DD2-2A1E064613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F66B6-99C2-E640-E067-9FF05F788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20" y="2031824"/>
            <a:ext cx="4583288" cy="45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4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5B95-7475-EE79-12FD-753FDE17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Python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5A26F-7F15-86D8-B272-4F460F69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Example</a:t>
            </a:r>
          </a:p>
          <a:p>
            <a:r>
              <a:rPr lang="en-US" dirty="0"/>
              <a:t>What is a notebook</a:t>
            </a:r>
          </a:p>
          <a:p>
            <a:pPr lvl="1"/>
            <a:r>
              <a:rPr lang="en-US" dirty="0"/>
              <a:t>Anaconda (We’ll use this)</a:t>
            </a:r>
          </a:p>
          <a:p>
            <a:pPr lvl="1"/>
            <a:r>
              <a:rPr lang="en-US" dirty="0"/>
              <a:t>Kaggle (you </a:t>
            </a:r>
            <a:r>
              <a:rPr lang="en-US"/>
              <a:t>are welcome to use this)</a:t>
            </a:r>
            <a:endParaRPr lang="en-US" dirty="0"/>
          </a:p>
          <a:p>
            <a:r>
              <a:rPr lang="en-US" dirty="0"/>
              <a:t>Notebook Basics</a:t>
            </a:r>
          </a:p>
          <a:p>
            <a:r>
              <a:rPr lang="en-US" dirty="0"/>
              <a:t>Talking to Databases</a:t>
            </a:r>
          </a:p>
          <a:p>
            <a:pPr lvl="1"/>
            <a:r>
              <a:rPr lang="en-US" dirty="0"/>
              <a:t>DS2002.ORG</a:t>
            </a:r>
          </a:p>
          <a:p>
            <a:pPr lvl="1"/>
            <a:r>
              <a:rPr lang="en-US" dirty="0"/>
              <a:t>Local Database</a:t>
            </a:r>
          </a:p>
          <a:p>
            <a:pPr lvl="1"/>
            <a:r>
              <a:rPr lang="en-US" dirty="0"/>
              <a:t>SQLITE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D4335-6D27-2FA6-1E2F-B2A09D493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2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9840</TotalTime>
  <Words>90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DS-2002: Data Systems</vt:lpstr>
      <vt:lpstr>The 5 Before</vt:lpstr>
      <vt:lpstr>Working with Python Anaconda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DS-3002 Data Systems</dc:title>
  <dc:creator>Jon Tupitza</dc:creator>
  <cp:lastModifiedBy>Jason Williamson</cp:lastModifiedBy>
  <cp:revision>303</cp:revision>
  <dcterms:created xsi:type="dcterms:W3CDTF">2022-01-15T18:00:49Z</dcterms:created>
  <dcterms:modified xsi:type="dcterms:W3CDTF">2024-09-10T14:35:23Z</dcterms:modified>
</cp:coreProperties>
</file>