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1" r:id="rId3"/>
    <p:sldId id="257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2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1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9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3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3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4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4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2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95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72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3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oomers.com/c/booking-flights-and-hotel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535678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tack of luggage in front of a window&#10;&#10;Description automatically generated">
            <a:extLst>
              <a:ext uri="{FF2B5EF4-FFF2-40B4-BE49-F238E27FC236}">
                <a16:creationId xmlns:a16="http://schemas.microsoft.com/office/drawing/2014/main" id="{AE7ABADB-7A57-F5F8-4D8B-9A01D60E0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962" r="-1" b="14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AC9584-E4E9-73AA-D750-5FD6DCB66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822960"/>
            <a:ext cx="7213092" cy="5015169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AERO-TRAN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914BE-116F-1ABF-8830-CCD450823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493" y="3041761"/>
            <a:ext cx="2429605" cy="28562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Flight Booking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D606FE-0B43-112E-AA44-A4983091298E}"/>
              </a:ext>
            </a:extLst>
          </p:cNvPr>
          <p:cNvSpPr txBox="1"/>
          <p:nvPr/>
        </p:nvSpPr>
        <p:spPr>
          <a:xfrm>
            <a:off x="12007269" y="6657945"/>
            <a:ext cx="18473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2EF33D-68BD-428C-B26E-2F4962407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3BDE6-F4D2-A045-754C-19A68158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1"/>
            <a:ext cx="5003290" cy="428244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/>
              <a:t>A Monolithic application built using -</a:t>
            </a:r>
            <a:br>
              <a:rPr lang="en-US" sz="4800" dirty="0"/>
            </a:br>
            <a:r>
              <a:rPr lang="en-US" sz="4800" dirty="0"/>
              <a:t>Spring MVC</a:t>
            </a:r>
            <a:br>
              <a:rPr lang="en-US" sz="4800" dirty="0"/>
            </a:br>
            <a:r>
              <a:rPr lang="en-US" sz="4800" dirty="0" err="1"/>
              <a:t>Thymeleaf</a:t>
            </a:r>
            <a:br>
              <a:rPr lang="en-US" sz="4800" dirty="0"/>
            </a:br>
            <a:r>
              <a:rPr lang="en-US" sz="4800" dirty="0"/>
              <a:t>MySQL 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0822C5-45F8-48C5-867F-0DE853868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29400" y="573488"/>
            <a:ext cx="0" cy="5717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1E38C7-3164-416B-A453-D3B6F612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5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A774EB34-EBCA-3F6B-B43D-76F148E39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9" y="575684"/>
            <a:ext cx="5277463" cy="57036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3B131B-2BD8-4155-8C64-85668842E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4291" y="6287701"/>
            <a:ext cx="11023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36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36B0D-1649-54DC-71B5-3B2709A1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43897"/>
            <a:ext cx="3509192" cy="825906"/>
          </a:xfrm>
        </p:spPr>
        <p:txBody>
          <a:bodyPr anchor="t">
            <a:normAutofit/>
          </a:bodyPr>
          <a:lstStyle/>
          <a:p>
            <a:r>
              <a:rPr lang="en-US" sz="2400" dirty="0"/>
              <a:t>Features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84FAD3F-891B-B1FE-630A-251A63E4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943897"/>
            <a:ext cx="3276598" cy="5132435"/>
          </a:xfrm>
        </p:spPr>
        <p:txBody>
          <a:bodyPr anchor="b">
            <a:normAutofit fontScale="77500" lnSpcReduction="20000"/>
          </a:bodyPr>
          <a:lstStyle/>
          <a:p>
            <a:r>
              <a:rPr lang="en-US" sz="1600" b="1" dirty="0"/>
              <a:t>For Admins: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Add new airports to our network, ensuring easy travel to more destinations.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Schedule new flights, update details, and even remove flights when needed.</a:t>
            </a:r>
          </a:p>
          <a:p>
            <a:r>
              <a:rPr lang="en-US" sz="1600" b="1" dirty="0"/>
              <a:t>For Users: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Find your </a:t>
            </a:r>
            <a:r>
              <a:rPr lang="en-US" sz="1800" dirty="0"/>
              <a:t>perfect</a:t>
            </a:r>
            <a:r>
              <a:rPr lang="en-US" sz="1600" dirty="0"/>
              <a:t> flight with our powerful search tool. Explore destinations, filter by dates, and compare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See all available flights for your chosen route, with clear information on departure times, airlines, and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Secure your flight with ease using our user-friendly booking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Cancel your flight or view booking details all in one place.</a:t>
            </a:r>
          </a:p>
          <a:p>
            <a:endParaRPr lang="en-US" sz="1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yellow airplane on a grass field&#10;&#10;Description automatically generated">
            <a:extLst>
              <a:ext uri="{FF2B5EF4-FFF2-40B4-BE49-F238E27FC236}">
                <a16:creationId xmlns:a16="http://schemas.microsoft.com/office/drawing/2014/main" id="{BCC8F858-D2A1-3BF3-BB4D-BDC0F310F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201" r="7229" b="-3"/>
          <a:stretch/>
        </p:blipFill>
        <p:spPr>
          <a:xfrm>
            <a:off x="4699208" y="849338"/>
            <a:ext cx="6921292" cy="515803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6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788A2-0A83-2625-0E6E-79FC138C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3463784" cy="3454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Class Diagram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diagram of a flight&#10;&#10;Description automatically generated">
            <a:extLst>
              <a:ext uri="{FF2B5EF4-FFF2-40B4-BE49-F238E27FC236}">
                <a16:creationId xmlns:a16="http://schemas.microsoft.com/office/drawing/2014/main" id="{48696171-1851-18F2-6898-A8C89E7BC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74481"/>
            <a:ext cx="7646317" cy="570605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33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B9A99-A4D0-8978-94C0-4F42B671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3463784" cy="3454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ER-Diagram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8432B611-1E78-7450-FB53-97F83B1C6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052" y="1288921"/>
            <a:ext cx="6923447" cy="4275228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45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C43A3-84BA-0BD2-5735-02DA890E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822960"/>
            <a:ext cx="10956558" cy="9676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Sequence Diagram – Book a Flight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57375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9C9D8E44-09BF-0834-AD7B-C52D197E5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9" y="1750142"/>
            <a:ext cx="11346426" cy="351011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A2A06-A424-4BBD-A8A4-293F16F1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240579"/>
            <a:ext cx="110362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53733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126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Batang</vt:lpstr>
      <vt:lpstr>Arial</vt:lpstr>
      <vt:lpstr>Avenir Next LT Pro Light</vt:lpstr>
      <vt:lpstr>AlignmentVTI</vt:lpstr>
      <vt:lpstr>AERO-TRAN</vt:lpstr>
      <vt:lpstr>A Monolithic application built using - Spring MVC Thymeleaf MySQL Database</vt:lpstr>
      <vt:lpstr>Features</vt:lpstr>
      <vt:lpstr>Class Diagram</vt:lpstr>
      <vt:lpstr>ER-Diagram</vt:lpstr>
      <vt:lpstr>Sequence Diagram – Book a Flight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AERO-TRAN</dc:title>
  <dc:creator>tnsae yohannes</dc:creator>
  <cp:lastModifiedBy>tnsae yohannes</cp:lastModifiedBy>
  <cp:revision>3</cp:revision>
  <dcterms:created xsi:type="dcterms:W3CDTF">2024-04-27T10:26:43Z</dcterms:created>
  <dcterms:modified xsi:type="dcterms:W3CDTF">2024-04-27T15:24:42Z</dcterms:modified>
</cp:coreProperties>
</file>