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1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성욱(A0351)" userId="a1cd1557-6e72-4e2e-a192-c6aefde25f0d" providerId="ADAL" clId="{C3653AAA-57BA-4FF3-91F5-88134D3C6CE1}"/>
    <pc:docChg chg="modSld">
      <pc:chgData name="신성욱(A0351)" userId="a1cd1557-6e72-4e2e-a192-c6aefde25f0d" providerId="ADAL" clId="{C3653AAA-57BA-4FF3-91F5-88134D3C6CE1}" dt="2020-11-04T04:29:18.952" v="0" actId="115"/>
      <pc:docMkLst>
        <pc:docMk/>
      </pc:docMkLst>
      <pc:sldChg chg="modSp mod">
        <pc:chgData name="신성욱(A0351)" userId="a1cd1557-6e72-4e2e-a192-c6aefde25f0d" providerId="ADAL" clId="{C3653AAA-57BA-4FF3-91F5-88134D3C6CE1}" dt="2020-11-04T04:29:18.952" v="0" actId="115"/>
        <pc:sldMkLst>
          <pc:docMk/>
          <pc:sldMk cId="2961736717" sldId="257"/>
        </pc:sldMkLst>
        <pc:spChg chg="mod">
          <ac:chgData name="신성욱(A0351)" userId="a1cd1557-6e72-4e2e-a192-c6aefde25f0d" providerId="ADAL" clId="{C3653AAA-57BA-4FF3-91F5-88134D3C6CE1}" dt="2020-11-04T04:29:18.952" v="0" actId="115"/>
          <ac:spMkLst>
            <pc:docMk/>
            <pc:sldMk cId="2961736717" sldId="257"/>
            <ac:spMk id="3" creationId="{735C62CD-5059-41D4-A0E2-FE63087BAF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A67-D712-4AF8-A290-6985DE28FDE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1F84-AF71-4EC9-AEF1-B9AF64877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3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A67-D712-4AF8-A290-6985DE28FDE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1F84-AF71-4EC9-AEF1-B9AF64877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93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A67-D712-4AF8-A290-6985DE28FDE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1F84-AF71-4EC9-AEF1-B9AF64877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45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A67-D712-4AF8-A290-6985DE28FDE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1F84-AF71-4EC9-AEF1-B9AF64877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8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A67-D712-4AF8-A290-6985DE28FDE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1F84-AF71-4EC9-AEF1-B9AF64877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A67-D712-4AF8-A290-6985DE28FDE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1F84-AF71-4EC9-AEF1-B9AF64877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2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A67-D712-4AF8-A290-6985DE28FDE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1F84-AF71-4EC9-AEF1-B9AF64877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A67-D712-4AF8-A290-6985DE28FDE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1F84-AF71-4EC9-AEF1-B9AF64877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4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A67-D712-4AF8-A290-6985DE28FDE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1F84-AF71-4EC9-AEF1-B9AF64877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2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A67-D712-4AF8-A290-6985DE28FDE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1F84-AF71-4EC9-AEF1-B9AF64877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54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A67-D712-4AF8-A290-6985DE28FDE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1F84-AF71-4EC9-AEF1-B9AF64877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5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2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5336"/>
            <a:ext cx="7886700" cy="4891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95A67-D712-4AF8-A290-6985DE28FDE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61F84-AF71-4EC9-AEF1-B9AF64877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8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51F1-54D3-4535-80D8-2F881D3CC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10740"/>
            <a:ext cx="7772400" cy="1399222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캐시 메모리의 </a:t>
            </a:r>
            <a:br>
              <a:rPr lang="en-US" altLang="ko-KR" sz="4400" dirty="0"/>
            </a:br>
            <a:r>
              <a:rPr lang="ko-KR" altLang="en-US" sz="4400" dirty="0"/>
              <a:t>블록 교체 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77E4B3-1DA9-422F-B8AF-4A9EBA7ED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2020.11.09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C8DA707-3AC3-412B-8B53-1076E30449CC}"/>
              </a:ext>
            </a:extLst>
          </p:cNvPr>
          <p:cNvSpPr txBox="1">
            <a:spLocks/>
          </p:cNvSpPr>
          <p:nvPr/>
        </p:nvSpPr>
        <p:spPr>
          <a:xfrm>
            <a:off x="685800" y="1150619"/>
            <a:ext cx="7772400" cy="6996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/>
              <a:t>컴퓨터 구조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27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C62CD-5059-41D4-A0E2-FE63087B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783772"/>
            <a:ext cx="8045087" cy="5393192"/>
          </a:xfrm>
        </p:spPr>
        <p:txBody>
          <a:bodyPr>
            <a:normAutofit/>
          </a:bodyPr>
          <a:lstStyle/>
          <a:p>
            <a:pPr algn="just"/>
            <a:r>
              <a:rPr lang="ko-KR" altLang="en-US" sz="1800" dirty="0"/>
              <a:t>캐시 메모리는 프로그래머에게 숨겨진 영역이므로 가상의 캐시 메모리를 설계하여 블록 교체 방식에 대한 시뮬레이션을 해보자</a:t>
            </a:r>
            <a:r>
              <a:rPr lang="en-US" altLang="ko-KR" sz="1800" dirty="0"/>
              <a:t>.</a:t>
            </a:r>
          </a:p>
          <a:p>
            <a:pPr algn="just"/>
            <a:endParaRPr lang="en-US" altLang="ko-KR" sz="1800" dirty="0"/>
          </a:p>
          <a:p>
            <a:pPr algn="just"/>
            <a:r>
              <a:rPr lang="ko-KR" altLang="en-US" sz="1800" dirty="0"/>
              <a:t>캐시를 프로그램 내에 구현하고</a:t>
            </a:r>
            <a:r>
              <a:rPr lang="en-US" altLang="ko-KR" sz="1800" dirty="0"/>
              <a:t>, </a:t>
            </a:r>
            <a:r>
              <a:rPr lang="ko-KR" altLang="en-US" sz="1800" dirty="0"/>
              <a:t>메인 메모리의 블록은 외부 파일에 저장</a:t>
            </a:r>
            <a:endParaRPr lang="en-US" altLang="ko-KR" sz="1800" dirty="0"/>
          </a:p>
          <a:p>
            <a:pPr algn="just"/>
            <a:endParaRPr lang="en-US" altLang="ko-KR" sz="1800" dirty="0"/>
          </a:p>
          <a:p>
            <a:pPr algn="just"/>
            <a:r>
              <a:rPr lang="ko-KR" altLang="en-US" sz="1800" dirty="0"/>
              <a:t>입력</a:t>
            </a:r>
            <a:r>
              <a:rPr lang="en-US" altLang="ko-KR" sz="1800" dirty="0"/>
              <a:t>(input.txt)</a:t>
            </a:r>
            <a:r>
              <a:rPr lang="ko-KR" altLang="en-US" sz="1800" dirty="0"/>
              <a:t>에 따라 캐시에 블록을 요청하고</a:t>
            </a:r>
            <a:r>
              <a:rPr lang="en-US" altLang="ko-KR" sz="1800" dirty="0"/>
              <a:t>, </a:t>
            </a:r>
            <a:r>
              <a:rPr lang="ko-KR" altLang="en-US" sz="1800" dirty="0"/>
              <a:t>캐시 내에 일치하는 태그가 없으면 메인 메모리</a:t>
            </a:r>
            <a:r>
              <a:rPr lang="en-US" altLang="ko-KR" sz="1800" dirty="0"/>
              <a:t>(memory.txt)</a:t>
            </a:r>
            <a:r>
              <a:rPr lang="ko-KR" altLang="en-US" sz="1800" dirty="0"/>
              <a:t>에서 블록을 캐시에 사상</a:t>
            </a:r>
            <a:endParaRPr lang="en-US" altLang="ko-KR" sz="1800" dirty="0"/>
          </a:p>
          <a:p>
            <a:pPr algn="just"/>
            <a:r>
              <a:rPr lang="ko-KR" altLang="en-US" sz="1800" u="sng" dirty="0"/>
              <a:t>완전연관사상</a:t>
            </a:r>
            <a:r>
              <a:rPr lang="ko-KR" altLang="en-US" sz="1800" dirty="0"/>
              <a:t>으로 캐시에 사상하며</a:t>
            </a:r>
            <a:r>
              <a:rPr lang="en-US" altLang="ko-KR" sz="1800" dirty="0"/>
              <a:t>, </a:t>
            </a:r>
            <a:r>
              <a:rPr lang="ko-KR" altLang="en-US" sz="1800" dirty="0"/>
              <a:t>캐시의 공간이 가득차면 </a:t>
            </a:r>
            <a:r>
              <a:rPr lang="en-US" altLang="ko-KR" sz="1800" dirty="0"/>
              <a:t>LRU</a:t>
            </a:r>
            <a:r>
              <a:rPr lang="ko-KR" altLang="en-US" sz="1800" dirty="0"/>
              <a:t>방식과 </a:t>
            </a:r>
            <a:r>
              <a:rPr lang="en-US" altLang="ko-KR" sz="1800" dirty="0"/>
              <a:t>FIFO </a:t>
            </a:r>
            <a:r>
              <a:rPr lang="ko-KR" altLang="en-US" sz="1800" dirty="0"/>
              <a:t>방식으로 블록 교체</a:t>
            </a:r>
            <a:endParaRPr lang="en-US" altLang="ko-KR" sz="1800" dirty="0"/>
          </a:p>
          <a:p>
            <a:pPr algn="just"/>
            <a:endParaRPr lang="en-US" altLang="ko-KR" sz="1800" dirty="0"/>
          </a:p>
          <a:p>
            <a:pPr algn="just"/>
            <a:r>
              <a:rPr lang="ko-KR" altLang="en-US" sz="1800" dirty="0"/>
              <a:t>주어진 </a:t>
            </a:r>
            <a:r>
              <a:rPr lang="en-US" altLang="ko-KR" sz="1800" dirty="0" err="1"/>
              <a:t>main.c</a:t>
            </a:r>
            <a:r>
              <a:rPr lang="ko-KR" altLang="en-US" sz="1800" dirty="0"/>
              <a:t> 파일에서 </a:t>
            </a:r>
            <a:r>
              <a:rPr lang="en-US" altLang="ko-KR" sz="1800" dirty="0"/>
              <a:t>LRU</a:t>
            </a:r>
            <a:r>
              <a:rPr lang="ko-KR" altLang="en-US" sz="1800" dirty="0"/>
              <a:t>와 </a:t>
            </a:r>
            <a:r>
              <a:rPr lang="en-US" altLang="ko-KR" sz="1800" dirty="0"/>
              <a:t>FIFO </a:t>
            </a:r>
            <a:r>
              <a:rPr lang="ko-KR" altLang="en-US" sz="1800" dirty="0"/>
              <a:t>방식에 대한 함수를 완성하고 </a:t>
            </a:r>
            <a:r>
              <a:rPr lang="ko-KR" altLang="en-US" sz="18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 결과 및 코드와 함께 보고서 제출</a:t>
            </a:r>
            <a:endParaRPr lang="en-US" altLang="ko-KR" sz="18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endParaRPr lang="en-US" altLang="ko-KR" sz="1400" dirty="0"/>
          </a:p>
          <a:p>
            <a:pPr lvl="1" algn="just"/>
            <a:r>
              <a:rPr lang="ko-KR" altLang="en-US" sz="1400" b="1" dirty="0"/>
              <a:t>팀 </a:t>
            </a:r>
            <a:r>
              <a:rPr lang="en-US" altLang="ko-KR" sz="1400" b="1" dirty="0"/>
              <a:t>:  3</a:t>
            </a:r>
            <a:r>
              <a:rPr lang="ko-KR" altLang="en-US" sz="1400" b="1" dirty="0"/>
              <a:t>인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조 </a:t>
            </a:r>
            <a:endParaRPr lang="en-US" altLang="ko-KR" sz="1400" b="1" dirty="0"/>
          </a:p>
          <a:p>
            <a:pPr lvl="1" algn="just"/>
            <a:r>
              <a:rPr lang="ko-KR" altLang="en-US" sz="1400" b="1" dirty="0"/>
              <a:t>보고서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시뮬레이션 결과에 대한 기술적 설명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ko-KR" altLang="en-US" sz="1400" b="1" dirty="0"/>
              <a:t> 소스</a:t>
            </a:r>
            <a:r>
              <a:rPr lang="en-US" altLang="ko-KR" sz="1400" b="1" dirty="0"/>
              <a:t> &amp; </a:t>
            </a:r>
            <a:r>
              <a:rPr lang="ko-KR" altLang="en-US" sz="1400" b="1" dirty="0"/>
              <a:t>개별 후기</a:t>
            </a:r>
            <a:endParaRPr lang="en-US" altLang="ko-KR" sz="1400" b="1" dirty="0"/>
          </a:p>
          <a:p>
            <a:pPr lvl="1" algn="just"/>
            <a:r>
              <a:rPr lang="ko-KR" altLang="en-US" sz="1400" b="1" dirty="0"/>
              <a:t>첨부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main.c</a:t>
            </a:r>
            <a:r>
              <a:rPr lang="en-US" altLang="ko-KR" sz="1400" b="1" dirty="0"/>
              <a:t> &amp; </a:t>
            </a:r>
            <a:r>
              <a:rPr lang="ko-KR" altLang="en-US" sz="1400" b="1" dirty="0"/>
              <a:t>실행파일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96173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11E41A-2D71-45CC-A2EF-79C73CC39CB3}"/>
              </a:ext>
            </a:extLst>
          </p:cNvPr>
          <p:cNvSpPr/>
          <p:nvPr/>
        </p:nvSpPr>
        <p:spPr>
          <a:xfrm>
            <a:off x="310650" y="1238249"/>
            <a:ext cx="2918325" cy="762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주기억장치</a:t>
            </a:r>
            <a:endParaRPr lang="en-US" altLang="ko-KR" sz="1200" dirty="0"/>
          </a:p>
          <a:p>
            <a:pPr algn="ctr"/>
            <a:r>
              <a:rPr lang="en-US" altLang="ko-KR" sz="1200" dirty="0"/>
              <a:t>(memory.txt)</a:t>
            </a:r>
          </a:p>
          <a:p>
            <a:pPr algn="ctr"/>
            <a:r>
              <a:rPr lang="ko-KR" altLang="en-US" sz="1200" dirty="0"/>
              <a:t>주기억장치의 메모리 블록 번호만 표시</a:t>
            </a:r>
            <a:endParaRPr lang="en-US" altLang="ko-KR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A167B-A53E-464E-B4D5-B21C2F4C9F8B}"/>
              </a:ext>
            </a:extLst>
          </p:cNvPr>
          <p:cNvSpPr/>
          <p:nvPr/>
        </p:nvSpPr>
        <p:spPr>
          <a:xfrm>
            <a:off x="310650" y="2171701"/>
            <a:ext cx="2918325" cy="2990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Cache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프로그램 내부 구현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 - 8</a:t>
            </a:r>
            <a:r>
              <a:rPr lang="ko-KR" altLang="en-US" sz="1200" dirty="0"/>
              <a:t>라인 캐시</a:t>
            </a:r>
            <a:endParaRPr lang="en-US" altLang="ko-KR" sz="1200" dirty="0"/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//int word[4];   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워드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tag;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count;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접근 회수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valid;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유효 비트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access_time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접근 시간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block_type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최근 접근 시간 계산용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block_type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line[</a:t>
            </a:r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Cache_size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캐시메모리 블록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cache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01BE3B-8263-4483-AA33-4C2C961A0B64}"/>
              </a:ext>
            </a:extLst>
          </p:cNvPr>
          <p:cNvSpPr/>
          <p:nvPr/>
        </p:nvSpPr>
        <p:spPr>
          <a:xfrm>
            <a:off x="310650" y="328613"/>
            <a:ext cx="2918325" cy="68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기억 장치 주소 생성</a:t>
            </a:r>
            <a:endParaRPr lang="en-US" altLang="ko-KR" sz="1200" dirty="0"/>
          </a:p>
          <a:p>
            <a:pPr algn="ctr"/>
            <a:r>
              <a:rPr lang="en-US" altLang="ko-KR" sz="1200" dirty="0"/>
              <a:t>(input.txt)</a:t>
            </a:r>
          </a:p>
          <a:p>
            <a:pPr algn="ctr"/>
            <a:r>
              <a:rPr lang="ko-KR" altLang="en-US" sz="1200" dirty="0"/>
              <a:t>요청하는 블록의 </a:t>
            </a:r>
            <a:r>
              <a:rPr lang="en-US" altLang="ko-KR" sz="1200" dirty="0"/>
              <a:t>tag </a:t>
            </a:r>
            <a:r>
              <a:rPr lang="ko-KR" altLang="en-US" sz="1200" dirty="0"/>
              <a:t>값</a:t>
            </a:r>
            <a:endParaRPr lang="en-US" altLang="ko-KR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1B53C4-0EF1-40D1-81D4-A7D3B783B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725" y="323850"/>
            <a:ext cx="4048125" cy="5934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CA7DE0-3C26-4B00-B588-4D16DF8BDE00}"/>
              </a:ext>
            </a:extLst>
          </p:cNvPr>
          <p:cNvSpPr txBox="1"/>
          <p:nvPr/>
        </p:nvSpPr>
        <p:spPr>
          <a:xfrm>
            <a:off x="310648" y="5334001"/>
            <a:ext cx="3165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유효비트란</a:t>
            </a:r>
            <a:r>
              <a:rPr lang="en-US" altLang="ko-KR" sz="1200" dirty="0"/>
              <a:t>?</a:t>
            </a:r>
          </a:p>
          <a:p>
            <a:r>
              <a:rPr lang="ko-KR" altLang="en-US" sz="1200" dirty="0"/>
              <a:t>캐시가 초기 상태인지 아닌지 확인하는 비트</a:t>
            </a:r>
            <a:endParaRPr lang="en-US" altLang="ko-KR" sz="1200" dirty="0"/>
          </a:p>
          <a:p>
            <a:r>
              <a:rPr lang="en-US" altLang="ko-KR" sz="1200" dirty="0"/>
              <a:t>1 = </a:t>
            </a:r>
            <a:r>
              <a:rPr lang="ko-KR" altLang="en-US" sz="1200" dirty="0"/>
              <a:t>사용 </a:t>
            </a:r>
            <a:r>
              <a:rPr lang="en-US" altLang="ko-KR" sz="1200" dirty="0"/>
              <a:t> 0 = </a:t>
            </a:r>
            <a:r>
              <a:rPr lang="ko-KR" altLang="en-US" sz="1200" dirty="0"/>
              <a:t>미사용</a:t>
            </a:r>
          </a:p>
        </p:txBody>
      </p:sp>
    </p:spTree>
    <p:extLst>
      <p:ext uri="{BB962C8B-B14F-4D97-AF65-F5344CB8AC3E}">
        <p14:creationId xmlns:p14="http://schemas.microsoft.com/office/powerpoint/2010/main" val="297317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Times New Roman"/>
        <a:ea typeface="궁서체"/>
        <a:cs typeface=""/>
      </a:majorFont>
      <a:minorFont>
        <a:latin typeface="Times New Roman"/>
        <a:ea typeface="궁서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1430</TotalTime>
  <Words>239</Words>
  <Application>Microsoft Office PowerPoint</Application>
  <PresentationFormat>화면 슬라이드 쇼(4:3)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돋움체</vt:lpstr>
      <vt:lpstr>Arial</vt:lpstr>
      <vt:lpstr>Times New Roman</vt:lpstr>
      <vt:lpstr>Office 테마</vt:lpstr>
      <vt:lpstr>캐시 메모리의  블록 교체 시뮬레이션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성욱</dc:creator>
  <cp:lastModifiedBy>신성욱(A0351)</cp:lastModifiedBy>
  <cp:revision>6</cp:revision>
  <dcterms:created xsi:type="dcterms:W3CDTF">2018-11-24T06:59:06Z</dcterms:created>
  <dcterms:modified xsi:type="dcterms:W3CDTF">2020-11-04T04:29:47Z</dcterms:modified>
</cp:coreProperties>
</file>