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65BE5-0865-440A-82FC-303D18DD5B2A}" v="194" dt="2020-06-11T12:25:01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72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욱" userId="a1cd1557-6e72-4e2e-a192-c6aefde25f0d" providerId="ADAL" clId="{28065BE5-0865-440A-82FC-303D18DD5B2A}"/>
    <pc:docChg chg="undo custSel addSld delSld modSld">
      <pc:chgData name="성욱" userId="a1cd1557-6e72-4e2e-a192-c6aefde25f0d" providerId="ADAL" clId="{28065BE5-0865-440A-82FC-303D18DD5B2A}" dt="2020-06-11T12:25:01.205" v="2415" actId="20577"/>
      <pc:docMkLst>
        <pc:docMk/>
      </pc:docMkLst>
      <pc:sldChg chg="modSp mod">
        <pc:chgData name="성욱" userId="a1cd1557-6e72-4e2e-a192-c6aefde25f0d" providerId="ADAL" clId="{28065BE5-0865-440A-82FC-303D18DD5B2A}" dt="2020-06-11T11:55:30.562" v="14" actId="20577"/>
        <pc:sldMkLst>
          <pc:docMk/>
          <pc:sldMk cId="106271616" sldId="256"/>
        </pc:sldMkLst>
        <pc:spChg chg="mod">
          <ac:chgData name="성욱" userId="a1cd1557-6e72-4e2e-a192-c6aefde25f0d" providerId="ADAL" clId="{28065BE5-0865-440A-82FC-303D18DD5B2A}" dt="2020-06-11T11:55:18.850" v="8"/>
          <ac:spMkLst>
            <pc:docMk/>
            <pc:sldMk cId="106271616" sldId="256"/>
            <ac:spMk id="2" creationId="{F66451F1-54D3-4535-80D8-2F881D3CC46E}"/>
          </ac:spMkLst>
        </pc:spChg>
        <pc:spChg chg="mod">
          <ac:chgData name="성욱" userId="a1cd1557-6e72-4e2e-a192-c6aefde25f0d" providerId="ADAL" clId="{28065BE5-0865-440A-82FC-303D18DD5B2A}" dt="2020-06-11T11:55:30.562" v="14" actId="20577"/>
          <ac:spMkLst>
            <pc:docMk/>
            <pc:sldMk cId="106271616" sldId="256"/>
            <ac:spMk id="3" creationId="{3E77E4B3-1DA9-422F-B8AF-4A9EBA7EDE97}"/>
          </ac:spMkLst>
        </pc:spChg>
      </pc:sldChg>
      <pc:sldChg chg="modSp mod">
        <pc:chgData name="성욱" userId="a1cd1557-6e72-4e2e-a192-c6aefde25f0d" providerId="ADAL" clId="{28065BE5-0865-440A-82FC-303D18DD5B2A}" dt="2020-06-11T12:22:23.285" v="2340"/>
        <pc:sldMkLst>
          <pc:docMk/>
          <pc:sldMk cId="2961736717" sldId="257"/>
        </pc:sldMkLst>
        <pc:spChg chg="mod">
          <ac:chgData name="성욱" userId="a1cd1557-6e72-4e2e-a192-c6aefde25f0d" providerId="ADAL" clId="{28065BE5-0865-440A-82FC-303D18DD5B2A}" dt="2020-06-11T12:22:23.285" v="2340"/>
          <ac:spMkLst>
            <pc:docMk/>
            <pc:sldMk cId="2961736717" sldId="257"/>
            <ac:spMk id="3" creationId="{735C62CD-5059-41D4-A0E2-FE63087BAF18}"/>
          </ac:spMkLst>
        </pc:spChg>
      </pc:sldChg>
      <pc:sldChg chg="add del">
        <pc:chgData name="성욱" userId="a1cd1557-6e72-4e2e-a192-c6aefde25f0d" providerId="ADAL" clId="{28065BE5-0865-440A-82FC-303D18DD5B2A}" dt="2020-06-11T12:10:53.176" v="1502" actId="47"/>
        <pc:sldMkLst>
          <pc:docMk/>
          <pc:sldMk cId="2361683257" sldId="258"/>
        </pc:sldMkLst>
      </pc:sldChg>
      <pc:sldChg chg="addSp delSp modSp add mod">
        <pc:chgData name="성욱" userId="a1cd1557-6e72-4e2e-a192-c6aefde25f0d" providerId="ADAL" clId="{28065BE5-0865-440A-82FC-303D18DD5B2A}" dt="2020-06-11T12:25:01.205" v="2415" actId="20577"/>
        <pc:sldMkLst>
          <pc:docMk/>
          <pc:sldMk cId="56754962" sldId="259"/>
        </pc:sldMkLst>
        <pc:spChg chg="mod">
          <ac:chgData name="성욱" userId="a1cd1557-6e72-4e2e-a192-c6aefde25f0d" providerId="ADAL" clId="{28065BE5-0865-440A-82FC-303D18DD5B2A}" dt="2020-06-11T12:25:01.205" v="2415" actId="20577"/>
          <ac:spMkLst>
            <pc:docMk/>
            <pc:sldMk cId="56754962" sldId="259"/>
            <ac:spMk id="3" creationId="{735C62CD-5059-41D4-A0E2-FE63087BAF18}"/>
          </ac:spMkLst>
        </pc:spChg>
        <pc:picChg chg="add del mod">
          <ac:chgData name="성욱" userId="a1cd1557-6e72-4e2e-a192-c6aefde25f0d" providerId="ADAL" clId="{28065BE5-0865-440A-82FC-303D18DD5B2A}" dt="2020-06-11T12:15:14.570" v="1547" actId="478"/>
          <ac:picMkLst>
            <pc:docMk/>
            <pc:sldMk cId="56754962" sldId="259"/>
            <ac:picMk id="2" creationId="{3BC7B0F2-AD45-4DC0-AFE6-1B999D72844E}"/>
          </ac:picMkLst>
        </pc:picChg>
        <pc:picChg chg="add del mod">
          <ac:chgData name="성욱" userId="a1cd1557-6e72-4e2e-a192-c6aefde25f0d" providerId="ADAL" clId="{28065BE5-0865-440A-82FC-303D18DD5B2A}" dt="2020-06-11T12:15:14.195" v="1546" actId="478"/>
          <ac:picMkLst>
            <pc:docMk/>
            <pc:sldMk cId="56754962" sldId="259"/>
            <ac:picMk id="4" creationId="{E1B2EAEC-6364-4C04-8A99-717CD7992065}"/>
          </ac:picMkLst>
        </pc:picChg>
        <pc:picChg chg="add mod modCrop">
          <ac:chgData name="성욱" userId="a1cd1557-6e72-4e2e-a192-c6aefde25f0d" providerId="ADAL" clId="{28065BE5-0865-440A-82FC-303D18DD5B2A}" dt="2020-06-11T12:24:49.475" v="2343" actId="1076"/>
          <ac:picMkLst>
            <pc:docMk/>
            <pc:sldMk cId="56754962" sldId="259"/>
            <ac:picMk id="5" creationId="{20F62321-6ACD-4B81-8932-A683DA5FA537}"/>
          </ac:picMkLst>
        </pc:picChg>
        <pc:picChg chg="add mod modCrop">
          <ac:chgData name="성욱" userId="a1cd1557-6e72-4e2e-a192-c6aefde25f0d" providerId="ADAL" clId="{28065BE5-0865-440A-82FC-303D18DD5B2A}" dt="2020-06-11T12:24:49.475" v="2343" actId="1076"/>
          <ac:picMkLst>
            <pc:docMk/>
            <pc:sldMk cId="56754962" sldId="259"/>
            <ac:picMk id="6" creationId="{7374C797-DC93-4EB7-88F8-CC46D9741F82}"/>
          </ac:picMkLst>
        </pc:picChg>
      </pc:sldChg>
      <pc:sldChg chg="addSp delSp modSp new del mod">
        <pc:chgData name="성욱" userId="a1cd1557-6e72-4e2e-a192-c6aefde25f0d" providerId="ADAL" clId="{28065BE5-0865-440A-82FC-303D18DD5B2A}" dt="2020-06-11T12:24:42.721" v="2341" actId="47"/>
        <pc:sldMkLst>
          <pc:docMk/>
          <pc:sldMk cId="2712795994" sldId="260"/>
        </pc:sldMkLst>
        <pc:spChg chg="del">
          <ac:chgData name="성욱" userId="a1cd1557-6e72-4e2e-a192-c6aefde25f0d" providerId="ADAL" clId="{28065BE5-0865-440A-82FC-303D18DD5B2A}" dt="2020-06-11T12:11:20.300" v="1504" actId="478"/>
          <ac:spMkLst>
            <pc:docMk/>
            <pc:sldMk cId="2712795994" sldId="260"/>
            <ac:spMk id="2" creationId="{577A4C65-D0A7-43DB-B2C3-7BA04C75236F}"/>
          </ac:spMkLst>
        </pc:spChg>
        <pc:spChg chg="del">
          <ac:chgData name="성욱" userId="a1cd1557-6e72-4e2e-a192-c6aefde25f0d" providerId="ADAL" clId="{28065BE5-0865-440A-82FC-303D18DD5B2A}" dt="2020-06-11T12:11:20.300" v="1504" actId="478"/>
          <ac:spMkLst>
            <pc:docMk/>
            <pc:sldMk cId="2712795994" sldId="260"/>
            <ac:spMk id="3" creationId="{2877C276-A83A-49DC-BFFB-B6CC1C915F89}"/>
          </ac:spMkLst>
        </pc:spChg>
        <pc:spChg chg="add mod">
          <ac:chgData name="성욱" userId="a1cd1557-6e72-4e2e-a192-c6aefde25f0d" providerId="ADAL" clId="{28065BE5-0865-440A-82FC-303D18DD5B2A}" dt="2020-06-11T12:22:10.823" v="2276"/>
          <ac:spMkLst>
            <pc:docMk/>
            <pc:sldMk cId="2712795994" sldId="260"/>
            <ac:spMk id="4" creationId="{7A1F123C-A7C7-44C4-8BDC-5FA6A6B084D9}"/>
          </ac:spMkLst>
        </pc:spChg>
      </pc:sldChg>
    </pc:docChg>
  </pc:docChgLst>
  <pc:docChgLst>
    <pc:chgData name="신성욱" userId="a1cd1557-6e72-4e2e-a192-c6aefde25f0d" providerId="ADAL" clId="{BF31DA9B-1A6F-44A7-8C22-0047D2A9136E}"/>
    <pc:docChg chg="undo custSel modSld">
      <pc:chgData name="신성욱" userId="a1cd1557-6e72-4e2e-a192-c6aefde25f0d" providerId="ADAL" clId="{BF31DA9B-1A6F-44A7-8C22-0047D2A9136E}" dt="2019-05-27T05:19:05.212" v="71" actId="20577"/>
      <pc:docMkLst>
        <pc:docMk/>
      </pc:docMkLst>
      <pc:sldChg chg="modSp">
        <pc:chgData name="신성욱" userId="a1cd1557-6e72-4e2e-a192-c6aefde25f0d" providerId="ADAL" clId="{BF31DA9B-1A6F-44A7-8C22-0047D2A9136E}" dt="2019-05-27T05:19:05.212" v="71" actId="20577"/>
        <pc:sldMkLst>
          <pc:docMk/>
          <pc:sldMk cId="106271616" sldId="256"/>
        </pc:sldMkLst>
        <pc:spChg chg="mod">
          <ac:chgData name="신성욱" userId="a1cd1557-6e72-4e2e-a192-c6aefde25f0d" providerId="ADAL" clId="{BF31DA9B-1A6F-44A7-8C22-0047D2A9136E}" dt="2019-05-27T05:19:05.212" v="71" actId="20577"/>
          <ac:spMkLst>
            <pc:docMk/>
            <pc:sldMk cId="106271616" sldId="256"/>
            <ac:spMk id="3" creationId="{3E77E4B3-1DA9-422F-B8AF-4A9EBA7EDE97}"/>
          </ac:spMkLst>
        </pc:spChg>
      </pc:sldChg>
      <pc:sldChg chg="modSp">
        <pc:chgData name="신성욱" userId="a1cd1557-6e72-4e2e-a192-c6aefde25f0d" providerId="ADAL" clId="{BF31DA9B-1A6F-44A7-8C22-0047D2A9136E}" dt="2019-05-27T05:16:21.623" v="66" actId="20577"/>
        <pc:sldMkLst>
          <pc:docMk/>
          <pc:sldMk cId="2961736717" sldId="257"/>
        </pc:sldMkLst>
        <pc:spChg chg="mod">
          <ac:chgData name="신성욱" userId="a1cd1557-6e72-4e2e-a192-c6aefde25f0d" providerId="ADAL" clId="{BF31DA9B-1A6F-44A7-8C22-0047D2A9136E}" dt="2019-05-27T05:16:21.623" v="66" actId="20577"/>
          <ac:spMkLst>
            <pc:docMk/>
            <pc:sldMk cId="2961736717" sldId="257"/>
            <ac:spMk id="3" creationId="{735C62CD-5059-41D4-A0E2-FE63087BA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3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2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4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336"/>
            <a:ext cx="7886700" cy="489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5A67-D712-4AF8-A290-6985DE28FDE1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1F84-AF71-4EC9-AEF1-B9AF64877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8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51F1-54D3-4535-80D8-2F881D3C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10740"/>
            <a:ext cx="7772400" cy="1399222"/>
          </a:xfrm>
        </p:spPr>
        <p:txBody>
          <a:bodyPr>
            <a:normAutofit/>
          </a:bodyPr>
          <a:lstStyle/>
          <a:p>
            <a:r>
              <a:rPr lang="ko-KR" altLang="en-US" sz="4400" dirty="0" err="1"/>
              <a:t>합병정렬</a:t>
            </a:r>
            <a:r>
              <a:rPr lang="ko-KR" altLang="en-US" sz="4400" dirty="0"/>
              <a:t> 알고리즘 비교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7E4B3-1DA9-422F-B8AF-4A9EBA7ED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2020.06.12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8DA707-3AC3-412B-8B53-1076E30449CC}"/>
              </a:ext>
            </a:extLst>
          </p:cNvPr>
          <p:cNvSpPr txBox="1">
            <a:spLocks/>
          </p:cNvSpPr>
          <p:nvPr/>
        </p:nvSpPr>
        <p:spPr>
          <a:xfrm>
            <a:off x="685800" y="1150619"/>
            <a:ext cx="7772400" cy="699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1062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C62CD-5059-41D4-A0E2-FE63087B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96091"/>
            <a:ext cx="8045087" cy="588087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합병 정렬 알고리즘의 성능 비교를 해보자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문제 해결 시나리오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합병 정렬은 정렬하고자 하는 레코드가 클 경우 매우 큰 시간적 낭비 발생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레코드를 연결리스트로 구성할 경우 효율적인 것에 착안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연결리스트로 구현하기 위한 과정이 복잡하므로 기존 배열방법에서 레코드를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data_node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 구성하여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node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주소 값을 배열에 저장하고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node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키 값으로 합병 정렬 수행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레코드는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value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 이루어진 구조체로 구성되며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각각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key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값이 정렬된 상태와 역 정렬된 상태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랜덤으로 이루어진 정수형 데이터를 합병 정렬 알고리즘을 통해 데이터 조작 프로시저 수행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합병 정렬 코드에서 레코드의 크기를 크게 변경하여 </a:t>
            </a:r>
            <a:r>
              <a:rPr lang="ko-KR" altLang="en-US" sz="1400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기존의 방법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ko-KR" altLang="en-US" sz="1400" b="1" u="sng" dirty="0">
                <a:latin typeface="굴림" panose="020B0600000101010101" pitchFamily="50" charset="-127"/>
                <a:ea typeface="굴림" panose="020B0600000101010101" pitchFamily="50" charset="-127"/>
              </a:rPr>
              <a:t>주소 값을 이용한 방법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 대한 비교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레코드 크기 및 기본 틀은 같이 올린 소스코드 참고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레코드가 바뀌어 기존 코드 조금 수정 필요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문제 해결 시나리오에서 제시한 방법으로 두 방법의 합병 정렬을 수행한 결과에 대하여 비교 분석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레코드 크기가 클 경우 연결된 방법을 활용하면 효율적인지 확인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추가로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value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값을 조절해서 합병 정렬의 안정성도 확인가능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프로그램을 완성하고 </a:t>
            </a:r>
            <a:r>
              <a:rPr lang="ko-KR" altLang="en-US" sz="1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출력 결과 및 코드와 함께 보고서 제출</a:t>
            </a:r>
            <a:endParaRPr lang="en-US" altLang="ko-KR" sz="1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팀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:  1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조 </a:t>
            </a:r>
            <a:endParaRPr lang="en-US" altLang="ko-KR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보고서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비교 결과에 대한 결과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소스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&amp; 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후기</a:t>
            </a:r>
            <a:endParaRPr lang="en-US" altLang="ko-KR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7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C62CD-5059-41D4-A0E2-FE63087B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56" y="355600"/>
            <a:ext cx="8045087" cy="58808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실행화면 및 첨부된 실행파일 참고하세요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업로드한 코드 활용해서 작성하시거나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본인 스타일대로 작성해도 됩니다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설명이 필요하면 질문주세요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321-6ACD-4B81-8932-A683DA5F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4" r="2515" b="77310"/>
          <a:stretch/>
        </p:blipFill>
        <p:spPr>
          <a:xfrm>
            <a:off x="2046112" y="2090262"/>
            <a:ext cx="5497688" cy="604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74C797-DC93-4EB7-88F8-CC46D9741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9" r="2652"/>
          <a:stretch/>
        </p:blipFill>
        <p:spPr>
          <a:xfrm>
            <a:off x="2046112" y="2853666"/>
            <a:ext cx="5497688" cy="38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imes New Roman"/>
        <a:ea typeface="궁서체"/>
        <a:cs typeface=""/>
      </a:majorFont>
      <a:minorFont>
        <a:latin typeface="Times New Roman"/>
        <a:ea typeface="궁서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200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Arial</vt:lpstr>
      <vt:lpstr>Times New Roman</vt:lpstr>
      <vt:lpstr>Office 테마</vt:lpstr>
      <vt:lpstr>합병정렬 알고리즘 비교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성욱</dc:creator>
  <cp:lastModifiedBy>성욱</cp:lastModifiedBy>
  <cp:revision>7</cp:revision>
  <dcterms:created xsi:type="dcterms:W3CDTF">2018-11-24T06:59:06Z</dcterms:created>
  <dcterms:modified xsi:type="dcterms:W3CDTF">2020-06-11T12:25:10Z</dcterms:modified>
</cp:coreProperties>
</file>