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66" r:id="rId6"/>
    <p:sldId id="260" r:id="rId7"/>
    <p:sldId id="259" r:id="rId8"/>
    <p:sldId id="261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8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7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4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1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2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9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5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3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CD46-5F12-4E6D-AD05-6799D1E378F0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AAA-E32B-432D-BD65-13CF49955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3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2E3CD46-5F12-4E6D-AD05-6799D1E378F0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5BD20AAA-E32B-432D-BD65-13CF49955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1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n-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퀸 알고리즘 정리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이순형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0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1852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93603" y="5947793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가로 세로 대각선 줄에는 오직 하나의 퀸만 </a:t>
            </a:r>
            <a:r>
              <a:rPr lang="ko-KR" altLang="en-US" dirty="0"/>
              <a:t>있</a:t>
            </a:r>
            <a:r>
              <a:rPr lang="ko-KR" altLang="en-US" dirty="0" smtClean="0"/>
              <a:t>어야 한다.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89" y="232756"/>
            <a:ext cx="253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INPUT : 4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07724" y="947651"/>
            <a:ext cx="4946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07724" y="947651"/>
            <a:ext cx="0" cy="422286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3395" y="349135"/>
            <a:ext cx="211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8983" y="2986057"/>
            <a:ext cx="183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344189" y="463588"/>
            <a:ext cx="2884516" cy="116379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52502" y="463588"/>
            <a:ext cx="407323" cy="2337801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2707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481324" y="2519083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85624" y="36226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634047" y="1454929"/>
            <a:ext cx="0" cy="3673618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15117" y="5027142"/>
            <a:ext cx="3361765" cy="8965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415117" y="2716057"/>
            <a:ext cx="2278260" cy="2329015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727800" y="3763854"/>
            <a:ext cx="1049082" cy="1227229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345030" y="47661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65631" y="118856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7950" y="229230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3907" y="3352668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389" y="232756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0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6956" y="2095500"/>
            <a:ext cx="1024978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해결 방법</a:t>
            </a:r>
          </a:p>
        </p:txBody>
      </p:sp>
    </p:spTree>
    <p:extLst>
      <p:ext uri="{BB962C8B-B14F-4D97-AF65-F5344CB8AC3E}">
        <p14:creationId xmlns:p14="http://schemas.microsoft.com/office/powerpoint/2010/main" val="5500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0659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59824" y="24983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8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72921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216660" y="25491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4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86591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232660" y="25110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83885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2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64703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9824" y="36988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7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27598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16660" y="3578749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7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19128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308860" y="3578749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2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4189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37560" y="3578749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6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9525"/>
            <a:ext cx="11268075" cy="68389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724102" y="2685010"/>
            <a:ext cx="251875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15316" y="2685010"/>
            <a:ext cx="10347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335167" y="93809"/>
            <a:ext cx="4068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백준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9663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문제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http://boj.kr/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9663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382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417060" y="3578749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4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53628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42166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7024" y="336551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37560" y="2523764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417060" y="3578749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59824" y="48423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3900" y="336551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669795" y="2199693"/>
            <a:ext cx="2845491" cy="17281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가로 세로 대각선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줄에는 오직 하나의 퀸만 있어야 한다.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8960" y="4118749"/>
            <a:ext cx="286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규칙을 위반한다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dirty="0" smtClean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" y="1086463"/>
            <a:ext cx="510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4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</a:t>
            </a:r>
            <a:r>
              <a:rPr lang="en-US" altLang="ko-KR" sz="4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정답이 아닌</a:t>
            </a:r>
            <a:endParaRPr lang="en-US" altLang="ko-KR" sz="3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실패의 경우의 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36000" y="4406900"/>
            <a:ext cx="547100" cy="108613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83100" y="4406900"/>
            <a:ext cx="547100" cy="108613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6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 253"/>
          <p:cNvSpPr/>
          <p:nvPr/>
        </p:nvSpPr>
        <p:spPr>
          <a:xfrm>
            <a:off x="3698422" y="3223442"/>
            <a:ext cx="6867525" cy="281155"/>
          </a:xfrm>
          <a:prstGeom prst="rect">
            <a:avLst/>
          </a:prstGeom>
          <a:noFill/>
          <a:ln w="28575">
            <a:solidFill>
              <a:schemeClr val="tx1">
                <a:alpha val="30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76301"/>
              </p:ext>
            </p:extLst>
          </p:nvPr>
        </p:nvGraphicFramePr>
        <p:xfrm>
          <a:off x="6769546" y="1386327"/>
          <a:ext cx="3656092" cy="7645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023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914023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914023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914023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7645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55567" y="535845"/>
            <a:ext cx="110177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n-queen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백트레킹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알고리즘으로 </a:t>
            </a:r>
            <a:r>
              <a:rPr lang="ko-KR" altLang="en-US" sz="2400" dirty="0"/>
              <a:t>모든 </a:t>
            </a:r>
            <a:r>
              <a:rPr lang="ko-KR" altLang="en-US" sz="2400" dirty="0" smtClean="0"/>
              <a:t>경우의 수를 </a:t>
            </a:r>
            <a:r>
              <a:rPr lang="ko-KR" altLang="en-US" sz="2400" dirty="0"/>
              <a:t>전부 고려하는 </a:t>
            </a:r>
            <a:r>
              <a:rPr lang="ko-KR" altLang="en-US" sz="2400" dirty="0" smtClean="0"/>
              <a:t>알고리즘이다</a:t>
            </a:r>
            <a:r>
              <a:rPr lang="en-US" altLang="ko-KR" sz="2400" dirty="0" smtClean="0"/>
              <a:t>.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80894" y="1549400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63194" y="2222500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20494" y="2222500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77794" y="2222500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835094" y="2222500"/>
            <a:ext cx="449052" cy="4490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직선 연결선 21"/>
          <p:cNvCxnSpPr>
            <a:stCxn id="7" idx="2"/>
            <a:endCxn id="11" idx="7"/>
          </p:cNvCxnSpPr>
          <p:nvPr/>
        </p:nvCxnSpPr>
        <p:spPr>
          <a:xfrm flipH="1">
            <a:off x="5446484" y="1773926"/>
            <a:ext cx="1534410" cy="51433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3"/>
            <a:endCxn id="12" idx="7"/>
          </p:cNvCxnSpPr>
          <p:nvPr/>
        </p:nvCxnSpPr>
        <p:spPr>
          <a:xfrm flipH="1">
            <a:off x="6703784" y="1932690"/>
            <a:ext cx="342872" cy="355572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7" idx="5"/>
            <a:endCxn id="13" idx="1"/>
          </p:cNvCxnSpPr>
          <p:nvPr/>
        </p:nvCxnSpPr>
        <p:spPr>
          <a:xfrm>
            <a:off x="7364184" y="1932690"/>
            <a:ext cx="279372" cy="355572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6"/>
            <a:endCxn id="14" idx="1"/>
          </p:cNvCxnSpPr>
          <p:nvPr/>
        </p:nvCxnSpPr>
        <p:spPr>
          <a:xfrm>
            <a:off x="7429946" y="1773926"/>
            <a:ext cx="1470910" cy="51433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417803" y="2967392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717759" y="2967392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017715" y="2967392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317672" y="2967391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3" name="직선 연결선 42"/>
          <p:cNvCxnSpPr>
            <a:stCxn id="11" idx="2"/>
            <a:endCxn id="35" idx="0"/>
          </p:cNvCxnSpPr>
          <p:nvPr/>
        </p:nvCxnSpPr>
        <p:spPr>
          <a:xfrm flipH="1">
            <a:off x="4515090" y="2447026"/>
            <a:ext cx="548104" cy="52036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1" idx="3"/>
            <a:endCxn id="36" idx="7"/>
          </p:cNvCxnSpPr>
          <p:nvPr/>
        </p:nvCxnSpPr>
        <p:spPr>
          <a:xfrm flipH="1">
            <a:off x="4883838" y="2605790"/>
            <a:ext cx="245118" cy="390097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1" idx="4"/>
            <a:endCxn id="37" idx="7"/>
          </p:cNvCxnSpPr>
          <p:nvPr/>
        </p:nvCxnSpPr>
        <p:spPr>
          <a:xfrm flipH="1">
            <a:off x="5183794" y="2671552"/>
            <a:ext cx="103926" cy="32433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1" idx="5"/>
            <a:endCxn id="38" idx="0"/>
          </p:cNvCxnSpPr>
          <p:nvPr/>
        </p:nvCxnSpPr>
        <p:spPr>
          <a:xfrm flipH="1">
            <a:off x="5414959" y="2605790"/>
            <a:ext cx="31525" cy="361601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5952213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252169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552125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852082" y="2925552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/>
          <p:cNvCxnSpPr>
            <a:stCxn id="12" idx="3"/>
            <a:endCxn id="52" idx="0"/>
          </p:cNvCxnSpPr>
          <p:nvPr/>
        </p:nvCxnSpPr>
        <p:spPr>
          <a:xfrm flipH="1">
            <a:off x="6349456" y="2605790"/>
            <a:ext cx="36800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2" idx="5"/>
            <a:endCxn id="53" idx="0"/>
          </p:cNvCxnSpPr>
          <p:nvPr/>
        </p:nvCxnSpPr>
        <p:spPr>
          <a:xfrm flipH="1">
            <a:off x="6649412" y="2605790"/>
            <a:ext cx="54372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2" idx="6"/>
            <a:endCxn id="54" idx="0"/>
          </p:cNvCxnSpPr>
          <p:nvPr/>
        </p:nvCxnSpPr>
        <p:spPr>
          <a:xfrm>
            <a:off x="6769546" y="2447026"/>
            <a:ext cx="179823" cy="47852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2" idx="2"/>
            <a:endCxn id="51" idx="0"/>
          </p:cNvCxnSpPr>
          <p:nvPr/>
        </p:nvCxnSpPr>
        <p:spPr>
          <a:xfrm flipH="1">
            <a:off x="6049500" y="2447026"/>
            <a:ext cx="270994" cy="478527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7229583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529539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829495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8129452" y="2925552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0" name="직선 연결선 69"/>
          <p:cNvCxnSpPr>
            <a:stCxn id="13" idx="2"/>
            <a:endCxn id="64" idx="0"/>
          </p:cNvCxnSpPr>
          <p:nvPr/>
        </p:nvCxnSpPr>
        <p:spPr>
          <a:xfrm flipH="1">
            <a:off x="7326870" y="2447026"/>
            <a:ext cx="250924" cy="478527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13" idx="3"/>
            <a:endCxn id="65" idx="0"/>
          </p:cNvCxnSpPr>
          <p:nvPr/>
        </p:nvCxnSpPr>
        <p:spPr>
          <a:xfrm flipH="1">
            <a:off x="7626826" y="2605790"/>
            <a:ext cx="16730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3" idx="5"/>
            <a:endCxn id="66" idx="0"/>
          </p:cNvCxnSpPr>
          <p:nvPr/>
        </p:nvCxnSpPr>
        <p:spPr>
          <a:xfrm flipH="1">
            <a:off x="7926782" y="2605790"/>
            <a:ext cx="34302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3" idx="6"/>
            <a:endCxn id="67" idx="0"/>
          </p:cNvCxnSpPr>
          <p:nvPr/>
        </p:nvCxnSpPr>
        <p:spPr>
          <a:xfrm>
            <a:off x="8026846" y="2447026"/>
            <a:ext cx="199893" cy="47852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8606166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906122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9206078" y="2925553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9506035" y="2925552"/>
            <a:ext cx="194574" cy="194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2" name="직선 연결선 81"/>
          <p:cNvCxnSpPr>
            <a:stCxn id="14" idx="4"/>
            <a:endCxn id="79" idx="0"/>
          </p:cNvCxnSpPr>
          <p:nvPr/>
        </p:nvCxnSpPr>
        <p:spPr>
          <a:xfrm flipH="1">
            <a:off x="9003409" y="2671552"/>
            <a:ext cx="56211" cy="254001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4" idx="5"/>
            <a:endCxn id="80" idx="0"/>
          </p:cNvCxnSpPr>
          <p:nvPr/>
        </p:nvCxnSpPr>
        <p:spPr>
          <a:xfrm>
            <a:off x="9218384" y="2605790"/>
            <a:ext cx="84981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4" idx="6"/>
            <a:endCxn id="81" idx="0"/>
          </p:cNvCxnSpPr>
          <p:nvPr/>
        </p:nvCxnSpPr>
        <p:spPr>
          <a:xfrm>
            <a:off x="9284146" y="2447026"/>
            <a:ext cx="319176" cy="47852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14" idx="3"/>
            <a:endCxn id="78" idx="0"/>
          </p:cNvCxnSpPr>
          <p:nvPr/>
        </p:nvCxnSpPr>
        <p:spPr>
          <a:xfrm flipH="1">
            <a:off x="8703453" y="2605790"/>
            <a:ext cx="197403" cy="31976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4328716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4481828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405272" y="334327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558383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8" name="직선 연결선 97"/>
          <p:cNvCxnSpPr>
            <a:stCxn id="35" idx="2"/>
            <a:endCxn id="90" idx="0"/>
          </p:cNvCxnSpPr>
          <p:nvPr/>
        </p:nvCxnSpPr>
        <p:spPr>
          <a:xfrm flipH="1">
            <a:off x="4355713" y="3064679"/>
            <a:ext cx="62090" cy="278596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35" idx="3"/>
            <a:endCxn id="92" idx="0"/>
          </p:cNvCxnSpPr>
          <p:nvPr/>
        </p:nvCxnSpPr>
        <p:spPr>
          <a:xfrm flipH="1">
            <a:off x="4432269" y="3133471"/>
            <a:ext cx="14029" cy="20980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35" idx="4"/>
            <a:endCxn id="91" idx="0"/>
          </p:cNvCxnSpPr>
          <p:nvPr/>
        </p:nvCxnSpPr>
        <p:spPr>
          <a:xfrm flipH="1">
            <a:off x="4508825" y="3161966"/>
            <a:ext cx="6265" cy="18130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35" idx="5"/>
            <a:endCxn id="93" idx="0"/>
          </p:cNvCxnSpPr>
          <p:nvPr/>
        </p:nvCxnSpPr>
        <p:spPr>
          <a:xfrm>
            <a:off x="4583882" y="3133471"/>
            <a:ext cx="1498" cy="20980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652674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805786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4729230" y="334327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4882341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3" name="직선 연결선 122"/>
          <p:cNvCxnSpPr>
            <a:stCxn id="36" idx="2"/>
            <a:endCxn id="117" idx="0"/>
          </p:cNvCxnSpPr>
          <p:nvPr/>
        </p:nvCxnSpPr>
        <p:spPr>
          <a:xfrm flipH="1">
            <a:off x="4679671" y="3064679"/>
            <a:ext cx="38088" cy="278596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36" idx="3"/>
            <a:endCxn id="119" idx="0"/>
          </p:cNvCxnSpPr>
          <p:nvPr/>
        </p:nvCxnSpPr>
        <p:spPr>
          <a:xfrm>
            <a:off x="4746254" y="3133471"/>
            <a:ext cx="9973" cy="20980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36" idx="4"/>
            <a:endCxn id="118" idx="0"/>
          </p:cNvCxnSpPr>
          <p:nvPr/>
        </p:nvCxnSpPr>
        <p:spPr>
          <a:xfrm>
            <a:off x="4815046" y="3161966"/>
            <a:ext cx="17737" cy="18130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직선 연결선 2048"/>
          <p:cNvCxnSpPr>
            <a:stCxn id="36" idx="5"/>
            <a:endCxn id="120" idx="0"/>
          </p:cNvCxnSpPr>
          <p:nvPr/>
        </p:nvCxnSpPr>
        <p:spPr>
          <a:xfrm>
            <a:off x="4883838" y="3133471"/>
            <a:ext cx="25500" cy="20980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4979973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5133085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5056529" y="334327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5209640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5317672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5470784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5394228" y="334327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5547339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52" name="직선 연결선 2051"/>
          <p:cNvCxnSpPr>
            <a:stCxn id="37" idx="4"/>
            <a:endCxn id="133" idx="0"/>
          </p:cNvCxnSpPr>
          <p:nvPr/>
        </p:nvCxnSpPr>
        <p:spPr>
          <a:xfrm flipH="1">
            <a:off x="5083526" y="3161966"/>
            <a:ext cx="31476" cy="181310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직선 연결선 2053"/>
          <p:cNvCxnSpPr>
            <a:stCxn id="37" idx="5"/>
            <a:endCxn id="132" idx="0"/>
          </p:cNvCxnSpPr>
          <p:nvPr/>
        </p:nvCxnSpPr>
        <p:spPr>
          <a:xfrm flipH="1">
            <a:off x="5160082" y="3133471"/>
            <a:ext cx="23712" cy="20980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직선 연결선 2055"/>
          <p:cNvCxnSpPr>
            <a:stCxn id="37" idx="6"/>
            <a:endCxn id="134" idx="0"/>
          </p:cNvCxnSpPr>
          <p:nvPr/>
        </p:nvCxnSpPr>
        <p:spPr>
          <a:xfrm>
            <a:off x="5212289" y="3064679"/>
            <a:ext cx="24348" cy="278596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직선 연결선 2057"/>
          <p:cNvCxnSpPr>
            <a:stCxn id="37" idx="3"/>
            <a:endCxn id="131" idx="0"/>
          </p:cNvCxnSpPr>
          <p:nvPr/>
        </p:nvCxnSpPr>
        <p:spPr>
          <a:xfrm flipH="1">
            <a:off x="5006970" y="3133471"/>
            <a:ext cx="39240" cy="20980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직선 연결선 2059"/>
          <p:cNvCxnSpPr>
            <a:stCxn id="38" idx="3"/>
            <a:endCxn id="135" idx="0"/>
          </p:cNvCxnSpPr>
          <p:nvPr/>
        </p:nvCxnSpPr>
        <p:spPr>
          <a:xfrm flipH="1">
            <a:off x="5344669" y="3133470"/>
            <a:ext cx="1498" cy="20980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직선 연결선 2061"/>
          <p:cNvCxnSpPr>
            <a:stCxn id="38" idx="4"/>
            <a:endCxn id="137" idx="0"/>
          </p:cNvCxnSpPr>
          <p:nvPr/>
        </p:nvCxnSpPr>
        <p:spPr>
          <a:xfrm>
            <a:off x="5414959" y="3161965"/>
            <a:ext cx="6266" cy="181311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직선 연결선 2063"/>
          <p:cNvCxnSpPr>
            <a:stCxn id="38" idx="5"/>
            <a:endCxn id="136" idx="0"/>
          </p:cNvCxnSpPr>
          <p:nvPr/>
        </p:nvCxnSpPr>
        <p:spPr>
          <a:xfrm>
            <a:off x="5483751" y="3133470"/>
            <a:ext cx="14030" cy="20980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연결선 2065"/>
          <p:cNvCxnSpPr>
            <a:stCxn id="38" idx="6"/>
            <a:endCxn id="138" idx="0"/>
          </p:cNvCxnSpPr>
          <p:nvPr/>
        </p:nvCxnSpPr>
        <p:spPr>
          <a:xfrm>
            <a:off x="5512246" y="3064678"/>
            <a:ext cx="62090" cy="27859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5830398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5983510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5906954" y="334327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6060065" y="334327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74" name="직선 연결선 2073"/>
          <p:cNvCxnSpPr>
            <a:stCxn id="51" idx="2"/>
            <a:endCxn id="155" idx="0"/>
          </p:cNvCxnSpPr>
          <p:nvPr/>
        </p:nvCxnSpPr>
        <p:spPr>
          <a:xfrm flipH="1">
            <a:off x="5857395" y="3022840"/>
            <a:ext cx="94818" cy="32043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직선 연결선 2076"/>
          <p:cNvCxnSpPr>
            <a:stCxn id="51" idx="3"/>
            <a:endCxn id="157" idx="0"/>
          </p:cNvCxnSpPr>
          <p:nvPr/>
        </p:nvCxnSpPr>
        <p:spPr>
          <a:xfrm flipH="1">
            <a:off x="5933951" y="3091632"/>
            <a:ext cx="46757" cy="25164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직선 연결선 2078"/>
          <p:cNvCxnSpPr>
            <a:stCxn id="51" idx="4"/>
            <a:endCxn id="156" idx="0"/>
          </p:cNvCxnSpPr>
          <p:nvPr/>
        </p:nvCxnSpPr>
        <p:spPr>
          <a:xfrm flipH="1">
            <a:off x="6010507" y="3120127"/>
            <a:ext cx="38993" cy="2231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직선 연결선 2081"/>
          <p:cNvCxnSpPr>
            <a:stCxn id="51" idx="5"/>
            <a:endCxn id="158" idx="0"/>
          </p:cNvCxnSpPr>
          <p:nvPr/>
        </p:nvCxnSpPr>
        <p:spPr>
          <a:xfrm flipH="1">
            <a:off x="6087062" y="3091632"/>
            <a:ext cx="31230" cy="25164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/>
          <p:cNvSpPr/>
          <p:nvPr/>
        </p:nvSpPr>
        <p:spPr>
          <a:xfrm>
            <a:off x="6169347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6322459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245903" y="334028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6399014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88" name="직선 연결선 2087"/>
          <p:cNvCxnSpPr>
            <a:stCxn id="52" idx="4"/>
            <a:endCxn id="180" idx="0"/>
          </p:cNvCxnSpPr>
          <p:nvPr/>
        </p:nvCxnSpPr>
        <p:spPr>
          <a:xfrm>
            <a:off x="6349456" y="3120127"/>
            <a:ext cx="0" cy="22015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직선 연결선 2089"/>
          <p:cNvCxnSpPr>
            <a:stCxn id="52" idx="3"/>
            <a:endCxn id="181" idx="0"/>
          </p:cNvCxnSpPr>
          <p:nvPr/>
        </p:nvCxnSpPr>
        <p:spPr>
          <a:xfrm flipH="1">
            <a:off x="6272900" y="3091632"/>
            <a:ext cx="7764" cy="24865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직선 연결선 2091"/>
          <p:cNvCxnSpPr>
            <a:stCxn id="52" idx="2"/>
            <a:endCxn id="179" idx="0"/>
          </p:cNvCxnSpPr>
          <p:nvPr/>
        </p:nvCxnSpPr>
        <p:spPr>
          <a:xfrm flipH="1">
            <a:off x="6196344" y="3022840"/>
            <a:ext cx="55825" cy="31744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직선 연결선 2093"/>
          <p:cNvCxnSpPr>
            <a:stCxn id="52" idx="5"/>
            <a:endCxn id="182" idx="0"/>
          </p:cNvCxnSpPr>
          <p:nvPr/>
        </p:nvCxnSpPr>
        <p:spPr>
          <a:xfrm>
            <a:off x="6418248" y="3091632"/>
            <a:ext cx="7763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6507713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6660825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6584269" y="3340286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6737380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96" name="직선 연결선 2095"/>
          <p:cNvCxnSpPr>
            <a:stCxn id="53" idx="4"/>
            <a:endCxn id="197" idx="0"/>
          </p:cNvCxnSpPr>
          <p:nvPr/>
        </p:nvCxnSpPr>
        <p:spPr>
          <a:xfrm flipH="1">
            <a:off x="6611266" y="3120127"/>
            <a:ext cx="38146" cy="22015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직선 연결선 2097"/>
          <p:cNvCxnSpPr>
            <a:stCxn id="53" idx="5"/>
            <a:endCxn id="196" idx="0"/>
          </p:cNvCxnSpPr>
          <p:nvPr/>
        </p:nvCxnSpPr>
        <p:spPr>
          <a:xfrm flipH="1">
            <a:off x="6687822" y="3091632"/>
            <a:ext cx="30382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직선 연결선 2099"/>
          <p:cNvCxnSpPr>
            <a:stCxn id="53" idx="3"/>
            <a:endCxn id="195" idx="0"/>
          </p:cNvCxnSpPr>
          <p:nvPr/>
        </p:nvCxnSpPr>
        <p:spPr>
          <a:xfrm flipH="1">
            <a:off x="6534710" y="3091632"/>
            <a:ext cx="45910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직선 연결선 2101"/>
          <p:cNvCxnSpPr>
            <a:stCxn id="53" idx="6"/>
            <a:endCxn id="198" idx="0"/>
          </p:cNvCxnSpPr>
          <p:nvPr/>
        </p:nvCxnSpPr>
        <p:spPr>
          <a:xfrm>
            <a:off x="6746699" y="3022840"/>
            <a:ext cx="17678" cy="31744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/>
          <p:cNvSpPr/>
          <p:nvPr/>
        </p:nvSpPr>
        <p:spPr>
          <a:xfrm>
            <a:off x="6844859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6997971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6921415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0" name="타원 209"/>
          <p:cNvSpPr/>
          <p:nvPr/>
        </p:nvSpPr>
        <p:spPr>
          <a:xfrm>
            <a:off x="7074526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04" name="직선 연결선 2103"/>
          <p:cNvCxnSpPr>
            <a:stCxn id="54" idx="3"/>
            <a:endCxn id="207" idx="0"/>
          </p:cNvCxnSpPr>
          <p:nvPr/>
        </p:nvCxnSpPr>
        <p:spPr>
          <a:xfrm flipH="1">
            <a:off x="6871856" y="3091631"/>
            <a:ext cx="8721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직선 연결선 2106"/>
          <p:cNvCxnSpPr>
            <a:stCxn id="54" idx="4"/>
            <a:endCxn id="209" idx="0"/>
          </p:cNvCxnSpPr>
          <p:nvPr/>
        </p:nvCxnSpPr>
        <p:spPr>
          <a:xfrm flipH="1">
            <a:off x="6948412" y="3120126"/>
            <a:ext cx="957" cy="22015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직선 연결선 2108"/>
          <p:cNvCxnSpPr>
            <a:stCxn id="54" idx="5"/>
            <a:endCxn id="208" idx="0"/>
          </p:cNvCxnSpPr>
          <p:nvPr/>
        </p:nvCxnSpPr>
        <p:spPr>
          <a:xfrm>
            <a:off x="7018161" y="3091631"/>
            <a:ext cx="6807" cy="2486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1" name="직선 연결선 2110"/>
          <p:cNvCxnSpPr>
            <a:stCxn id="54" idx="6"/>
            <a:endCxn id="210" idx="0"/>
          </p:cNvCxnSpPr>
          <p:nvPr/>
        </p:nvCxnSpPr>
        <p:spPr>
          <a:xfrm>
            <a:off x="7046656" y="3022839"/>
            <a:ext cx="54867" cy="317445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타원 219"/>
          <p:cNvSpPr/>
          <p:nvPr/>
        </p:nvSpPr>
        <p:spPr>
          <a:xfrm>
            <a:off x="7197946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351058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7274502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7427613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9" name="직선 연결선 128"/>
          <p:cNvCxnSpPr>
            <a:stCxn id="64" idx="3"/>
            <a:endCxn id="220" idx="0"/>
          </p:cNvCxnSpPr>
          <p:nvPr/>
        </p:nvCxnSpPr>
        <p:spPr>
          <a:xfrm flipH="1">
            <a:off x="7224943" y="3091632"/>
            <a:ext cx="33135" cy="2486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64" idx="4"/>
            <a:endCxn id="222" idx="0"/>
          </p:cNvCxnSpPr>
          <p:nvPr/>
        </p:nvCxnSpPr>
        <p:spPr>
          <a:xfrm flipH="1">
            <a:off x="7301499" y="3120127"/>
            <a:ext cx="25371" cy="22015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64" idx="5"/>
            <a:endCxn id="221" idx="0"/>
          </p:cNvCxnSpPr>
          <p:nvPr/>
        </p:nvCxnSpPr>
        <p:spPr>
          <a:xfrm flipH="1">
            <a:off x="7378055" y="3091632"/>
            <a:ext cx="17607" cy="2486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64" idx="6"/>
            <a:endCxn id="223" idx="0"/>
          </p:cNvCxnSpPr>
          <p:nvPr/>
        </p:nvCxnSpPr>
        <p:spPr>
          <a:xfrm>
            <a:off x="7424157" y="3022840"/>
            <a:ext cx="30453" cy="31744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타원 231"/>
          <p:cNvSpPr/>
          <p:nvPr/>
        </p:nvSpPr>
        <p:spPr>
          <a:xfrm>
            <a:off x="7522145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7675257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598701" y="3340285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751812" y="3340284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5" name="직선 연결선 144"/>
          <p:cNvCxnSpPr>
            <a:stCxn id="65" idx="3"/>
            <a:endCxn id="232" idx="0"/>
          </p:cNvCxnSpPr>
          <p:nvPr/>
        </p:nvCxnSpPr>
        <p:spPr>
          <a:xfrm flipH="1">
            <a:off x="7549142" y="3091632"/>
            <a:ext cx="8892" cy="2486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65" idx="4"/>
            <a:endCxn id="234" idx="0"/>
          </p:cNvCxnSpPr>
          <p:nvPr/>
        </p:nvCxnSpPr>
        <p:spPr>
          <a:xfrm flipH="1">
            <a:off x="7625698" y="3120127"/>
            <a:ext cx="1128" cy="22015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65" idx="5"/>
            <a:endCxn id="233" idx="0"/>
          </p:cNvCxnSpPr>
          <p:nvPr/>
        </p:nvCxnSpPr>
        <p:spPr>
          <a:xfrm>
            <a:off x="7695618" y="3091632"/>
            <a:ext cx="6636" cy="2486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65" idx="6"/>
            <a:endCxn id="235" idx="0"/>
          </p:cNvCxnSpPr>
          <p:nvPr/>
        </p:nvCxnSpPr>
        <p:spPr>
          <a:xfrm>
            <a:off x="7724113" y="3022840"/>
            <a:ext cx="54696" cy="31744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7858502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5" name="타원 244"/>
          <p:cNvSpPr/>
          <p:nvPr/>
        </p:nvSpPr>
        <p:spPr>
          <a:xfrm>
            <a:off x="8011614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6" name="타원 245"/>
          <p:cNvSpPr/>
          <p:nvPr/>
        </p:nvSpPr>
        <p:spPr>
          <a:xfrm>
            <a:off x="7935058" y="3340180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7" name="타원 246"/>
          <p:cNvSpPr/>
          <p:nvPr/>
        </p:nvSpPr>
        <p:spPr>
          <a:xfrm>
            <a:off x="8088169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3" name="직선 연결선 152"/>
          <p:cNvCxnSpPr>
            <a:stCxn id="66" idx="3"/>
            <a:endCxn id="244" idx="0"/>
          </p:cNvCxnSpPr>
          <p:nvPr/>
        </p:nvCxnSpPr>
        <p:spPr>
          <a:xfrm>
            <a:off x="7857990" y="3091632"/>
            <a:ext cx="27509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66" idx="4"/>
            <a:endCxn id="246" idx="0"/>
          </p:cNvCxnSpPr>
          <p:nvPr/>
        </p:nvCxnSpPr>
        <p:spPr>
          <a:xfrm>
            <a:off x="7926782" y="3120127"/>
            <a:ext cx="35273" cy="2200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66" idx="5"/>
            <a:endCxn id="245" idx="0"/>
          </p:cNvCxnSpPr>
          <p:nvPr/>
        </p:nvCxnSpPr>
        <p:spPr>
          <a:xfrm>
            <a:off x="7995574" y="3091632"/>
            <a:ext cx="43037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66" idx="6"/>
            <a:endCxn id="247" idx="0"/>
          </p:cNvCxnSpPr>
          <p:nvPr/>
        </p:nvCxnSpPr>
        <p:spPr>
          <a:xfrm>
            <a:off x="8024069" y="3022840"/>
            <a:ext cx="91097" cy="31733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타원 261"/>
          <p:cNvSpPr/>
          <p:nvPr/>
        </p:nvSpPr>
        <p:spPr>
          <a:xfrm>
            <a:off x="8182439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8335551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8258995" y="3340180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8412106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1" name="직선 연결선 170"/>
          <p:cNvCxnSpPr>
            <a:stCxn id="67" idx="3"/>
            <a:endCxn id="262" idx="0"/>
          </p:cNvCxnSpPr>
          <p:nvPr/>
        </p:nvCxnSpPr>
        <p:spPr>
          <a:xfrm>
            <a:off x="8157947" y="3091631"/>
            <a:ext cx="51489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67" idx="4"/>
            <a:endCxn id="264" idx="0"/>
          </p:cNvCxnSpPr>
          <p:nvPr/>
        </p:nvCxnSpPr>
        <p:spPr>
          <a:xfrm>
            <a:off x="8226739" y="3120126"/>
            <a:ext cx="59253" cy="22005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67" idx="5"/>
            <a:endCxn id="263" idx="0"/>
          </p:cNvCxnSpPr>
          <p:nvPr/>
        </p:nvCxnSpPr>
        <p:spPr>
          <a:xfrm>
            <a:off x="8295531" y="3091631"/>
            <a:ext cx="67017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67" idx="6"/>
            <a:endCxn id="265" idx="0"/>
          </p:cNvCxnSpPr>
          <p:nvPr/>
        </p:nvCxnSpPr>
        <p:spPr>
          <a:xfrm>
            <a:off x="8324026" y="3022839"/>
            <a:ext cx="115077" cy="317340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타원 278"/>
          <p:cNvSpPr/>
          <p:nvPr/>
        </p:nvSpPr>
        <p:spPr>
          <a:xfrm>
            <a:off x="8517079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0" name="타원 279"/>
          <p:cNvSpPr/>
          <p:nvPr/>
        </p:nvSpPr>
        <p:spPr>
          <a:xfrm>
            <a:off x="8670191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8593635" y="3340180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8746746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8" name="직선 연결선 187"/>
          <p:cNvCxnSpPr>
            <a:stCxn id="78" idx="2"/>
            <a:endCxn id="279" idx="0"/>
          </p:cNvCxnSpPr>
          <p:nvPr/>
        </p:nvCxnSpPr>
        <p:spPr>
          <a:xfrm flipH="1">
            <a:off x="8544076" y="3022840"/>
            <a:ext cx="62090" cy="31733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78" idx="3"/>
            <a:endCxn id="281" idx="0"/>
          </p:cNvCxnSpPr>
          <p:nvPr/>
        </p:nvCxnSpPr>
        <p:spPr>
          <a:xfrm flipH="1">
            <a:off x="8620632" y="3091632"/>
            <a:ext cx="14029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78" idx="4"/>
            <a:endCxn id="280" idx="0"/>
          </p:cNvCxnSpPr>
          <p:nvPr/>
        </p:nvCxnSpPr>
        <p:spPr>
          <a:xfrm flipH="1">
            <a:off x="8697188" y="3120127"/>
            <a:ext cx="6265" cy="2200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78" idx="5"/>
            <a:endCxn id="282" idx="0"/>
          </p:cNvCxnSpPr>
          <p:nvPr/>
        </p:nvCxnSpPr>
        <p:spPr>
          <a:xfrm>
            <a:off x="8772245" y="3091632"/>
            <a:ext cx="1498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타원 292"/>
          <p:cNvSpPr/>
          <p:nvPr/>
        </p:nvSpPr>
        <p:spPr>
          <a:xfrm>
            <a:off x="8832850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4" name="타원 293"/>
          <p:cNvSpPr/>
          <p:nvPr/>
        </p:nvSpPr>
        <p:spPr>
          <a:xfrm>
            <a:off x="8985962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5" name="타원 294"/>
          <p:cNvSpPr/>
          <p:nvPr/>
        </p:nvSpPr>
        <p:spPr>
          <a:xfrm>
            <a:off x="8909406" y="3340180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6" name="타원 295"/>
          <p:cNvSpPr/>
          <p:nvPr/>
        </p:nvSpPr>
        <p:spPr>
          <a:xfrm>
            <a:off x="9062517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7" name="타원 296"/>
          <p:cNvSpPr/>
          <p:nvPr/>
        </p:nvSpPr>
        <p:spPr>
          <a:xfrm>
            <a:off x="9170985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9324097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9" name="타원 298"/>
          <p:cNvSpPr/>
          <p:nvPr/>
        </p:nvSpPr>
        <p:spPr>
          <a:xfrm>
            <a:off x="9247541" y="3340180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0" name="타원 299"/>
          <p:cNvSpPr/>
          <p:nvPr/>
        </p:nvSpPr>
        <p:spPr>
          <a:xfrm>
            <a:off x="9400652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1" name="타원 300"/>
          <p:cNvSpPr/>
          <p:nvPr/>
        </p:nvSpPr>
        <p:spPr>
          <a:xfrm>
            <a:off x="9506035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2" name="타원 301"/>
          <p:cNvSpPr/>
          <p:nvPr/>
        </p:nvSpPr>
        <p:spPr>
          <a:xfrm>
            <a:off x="9659147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3" name="타원 302"/>
          <p:cNvSpPr/>
          <p:nvPr/>
        </p:nvSpPr>
        <p:spPr>
          <a:xfrm>
            <a:off x="9582591" y="3340180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4" name="타원 303"/>
          <p:cNvSpPr/>
          <p:nvPr/>
        </p:nvSpPr>
        <p:spPr>
          <a:xfrm>
            <a:off x="9735702" y="3340179"/>
            <a:ext cx="53994" cy="5399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2" name="직선 연결선 201"/>
          <p:cNvCxnSpPr>
            <a:stCxn id="79" idx="2"/>
            <a:endCxn id="293" idx="0"/>
          </p:cNvCxnSpPr>
          <p:nvPr/>
        </p:nvCxnSpPr>
        <p:spPr>
          <a:xfrm flipH="1">
            <a:off x="8859847" y="3022840"/>
            <a:ext cx="46275" cy="31733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79" idx="3"/>
            <a:endCxn id="295" idx="0"/>
          </p:cNvCxnSpPr>
          <p:nvPr/>
        </p:nvCxnSpPr>
        <p:spPr>
          <a:xfrm>
            <a:off x="8934617" y="3091632"/>
            <a:ext cx="1786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79" idx="4"/>
            <a:endCxn id="294" idx="0"/>
          </p:cNvCxnSpPr>
          <p:nvPr/>
        </p:nvCxnSpPr>
        <p:spPr>
          <a:xfrm>
            <a:off x="9003409" y="3120127"/>
            <a:ext cx="9550" cy="220052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79" idx="5"/>
            <a:endCxn id="296" idx="0"/>
          </p:cNvCxnSpPr>
          <p:nvPr/>
        </p:nvCxnSpPr>
        <p:spPr>
          <a:xfrm>
            <a:off x="9072201" y="3091632"/>
            <a:ext cx="17313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80" idx="3"/>
            <a:endCxn id="297" idx="0"/>
          </p:cNvCxnSpPr>
          <p:nvPr/>
        </p:nvCxnSpPr>
        <p:spPr>
          <a:xfrm flipH="1">
            <a:off x="9197982" y="3091632"/>
            <a:ext cx="36591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80" idx="4"/>
            <a:endCxn id="299" idx="0"/>
          </p:cNvCxnSpPr>
          <p:nvPr/>
        </p:nvCxnSpPr>
        <p:spPr>
          <a:xfrm flipH="1">
            <a:off x="9274538" y="3120127"/>
            <a:ext cx="28827" cy="220053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80" idx="5"/>
            <a:endCxn id="298" idx="0"/>
          </p:cNvCxnSpPr>
          <p:nvPr/>
        </p:nvCxnSpPr>
        <p:spPr>
          <a:xfrm flipH="1">
            <a:off x="9351094" y="3091632"/>
            <a:ext cx="21063" cy="248547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80" idx="6"/>
            <a:endCxn id="300" idx="0"/>
          </p:cNvCxnSpPr>
          <p:nvPr/>
        </p:nvCxnSpPr>
        <p:spPr>
          <a:xfrm>
            <a:off x="9400652" y="3022840"/>
            <a:ext cx="26997" cy="317339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81" idx="3"/>
            <a:endCxn id="301" idx="0"/>
          </p:cNvCxnSpPr>
          <p:nvPr/>
        </p:nvCxnSpPr>
        <p:spPr>
          <a:xfrm flipH="1">
            <a:off x="9533032" y="3091631"/>
            <a:ext cx="1498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81" idx="4"/>
            <a:endCxn id="303" idx="0"/>
          </p:cNvCxnSpPr>
          <p:nvPr/>
        </p:nvCxnSpPr>
        <p:spPr>
          <a:xfrm>
            <a:off x="9603322" y="3120126"/>
            <a:ext cx="6266" cy="220054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81" idx="5"/>
            <a:endCxn id="302" idx="0"/>
          </p:cNvCxnSpPr>
          <p:nvPr/>
        </p:nvCxnSpPr>
        <p:spPr>
          <a:xfrm>
            <a:off x="9672114" y="3091631"/>
            <a:ext cx="14030" cy="248548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>
            <a:stCxn id="81" idx="6"/>
            <a:endCxn id="304" idx="0"/>
          </p:cNvCxnSpPr>
          <p:nvPr/>
        </p:nvCxnSpPr>
        <p:spPr>
          <a:xfrm>
            <a:off x="9700609" y="3022839"/>
            <a:ext cx="62090" cy="317340"/>
          </a:xfrm>
          <a:prstGeom prst="line">
            <a:avLst/>
          </a:prstGeom>
          <a:ln w="6350" cmpd="sng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342"/>
          <p:cNvSpPr/>
          <p:nvPr/>
        </p:nvSpPr>
        <p:spPr>
          <a:xfrm>
            <a:off x="3698422" y="2887502"/>
            <a:ext cx="6867525" cy="281155"/>
          </a:xfrm>
          <a:prstGeom prst="rect">
            <a:avLst/>
          </a:prstGeom>
          <a:noFill/>
          <a:ln w="28575">
            <a:solidFill>
              <a:schemeClr val="tx1">
                <a:alpha val="30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3698422" y="2196746"/>
            <a:ext cx="6867525" cy="491581"/>
          </a:xfrm>
          <a:prstGeom prst="rect">
            <a:avLst/>
          </a:prstGeom>
          <a:noFill/>
          <a:ln w="28575">
            <a:solidFill>
              <a:schemeClr val="tx1">
                <a:alpha val="3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455567" y="1249113"/>
            <a:ext cx="1765119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3114255" y="1549400"/>
            <a:ext cx="4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3114256" y="2190750"/>
            <a:ext cx="4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114256" y="2742311"/>
            <a:ext cx="4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3114256" y="3161965"/>
            <a:ext cx="4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7" name="직선 연결선 266"/>
          <p:cNvCxnSpPr>
            <a:stCxn id="260" idx="3"/>
            <a:endCxn id="359" idx="1"/>
          </p:cNvCxnSpPr>
          <p:nvPr/>
        </p:nvCxnSpPr>
        <p:spPr>
          <a:xfrm>
            <a:off x="2220686" y="1479946"/>
            <a:ext cx="893569" cy="300287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260" idx="3"/>
            <a:endCxn id="360" idx="1"/>
          </p:cNvCxnSpPr>
          <p:nvPr/>
        </p:nvCxnSpPr>
        <p:spPr>
          <a:xfrm>
            <a:off x="2220686" y="1479946"/>
            <a:ext cx="893570" cy="941637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60" idx="3"/>
            <a:endCxn id="361" idx="1"/>
          </p:cNvCxnSpPr>
          <p:nvPr/>
        </p:nvCxnSpPr>
        <p:spPr>
          <a:xfrm>
            <a:off x="2220686" y="1479946"/>
            <a:ext cx="893570" cy="1493198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260" idx="3"/>
            <a:endCxn id="362" idx="1"/>
          </p:cNvCxnSpPr>
          <p:nvPr/>
        </p:nvCxnSpPr>
        <p:spPr>
          <a:xfrm>
            <a:off x="2220686" y="1479946"/>
            <a:ext cx="893570" cy="1912852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616694" y="5973684"/>
            <a:ext cx="591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Input : n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만큼 경우의 수를 고려하게 된다</a:t>
            </a:r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1765300" y="178023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endParaRPr lang="ko-KR" altLang="en-US" sz="24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7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93603" y="5947793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가로 세로 대각선 줄에는 오직 하나의 퀸만 </a:t>
            </a:r>
            <a:r>
              <a:rPr lang="ko-KR" altLang="en-US" dirty="0"/>
              <a:t>있</a:t>
            </a:r>
            <a:r>
              <a:rPr lang="ko-KR" altLang="en-US" dirty="0" smtClean="0"/>
              <a:t>어야 한다.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37653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5389" y="232756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07724" y="947651"/>
            <a:ext cx="4946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07724" y="947651"/>
            <a:ext cx="0" cy="422286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3395" y="349135"/>
            <a:ext cx="211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8983" y="2986057"/>
            <a:ext cx="183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344189" y="463588"/>
            <a:ext cx="2884516" cy="116379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52502" y="463588"/>
            <a:ext cx="407323" cy="2337801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íì¼:external/queenphotos.files.wordpress.com/the-work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734" y="1331390"/>
            <a:ext cx="959850" cy="7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íì¼:external/queenphotos.files.wordpress.com/the-work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03" y="2407850"/>
            <a:ext cx="959850" cy="7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íì¼:external/queenphotos.files.wordpress.com/the-work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99" y="3499130"/>
            <a:ext cx="959850" cy="7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íì¼:external/queenphotos.files.wordpress.com/the-work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05" y="4606473"/>
            <a:ext cx="959850" cy="7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095500"/>
            <a:ext cx="84709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이론</a:t>
            </a:r>
          </a:p>
        </p:txBody>
      </p:sp>
    </p:spTree>
    <p:extLst>
      <p:ext uri="{BB962C8B-B14F-4D97-AF65-F5344CB8AC3E}">
        <p14:creationId xmlns:p14="http://schemas.microsoft.com/office/powerpoint/2010/main" val="8043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1852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5607264" y="1724929"/>
            <a:ext cx="2223325" cy="226390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490708" y="1724929"/>
            <a:ext cx="1066272" cy="1111324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540760" y="1648121"/>
            <a:ext cx="0" cy="3447581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4389120" y="1724929"/>
            <a:ext cx="3250276" cy="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93603" y="5947793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가로 세로 대각선 줄에는 오직 하나의 퀸만 </a:t>
            </a:r>
            <a:r>
              <a:rPr lang="ko-KR" altLang="en-US" dirty="0"/>
              <a:t>있</a:t>
            </a:r>
            <a:r>
              <a:rPr lang="ko-KR" altLang="en-US" dirty="0" smtClean="0"/>
              <a:t>어야 한다.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89" y="232756"/>
            <a:ext cx="253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INPUT : 4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07724" y="947651"/>
            <a:ext cx="4946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07724" y="947651"/>
            <a:ext cx="0" cy="422286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3395" y="349135"/>
            <a:ext cx="211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8983" y="2986057"/>
            <a:ext cx="183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344189" y="463588"/>
            <a:ext cx="2884516" cy="116379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52502" y="463588"/>
            <a:ext cx="407323" cy="2337801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2707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481324" y="2519083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345030" y="47661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85624" y="36226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389" y="232756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5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980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4360025" y="2863844"/>
            <a:ext cx="3441469" cy="0"/>
          </a:xfrm>
          <a:prstGeom prst="line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799172" y="1632488"/>
            <a:ext cx="0" cy="3673619"/>
          </a:xfrm>
          <a:prstGeom prst="line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5685905" y="2879193"/>
            <a:ext cx="2065419" cy="2058567"/>
          </a:xfrm>
          <a:prstGeom prst="line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337032" y="1578643"/>
            <a:ext cx="1438598" cy="1228245"/>
          </a:xfrm>
          <a:prstGeom prst="line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93603" y="5947793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가로 세로 대각선 줄에는 오직 하나의 퀸만 </a:t>
            </a:r>
            <a:r>
              <a:rPr lang="ko-KR" altLang="en-US" dirty="0"/>
              <a:t>있</a:t>
            </a:r>
            <a:r>
              <a:rPr lang="ko-KR" altLang="en-US" dirty="0" smtClean="0"/>
              <a:t>어야 한다.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89" y="232756"/>
            <a:ext cx="253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INPUT : 4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07724" y="947651"/>
            <a:ext cx="4946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07724" y="947651"/>
            <a:ext cx="0" cy="422286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3395" y="349135"/>
            <a:ext cx="211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8983" y="2986057"/>
            <a:ext cx="183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344189" y="463588"/>
            <a:ext cx="2884516" cy="116379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52502" y="463588"/>
            <a:ext cx="407323" cy="2337801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2707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481324" y="2519083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345030" y="47661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85624" y="36226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65631" y="118856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5389" y="232756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3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1852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93603" y="5947793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가로 세로 대각선 줄에는 오직 하나의 퀸만 </a:t>
            </a:r>
            <a:r>
              <a:rPr lang="ko-KR" altLang="en-US" dirty="0"/>
              <a:t>있</a:t>
            </a:r>
            <a:r>
              <a:rPr lang="ko-KR" altLang="en-US" dirty="0" smtClean="0"/>
              <a:t>어야 한다.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89" y="232756"/>
            <a:ext cx="253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INPUT : 4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07724" y="947651"/>
            <a:ext cx="4946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07724" y="947651"/>
            <a:ext cx="0" cy="422286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3395" y="349135"/>
            <a:ext cx="211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8983" y="2986057"/>
            <a:ext cx="183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344189" y="463588"/>
            <a:ext cx="2884516" cy="116379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52502" y="463588"/>
            <a:ext cx="407323" cy="2337801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2707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481324" y="2519083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345030" y="47661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4455624" y="1632489"/>
            <a:ext cx="0" cy="3673618"/>
          </a:xfrm>
          <a:prstGeom prst="line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55624" y="3892668"/>
            <a:ext cx="3406423" cy="0"/>
          </a:xfrm>
          <a:prstGeom prst="line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4455624" y="1724929"/>
            <a:ext cx="2159406" cy="2069127"/>
          </a:xfrm>
          <a:prstGeom prst="line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455624" y="3892668"/>
            <a:ext cx="1164324" cy="1043468"/>
          </a:xfrm>
          <a:prstGeom prst="line">
            <a:avLst/>
          </a:pr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185624" y="36226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5631" y="118856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97950" y="229230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5389" y="232756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8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18526"/>
              </p:ext>
            </p:extLst>
          </p:nvPr>
        </p:nvGraphicFramePr>
        <p:xfrm>
          <a:off x="3936000" y="1173033"/>
          <a:ext cx="432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0787013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105028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533100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8503901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982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134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037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9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93603" y="5947793"/>
            <a:ext cx="596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가로 세로 대각선 줄에는 오직 하나의 퀸만 </a:t>
            </a:r>
            <a:r>
              <a:rPr lang="ko-KR" altLang="en-US" dirty="0"/>
              <a:t>있</a:t>
            </a:r>
            <a:r>
              <a:rPr lang="ko-KR" altLang="en-US" dirty="0" smtClean="0"/>
              <a:t>어야 한다.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389" y="232756"/>
            <a:ext cx="253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INPUT : 4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07724" y="947651"/>
            <a:ext cx="4946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07724" y="947651"/>
            <a:ext cx="0" cy="422286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3395" y="349135"/>
            <a:ext cx="211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8983" y="2986057"/>
            <a:ext cx="183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 길이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</a:t>
            </a:r>
            <a:endParaRPr lang="ko-KR" altLang="en-US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344189" y="463588"/>
            <a:ext cx="2884516" cy="116379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352502" y="463588"/>
            <a:ext cx="407323" cy="2337801"/>
          </a:xfrm>
          <a:prstGeom prst="line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270760" y="1454929"/>
            <a:ext cx="540000" cy="540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481324" y="2519083"/>
            <a:ext cx="540000" cy="540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85624" y="3622668"/>
            <a:ext cx="540000" cy="540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634047" y="1454929"/>
            <a:ext cx="0" cy="3673618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15117" y="5027142"/>
            <a:ext cx="3361765" cy="8965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415117" y="2716057"/>
            <a:ext cx="2278260" cy="2329015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727800" y="3763854"/>
            <a:ext cx="1049082" cy="1227229"/>
          </a:xfrm>
          <a:prstGeom prst="line">
            <a:avLst/>
          </a:prstGeom>
          <a:ln w="571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345030" y="4766107"/>
            <a:ext cx="540000" cy="540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endParaRPr lang="ko-KR" altLang="en-US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65631" y="118856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7950" y="2292304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3907" y="3352668"/>
            <a:ext cx="47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합격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5389" y="232756"/>
            <a:ext cx="183711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INPUT : 4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wrap="none" rtlCol="0" anchor="ctr">
        <a:spAutoFit/>
      </a:bodyPr>
      <a:lstStyle>
        <a:defPPr algn="ctr">
          <a:defRPr dirty="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spDef>
    <a:lnDef>
      <a:spPr>
        <a:ln w="28575" cmpd="sng">
          <a:solidFill>
            <a:schemeClr val="tx1"/>
          </a:solidFill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359</Words>
  <Application>Microsoft Office PowerPoint</Application>
  <PresentationFormat>와이드스크린</PresentationFormat>
  <Paragraphs>137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나눔스퀘어</vt:lpstr>
      <vt:lpstr>나눔스퀘어 ExtraBold</vt:lpstr>
      <vt:lpstr>맑은 고딕</vt:lpstr>
      <vt:lpstr>Arial</vt:lpstr>
      <vt:lpstr>Office 테마</vt:lpstr>
      <vt:lpstr>n-퀸 알고리즘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n-퀸 알고리즘 정리</dc:title>
  <dc:creator>user</dc:creator>
  <cp:lastModifiedBy>user</cp:lastModifiedBy>
  <cp:revision>13</cp:revision>
  <dcterms:created xsi:type="dcterms:W3CDTF">2019-07-29T07:16:25Z</dcterms:created>
  <dcterms:modified xsi:type="dcterms:W3CDTF">2019-07-29T08:28:59Z</dcterms:modified>
</cp:coreProperties>
</file>