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5" r:id="rId4"/>
    <p:sldId id="257" r:id="rId5"/>
    <p:sldId id="266" r:id="rId6"/>
    <p:sldId id="260" r:id="rId7"/>
    <p:sldId id="259" r:id="rId8"/>
    <p:sldId id="261" r:id="rId9"/>
    <p:sldId id="263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1" r:id="rId32"/>
    <p:sldId id="293" r:id="rId33"/>
    <p:sldId id="290" r:id="rId34"/>
    <p:sldId id="297" r:id="rId35"/>
    <p:sldId id="294" r:id="rId36"/>
    <p:sldId id="299" r:id="rId37"/>
    <p:sldId id="300" r:id="rId38"/>
    <p:sldId id="302" r:id="rId39"/>
    <p:sldId id="303" r:id="rId40"/>
    <p:sldId id="305" r:id="rId41"/>
    <p:sldId id="307" r:id="rId42"/>
    <p:sldId id="306" r:id="rId43"/>
    <p:sldId id="309" r:id="rId44"/>
    <p:sldId id="311" r:id="rId45"/>
    <p:sldId id="315" r:id="rId46"/>
    <p:sldId id="316" r:id="rId47"/>
    <p:sldId id="319" r:id="rId48"/>
    <p:sldId id="323" r:id="rId49"/>
    <p:sldId id="324" r:id="rId50"/>
  </p:sldIdLst>
  <p:sldSz cx="12192000" cy="6858000"/>
  <p:notesSz cx="6858000" cy="9144000"/>
  <p:embeddedFontLs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맑은 고딕" panose="020B0503020000020004" pitchFamily="50" charset="-127"/>
      <p:regular r:id="rId55"/>
      <p:bold r:id="rId56"/>
    </p:embeddedFont>
    <p:embeddedFont>
      <p:font typeface="나눔스퀘어 ExtraBold" panose="020B0600000101010101" pitchFamily="50" charset="-127"/>
      <p:bold r:id="rId57"/>
    </p:embeddedFont>
    <p:embeddedFont>
      <p:font typeface="나눔스퀘어 Bold" panose="020B0600000101010101" pitchFamily="50" charset="-127"/>
      <p:bold r:id="rId58"/>
    </p:embeddedFont>
    <p:embeddedFont>
      <p:font typeface="나눔스퀘어" panose="020B0600000101010101" pitchFamily="50" charset="-127"/>
      <p:regular r:id="rId5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5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CD46-5F12-4E6D-AD05-6799D1E378F0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0AAA-E32B-432D-BD65-13CF49955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57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CD46-5F12-4E6D-AD05-6799D1E378F0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0AAA-E32B-432D-BD65-13CF49955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CD46-5F12-4E6D-AD05-6799D1E378F0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0AAA-E32B-432D-BD65-13CF49955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32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CD46-5F12-4E6D-AD05-6799D1E378F0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0AAA-E32B-432D-BD65-13CF49955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44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CD46-5F12-4E6D-AD05-6799D1E378F0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0AAA-E32B-432D-BD65-13CF49955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91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CD46-5F12-4E6D-AD05-6799D1E378F0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0AAA-E32B-432D-BD65-13CF49955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75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CD46-5F12-4E6D-AD05-6799D1E378F0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0AAA-E32B-432D-BD65-13CF49955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02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CD46-5F12-4E6D-AD05-6799D1E378F0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0AAA-E32B-432D-BD65-13CF49955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19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CD46-5F12-4E6D-AD05-6799D1E378F0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0AAA-E32B-432D-BD65-13CF49955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25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CD46-5F12-4E6D-AD05-6799D1E378F0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0AAA-E32B-432D-BD65-13CF49955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13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CD46-5F12-4E6D-AD05-6799D1E378F0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0AAA-E32B-432D-BD65-13CF49955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83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E2E3CD46-5F12-4E6D-AD05-6799D1E378F0}" type="datetimeFigureOut">
              <a:rPr lang="ko-KR" altLang="en-US" smtClean="0"/>
              <a:pPr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5BD20AAA-E32B-432D-BD65-13CF49955F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01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n-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퀸 알고리즘 정리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이순형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401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518526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193603" y="5947793"/>
            <a:ext cx="5968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가로 세로 대각선 줄에는 오직 하나의 퀸만 </a:t>
            </a:r>
            <a:r>
              <a:rPr lang="ko-KR" altLang="en-US" dirty="0"/>
              <a:t>있</a:t>
            </a:r>
            <a:r>
              <a:rPr lang="ko-KR" altLang="en-US" dirty="0" smtClean="0"/>
              <a:t>어야 한다.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5389" y="232756"/>
            <a:ext cx="2535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 INPUT : 4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607724" y="947651"/>
            <a:ext cx="49460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07724" y="947651"/>
            <a:ext cx="0" cy="4222865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53395" y="349135"/>
            <a:ext cx="2119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행 길이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4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8983" y="2986057"/>
            <a:ext cx="183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열 길이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4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344189" y="463588"/>
            <a:ext cx="2884516" cy="116379"/>
          </a:xfrm>
          <a:prstGeom prst="line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352502" y="463588"/>
            <a:ext cx="407323" cy="2337801"/>
          </a:xfrm>
          <a:prstGeom prst="line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5270760" y="1454929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481324" y="2519083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185624" y="3622668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6634047" y="1454929"/>
            <a:ext cx="0" cy="3673618"/>
          </a:xfrm>
          <a:prstGeom prst="line">
            <a:avLst/>
          </a:prstGeom>
          <a:ln w="5715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415117" y="5027142"/>
            <a:ext cx="3361765" cy="8965"/>
          </a:xfrm>
          <a:prstGeom prst="line">
            <a:avLst/>
          </a:prstGeom>
          <a:ln w="5715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415117" y="2716057"/>
            <a:ext cx="2278260" cy="2329015"/>
          </a:xfrm>
          <a:prstGeom prst="line">
            <a:avLst/>
          </a:prstGeom>
          <a:ln w="5715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6727800" y="3763854"/>
            <a:ext cx="1049082" cy="1227229"/>
          </a:xfrm>
          <a:prstGeom prst="line">
            <a:avLst/>
          </a:prstGeom>
          <a:ln w="5715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6345030" y="47661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65631" y="1188564"/>
            <a:ext cx="47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합격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97950" y="2292304"/>
            <a:ext cx="47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합격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53907" y="3352668"/>
            <a:ext cx="47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합격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5389" y="232756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06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6956" y="2095500"/>
            <a:ext cx="1024978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 해결 방법</a:t>
            </a:r>
          </a:p>
        </p:txBody>
      </p:sp>
    </p:spTree>
    <p:extLst>
      <p:ext uri="{BB962C8B-B14F-4D97-AF65-F5344CB8AC3E}">
        <p14:creationId xmlns:p14="http://schemas.microsoft.com/office/powerpoint/2010/main" val="55009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906596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2" name="타원 1"/>
          <p:cNvSpPr/>
          <p:nvPr/>
        </p:nvSpPr>
        <p:spPr>
          <a:xfrm>
            <a:off x="4216660" y="1454929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024" y="336551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959824" y="2498364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59824" y="3698868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959824" y="48423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3900" y="336551"/>
            <a:ext cx="55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32100" y="5922667"/>
            <a:ext cx="735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색칠된 구역은 그 색상을 가진 퀸의 의해 놓을 수 없다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34050" y="381002"/>
            <a:ext cx="623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(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가로를 기준으로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Queen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배치 할 경우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8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172921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2" name="타원 1"/>
          <p:cNvSpPr/>
          <p:nvPr/>
        </p:nvSpPr>
        <p:spPr>
          <a:xfrm>
            <a:off x="4216660" y="1454929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024" y="336551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216660" y="2549164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59824" y="3698868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959824" y="48423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3900" y="336551"/>
            <a:ext cx="55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2100" y="5922667"/>
            <a:ext cx="735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색칠된 구역은 그 색상을 가진 퀸의 의해 놓을 수 없다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747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086591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2" name="타원 1"/>
          <p:cNvSpPr/>
          <p:nvPr/>
        </p:nvSpPr>
        <p:spPr>
          <a:xfrm>
            <a:off x="4216660" y="1454929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024" y="336551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232660" y="2511064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59824" y="3698868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959824" y="48423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3900" y="336551"/>
            <a:ext cx="55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2100" y="5922667"/>
            <a:ext cx="735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색칠된 구역은 그 색상을 가진 퀸의 의해 놓을 수 없다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79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883885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2" name="타원 1"/>
          <p:cNvSpPr/>
          <p:nvPr/>
        </p:nvSpPr>
        <p:spPr>
          <a:xfrm>
            <a:off x="4216660" y="1454929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024" y="336551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337560" y="2523764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59824" y="3698868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959824" y="48423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3900" y="336551"/>
            <a:ext cx="55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2100" y="5922667"/>
            <a:ext cx="735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색칠된 구역은 그 색상을 가진 퀸의 의해 놓을 수 없다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621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264703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2" name="타원 1"/>
          <p:cNvSpPr/>
          <p:nvPr/>
        </p:nvSpPr>
        <p:spPr>
          <a:xfrm>
            <a:off x="4216660" y="1454929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024" y="336551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337560" y="2523764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59824" y="3698868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959824" y="48423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3900" y="336551"/>
            <a:ext cx="55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2100" y="5922667"/>
            <a:ext cx="735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색칠된 구역은 그 색상을 가진 퀸의 의해 놓을 수 없다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78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427598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2" name="타원 1"/>
          <p:cNvSpPr/>
          <p:nvPr/>
        </p:nvSpPr>
        <p:spPr>
          <a:xfrm>
            <a:off x="4216660" y="1454929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024" y="336551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337560" y="2523764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216660" y="3578749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959824" y="48423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3900" y="336551"/>
            <a:ext cx="55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2100" y="5922667"/>
            <a:ext cx="735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색칠된 구역은 그 색상을 가진 퀸의 의해 놓을 수 없다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076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919128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2" name="타원 1"/>
          <p:cNvSpPr/>
          <p:nvPr/>
        </p:nvSpPr>
        <p:spPr>
          <a:xfrm>
            <a:off x="4216660" y="1454929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024" y="336551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337560" y="2523764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308860" y="3578749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959824" y="48423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3900" y="336551"/>
            <a:ext cx="55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2100" y="5922667"/>
            <a:ext cx="735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색칠된 구역은 그 색상을 가진 퀸의 의해 놓을 수 없다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025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44189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2" name="타원 1"/>
          <p:cNvSpPr/>
          <p:nvPr/>
        </p:nvSpPr>
        <p:spPr>
          <a:xfrm>
            <a:off x="4216660" y="1454929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024" y="336551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337560" y="2523764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337560" y="3578749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959824" y="48423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3900" y="336551"/>
            <a:ext cx="55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2100" y="5922667"/>
            <a:ext cx="735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색칠된 구역은 그 색상을 가진 퀸의 의해 놓을 수 없다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069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9525"/>
            <a:ext cx="11268075" cy="683895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3724102" y="2685010"/>
            <a:ext cx="251875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315316" y="2685010"/>
            <a:ext cx="103471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335167" y="93809"/>
            <a:ext cx="4068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백준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9663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 문제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http://boj.kr/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9663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056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9382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2" name="타원 1"/>
          <p:cNvSpPr/>
          <p:nvPr/>
        </p:nvSpPr>
        <p:spPr>
          <a:xfrm>
            <a:off x="4216660" y="1454929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024" y="336551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337560" y="2523764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417060" y="3578749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959824" y="48423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3900" y="336551"/>
            <a:ext cx="55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2100" y="5922667"/>
            <a:ext cx="735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색칠된 구역은 그 색상을 가진 퀸의 의해 놓을 수 없다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545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053628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2" name="타원 1"/>
          <p:cNvSpPr/>
          <p:nvPr/>
        </p:nvSpPr>
        <p:spPr>
          <a:xfrm>
            <a:off x="4216660" y="1454929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024" y="336551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337560" y="2523764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417060" y="3578749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959824" y="48423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3900" y="336551"/>
            <a:ext cx="55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7669795" y="2199693"/>
            <a:ext cx="2845491" cy="17281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가로 세로 대각선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줄에는 오직 하나의 퀸만 있어야 한다.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18960" y="4118749"/>
            <a:ext cx="2861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규칙을 위반한다</a:t>
            </a:r>
            <a:r>
              <a:rPr lang="en-US" altLang="ko-KR" sz="2400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dirty="0" smtClean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" y="1086463"/>
            <a:ext cx="5109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4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 </a:t>
            </a:r>
            <a:r>
              <a:rPr lang="en-US" altLang="ko-KR" sz="4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정답이 아닌</a:t>
            </a:r>
            <a:endParaRPr lang="en-US" altLang="ko-KR" sz="3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3200" u="sng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실패의 경우의 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936000" y="4406900"/>
            <a:ext cx="547100" cy="1086133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83100" y="4406900"/>
            <a:ext cx="547100" cy="1086133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32100" y="5922667"/>
            <a:ext cx="735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색칠된 구역은 그 색상을 가진 퀸의 의해 놓을 수 없다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62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680671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2" name="타원 1"/>
          <p:cNvSpPr/>
          <p:nvPr/>
        </p:nvSpPr>
        <p:spPr>
          <a:xfrm>
            <a:off x="5296160" y="1454929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024" y="336551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959824" y="2498364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59824" y="3698868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959824" y="48423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3900" y="336551"/>
            <a:ext cx="55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024" y="927100"/>
            <a:ext cx="2211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번째 경우의 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51700" y="357832"/>
            <a:ext cx="469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</a:t>
            </a:r>
            <a:r>
              <a:rPr lang="ko-KR" altLang="en-US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일부 반복 처리과정은 생략 </a:t>
            </a:r>
            <a:r>
              <a:rPr lang="en-US" altLang="ko-KR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sz="2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229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041469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2" name="타원 1"/>
          <p:cNvSpPr/>
          <p:nvPr/>
        </p:nvSpPr>
        <p:spPr>
          <a:xfrm>
            <a:off x="5296160" y="1454929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024" y="336551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474924" y="2498364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59824" y="3698868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959824" y="48423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3900" y="336551"/>
            <a:ext cx="55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024" y="927100"/>
            <a:ext cx="2211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번째 경우의 수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8553450" y="2768364"/>
            <a:ext cx="596900" cy="127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50350" y="2286000"/>
            <a:ext cx="2482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두번째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수에서 이를  규칙을 위반하지 않는 위치는 여기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(4x4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경우의 한에서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49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786564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2" name="타원 1"/>
          <p:cNvSpPr/>
          <p:nvPr/>
        </p:nvSpPr>
        <p:spPr>
          <a:xfrm>
            <a:off x="5296160" y="1454929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024" y="336551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474924" y="2498364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59824" y="3698868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959824" y="48423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3900" y="336551"/>
            <a:ext cx="55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024" y="927100"/>
            <a:ext cx="2211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번째 경우의 수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8553450" y="2768364"/>
            <a:ext cx="596900" cy="127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50350" y="2286000"/>
            <a:ext cx="2482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두번째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수에서 이를  규칙을 위반하지 않는 위치는 여기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(4x4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경우의 한에서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230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128239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2" name="타원 1"/>
          <p:cNvSpPr/>
          <p:nvPr/>
        </p:nvSpPr>
        <p:spPr>
          <a:xfrm>
            <a:off x="5296160" y="1454929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024" y="336551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474924" y="2498364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59824" y="3698868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959824" y="48423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3900" y="336551"/>
            <a:ext cx="55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024" y="927100"/>
            <a:ext cx="2211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번째 경우의 수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8553450" y="2768364"/>
            <a:ext cx="596900" cy="127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50350" y="2286000"/>
            <a:ext cx="2482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두번째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수에서 이를  규칙을 위반하지 않는 위치는 여기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(4x4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경우의 한에서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74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78940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2" name="타원 1"/>
          <p:cNvSpPr/>
          <p:nvPr/>
        </p:nvSpPr>
        <p:spPr>
          <a:xfrm>
            <a:off x="5296160" y="1454929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024" y="336551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474924" y="2498364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223724" y="3584568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959824" y="48423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3900" y="336551"/>
            <a:ext cx="55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024" y="927100"/>
            <a:ext cx="2211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번째 경우의 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3037" y="3514128"/>
            <a:ext cx="2190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Q3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들어갈 수 있는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좌표를 검사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263900" y="3696105"/>
            <a:ext cx="523762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072786" y="4267605"/>
            <a:ext cx="3942138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62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865191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2" name="타원 1"/>
          <p:cNvSpPr/>
          <p:nvPr/>
        </p:nvSpPr>
        <p:spPr>
          <a:xfrm>
            <a:off x="5296160" y="1454929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024" y="336551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474924" y="2498364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223724" y="3584568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959824" y="48423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3900" y="336551"/>
            <a:ext cx="55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024" y="927100"/>
            <a:ext cx="2211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번째 경우의 수</a:t>
            </a:r>
          </a:p>
        </p:txBody>
      </p:sp>
    </p:spTree>
    <p:extLst>
      <p:ext uri="{BB962C8B-B14F-4D97-AF65-F5344CB8AC3E}">
        <p14:creationId xmlns:p14="http://schemas.microsoft.com/office/powerpoint/2010/main" val="116750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762497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2" name="타원 1"/>
          <p:cNvSpPr/>
          <p:nvPr/>
        </p:nvSpPr>
        <p:spPr>
          <a:xfrm>
            <a:off x="5296160" y="1454929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024" y="336551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474924" y="2498364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223724" y="3584568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331924" y="46645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3900" y="336551"/>
            <a:ext cx="55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024" y="927100"/>
            <a:ext cx="2211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번째 경우의 수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072786" y="5334405"/>
            <a:ext cx="3942138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64209" y="5673128"/>
            <a:ext cx="3297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탐색의 의해 남는 자리 수 ↑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810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756371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2" name="타원 1"/>
          <p:cNvSpPr/>
          <p:nvPr/>
        </p:nvSpPr>
        <p:spPr>
          <a:xfrm>
            <a:off x="5296160" y="1454929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024" y="336551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474924" y="2498364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223724" y="3584568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331924" y="46645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3900" y="336551"/>
            <a:ext cx="55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024" y="927100"/>
            <a:ext cx="2211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번째 경우의 수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072786" y="5334405"/>
            <a:ext cx="3942138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64209" y="5673128"/>
            <a:ext cx="3297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탐색의 의해 남는 자리 수 ↑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367609" y="2678289"/>
            <a:ext cx="3647276" cy="224658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Queen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</a:t>
            </a:r>
            <a:endParaRPr lang="en-US" altLang="ko-KR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죽지 않는 경우의 수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발견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17024" y="2902203"/>
            <a:ext cx="3375113" cy="207013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이런 경우의 </a:t>
            </a:r>
            <a:endParaRPr lang="en-US" altLang="ko-KR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수들을 다 돌린다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693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직사각형 253"/>
          <p:cNvSpPr/>
          <p:nvPr/>
        </p:nvSpPr>
        <p:spPr>
          <a:xfrm>
            <a:off x="3698422" y="3223442"/>
            <a:ext cx="6867525" cy="281155"/>
          </a:xfrm>
          <a:prstGeom prst="rect">
            <a:avLst/>
          </a:prstGeom>
          <a:noFill/>
          <a:ln w="28575">
            <a:solidFill>
              <a:schemeClr val="tx1">
                <a:alpha val="30000"/>
              </a:schemeClr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776301"/>
              </p:ext>
            </p:extLst>
          </p:nvPr>
        </p:nvGraphicFramePr>
        <p:xfrm>
          <a:off x="6769546" y="1386327"/>
          <a:ext cx="3656092" cy="7645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4023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914023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914023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914023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7645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55567" y="535845"/>
            <a:ext cx="110177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n-queen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ko-KR" altLang="en-US" sz="2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백트레킹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알고리즘으로 </a:t>
            </a:r>
            <a:r>
              <a:rPr lang="ko-KR" altLang="en-US" sz="2400" dirty="0"/>
              <a:t>모든 </a:t>
            </a:r>
            <a:r>
              <a:rPr lang="ko-KR" altLang="en-US" sz="2400" dirty="0" smtClean="0"/>
              <a:t>경우의 수를 </a:t>
            </a:r>
            <a:r>
              <a:rPr lang="ko-KR" altLang="en-US" sz="2400" dirty="0"/>
              <a:t>전부 고려하는 </a:t>
            </a:r>
            <a:r>
              <a:rPr lang="ko-KR" altLang="en-US" sz="2400" dirty="0" smtClean="0"/>
              <a:t>알고리즘이다</a:t>
            </a:r>
            <a:r>
              <a:rPr lang="en-US" altLang="ko-KR" sz="2400" dirty="0" smtClean="0"/>
              <a:t>.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80894" y="1549400"/>
            <a:ext cx="449052" cy="4490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063194" y="2222500"/>
            <a:ext cx="449052" cy="4490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320494" y="2222500"/>
            <a:ext cx="449052" cy="4490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577794" y="2222500"/>
            <a:ext cx="449052" cy="4490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835094" y="2222500"/>
            <a:ext cx="449052" cy="4490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2" name="직선 연결선 21"/>
          <p:cNvCxnSpPr>
            <a:stCxn id="7" idx="2"/>
            <a:endCxn id="11" idx="7"/>
          </p:cNvCxnSpPr>
          <p:nvPr/>
        </p:nvCxnSpPr>
        <p:spPr>
          <a:xfrm flipH="1">
            <a:off x="5446484" y="1773926"/>
            <a:ext cx="1534410" cy="514336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7" idx="3"/>
            <a:endCxn id="12" idx="7"/>
          </p:cNvCxnSpPr>
          <p:nvPr/>
        </p:nvCxnSpPr>
        <p:spPr>
          <a:xfrm flipH="1">
            <a:off x="6703784" y="1932690"/>
            <a:ext cx="342872" cy="355572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7" idx="5"/>
            <a:endCxn id="13" idx="1"/>
          </p:cNvCxnSpPr>
          <p:nvPr/>
        </p:nvCxnSpPr>
        <p:spPr>
          <a:xfrm>
            <a:off x="7364184" y="1932690"/>
            <a:ext cx="279372" cy="355572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7" idx="6"/>
            <a:endCxn id="14" idx="1"/>
          </p:cNvCxnSpPr>
          <p:nvPr/>
        </p:nvCxnSpPr>
        <p:spPr>
          <a:xfrm>
            <a:off x="7429946" y="1773926"/>
            <a:ext cx="1470910" cy="514336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417803" y="2967392"/>
            <a:ext cx="194574" cy="194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717759" y="2967392"/>
            <a:ext cx="194574" cy="194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017715" y="2967392"/>
            <a:ext cx="194574" cy="194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317672" y="2967391"/>
            <a:ext cx="194574" cy="194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3" name="직선 연결선 42"/>
          <p:cNvCxnSpPr>
            <a:stCxn id="11" idx="2"/>
            <a:endCxn id="35" idx="0"/>
          </p:cNvCxnSpPr>
          <p:nvPr/>
        </p:nvCxnSpPr>
        <p:spPr>
          <a:xfrm flipH="1">
            <a:off x="4515090" y="2447026"/>
            <a:ext cx="548104" cy="520366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1" idx="3"/>
            <a:endCxn id="36" idx="7"/>
          </p:cNvCxnSpPr>
          <p:nvPr/>
        </p:nvCxnSpPr>
        <p:spPr>
          <a:xfrm flipH="1">
            <a:off x="4883838" y="2605790"/>
            <a:ext cx="245118" cy="390097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1" idx="4"/>
            <a:endCxn id="37" idx="7"/>
          </p:cNvCxnSpPr>
          <p:nvPr/>
        </p:nvCxnSpPr>
        <p:spPr>
          <a:xfrm flipH="1">
            <a:off x="5183794" y="2671552"/>
            <a:ext cx="103926" cy="324335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11" idx="5"/>
            <a:endCxn id="38" idx="0"/>
          </p:cNvCxnSpPr>
          <p:nvPr/>
        </p:nvCxnSpPr>
        <p:spPr>
          <a:xfrm flipH="1">
            <a:off x="5414959" y="2605790"/>
            <a:ext cx="31525" cy="361601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5952213" y="2925553"/>
            <a:ext cx="194574" cy="194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6252169" y="2925553"/>
            <a:ext cx="194574" cy="194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6552125" y="2925553"/>
            <a:ext cx="194574" cy="194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852082" y="2925552"/>
            <a:ext cx="194574" cy="194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5" name="직선 연결선 54"/>
          <p:cNvCxnSpPr>
            <a:stCxn id="12" idx="3"/>
            <a:endCxn id="52" idx="0"/>
          </p:cNvCxnSpPr>
          <p:nvPr/>
        </p:nvCxnSpPr>
        <p:spPr>
          <a:xfrm flipH="1">
            <a:off x="6349456" y="2605790"/>
            <a:ext cx="36800" cy="319763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12" idx="5"/>
            <a:endCxn id="53" idx="0"/>
          </p:cNvCxnSpPr>
          <p:nvPr/>
        </p:nvCxnSpPr>
        <p:spPr>
          <a:xfrm flipH="1">
            <a:off x="6649412" y="2605790"/>
            <a:ext cx="54372" cy="319763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12" idx="6"/>
            <a:endCxn id="54" idx="0"/>
          </p:cNvCxnSpPr>
          <p:nvPr/>
        </p:nvCxnSpPr>
        <p:spPr>
          <a:xfrm>
            <a:off x="6769546" y="2447026"/>
            <a:ext cx="179823" cy="478526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12" idx="2"/>
            <a:endCxn id="51" idx="0"/>
          </p:cNvCxnSpPr>
          <p:nvPr/>
        </p:nvCxnSpPr>
        <p:spPr>
          <a:xfrm flipH="1">
            <a:off x="6049500" y="2447026"/>
            <a:ext cx="270994" cy="478527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7229583" y="2925553"/>
            <a:ext cx="194574" cy="194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7529539" y="2925553"/>
            <a:ext cx="194574" cy="194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7829495" y="2925553"/>
            <a:ext cx="194574" cy="194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8129452" y="2925552"/>
            <a:ext cx="194574" cy="194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0" name="직선 연결선 69"/>
          <p:cNvCxnSpPr>
            <a:stCxn id="13" idx="2"/>
            <a:endCxn id="64" idx="0"/>
          </p:cNvCxnSpPr>
          <p:nvPr/>
        </p:nvCxnSpPr>
        <p:spPr>
          <a:xfrm flipH="1">
            <a:off x="7326870" y="2447026"/>
            <a:ext cx="250924" cy="478527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13" idx="3"/>
            <a:endCxn id="65" idx="0"/>
          </p:cNvCxnSpPr>
          <p:nvPr/>
        </p:nvCxnSpPr>
        <p:spPr>
          <a:xfrm flipH="1">
            <a:off x="7626826" y="2605790"/>
            <a:ext cx="16730" cy="319763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13" idx="5"/>
            <a:endCxn id="66" idx="0"/>
          </p:cNvCxnSpPr>
          <p:nvPr/>
        </p:nvCxnSpPr>
        <p:spPr>
          <a:xfrm flipH="1">
            <a:off x="7926782" y="2605790"/>
            <a:ext cx="34302" cy="319763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13" idx="6"/>
            <a:endCxn id="67" idx="0"/>
          </p:cNvCxnSpPr>
          <p:nvPr/>
        </p:nvCxnSpPr>
        <p:spPr>
          <a:xfrm>
            <a:off x="8026846" y="2447026"/>
            <a:ext cx="199893" cy="478526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8606166" y="2925553"/>
            <a:ext cx="194574" cy="194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8906122" y="2925553"/>
            <a:ext cx="194574" cy="194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9206078" y="2925553"/>
            <a:ext cx="194574" cy="194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9506035" y="2925552"/>
            <a:ext cx="194574" cy="194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2" name="직선 연결선 81"/>
          <p:cNvCxnSpPr>
            <a:stCxn id="14" idx="4"/>
            <a:endCxn id="79" idx="0"/>
          </p:cNvCxnSpPr>
          <p:nvPr/>
        </p:nvCxnSpPr>
        <p:spPr>
          <a:xfrm flipH="1">
            <a:off x="9003409" y="2671552"/>
            <a:ext cx="56211" cy="254001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14" idx="5"/>
            <a:endCxn id="80" idx="0"/>
          </p:cNvCxnSpPr>
          <p:nvPr/>
        </p:nvCxnSpPr>
        <p:spPr>
          <a:xfrm>
            <a:off x="9218384" y="2605790"/>
            <a:ext cx="84981" cy="319763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14" idx="6"/>
            <a:endCxn id="81" idx="0"/>
          </p:cNvCxnSpPr>
          <p:nvPr/>
        </p:nvCxnSpPr>
        <p:spPr>
          <a:xfrm>
            <a:off x="9284146" y="2447026"/>
            <a:ext cx="319176" cy="478526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14" idx="3"/>
            <a:endCxn id="78" idx="0"/>
          </p:cNvCxnSpPr>
          <p:nvPr/>
        </p:nvCxnSpPr>
        <p:spPr>
          <a:xfrm flipH="1">
            <a:off x="8703453" y="2605790"/>
            <a:ext cx="197403" cy="319763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4328716" y="3343275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4481828" y="3343275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4405272" y="3343276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4558383" y="3343275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98" name="직선 연결선 97"/>
          <p:cNvCxnSpPr>
            <a:stCxn id="35" idx="2"/>
            <a:endCxn id="90" idx="0"/>
          </p:cNvCxnSpPr>
          <p:nvPr/>
        </p:nvCxnSpPr>
        <p:spPr>
          <a:xfrm flipH="1">
            <a:off x="4355713" y="3064679"/>
            <a:ext cx="62090" cy="278596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35" idx="3"/>
            <a:endCxn id="92" idx="0"/>
          </p:cNvCxnSpPr>
          <p:nvPr/>
        </p:nvCxnSpPr>
        <p:spPr>
          <a:xfrm flipH="1">
            <a:off x="4432269" y="3133471"/>
            <a:ext cx="14029" cy="209805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35" idx="4"/>
            <a:endCxn id="91" idx="0"/>
          </p:cNvCxnSpPr>
          <p:nvPr/>
        </p:nvCxnSpPr>
        <p:spPr>
          <a:xfrm flipH="1">
            <a:off x="4508825" y="3161966"/>
            <a:ext cx="6265" cy="181309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35" idx="5"/>
            <a:endCxn id="93" idx="0"/>
          </p:cNvCxnSpPr>
          <p:nvPr/>
        </p:nvCxnSpPr>
        <p:spPr>
          <a:xfrm>
            <a:off x="4583882" y="3133471"/>
            <a:ext cx="1498" cy="209804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/>
          <p:cNvSpPr/>
          <p:nvPr/>
        </p:nvSpPr>
        <p:spPr>
          <a:xfrm>
            <a:off x="4652674" y="3343275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4805786" y="3343275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4729230" y="3343276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4882341" y="3343275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23" name="직선 연결선 122"/>
          <p:cNvCxnSpPr>
            <a:stCxn id="36" idx="2"/>
            <a:endCxn id="117" idx="0"/>
          </p:cNvCxnSpPr>
          <p:nvPr/>
        </p:nvCxnSpPr>
        <p:spPr>
          <a:xfrm flipH="1">
            <a:off x="4679671" y="3064679"/>
            <a:ext cx="38088" cy="278596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36" idx="3"/>
            <a:endCxn id="119" idx="0"/>
          </p:cNvCxnSpPr>
          <p:nvPr/>
        </p:nvCxnSpPr>
        <p:spPr>
          <a:xfrm>
            <a:off x="4746254" y="3133471"/>
            <a:ext cx="9973" cy="209805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36" idx="4"/>
            <a:endCxn id="118" idx="0"/>
          </p:cNvCxnSpPr>
          <p:nvPr/>
        </p:nvCxnSpPr>
        <p:spPr>
          <a:xfrm>
            <a:off x="4815046" y="3161966"/>
            <a:ext cx="17737" cy="181309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직선 연결선 2048"/>
          <p:cNvCxnSpPr>
            <a:stCxn id="36" idx="5"/>
            <a:endCxn id="120" idx="0"/>
          </p:cNvCxnSpPr>
          <p:nvPr/>
        </p:nvCxnSpPr>
        <p:spPr>
          <a:xfrm>
            <a:off x="4883838" y="3133471"/>
            <a:ext cx="25500" cy="209804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/>
          <p:cNvSpPr/>
          <p:nvPr/>
        </p:nvSpPr>
        <p:spPr>
          <a:xfrm>
            <a:off x="4979973" y="3343275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5133085" y="3343275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5056529" y="3343276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5209640" y="3343275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5317672" y="3343275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5470784" y="3343275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5394228" y="3343276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5547339" y="3343275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052" name="직선 연결선 2051"/>
          <p:cNvCxnSpPr>
            <a:stCxn id="37" idx="4"/>
            <a:endCxn id="133" idx="0"/>
          </p:cNvCxnSpPr>
          <p:nvPr/>
        </p:nvCxnSpPr>
        <p:spPr>
          <a:xfrm flipH="1">
            <a:off x="5083526" y="3161966"/>
            <a:ext cx="31476" cy="181310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직선 연결선 2053"/>
          <p:cNvCxnSpPr>
            <a:stCxn id="37" idx="5"/>
            <a:endCxn id="132" idx="0"/>
          </p:cNvCxnSpPr>
          <p:nvPr/>
        </p:nvCxnSpPr>
        <p:spPr>
          <a:xfrm flipH="1">
            <a:off x="5160082" y="3133471"/>
            <a:ext cx="23712" cy="209804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직선 연결선 2055"/>
          <p:cNvCxnSpPr>
            <a:stCxn id="37" idx="6"/>
            <a:endCxn id="134" idx="0"/>
          </p:cNvCxnSpPr>
          <p:nvPr/>
        </p:nvCxnSpPr>
        <p:spPr>
          <a:xfrm>
            <a:off x="5212289" y="3064679"/>
            <a:ext cx="24348" cy="278596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직선 연결선 2057"/>
          <p:cNvCxnSpPr>
            <a:stCxn id="37" idx="3"/>
            <a:endCxn id="131" idx="0"/>
          </p:cNvCxnSpPr>
          <p:nvPr/>
        </p:nvCxnSpPr>
        <p:spPr>
          <a:xfrm flipH="1">
            <a:off x="5006970" y="3133471"/>
            <a:ext cx="39240" cy="209804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직선 연결선 2059"/>
          <p:cNvCxnSpPr>
            <a:stCxn id="38" idx="3"/>
            <a:endCxn id="135" idx="0"/>
          </p:cNvCxnSpPr>
          <p:nvPr/>
        </p:nvCxnSpPr>
        <p:spPr>
          <a:xfrm flipH="1">
            <a:off x="5344669" y="3133470"/>
            <a:ext cx="1498" cy="209805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직선 연결선 2061"/>
          <p:cNvCxnSpPr>
            <a:stCxn id="38" idx="4"/>
            <a:endCxn id="137" idx="0"/>
          </p:cNvCxnSpPr>
          <p:nvPr/>
        </p:nvCxnSpPr>
        <p:spPr>
          <a:xfrm>
            <a:off x="5414959" y="3161965"/>
            <a:ext cx="6266" cy="181311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직선 연결선 2063"/>
          <p:cNvCxnSpPr>
            <a:stCxn id="38" idx="5"/>
            <a:endCxn id="136" idx="0"/>
          </p:cNvCxnSpPr>
          <p:nvPr/>
        </p:nvCxnSpPr>
        <p:spPr>
          <a:xfrm>
            <a:off x="5483751" y="3133470"/>
            <a:ext cx="14030" cy="209805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직선 연결선 2065"/>
          <p:cNvCxnSpPr>
            <a:stCxn id="38" idx="6"/>
            <a:endCxn id="138" idx="0"/>
          </p:cNvCxnSpPr>
          <p:nvPr/>
        </p:nvCxnSpPr>
        <p:spPr>
          <a:xfrm>
            <a:off x="5512246" y="3064678"/>
            <a:ext cx="62090" cy="278597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타원 154"/>
          <p:cNvSpPr/>
          <p:nvPr/>
        </p:nvSpPr>
        <p:spPr>
          <a:xfrm>
            <a:off x="5830398" y="3343275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6" name="타원 155"/>
          <p:cNvSpPr/>
          <p:nvPr/>
        </p:nvSpPr>
        <p:spPr>
          <a:xfrm>
            <a:off x="5983510" y="3343275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5906954" y="3343276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8" name="타원 157"/>
          <p:cNvSpPr/>
          <p:nvPr/>
        </p:nvSpPr>
        <p:spPr>
          <a:xfrm>
            <a:off x="6060065" y="3343275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074" name="직선 연결선 2073"/>
          <p:cNvCxnSpPr>
            <a:stCxn id="51" idx="2"/>
            <a:endCxn id="155" idx="0"/>
          </p:cNvCxnSpPr>
          <p:nvPr/>
        </p:nvCxnSpPr>
        <p:spPr>
          <a:xfrm flipH="1">
            <a:off x="5857395" y="3022840"/>
            <a:ext cx="94818" cy="320435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7" name="직선 연결선 2076"/>
          <p:cNvCxnSpPr>
            <a:stCxn id="51" idx="3"/>
            <a:endCxn id="157" idx="0"/>
          </p:cNvCxnSpPr>
          <p:nvPr/>
        </p:nvCxnSpPr>
        <p:spPr>
          <a:xfrm flipH="1">
            <a:off x="5933951" y="3091632"/>
            <a:ext cx="46757" cy="251644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9" name="직선 연결선 2078"/>
          <p:cNvCxnSpPr>
            <a:stCxn id="51" idx="4"/>
            <a:endCxn id="156" idx="0"/>
          </p:cNvCxnSpPr>
          <p:nvPr/>
        </p:nvCxnSpPr>
        <p:spPr>
          <a:xfrm flipH="1">
            <a:off x="6010507" y="3120127"/>
            <a:ext cx="38993" cy="223148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2" name="직선 연결선 2081"/>
          <p:cNvCxnSpPr>
            <a:stCxn id="51" idx="5"/>
            <a:endCxn id="158" idx="0"/>
          </p:cNvCxnSpPr>
          <p:nvPr/>
        </p:nvCxnSpPr>
        <p:spPr>
          <a:xfrm flipH="1">
            <a:off x="6087062" y="3091632"/>
            <a:ext cx="31230" cy="251643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6169347" y="3340285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0" name="타원 179"/>
          <p:cNvSpPr/>
          <p:nvPr/>
        </p:nvSpPr>
        <p:spPr>
          <a:xfrm>
            <a:off x="6322459" y="3340285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6245903" y="3340286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2" name="타원 181"/>
          <p:cNvSpPr/>
          <p:nvPr/>
        </p:nvSpPr>
        <p:spPr>
          <a:xfrm>
            <a:off x="6399014" y="3340285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088" name="직선 연결선 2087"/>
          <p:cNvCxnSpPr>
            <a:stCxn id="52" idx="4"/>
            <a:endCxn id="180" idx="0"/>
          </p:cNvCxnSpPr>
          <p:nvPr/>
        </p:nvCxnSpPr>
        <p:spPr>
          <a:xfrm>
            <a:off x="6349456" y="3120127"/>
            <a:ext cx="0" cy="220158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0" name="직선 연결선 2089"/>
          <p:cNvCxnSpPr>
            <a:stCxn id="52" idx="3"/>
            <a:endCxn id="181" idx="0"/>
          </p:cNvCxnSpPr>
          <p:nvPr/>
        </p:nvCxnSpPr>
        <p:spPr>
          <a:xfrm flipH="1">
            <a:off x="6272900" y="3091632"/>
            <a:ext cx="7764" cy="248654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2" name="직선 연결선 2091"/>
          <p:cNvCxnSpPr>
            <a:stCxn id="52" idx="2"/>
            <a:endCxn id="179" idx="0"/>
          </p:cNvCxnSpPr>
          <p:nvPr/>
        </p:nvCxnSpPr>
        <p:spPr>
          <a:xfrm flipH="1">
            <a:off x="6196344" y="3022840"/>
            <a:ext cx="55825" cy="317445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4" name="직선 연결선 2093"/>
          <p:cNvCxnSpPr>
            <a:stCxn id="52" idx="5"/>
            <a:endCxn id="182" idx="0"/>
          </p:cNvCxnSpPr>
          <p:nvPr/>
        </p:nvCxnSpPr>
        <p:spPr>
          <a:xfrm>
            <a:off x="6418248" y="3091632"/>
            <a:ext cx="7763" cy="248653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타원 194"/>
          <p:cNvSpPr/>
          <p:nvPr/>
        </p:nvSpPr>
        <p:spPr>
          <a:xfrm>
            <a:off x="6507713" y="3340285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6" name="타원 195"/>
          <p:cNvSpPr/>
          <p:nvPr/>
        </p:nvSpPr>
        <p:spPr>
          <a:xfrm>
            <a:off x="6660825" y="3340285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7" name="타원 196"/>
          <p:cNvSpPr/>
          <p:nvPr/>
        </p:nvSpPr>
        <p:spPr>
          <a:xfrm>
            <a:off x="6584269" y="3340286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8" name="타원 197"/>
          <p:cNvSpPr/>
          <p:nvPr/>
        </p:nvSpPr>
        <p:spPr>
          <a:xfrm>
            <a:off x="6737380" y="3340285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096" name="직선 연결선 2095"/>
          <p:cNvCxnSpPr>
            <a:stCxn id="53" idx="4"/>
            <a:endCxn id="197" idx="0"/>
          </p:cNvCxnSpPr>
          <p:nvPr/>
        </p:nvCxnSpPr>
        <p:spPr>
          <a:xfrm flipH="1">
            <a:off x="6611266" y="3120127"/>
            <a:ext cx="38146" cy="220159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8" name="직선 연결선 2097"/>
          <p:cNvCxnSpPr>
            <a:stCxn id="53" idx="5"/>
            <a:endCxn id="196" idx="0"/>
          </p:cNvCxnSpPr>
          <p:nvPr/>
        </p:nvCxnSpPr>
        <p:spPr>
          <a:xfrm flipH="1">
            <a:off x="6687822" y="3091632"/>
            <a:ext cx="30382" cy="248653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0" name="직선 연결선 2099"/>
          <p:cNvCxnSpPr>
            <a:stCxn id="53" idx="3"/>
            <a:endCxn id="195" idx="0"/>
          </p:cNvCxnSpPr>
          <p:nvPr/>
        </p:nvCxnSpPr>
        <p:spPr>
          <a:xfrm flipH="1">
            <a:off x="6534710" y="3091632"/>
            <a:ext cx="45910" cy="248653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2" name="직선 연결선 2101"/>
          <p:cNvCxnSpPr>
            <a:stCxn id="53" idx="6"/>
            <a:endCxn id="198" idx="0"/>
          </p:cNvCxnSpPr>
          <p:nvPr/>
        </p:nvCxnSpPr>
        <p:spPr>
          <a:xfrm>
            <a:off x="6746699" y="3022840"/>
            <a:ext cx="17678" cy="317445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타원 206"/>
          <p:cNvSpPr/>
          <p:nvPr/>
        </p:nvSpPr>
        <p:spPr>
          <a:xfrm>
            <a:off x="6844859" y="3340284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8" name="타원 207"/>
          <p:cNvSpPr/>
          <p:nvPr/>
        </p:nvSpPr>
        <p:spPr>
          <a:xfrm>
            <a:off x="6997971" y="3340284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9" name="타원 208"/>
          <p:cNvSpPr/>
          <p:nvPr/>
        </p:nvSpPr>
        <p:spPr>
          <a:xfrm>
            <a:off x="6921415" y="3340285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0" name="타원 209"/>
          <p:cNvSpPr/>
          <p:nvPr/>
        </p:nvSpPr>
        <p:spPr>
          <a:xfrm>
            <a:off x="7074526" y="3340284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104" name="직선 연결선 2103"/>
          <p:cNvCxnSpPr>
            <a:stCxn id="54" idx="3"/>
            <a:endCxn id="207" idx="0"/>
          </p:cNvCxnSpPr>
          <p:nvPr/>
        </p:nvCxnSpPr>
        <p:spPr>
          <a:xfrm flipH="1">
            <a:off x="6871856" y="3091631"/>
            <a:ext cx="8721" cy="248653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7" name="직선 연결선 2106"/>
          <p:cNvCxnSpPr>
            <a:stCxn id="54" idx="4"/>
            <a:endCxn id="209" idx="0"/>
          </p:cNvCxnSpPr>
          <p:nvPr/>
        </p:nvCxnSpPr>
        <p:spPr>
          <a:xfrm flipH="1">
            <a:off x="6948412" y="3120126"/>
            <a:ext cx="957" cy="220159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9" name="직선 연결선 2108"/>
          <p:cNvCxnSpPr>
            <a:stCxn id="54" idx="5"/>
            <a:endCxn id="208" idx="0"/>
          </p:cNvCxnSpPr>
          <p:nvPr/>
        </p:nvCxnSpPr>
        <p:spPr>
          <a:xfrm>
            <a:off x="7018161" y="3091631"/>
            <a:ext cx="6807" cy="248653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1" name="직선 연결선 2110"/>
          <p:cNvCxnSpPr>
            <a:stCxn id="54" idx="6"/>
            <a:endCxn id="210" idx="0"/>
          </p:cNvCxnSpPr>
          <p:nvPr/>
        </p:nvCxnSpPr>
        <p:spPr>
          <a:xfrm>
            <a:off x="7046656" y="3022839"/>
            <a:ext cx="54867" cy="317445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타원 219"/>
          <p:cNvSpPr/>
          <p:nvPr/>
        </p:nvSpPr>
        <p:spPr>
          <a:xfrm>
            <a:off x="7197946" y="3340284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1" name="타원 220"/>
          <p:cNvSpPr/>
          <p:nvPr/>
        </p:nvSpPr>
        <p:spPr>
          <a:xfrm>
            <a:off x="7351058" y="3340284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2" name="타원 221"/>
          <p:cNvSpPr/>
          <p:nvPr/>
        </p:nvSpPr>
        <p:spPr>
          <a:xfrm>
            <a:off x="7274502" y="3340285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3" name="타원 222"/>
          <p:cNvSpPr/>
          <p:nvPr/>
        </p:nvSpPr>
        <p:spPr>
          <a:xfrm>
            <a:off x="7427613" y="3340284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29" name="직선 연결선 128"/>
          <p:cNvCxnSpPr>
            <a:stCxn id="64" idx="3"/>
            <a:endCxn id="220" idx="0"/>
          </p:cNvCxnSpPr>
          <p:nvPr/>
        </p:nvCxnSpPr>
        <p:spPr>
          <a:xfrm flipH="1">
            <a:off x="7224943" y="3091632"/>
            <a:ext cx="33135" cy="248652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64" idx="4"/>
            <a:endCxn id="222" idx="0"/>
          </p:cNvCxnSpPr>
          <p:nvPr/>
        </p:nvCxnSpPr>
        <p:spPr>
          <a:xfrm flipH="1">
            <a:off x="7301499" y="3120127"/>
            <a:ext cx="25371" cy="220158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stCxn id="64" idx="5"/>
            <a:endCxn id="221" idx="0"/>
          </p:cNvCxnSpPr>
          <p:nvPr/>
        </p:nvCxnSpPr>
        <p:spPr>
          <a:xfrm flipH="1">
            <a:off x="7378055" y="3091632"/>
            <a:ext cx="17607" cy="248652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>
            <a:stCxn id="64" idx="6"/>
            <a:endCxn id="223" idx="0"/>
          </p:cNvCxnSpPr>
          <p:nvPr/>
        </p:nvCxnSpPr>
        <p:spPr>
          <a:xfrm>
            <a:off x="7424157" y="3022840"/>
            <a:ext cx="30453" cy="317444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타원 231"/>
          <p:cNvSpPr/>
          <p:nvPr/>
        </p:nvSpPr>
        <p:spPr>
          <a:xfrm>
            <a:off x="7522145" y="3340284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3" name="타원 232"/>
          <p:cNvSpPr/>
          <p:nvPr/>
        </p:nvSpPr>
        <p:spPr>
          <a:xfrm>
            <a:off x="7675257" y="3340284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7598701" y="3340285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5" name="타원 234"/>
          <p:cNvSpPr/>
          <p:nvPr/>
        </p:nvSpPr>
        <p:spPr>
          <a:xfrm>
            <a:off x="7751812" y="3340284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45" name="직선 연결선 144"/>
          <p:cNvCxnSpPr>
            <a:stCxn id="65" idx="3"/>
            <a:endCxn id="232" idx="0"/>
          </p:cNvCxnSpPr>
          <p:nvPr/>
        </p:nvCxnSpPr>
        <p:spPr>
          <a:xfrm flipH="1">
            <a:off x="7549142" y="3091632"/>
            <a:ext cx="8892" cy="248652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>
            <a:stCxn id="65" idx="4"/>
            <a:endCxn id="234" idx="0"/>
          </p:cNvCxnSpPr>
          <p:nvPr/>
        </p:nvCxnSpPr>
        <p:spPr>
          <a:xfrm flipH="1">
            <a:off x="7625698" y="3120127"/>
            <a:ext cx="1128" cy="220158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>
            <a:stCxn id="65" idx="5"/>
            <a:endCxn id="233" idx="0"/>
          </p:cNvCxnSpPr>
          <p:nvPr/>
        </p:nvCxnSpPr>
        <p:spPr>
          <a:xfrm>
            <a:off x="7695618" y="3091632"/>
            <a:ext cx="6636" cy="248652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>
            <a:stCxn id="65" idx="6"/>
            <a:endCxn id="235" idx="0"/>
          </p:cNvCxnSpPr>
          <p:nvPr/>
        </p:nvCxnSpPr>
        <p:spPr>
          <a:xfrm>
            <a:off x="7724113" y="3022840"/>
            <a:ext cx="54696" cy="317444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타원 243"/>
          <p:cNvSpPr/>
          <p:nvPr/>
        </p:nvSpPr>
        <p:spPr>
          <a:xfrm>
            <a:off x="7858502" y="3340179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5" name="타원 244"/>
          <p:cNvSpPr/>
          <p:nvPr/>
        </p:nvSpPr>
        <p:spPr>
          <a:xfrm>
            <a:off x="8011614" y="3340179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6" name="타원 245"/>
          <p:cNvSpPr/>
          <p:nvPr/>
        </p:nvSpPr>
        <p:spPr>
          <a:xfrm>
            <a:off x="7935058" y="3340180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7" name="타원 246"/>
          <p:cNvSpPr/>
          <p:nvPr/>
        </p:nvSpPr>
        <p:spPr>
          <a:xfrm>
            <a:off x="8088169" y="3340179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3" name="직선 연결선 152"/>
          <p:cNvCxnSpPr>
            <a:stCxn id="66" idx="3"/>
            <a:endCxn id="244" idx="0"/>
          </p:cNvCxnSpPr>
          <p:nvPr/>
        </p:nvCxnSpPr>
        <p:spPr>
          <a:xfrm>
            <a:off x="7857990" y="3091632"/>
            <a:ext cx="27509" cy="248547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stCxn id="66" idx="4"/>
            <a:endCxn id="246" idx="0"/>
          </p:cNvCxnSpPr>
          <p:nvPr/>
        </p:nvCxnSpPr>
        <p:spPr>
          <a:xfrm>
            <a:off x="7926782" y="3120127"/>
            <a:ext cx="35273" cy="220053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66" idx="5"/>
            <a:endCxn id="245" idx="0"/>
          </p:cNvCxnSpPr>
          <p:nvPr/>
        </p:nvCxnSpPr>
        <p:spPr>
          <a:xfrm>
            <a:off x="7995574" y="3091632"/>
            <a:ext cx="43037" cy="248547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>
            <a:stCxn id="66" idx="6"/>
            <a:endCxn id="247" idx="0"/>
          </p:cNvCxnSpPr>
          <p:nvPr/>
        </p:nvCxnSpPr>
        <p:spPr>
          <a:xfrm>
            <a:off x="8024069" y="3022840"/>
            <a:ext cx="91097" cy="317339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타원 261"/>
          <p:cNvSpPr/>
          <p:nvPr/>
        </p:nvSpPr>
        <p:spPr>
          <a:xfrm>
            <a:off x="8182439" y="3340179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3" name="타원 262"/>
          <p:cNvSpPr/>
          <p:nvPr/>
        </p:nvSpPr>
        <p:spPr>
          <a:xfrm>
            <a:off x="8335551" y="3340179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4" name="타원 263"/>
          <p:cNvSpPr/>
          <p:nvPr/>
        </p:nvSpPr>
        <p:spPr>
          <a:xfrm>
            <a:off x="8258995" y="3340180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5" name="타원 264"/>
          <p:cNvSpPr/>
          <p:nvPr/>
        </p:nvSpPr>
        <p:spPr>
          <a:xfrm>
            <a:off x="8412106" y="3340179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71" name="직선 연결선 170"/>
          <p:cNvCxnSpPr>
            <a:stCxn id="67" idx="3"/>
            <a:endCxn id="262" idx="0"/>
          </p:cNvCxnSpPr>
          <p:nvPr/>
        </p:nvCxnSpPr>
        <p:spPr>
          <a:xfrm>
            <a:off x="8157947" y="3091631"/>
            <a:ext cx="51489" cy="248548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>
            <a:stCxn id="67" idx="4"/>
            <a:endCxn id="264" idx="0"/>
          </p:cNvCxnSpPr>
          <p:nvPr/>
        </p:nvCxnSpPr>
        <p:spPr>
          <a:xfrm>
            <a:off x="8226739" y="3120126"/>
            <a:ext cx="59253" cy="220054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>
            <a:stCxn id="67" idx="5"/>
            <a:endCxn id="263" idx="0"/>
          </p:cNvCxnSpPr>
          <p:nvPr/>
        </p:nvCxnSpPr>
        <p:spPr>
          <a:xfrm>
            <a:off x="8295531" y="3091631"/>
            <a:ext cx="67017" cy="248548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>
            <a:stCxn id="67" idx="6"/>
            <a:endCxn id="265" idx="0"/>
          </p:cNvCxnSpPr>
          <p:nvPr/>
        </p:nvCxnSpPr>
        <p:spPr>
          <a:xfrm>
            <a:off x="8324026" y="3022839"/>
            <a:ext cx="115077" cy="317340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타원 278"/>
          <p:cNvSpPr/>
          <p:nvPr/>
        </p:nvSpPr>
        <p:spPr>
          <a:xfrm>
            <a:off x="8517079" y="3340179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0" name="타원 279"/>
          <p:cNvSpPr/>
          <p:nvPr/>
        </p:nvSpPr>
        <p:spPr>
          <a:xfrm>
            <a:off x="8670191" y="3340179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1" name="타원 280"/>
          <p:cNvSpPr/>
          <p:nvPr/>
        </p:nvSpPr>
        <p:spPr>
          <a:xfrm>
            <a:off x="8593635" y="3340180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2" name="타원 281"/>
          <p:cNvSpPr/>
          <p:nvPr/>
        </p:nvSpPr>
        <p:spPr>
          <a:xfrm>
            <a:off x="8746746" y="3340179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88" name="직선 연결선 187"/>
          <p:cNvCxnSpPr>
            <a:stCxn id="78" idx="2"/>
            <a:endCxn id="279" idx="0"/>
          </p:cNvCxnSpPr>
          <p:nvPr/>
        </p:nvCxnSpPr>
        <p:spPr>
          <a:xfrm flipH="1">
            <a:off x="8544076" y="3022840"/>
            <a:ext cx="62090" cy="317339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>
            <a:stCxn id="78" idx="3"/>
            <a:endCxn id="281" idx="0"/>
          </p:cNvCxnSpPr>
          <p:nvPr/>
        </p:nvCxnSpPr>
        <p:spPr>
          <a:xfrm flipH="1">
            <a:off x="8620632" y="3091632"/>
            <a:ext cx="14029" cy="248548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>
            <a:stCxn id="78" idx="4"/>
            <a:endCxn id="280" idx="0"/>
          </p:cNvCxnSpPr>
          <p:nvPr/>
        </p:nvCxnSpPr>
        <p:spPr>
          <a:xfrm flipH="1">
            <a:off x="8697188" y="3120127"/>
            <a:ext cx="6265" cy="220052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>
            <a:stCxn id="78" idx="5"/>
            <a:endCxn id="282" idx="0"/>
          </p:cNvCxnSpPr>
          <p:nvPr/>
        </p:nvCxnSpPr>
        <p:spPr>
          <a:xfrm>
            <a:off x="8772245" y="3091632"/>
            <a:ext cx="1498" cy="248547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타원 292"/>
          <p:cNvSpPr/>
          <p:nvPr/>
        </p:nvSpPr>
        <p:spPr>
          <a:xfrm>
            <a:off x="8832850" y="3340179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4" name="타원 293"/>
          <p:cNvSpPr/>
          <p:nvPr/>
        </p:nvSpPr>
        <p:spPr>
          <a:xfrm>
            <a:off x="8985962" y="3340179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5" name="타원 294"/>
          <p:cNvSpPr/>
          <p:nvPr/>
        </p:nvSpPr>
        <p:spPr>
          <a:xfrm>
            <a:off x="8909406" y="3340180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6" name="타원 295"/>
          <p:cNvSpPr/>
          <p:nvPr/>
        </p:nvSpPr>
        <p:spPr>
          <a:xfrm>
            <a:off x="9062517" y="3340179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7" name="타원 296"/>
          <p:cNvSpPr/>
          <p:nvPr/>
        </p:nvSpPr>
        <p:spPr>
          <a:xfrm>
            <a:off x="9170985" y="3340179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8" name="타원 297"/>
          <p:cNvSpPr/>
          <p:nvPr/>
        </p:nvSpPr>
        <p:spPr>
          <a:xfrm>
            <a:off x="9324097" y="3340179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9" name="타원 298"/>
          <p:cNvSpPr/>
          <p:nvPr/>
        </p:nvSpPr>
        <p:spPr>
          <a:xfrm>
            <a:off x="9247541" y="3340180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0" name="타원 299"/>
          <p:cNvSpPr/>
          <p:nvPr/>
        </p:nvSpPr>
        <p:spPr>
          <a:xfrm>
            <a:off x="9400652" y="3340179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1" name="타원 300"/>
          <p:cNvSpPr/>
          <p:nvPr/>
        </p:nvSpPr>
        <p:spPr>
          <a:xfrm>
            <a:off x="9506035" y="3340179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2" name="타원 301"/>
          <p:cNvSpPr/>
          <p:nvPr/>
        </p:nvSpPr>
        <p:spPr>
          <a:xfrm>
            <a:off x="9659147" y="3340179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3" name="타원 302"/>
          <p:cNvSpPr/>
          <p:nvPr/>
        </p:nvSpPr>
        <p:spPr>
          <a:xfrm>
            <a:off x="9582591" y="3340180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4" name="타원 303"/>
          <p:cNvSpPr/>
          <p:nvPr/>
        </p:nvSpPr>
        <p:spPr>
          <a:xfrm>
            <a:off x="9735702" y="3340179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02" name="직선 연결선 201"/>
          <p:cNvCxnSpPr>
            <a:stCxn id="79" idx="2"/>
            <a:endCxn id="293" idx="0"/>
          </p:cNvCxnSpPr>
          <p:nvPr/>
        </p:nvCxnSpPr>
        <p:spPr>
          <a:xfrm flipH="1">
            <a:off x="8859847" y="3022840"/>
            <a:ext cx="46275" cy="317339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>
            <a:stCxn id="79" idx="3"/>
            <a:endCxn id="295" idx="0"/>
          </p:cNvCxnSpPr>
          <p:nvPr/>
        </p:nvCxnSpPr>
        <p:spPr>
          <a:xfrm>
            <a:off x="8934617" y="3091632"/>
            <a:ext cx="1786" cy="248548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>
            <a:stCxn id="79" idx="4"/>
            <a:endCxn id="294" idx="0"/>
          </p:cNvCxnSpPr>
          <p:nvPr/>
        </p:nvCxnSpPr>
        <p:spPr>
          <a:xfrm>
            <a:off x="9003409" y="3120127"/>
            <a:ext cx="9550" cy="220052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>
            <a:stCxn id="79" idx="5"/>
            <a:endCxn id="296" idx="0"/>
          </p:cNvCxnSpPr>
          <p:nvPr/>
        </p:nvCxnSpPr>
        <p:spPr>
          <a:xfrm>
            <a:off x="9072201" y="3091632"/>
            <a:ext cx="17313" cy="248547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80" idx="3"/>
            <a:endCxn id="297" idx="0"/>
          </p:cNvCxnSpPr>
          <p:nvPr/>
        </p:nvCxnSpPr>
        <p:spPr>
          <a:xfrm flipH="1">
            <a:off x="9197982" y="3091632"/>
            <a:ext cx="36591" cy="248547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80" idx="4"/>
            <a:endCxn id="299" idx="0"/>
          </p:cNvCxnSpPr>
          <p:nvPr/>
        </p:nvCxnSpPr>
        <p:spPr>
          <a:xfrm flipH="1">
            <a:off x="9274538" y="3120127"/>
            <a:ext cx="28827" cy="220053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/>
          <p:cNvCxnSpPr>
            <a:stCxn id="80" idx="5"/>
            <a:endCxn id="298" idx="0"/>
          </p:cNvCxnSpPr>
          <p:nvPr/>
        </p:nvCxnSpPr>
        <p:spPr>
          <a:xfrm flipH="1">
            <a:off x="9351094" y="3091632"/>
            <a:ext cx="21063" cy="248547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/>
          <p:cNvCxnSpPr>
            <a:stCxn id="80" idx="6"/>
            <a:endCxn id="300" idx="0"/>
          </p:cNvCxnSpPr>
          <p:nvPr/>
        </p:nvCxnSpPr>
        <p:spPr>
          <a:xfrm>
            <a:off x="9400652" y="3022840"/>
            <a:ext cx="26997" cy="317339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/>
          <p:cNvCxnSpPr>
            <a:stCxn id="81" idx="3"/>
            <a:endCxn id="301" idx="0"/>
          </p:cNvCxnSpPr>
          <p:nvPr/>
        </p:nvCxnSpPr>
        <p:spPr>
          <a:xfrm flipH="1">
            <a:off x="9533032" y="3091631"/>
            <a:ext cx="1498" cy="248548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/>
          <p:cNvCxnSpPr>
            <a:stCxn id="81" idx="4"/>
            <a:endCxn id="303" idx="0"/>
          </p:cNvCxnSpPr>
          <p:nvPr/>
        </p:nvCxnSpPr>
        <p:spPr>
          <a:xfrm>
            <a:off x="9603322" y="3120126"/>
            <a:ext cx="6266" cy="220054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>
            <a:stCxn id="81" idx="5"/>
            <a:endCxn id="302" idx="0"/>
          </p:cNvCxnSpPr>
          <p:nvPr/>
        </p:nvCxnSpPr>
        <p:spPr>
          <a:xfrm>
            <a:off x="9672114" y="3091631"/>
            <a:ext cx="14030" cy="248548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/>
          <p:cNvCxnSpPr>
            <a:stCxn id="81" idx="6"/>
            <a:endCxn id="304" idx="0"/>
          </p:cNvCxnSpPr>
          <p:nvPr/>
        </p:nvCxnSpPr>
        <p:spPr>
          <a:xfrm>
            <a:off x="9700609" y="3022839"/>
            <a:ext cx="62090" cy="317340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직사각형 342"/>
          <p:cNvSpPr/>
          <p:nvPr/>
        </p:nvSpPr>
        <p:spPr>
          <a:xfrm>
            <a:off x="3698422" y="2887502"/>
            <a:ext cx="6867525" cy="281155"/>
          </a:xfrm>
          <a:prstGeom prst="rect">
            <a:avLst/>
          </a:prstGeom>
          <a:noFill/>
          <a:ln w="28575">
            <a:solidFill>
              <a:schemeClr val="tx1">
                <a:alpha val="30000"/>
              </a:schemeClr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4" name="직사각형 343"/>
          <p:cNvSpPr/>
          <p:nvPr/>
        </p:nvSpPr>
        <p:spPr>
          <a:xfrm>
            <a:off x="3698422" y="2196746"/>
            <a:ext cx="6867525" cy="491581"/>
          </a:xfrm>
          <a:prstGeom prst="rect">
            <a:avLst/>
          </a:prstGeom>
          <a:noFill/>
          <a:ln w="28575">
            <a:solidFill>
              <a:schemeClr val="tx1">
                <a:alpha val="3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455567" y="1249113"/>
            <a:ext cx="1765119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59" name="TextBox 358"/>
          <p:cNvSpPr txBox="1"/>
          <p:nvPr/>
        </p:nvSpPr>
        <p:spPr>
          <a:xfrm>
            <a:off x="3114255" y="1549400"/>
            <a:ext cx="423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360" name="TextBox 359"/>
          <p:cNvSpPr txBox="1"/>
          <p:nvPr/>
        </p:nvSpPr>
        <p:spPr>
          <a:xfrm>
            <a:off x="3114256" y="2190750"/>
            <a:ext cx="423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2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3114256" y="2742311"/>
            <a:ext cx="423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2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2" name="TextBox 361"/>
          <p:cNvSpPr txBox="1"/>
          <p:nvPr/>
        </p:nvSpPr>
        <p:spPr>
          <a:xfrm>
            <a:off x="3114256" y="3161965"/>
            <a:ext cx="423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2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67" name="직선 연결선 266"/>
          <p:cNvCxnSpPr>
            <a:stCxn id="260" idx="3"/>
            <a:endCxn id="359" idx="1"/>
          </p:cNvCxnSpPr>
          <p:nvPr/>
        </p:nvCxnSpPr>
        <p:spPr>
          <a:xfrm>
            <a:off x="2220686" y="1479946"/>
            <a:ext cx="893569" cy="300287"/>
          </a:xfrm>
          <a:prstGeom prst="line">
            <a:avLst/>
          </a:prstGeom>
          <a:ln w="28575" cmpd="sng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/>
          <p:cNvCxnSpPr>
            <a:stCxn id="260" idx="3"/>
            <a:endCxn id="360" idx="1"/>
          </p:cNvCxnSpPr>
          <p:nvPr/>
        </p:nvCxnSpPr>
        <p:spPr>
          <a:xfrm>
            <a:off x="2220686" y="1479946"/>
            <a:ext cx="893570" cy="941637"/>
          </a:xfrm>
          <a:prstGeom prst="line">
            <a:avLst/>
          </a:prstGeom>
          <a:ln w="28575" cmpd="sng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/>
          <p:cNvCxnSpPr>
            <a:stCxn id="260" idx="3"/>
            <a:endCxn id="361" idx="1"/>
          </p:cNvCxnSpPr>
          <p:nvPr/>
        </p:nvCxnSpPr>
        <p:spPr>
          <a:xfrm>
            <a:off x="2220686" y="1479946"/>
            <a:ext cx="893570" cy="1493198"/>
          </a:xfrm>
          <a:prstGeom prst="line">
            <a:avLst/>
          </a:prstGeom>
          <a:ln w="28575" cmpd="sng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/>
          <p:cNvCxnSpPr>
            <a:stCxn id="260" idx="3"/>
            <a:endCxn id="362" idx="1"/>
          </p:cNvCxnSpPr>
          <p:nvPr/>
        </p:nvCxnSpPr>
        <p:spPr>
          <a:xfrm>
            <a:off x="2220686" y="1479946"/>
            <a:ext cx="893570" cy="1912852"/>
          </a:xfrm>
          <a:prstGeom prst="line">
            <a:avLst/>
          </a:prstGeom>
          <a:ln w="28575" cmpd="sng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/>
          <p:nvPr/>
        </p:nvSpPr>
        <p:spPr>
          <a:xfrm>
            <a:off x="616694" y="5973684"/>
            <a:ext cx="591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※ Input : n</a:t>
            </a:r>
            <a:r>
              <a:rPr lang="ko-KR" altLang="en-US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만큼 경우의 수를 고려하게 된다</a:t>
            </a:r>
            <a:r>
              <a:rPr lang="en-US" altLang="ko-KR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1765300" y="1780232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</a:t>
            </a:r>
            <a:endParaRPr lang="ko-KR" altLang="en-US" sz="2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87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6956" y="2095500"/>
            <a:ext cx="1024978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? </a:t>
            </a:r>
            <a:r>
              <a:rPr lang="ko-KR" altLang="en-US" sz="1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질문</a:t>
            </a:r>
          </a:p>
        </p:txBody>
      </p:sp>
    </p:spTree>
    <p:extLst>
      <p:ext uri="{BB962C8B-B14F-4D97-AF65-F5344CB8AC3E}">
        <p14:creationId xmlns:p14="http://schemas.microsoft.com/office/powerpoint/2010/main" val="16692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338403"/>
              </p:ext>
            </p:extLst>
          </p:nvPr>
        </p:nvGraphicFramePr>
        <p:xfrm>
          <a:off x="3936000" y="1454929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4241510" y="2004107"/>
            <a:ext cx="3808504" cy="0"/>
          </a:xfrm>
          <a:prstGeom prst="line">
            <a:avLst/>
          </a:prstGeom>
          <a:ln w="57150" cmpd="sng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241510" y="3038364"/>
            <a:ext cx="3808504" cy="0"/>
          </a:xfrm>
          <a:prstGeom prst="line">
            <a:avLst/>
          </a:prstGeom>
          <a:ln w="57150" cmpd="sng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241510" y="4124568"/>
            <a:ext cx="3808504" cy="0"/>
          </a:xfrm>
          <a:prstGeom prst="line">
            <a:avLst/>
          </a:prstGeom>
          <a:ln w="57150" cmpd="sng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241510" y="5204507"/>
            <a:ext cx="3808504" cy="0"/>
          </a:xfrm>
          <a:prstGeom prst="line">
            <a:avLst/>
          </a:prstGeom>
          <a:ln w="57150" cmpd="sng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5296160" y="2768364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474924" y="3854568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223724" y="4934507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331924" y="16960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4924" y="139700"/>
            <a:ext cx="11631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 :Q1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</a:t>
            </a:r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번째 줄에서 끝나면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</a:t>
            </a:r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번째 줄에서 </a:t>
            </a:r>
            <a:endParaRPr lang="en-US" altLang="ko-KR" sz="3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다시 한번 똑같은 과정을 반복해야 </a:t>
            </a:r>
            <a:r>
              <a:rPr lang="ko-KR" altLang="en-US" sz="32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되는거</a:t>
            </a:r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아닌가</a:t>
            </a:r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??</a:t>
            </a:r>
            <a:endParaRPr lang="ko-KR" altLang="en-US" sz="3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41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4924" y="139700"/>
            <a:ext cx="11631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 :Q1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</a:t>
            </a:r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번째 줄에서 끝나면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</a:t>
            </a:r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번째 줄에서 </a:t>
            </a:r>
            <a:endParaRPr lang="en-US" altLang="ko-KR" sz="3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32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다시 한번 </a:t>
            </a:r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똑같은 과정을 반복해야 되는 거 아닌가</a:t>
            </a:r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??</a:t>
            </a:r>
            <a:endParaRPr lang="ko-KR" altLang="en-US" sz="3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98422" y="5652685"/>
            <a:ext cx="6867525" cy="281155"/>
          </a:xfrm>
          <a:prstGeom prst="rect">
            <a:avLst/>
          </a:prstGeom>
          <a:noFill/>
          <a:ln w="28575">
            <a:solidFill>
              <a:schemeClr val="tx1">
                <a:alpha val="30000"/>
              </a:schemeClr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596263"/>
              </p:ext>
            </p:extLst>
          </p:nvPr>
        </p:nvGraphicFramePr>
        <p:xfrm>
          <a:off x="6769546" y="3815570"/>
          <a:ext cx="3656092" cy="7645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4023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914023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914023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914023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7645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6980894" y="3978643"/>
            <a:ext cx="449052" cy="4490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063194" y="4651743"/>
            <a:ext cx="449052" cy="4490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320494" y="4651743"/>
            <a:ext cx="449052" cy="4490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577794" y="4651743"/>
            <a:ext cx="449052" cy="4490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835094" y="4651743"/>
            <a:ext cx="449052" cy="4490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2" name="직선 연결선 21"/>
          <p:cNvCxnSpPr>
            <a:stCxn id="14" idx="2"/>
            <a:endCxn id="15" idx="7"/>
          </p:cNvCxnSpPr>
          <p:nvPr/>
        </p:nvCxnSpPr>
        <p:spPr>
          <a:xfrm flipH="1">
            <a:off x="5446484" y="4203169"/>
            <a:ext cx="1534410" cy="514336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4" idx="3"/>
            <a:endCxn id="16" idx="7"/>
          </p:cNvCxnSpPr>
          <p:nvPr/>
        </p:nvCxnSpPr>
        <p:spPr>
          <a:xfrm flipH="1">
            <a:off x="6703784" y="4361933"/>
            <a:ext cx="342872" cy="355572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4" idx="5"/>
            <a:endCxn id="20" idx="1"/>
          </p:cNvCxnSpPr>
          <p:nvPr/>
        </p:nvCxnSpPr>
        <p:spPr>
          <a:xfrm>
            <a:off x="7364184" y="4361933"/>
            <a:ext cx="279372" cy="355572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4" idx="6"/>
            <a:endCxn id="21" idx="1"/>
          </p:cNvCxnSpPr>
          <p:nvPr/>
        </p:nvCxnSpPr>
        <p:spPr>
          <a:xfrm>
            <a:off x="7429946" y="4203169"/>
            <a:ext cx="1470910" cy="514336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4417803" y="5396635"/>
            <a:ext cx="194574" cy="194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717759" y="5396635"/>
            <a:ext cx="194574" cy="194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017715" y="5396635"/>
            <a:ext cx="194574" cy="194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317672" y="5396634"/>
            <a:ext cx="194574" cy="194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3" name="직선 연결선 32"/>
          <p:cNvCxnSpPr>
            <a:stCxn id="15" idx="2"/>
            <a:endCxn id="26" idx="0"/>
          </p:cNvCxnSpPr>
          <p:nvPr/>
        </p:nvCxnSpPr>
        <p:spPr>
          <a:xfrm flipH="1">
            <a:off x="4515090" y="4876269"/>
            <a:ext cx="548104" cy="520366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5" idx="3"/>
            <a:endCxn id="28" idx="7"/>
          </p:cNvCxnSpPr>
          <p:nvPr/>
        </p:nvCxnSpPr>
        <p:spPr>
          <a:xfrm flipH="1">
            <a:off x="4883838" y="5035033"/>
            <a:ext cx="245118" cy="390097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5" idx="4"/>
            <a:endCxn id="30" idx="7"/>
          </p:cNvCxnSpPr>
          <p:nvPr/>
        </p:nvCxnSpPr>
        <p:spPr>
          <a:xfrm flipH="1">
            <a:off x="5183794" y="5100795"/>
            <a:ext cx="103926" cy="324335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5" idx="5"/>
            <a:endCxn id="31" idx="0"/>
          </p:cNvCxnSpPr>
          <p:nvPr/>
        </p:nvCxnSpPr>
        <p:spPr>
          <a:xfrm flipH="1">
            <a:off x="5414959" y="5035033"/>
            <a:ext cx="31525" cy="361601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5952213" y="5354796"/>
            <a:ext cx="194574" cy="194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6252169" y="5354796"/>
            <a:ext cx="194574" cy="194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552125" y="5354796"/>
            <a:ext cx="194574" cy="194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852082" y="5354795"/>
            <a:ext cx="194574" cy="194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1" name="직선 연결선 40"/>
          <p:cNvCxnSpPr>
            <a:stCxn id="16" idx="3"/>
            <a:endCxn id="38" idx="0"/>
          </p:cNvCxnSpPr>
          <p:nvPr/>
        </p:nvCxnSpPr>
        <p:spPr>
          <a:xfrm flipH="1">
            <a:off x="6349456" y="5035033"/>
            <a:ext cx="36800" cy="319763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6" idx="5"/>
            <a:endCxn id="39" idx="0"/>
          </p:cNvCxnSpPr>
          <p:nvPr/>
        </p:nvCxnSpPr>
        <p:spPr>
          <a:xfrm flipH="1">
            <a:off x="6649412" y="5035033"/>
            <a:ext cx="54372" cy="319763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6" idx="6"/>
            <a:endCxn id="40" idx="0"/>
          </p:cNvCxnSpPr>
          <p:nvPr/>
        </p:nvCxnSpPr>
        <p:spPr>
          <a:xfrm>
            <a:off x="6769546" y="4876269"/>
            <a:ext cx="179823" cy="478526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6" idx="2"/>
            <a:endCxn id="37" idx="0"/>
          </p:cNvCxnSpPr>
          <p:nvPr/>
        </p:nvCxnSpPr>
        <p:spPr>
          <a:xfrm flipH="1">
            <a:off x="6049500" y="4876269"/>
            <a:ext cx="270994" cy="478527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7229583" y="5354796"/>
            <a:ext cx="194574" cy="194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529539" y="5354796"/>
            <a:ext cx="194574" cy="194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829495" y="5354796"/>
            <a:ext cx="194574" cy="194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8129452" y="5354795"/>
            <a:ext cx="194574" cy="194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9" name="직선 연결선 48"/>
          <p:cNvCxnSpPr>
            <a:stCxn id="20" idx="2"/>
            <a:endCxn id="45" idx="0"/>
          </p:cNvCxnSpPr>
          <p:nvPr/>
        </p:nvCxnSpPr>
        <p:spPr>
          <a:xfrm flipH="1">
            <a:off x="7326870" y="4876269"/>
            <a:ext cx="250924" cy="478527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20" idx="3"/>
            <a:endCxn id="46" idx="0"/>
          </p:cNvCxnSpPr>
          <p:nvPr/>
        </p:nvCxnSpPr>
        <p:spPr>
          <a:xfrm flipH="1">
            <a:off x="7626826" y="5035033"/>
            <a:ext cx="16730" cy="319763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20" idx="5"/>
            <a:endCxn id="47" idx="0"/>
          </p:cNvCxnSpPr>
          <p:nvPr/>
        </p:nvCxnSpPr>
        <p:spPr>
          <a:xfrm flipH="1">
            <a:off x="7926782" y="5035033"/>
            <a:ext cx="34302" cy="319763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20" idx="6"/>
            <a:endCxn id="48" idx="0"/>
          </p:cNvCxnSpPr>
          <p:nvPr/>
        </p:nvCxnSpPr>
        <p:spPr>
          <a:xfrm>
            <a:off x="8026846" y="4876269"/>
            <a:ext cx="199893" cy="478526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8606166" y="5354796"/>
            <a:ext cx="194574" cy="194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8906122" y="5354796"/>
            <a:ext cx="194574" cy="194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9206078" y="5354796"/>
            <a:ext cx="194574" cy="194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9506035" y="5354795"/>
            <a:ext cx="194574" cy="194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7" name="직선 연결선 56"/>
          <p:cNvCxnSpPr>
            <a:stCxn id="21" idx="4"/>
            <a:endCxn id="54" idx="0"/>
          </p:cNvCxnSpPr>
          <p:nvPr/>
        </p:nvCxnSpPr>
        <p:spPr>
          <a:xfrm flipH="1">
            <a:off x="9003409" y="5100795"/>
            <a:ext cx="56211" cy="254001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21" idx="5"/>
            <a:endCxn id="55" idx="0"/>
          </p:cNvCxnSpPr>
          <p:nvPr/>
        </p:nvCxnSpPr>
        <p:spPr>
          <a:xfrm>
            <a:off x="9218384" y="5035033"/>
            <a:ext cx="84981" cy="319763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21" idx="6"/>
            <a:endCxn id="56" idx="0"/>
          </p:cNvCxnSpPr>
          <p:nvPr/>
        </p:nvCxnSpPr>
        <p:spPr>
          <a:xfrm>
            <a:off x="9284146" y="4876269"/>
            <a:ext cx="319176" cy="478526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21" idx="3"/>
            <a:endCxn id="53" idx="0"/>
          </p:cNvCxnSpPr>
          <p:nvPr/>
        </p:nvCxnSpPr>
        <p:spPr>
          <a:xfrm flipH="1">
            <a:off x="8703453" y="5035033"/>
            <a:ext cx="197403" cy="319763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4328716" y="5772518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4481828" y="5772518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405272" y="5772519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558383" y="5772518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5" name="직선 연결선 64"/>
          <p:cNvCxnSpPr>
            <a:stCxn id="26" idx="2"/>
            <a:endCxn id="61" idx="0"/>
          </p:cNvCxnSpPr>
          <p:nvPr/>
        </p:nvCxnSpPr>
        <p:spPr>
          <a:xfrm flipH="1">
            <a:off x="4355713" y="5493922"/>
            <a:ext cx="62090" cy="278596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26" idx="3"/>
            <a:endCxn id="63" idx="0"/>
          </p:cNvCxnSpPr>
          <p:nvPr/>
        </p:nvCxnSpPr>
        <p:spPr>
          <a:xfrm flipH="1">
            <a:off x="4432269" y="5562714"/>
            <a:ext cx="14029" cy="209805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26" idx="4"/>
            <a:endCxn id="62" idx="0"/>
          </p:cNvCxnSpPr>
          <p:nvPr/>
        </p:nvCxnSpPr>
        <p:spPr>
          <a:xfrm flipH="1">
            <a:off x="4508825" y="5591209"/>
            <a:ext cx="6265" cy="181309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6" idx="5"/>
            <a:endCxn id="64" idx="0"/>
          </p:cNvCxnSpPr>
          <p:nvPr/>
        </p:nvCxnSpPr>
        <p:spPr>
          <a:xfrm>
            <a:off x="4583882" y="5562714"/>
            <a:ext cx="1498" cy="209804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4652674" y="5772518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4805786" y="5772518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4729230" y="5772519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4882341" y="5772518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3" name="직선 연결선 72"/>
          <p:cNvCxnSpPr>
            <a:stCxn id="28" idx="2"/>
            <a:endCxn id="69" idx="0"/>
          </p:cNvCxnSpPr>
          <p:nvPr/>
        </p:nvCxnSpPr>
        <p:spPr>
          <a:xfrm flipH="1">
            <a:off x="4679671" y="5493922"/>
            <a:ext cx="38088" cy="278596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28" idx="3"/>
            <a:endCxn id="71" idx="0"/>
          </p:cNvCxnSpPr>
          <p:nvPr/>
        </p:nvCxnSpPr>
        <p:spPr>
          <a:xfrm>
            <a:off x="4746254" y="5562714"/>
            <a:ext cx="9973" cy="209805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28" idx="4"/>
            <a:endCxn id="70" idx="0"/>
          </p:cNvCxnSpPr>
          <p:nvPr/>
        </p:nvCxnSpPr>
        <p:spPr>
          <a:xfrm>
            <a:off x="4815046" y="5591209"/>
            <a:ext cx="17737" cy="181309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28" idx="5"/>
            <a:endCxn id="72" idx="0"/>
          </p:cNvCxnSpPr>
          <p:nvPr/>
        </p:nvCxnSpPr>
        <p:spPr>
          <a:xfrm>
            <a:off x="4883838" y="5562714"/>
            <a:ext cx="25500" cy="209804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/>
          <p:nvPr/>
        </p:nvSpPr>
        <p:spPr>
          <a:xfrm>
            <a:off x="4979973" y="5772518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5133085" y="5772518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056529" y="5772519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209640" y="5772518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5317672" y="5772518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470784" y="5772518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5394228" y="5772519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5547339" y="5772518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5" name="직선 연결선 84"/>
          <p:cNvCxnSpPr>
            <a:stCxn id="30" idx="4"/>
            <a:endCxn id="79" idx="0"/>
          </p:cNvCxnSpPr>
          <p:nvPr/>
        </p:nvCxnSpPr>
        <p:spPr>
          <a:xfrm flipH="1">
            <a:off x="5083526" y="5591209"/>
            <a:ext cx="31476" cy="181310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30" idx="5"/>
            <a:endCxn id="78" idx="0"/>
          </p:cNvCxnSpPr>
          <p:nvPr/>
        </p:nvCxnSpPr>
        <p:spPr>
          <a:xfrm flipH="1">
            <a:off x="5160082" y="5562714"/>
            <a:ext cx="23712" cy="209804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30" idx="6"/>
            <a:endCxn id="80" idx="0"/>
          </p:cNvCxnSpPr>
          <p:nvPr/>
        </p:nvCxnSpPr>
        <p:spPr>
          <a:xfrm>
            <a:off x="5212289" y="5493922"/>
            <a:ext cx="24348" cy="278596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30" idx="3"/>
            <a:endCxn id="77" idx="0"/>
          </p:cNvCxnSpPr>
          <p:nvPr/>
        </p:nvCxnSpPr>
        <p:spPr>
          <a:xfrm flipH="1">
            <a:off x="5006970" y="5562714"/>
            <a:ext cx="39240" cy="209804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31" idx="3"/>
            <a:endCxn id="81" idx="0"/>
          </p:cNvCxnSpPr>
          <p:nvPr/>
        </p:nvCxnSpPr>
        <p:spPr>
          <a:xfrm flipH="1">
            <a:off x="5344669" y="5562713"/>
            <a:ext cx="1498" cy="209805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31" idx="4"/>
            <a:endCxn id="83" idx="0"/>
          </p:cNvCxnSpPr>
          <p:nvPr/>
        </p:nvCxnSpPr>
        <p:spPr>
          <a:xfrm>
            <a:off x="5414959" y="5591208"/>
            <a:ext cx="6266" cy="181311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31" idx="5"/>
            <a:endCxn id="82" idx="0"/>
          </p:cNvCxnSpPr>
          <p:nvPr/>
        </p:nvCxnSpPr>
        <p:spPr>
          <a:xfrm>
            <a:off x="5483751" y="5562713"/>
            <a:ext cx="14030" cy="209805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31" idx="6"/>
            <a:endCxn id="84" idx="0"/>
          </p:cNvCxnSpPr>
          <p:nvPr/>
        </p:nvCxnSpPr>
        <p:spPr>
          <a:xfrm>
            <a:off x="5512246" y="5493921"/>
            <a:ext cx="62090" cy="278597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/>
          <p:cNvSpPr/>
          <p:nvPr/>
        </p:nvSpPr>
        <p:spPr>
          <a:xfrm>
            <a:off x="5830398" y="5772518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5983510" y="5772518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5906954" y="5772519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6060065" y="5772518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97" name="직선 연결선 96"/>
          <p:cNvCxnSpPr>
            <a:stCxn id="37" idx="2"/>
            <a:endCxn id="93" idx="0"/>
          </p:cNvCxnSpPr>
          <p:nvPr/>
        </p:nvCxnSpPr>
        <p:spPr>
          <a:xfrm flipH="1">
            <a:off x="5857395" y="5452083"/>
            <a:ext cx="94818" cy="320435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37" idx="3"/>
            <a:endCxn id="95" idx="0"/>
          </p:cNvCxnSpPr>
          <p:nvPr/>
        </p:nvCxnSpPr>
        <p:spPr>
          <a:xfrm flipH="1">
            <a:off x="5933951" y="5520875"/>
            <a:ext cx="46757" cy="251644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37" idx="4"/>
            <a:endCxn id="94" idx="0"/>
          </p:cNvCxnSpPr>
          <p:nvPr/>
        </p:nvCxnSpPr>
        <p:spPr>
          <a:xfrm flipH="1">
            <a:off x="6010507" y="5549370"/>
            <a:ext cx="38993" cy="223148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37" idx="5"/>
            <a:endCxn id="96" idx="0"/>
          </p:cNvCxnSpPr>
          <p:nvPr/>
        </p:nvCxnSpPr>
        <p:spPr>
          <a:xfrm flipH="1">
            <a:off x="6087062" y="5520875"/>
            <a:ext cx="31230" cy="251643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6169347" y="5769528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6322459" y="5769528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6245903" y="5769529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6399014" y="5769528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5" name="직선 연결선 104"/>
          <p:cNvCxnSpPr>
            <a:stCxn id="38" idx="4"/>
            <a:endCxn id="102" idx="0"/>
          </p:cNvCxnSpPr>
          <p:nvPr/>
        </p:nvCxnSpPr>
        <p:spPr>
          <a:xfrm>
            <a:off x="6349456" y="5549370"/>
            <a:ext cx="0" cy="220158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38" idx="3"/>
            <a:endCxn id="103" idx="0"/>
          </p:cNvCxnSpPr>
          <p:nvPr/>
        </p:nvCxnSpPr>
        <p:spPr>
          <a:xfrm flipH="1">
            <a:off x="6272900" y="5520875"/>
            <a:ext cx="7764" cy="248654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38" idx="2"/>
            <a:endCxn id="101" idx="0"/>
          </p:cNvCxnSpPr>
          <p:nvPr/>
        </p:nvCxnSpPr>
        <p:spPr>
          <a:xfrm flipH="1">
            <a:off x="6196344" y="5452083"/>
            <a:ext cx="55825" cy="317445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38" idx="5"/>
            <a:endCxn id="104" idx="0"/>
          </p:cNvCxnSpPr>
          <p:nvPr/>
        </p:nvCxnSpPr>
        <p:spPr>
          <a:xfrm>
            <a:off x="6418248" y="5520875"/>
            <a:ext cx="7763" cy="248653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6507713" y="5769528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6660825" y="5769528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6584269" y="5769529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6737380" y="5769528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3" name="직선 연결선 112"/>
          <p:cNvCxnSpPr>
            <a:stCxn id="39" idx="4"/>
            <a:endCxn id="111" idx="0"/>
          </p:cNvCxnSpPr>
          <p:nvPr/>
        </p:nvCxnSpPr>
        <p:spPr>
          <a:xfrm flipH="1">
            <a:off x="6611266" y="5549370"/>
            <a:ext cx="38146" cy="220159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39" idx="5"/>
            <a:endCxn id="110" idx="0"/>
          </p:cNvCxnSpPr>
          <p:nvPr/>
        </p:nvCxnSpPr>
        <p:spPr>
          <a:xfrm flipH="1">
            <a:off x="6687822" y="5520875"/>
            <a:ext cx="30382" cy="248653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39" idx="3"/>
            <a:endCxn id="109" idx="0"/>
          </p:cNvCxnSpPr>
          <p:nvPr/>
        </p:nvCxnSpPr>
        <p:spPr>
          <a:xfrm flipH="1">
            <a:off x="6534710" y="5520875"/>
            <a:ext cx="45910" cy="248653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39" idx="6"/>
            <a:endCxn id="112" idx="0"/>
          </p:cNvCxnSpPr>
          <p:nvPr/>
        </p:nvCxnSpPr>
        <p:spPr>
          <a:xfrm>
            <a:off x="6746699" y="5452083"/>
            <a:ext cx="17678" cy="317445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/>
          <p:cNvSpPr/>
          <p:nvPr/>
        </p:nvSpPr>
        <p:spPr>
          <a:xfrm>
            <a:off x="6844859" y="5769527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6997971" y="5769527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6921415" y="5769528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7074526" y="5769527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21" name="직선 연결선 120"/>
          <p:cNvCxnSpPr>
            <a:stCxn id="40" idx="3"/>
            <a:endCxn id="117" idx="0"/>
          </p:cNvCxnSpPr>
          <p:nvPr/>
        </p:nvCxnSpPr>
        <p:spPr>
          <a:xfrm flipH="1">
            <a:off x="6871856" y="5520874"/>
            <a:ext cx="8721" cy="248653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40" idx="4"/>
            <a:endCxn id="119" idx="0"/>
          </p:cNvCxnSpPr>
          <p:nvPr/>
        </p:nvCxnSpPr>
        <p:spPr>
          <a:xfrm flipH="1">
            <a:off x="6948412" y="5549369"/>
            <a:ext cx="957" cy="220159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40" idx="5"/>
            <a:endCxn id="118" idx="0"/>
          </p:cNvCxnSpPr>
          <p:nvPr/>
        </p:nvCxnSpPr>
        <p:spPr>
          <a:xfrm>
            <a:off x="7018161" y="5520874"/>
            <a:ext cx="6807" cy="248653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stCxn id="40" idx="6"/>
            <a:endCxn id="120" idx="0"/>
          </p:cNvCxnSpPr>
          <p:nvPr/>
        </p:nvCxnSpPr>
        <p:spPr>
          <a:xfrm>
            <a:off x="7046656" y="5452082"/>
            <a:ext cx="54867" cy="317445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/>
          <p:cNvSpPr/>
          <p:nvPr/>
        </p:nvSpPr>
        <p:spPr>
          <a:xfrm>
            <a:off x="7197946" y="5769527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7351058" y="5769527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7274502" y="5769528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7427613" y="5769527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29" name="직선 연결선 128"/>
          <p:cNvCxnSpPr>
            <a:stCxn id="45" idx="3"/>
            <a:endCxn id="125" idx="0"/>
          </p:cNvCxnSpPr>
          <p:nvPr/>
        </p:nvCxnSpPr>
        <p:spPr>
          <a:xfrm flipH="1">
            <a:off x="7224943" y="5520875"/>
            <a:ext cx="33135" cy="248652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45" idx="4"/>
            <a:endCxn id="127" idx="0"/>
          </p:cNvCxnSpPr>
          <p:nvPr/>
        </p:nvCxnSpPr>
        <p:spPr>
          <a:xfrm flipH="1">
            <a:off x="7301499" y="5549370"/>
            <a:ext cx="25371" cy="220158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stCxn id="45" idx="5"/>
            <a:endCxn id="126" idx="0"/>
          </p:cNvCxnSpPr>
          <p:nvPr/>
        </p:nvCxnSpPr>
        <p:spPr>
          <a:xfrm flipH="1">
            <a:off x="7378055" y="5520875"/>
            <a:ext cx="17607" cy="248652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45" idx="6"/>
            <a:endCxn id="128" idx="0"/>
          </p:cNvCxnSpPr>
          <p:nvPr/>
        </p:nvCxnSpPr>
        <p:spPr>
          <a:xfrm>
            <a:off x="7424157" y="5452083"/>
            <a:ext cx="30453" cy="317444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/>
          <p:cNvSpPr/>
          <p:nvPr/>
        </p:nvSpPr>
        <p:spPr>
          <a:xfrm>
            <a:off x="7522145" y="5769527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7675257" y="5769527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7598701" y="5769528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7751812" y="5769527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7" name="직선 연결선 136"/>
          <p:cNvCxnSpPr>
            <a:stCxn id="46" idx="3"/>
            <a:endCxn id="133" idx="0"/>
          </p:cNvCxnSpPr>
          <p:nvPr/>
        </p:nvCxnSpPr>
        <p:spPr>
          <a:xfrm flipH="1">
            <a:off x="7549142" y="5520875"/>
            <a:ext cx="8892" cy="248652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>
            <a:stCxn id="46" idx="4"/>
            <a:endCxn id="135" idx="0"/>
          </p:cNvCxnSpPr>
          <p:nvPr/>
        </p:nvCxnSpPr>
        <p:spPr>
          <a:xfrm flipH="1">
            <a:off x="7625698" y="5549370"/>
            <a:ext cx="1128" cy="220158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46" idx="5"/>
            <a:endCxn id="134" idx="0"/>
          </p:cNvCxnSpPr>
          <p:nvPr/>
        </p:nvCxnSpPr>
        <p:spPr>
          <a:xfrm>
            <a:off x="7695618" y="5520875"/>
            <a:ext cx="6636" cy="248652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46" idx="6"/>
            <a:endCxn id="136" idx="0"/>
          </p:cNvCxnSpPr>
          <p:nvPr/>
        </p:nvCxnSpPr>
        <p:spPr>
          <a:xfrm>
            <a:off x="7724113" y="5452083"/>
            <a:ext cx="54696" cy="317444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7858502" y="5769422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8011614" y="5769422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7935058" y="5769423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4" name="타원 143"/>
          <p:cNvSpPr/>
          <p:nvPr/>
        </p:nvSpPr>
        <p:spPr>
          <a:xfrm>
            <a:off x="8088169" y="5769422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45" name="직선 연결선 144"/>
          <p:cNvCxnSpPr>
            <a:stCxn id="47" idx="3"/>
            <a:endCxn id="141" idx="0"/>
          </p:cNvCxnSpPr>
          <p:nvPr/>
        </p:nvCxnSpPr>
        <p:spPr>
          <a:xfrm>
            <a:off x="7857990" y="5520875"/>
            <a:ext cx="27509" cy="248547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stCxn id="47" idx="4"/>
            <a:endCxn id="143" idx="0"/>
          </p:cNvCxnSpPr>
          <p:nvPr/>
        </p:nvCxnSpPr>
        <p:spPr>
          <a:xfrm>
            <a:off x="7926782" y="5549370"/>
            <a:ext cx="35273" cy="220053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>
            <a:stCxn id="47" idx="5"/>
            <a:endCxn id="142" idx="0"/>
          </p:cNvCxnSpPr>
          <p:nvPr/>
        </p:nvCxnSpPr>
        <p:spPr>
          <a:xfrm>
            <a:off x="7995574" y="5520875"/>
            <a:ext cx="43037" cy="248547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47" idx="6"/>
            <a:endCxn id="144" idx="0"/>
          </p:cNvCxnSpPr>
          <p:nvPr/>
        </p:nvCxnSpPr>
        <p:spPr>
          <a:xfrm>
            <a:off x="8024069" y="5452083"/>
            <a:ext cx="91097" cy="317339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타원 148"/>
          <p:cNvSpPr/>
          <p:nvPr/>
        </p:nvSpPr>
        <p:spPr>
          <a:xfrm>
            <a:off x="8182439" y="5769422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8335551" y="5769422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8258995" y="5769423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2" name="타원 151"/>
          <p:cNvSpPr/>
          <p:nvPr/>
        </p:nvSpPr>
        <p:spPr>
          <a:xfrm>
            <a:off x="8412106" y="5769422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3" name="직선 연결선 152"/>
          <p:cNvCxnSpPr>
            <a:stCxn id="48" idx="3"/>
            <a:endCxn id="149" idx="0"/>
          </p:cNvCxnSpPr>
          <p:nvPr/>
        </p:nvCxnSpPr>
        <p:spPr>
          <a:xfrm>
            <a:off x="8157947" y="5520874"/>
            <a:ext cx="51489" cy="248548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>
            <a:stCxn id="48" idx="4"/>
            <a:endCxn id="151" idx="0"/>
          </p:cNvCxnSpPr>
          <p:nvPr/>
        </p:nvCxnSpPr>
        <p:spPr>
          <a:xfrm>
            <a:off x="8226739" y="5549369"/>
            <a:ext cx="59253" cy="220054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>
            <a:stCxn id="48" idx="5"/>
            <a:endCxn id="150" idx="0"/>
          </p:cNvCxnSpPr>
          <p:nvPr/>
        </p:nvCxnSpPr>
        <p:spPr>
          <a:xfrm>
            <a:off x="8295531" y="5520874"/>
            <a:ext cx="67017" cy="248548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48" idx="6"/>
            <a:endCxn id="152" idx="0"/>
          </p:cNvCxnSpPr>
          <p:nvPr/>
        </p:nvCxnSpPr>
        <p:spPr>
          <a:xfrm>
            <a:off x="8324026" y="5452082"/>
            <a:ext cx="115077" cy="317340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타원 156"/>
          <p:cNvSpPr/>
          <p:nvPr/>
        </p:nvSpPr>
        <p:spPr>
          <a:xfrm>
            <a:off x="8517079" y="5769422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8" name="타원 157"/>
          <p:cNvSpPr/>
          <p:nvPr/>
        </p:nvSpPr>
        <p:spPr>
          <a:xfrm>
            <a:off x="8670191" y="5769422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9" name="타원 158"/>
          <p:cNvSpPr/>
          <p:nvPr/>
        </p:nvSpPr>
        <p:spPr>
          <a:xfrm>
            <a:off x="8593635" y="5769423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8746746" y="5769422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61" name="직선 연결선 160"/>
          <p:cNvCxnSpPr>
            <a:stCxn id="53" idx="2"/>
            <a:endCxn id="157" idx="0"/>
          </p:cNvCxnSpPr>
          <p:nvPr/>
        </p:nvCxnSpPr>
        <p:spPr>
          <a:xfrm flipH="1">
            <a:off x="8544076" y="5452083"/>
            <a:ext cx="62090" cy="317339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>
            <a:stCxn id="53" idx="3"/>
            <a:endCxn id="159" idx="0"/>
          </p:cNvCxnSpPr>
          <p:nvPr/>
        </p:nvCxnSpPr>
        <p:spPr>
          <a:xfrm flipH="1">
            <a:off x="8620632" y="5520875"/>
            <a:ext cx="14029" cy="248548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53" idx="4"/>
            <a:endCxn id="158" idx="0"/>
          </p:cNvCxnSpPr>
          <p:nvPr/>
        </p:nvCxnSpPr>
        <p:spPr>
          <a:xfrm flipH="1">
            <a:off x="8697188" y="5549370"/>
            <a:ext cx="6265" cy="220052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>
            <a:stCxn id="53" idx="5"/>
            <a:endCxn id="160" idx="0"/>
          </p:cNvCxnSpPr>
          <p:nvPr/>
        </p:nvCxnSpPr>
        <p:spPr>
          <a:xfrm>
            <a:off x="8772245" y="5520875"/>
            <a:ext cx="1498" cy="248547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/>
          <p:cNvSpPr/>
          <p:nvPr/>
        </p:nvSpPr>
        <p:spPr>
          <a:xfrm>
            <a:off x="8832850" y="5769422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8985962" y="5769422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7" name="타원 166"/>
          <p:cNvSpPr/>
          <p:nvPr/>
        </p:nvSpPr>
        <p:spPr>
          <a:xfrm>
            <a:off x="8909406" y="5769423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9062517" y="5769422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9170985" y="5769422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0" name="타원 169"/>
          <p:cNvSpPr/>
          <p:nvPr/>
        </p:nvSpPr>
        <p:spPr>
          <a:xfrm>
            <a:off x="9324097" y="5769422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9247541" y="5769423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9400652" y="5769422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3" name="타원 172"/>
          <p:cNvSpPr/>
          <p:nvPr/>
        </p:nvSpPr>
        <p:spPr>
          <a:xfrm>
            <a:off x="9506035" y="5769422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4" name="타원 173"/>
          <p:cNvSpPr/>
          <p:nvPr/>
        </p:nvSpPr>
        <p:spPr>
          <a:xfrm>
            <a:off x="9659147" y="5769422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9582591" y="5769423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6" name="타원 175"/>
          <p:cNvSpPr/>
          <p:nvPr/>
        </p:nvSpPr>
        <p:spPr>
          <a:xfrm>
            <a:off x="9735702" y="5769422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77" name="직선 연결선 176"/>
          <p:cNvCxnSpPr>
            <a:stCxn id="54" idx="2"/>
            <a:endCxn id="165" idx="0"/>
          </p:cNvCxnSpPr>
          <p:nvPr/>
        </p:nvCxnSpPr>
        <p:spPr>
          <a:xfrm flipH="1">
            <a:off x="8859847" y="5452083"/>
            <a:ext cx="46275" cy="317339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54" idx="3"/>
            <a:endCxn id="167" idx="0"/>
          </p:cNvCxnSpPr>
          <p:nvPr/>
        </p:nvCxnSpPr>
        <p:spPr>
          <a:xfrm>
            <a:off x="8934617" y="5520875"/>
            <a:ext cx="1786" cy="248548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>
            <a:stCxn id="54" idx="4"/>
            <a:endCxn id="166" idx="0"/>
          </p:cNvCxnSpPr>
          <p:nvPr/>
        </p:nvCxnSpPr>
        <p:spPr>
          <a:xfrm>
            <a:off x="9003409" y="5549370"/>
            <a:ext cx="9550" cy="220052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>
            <a:stCxn id="54" idx="5"/>
            <a:endCxn id="168" idx="0"/>
          </p:cNvCxnSpPr>
          <p:nvPr/>
        </p:nvCxnSpPr>
        <p:spPr>
          <a:xfrm>
            <a:off x="9072201" y="5520875"/>
            <a:ext cx="17313" cy="248547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>
            <a:stCxn id="55" idx="3"/>
            <a:endCxn id="169" idx="0"/>
          </p:cNvCxnSpPr>
          <p:nvPr/>
        </p:nvCxnSpPr>
        <p:spPr>
          <a:xfrm flipH="1">
            <a:off x="9197982" y="5520875"/>
            <a:ext cx="36591" cy="248547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>
            <a:stCxn id="55" idx="4"/>
            <a:endCxn id="171" idx="0"/>
          </p:cNvCxnSpPr>
          <p:nvPr/>
        </p:nvCxnSpPr>
        <p:spPr>
          <a:xfrm flipH="1">
            <a:off x="9274538" y="5549370"/>
            <a:ext cx="28827" cy="220053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>
            <a:stCxn id="55" idx="5"/>
            <a:endCxn id="170" idx="0"/>
          </p:cNvCxnSpPr>
          <p:nvPr/>
        </p:nvCxnSpPr>
        <p:spPr>
          <a:xfrm flipH="1">
            <a:off x="9351094" y="5520875"/>
            <a:ext cx="21063" cy="248547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>
            <a:stCxn id="55" idx="6"/>
            <a:endCxn id="172" idx="0"/>
          </p:cNvCxnSpPr>
          <p:nvPr/>
        </p:nvCxnSpPr>
        <p:spPr>
          <a:xfrm>
            <a:off x="9400652" y="5452083"/>
            <a:ext cx="26997" cy="317339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>
            <a:stCxn id="56" idx="3"/>
            <a:endCxn id="173" idx="0"/>
          </p:cNvCxnSpPr>
          <p:nvPr/>
        </p:nvCxnSpPr>
        <p:spPr>
          <a:xfrm flipH="1">
            <a:off x="9533032" y="5520874"/>
            <a:ext cx="1498" cy="248548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>
            <a:stCxn id="56" idx="4"/>
            <a:endCxn id="175" idx="0"/>
          </p:cNvCxnSpPr>
          <p:nvPr/>
        </p:nvCxnSpPr>
        <p:spPr>
          <a:xfrm>
            <a:off x="9603322" y="5549369"/>
            <a:ext cx="6266" cy="220054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>
            <a:stCxn id="56" idx="5"/>
            <a:endCxn id="174" idx="0"/>
          </p:cNvCxnSpPr>
          <p:nvPr/>
        </p:nvCxnSpPr>
        <p:spPr>
          <a:xfrm>
            <a:off x="9672114" y="5520874"/>
            <a:ext cx="14030" cy="248548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>
            <a:stCxn id="56" idx="6"/>
            <a:endCxn id="176" idx="0"/>
          </p:cNvCxnSpPr>
          <p:nvPr/>
        </p:nvCxnSpPr>
        <p:spPr>
          <a:xfrm>
            <a:off x="9700609" y="5452082"/>
            <a:ext cx="62090" cy="317340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직사각형 188"/>
          <p:cNvSpPr/>
          <p:nvPr/>
        </p:nvSpPr>
        <p:spPr>
          <a:xfrm>
            <a:off x="3698422" y="5316745"/>
            <a:ext cx="6867525" cy="281155"/>
          </a:xfrm>
          <a:prstGeom prst="rect">
            <a:avLst/>
          </a:prstGeom>
          <a:noFill/>
          <a:ln w="28575">
            <a:solidFill>
              <a:schemeClr val="tx1">
                <a:alpha val="30000"/>
              </a:schemeClr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3698422" y="4625989"/>
            <a:ext cx="6867525" cy="491581"/>
          </a:xfrm>
          <a:prstGeom prst="rect">
            <a:avLst/>
          </a:prstGeom>
          <a:noFill/>
          <a:ln w="28575">
            <a:solidFill>
              <a:schemeClr val="tx1">
                <a:alpha val="3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55567" y="3678356"/>
            <a:ext cx="1765119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114255" y="3978643"/>
            <a:ext cx="423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3114256" y="4619993"/>
            <a:ext cx="423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2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114256" y="5171554"/>
            <a:ext cx="423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2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3114256" y="5591208"/>
            <a:ext cx="423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2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96" name="직선 연결선 195"/>
          <p:cNvCxnSpPr>
            <a:stCxn id="191" idx="3"/>
            <a:endCxn id="192" idx="1"/>
          </p:cNvCxnSpPr>
          <p:nvPr/>
        </p:nvCxnSpPr>
        <p:spPr>
          <a:xfrm>
            <a:off x="2220686" y="3909189"/>
            <a:ext cx="893569" cy="300287"/>
          </a:xfrm>
          <a:prstGeom prst="line">
            <a:avLst/>
          </a:prstGeom>
          <a:ln w="28575" cmpd="sng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/>
          <p:cNvCxnSpPr>
            <a:stCxn id="191" idx="3"/>
            <a:endCxn id="193" idx="1"/>
          </p:cNvCxnSpPr>
          <p:nvPr/>
        </p:nvCxnSpPr>
        <p:spPr>
          <a:xfrm>
            <a:off x="2220686" y="3909189"/>
            <a:ext cx="893570" cy="941637"/>
          </a:xfrm>
          <a:prstGeom prst="line">
            <a:avLst/>
          </a:prstGeom>
          <a:ln w="28575" cmpd="sng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>
            <a:stCxn id="191" idx="3"/>
            <a:endCxn id="194" idx="1"/>
          </p:cNvCxnSpPr>
          <p:nvPr/>
        </p:nvCxnSpPr>
        <p:spPr>
          <a:xfrm>
            <a:off x="2220686" y="3909189"/>
            <a:ext cx="893570" cy="1493198"/>
          </a:xfrm>
          <a:prstGeom prst="line">
            <a:avLst/>
          </a:prstGeom>
          <a:ln w="28575" cmpd="sng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91" idx="3"/>
            <a:endCxn id="195" idx="1"/>
          </p:cNvCxnSpPr>
          <p:nvPr/>
        </p:nvCxnSpPr>
        <p:spPr>
          <a:xfrm>
            <a:off x="2220686" y="3909189"/>
            <a:ext cx="893570" cy="1912852"/>
          </a:xfrm>
          <a:prstGeom prst="line">
            <a:avLst/>
          </a:prstGeom>
          <a:ln w="28575" cmpd="sng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1765300" y="420947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</a:t>
            </a:r>
            <a:endParaRPr lang="ko-KR" altLang="en-US" sz="2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394924" y="1562100"/>
            <a:ext cx="11631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 : </a:t>
            </a:r>
            <a:r>
              <a:rPr lang="ko-KR" altLang="en-US" sz="3200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트리 형태로 아래 줄의 모든 경우의 수도 계산을 하기 때문에 </a:t>
            </a:r>
            <a:endParaRPr lang="en-US" altLang="ko-KR" sz="32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</a:t>
            </a:r>
            <a:r>
              <a:rPr lang="en-US" altLang="ko-KR" sz="3200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</a:t>
            </a:r>
            <a:r>
              <a:rPr lang="ko-KR" altLang="en-US" sz="3200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 </a:t>
            </a:r>
            <a:r>
              <a:rPr lang="en-US" altLang="ko-KR" sz="3200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For</a:t>
            </a:r>
            <a:r>
              <a:rPr lang="ko-KR" altLang="en-US" sz="3200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문의 형태로 구성할 필요는 없다</a:t>
            </a:r>
            <a:r>
              <a:rPr lang="en-US" altLang="ko-KR" sz="3200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70526" y="2658765"/>
            <a:ext cx="5738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ko-KR" altLang="en-US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재귀 함수를 사용하여 쉽게 해결 할 수 있다</a:t>
            </a:r>
            <a:r>
              <a:rPr lang="en-US" altLang="ko-KR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502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6956" y="2095500"/>
            <a:ext cx="1024978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방법</a:t>
            </a:r>
            <a:r>
              <a:rPr lang="en-US" altLang="ko-KR" sz="1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 </a:t>
            </a:r>
            <a:r>
              <a:rPr lang="ko-KR" altLang="en-US" sz="1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 처리</a:t>
            </a:r>
          </a:p>
        </p:txBody>
      </p:sp>
    </p:spTree>
    <p:extLst>
      <p:ext uri="{BB962C8B-B14F-4D97-AF65-F5344CB8AC3E}">
        <p14:creationId xmlns:p14="http://schemas.microsoft.com/office/powerpoint/2010/main" val="372990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197828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79446" y="361603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2395" y="5749447"/>
            <a:ext cx="10396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세로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대각선을 기준으로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Queen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위에 다른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Queen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있는지 검사한다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" name="직선 화살표 연결선 7"/>
          <p:cNvCxnSpPr>
            <a:stCxn id="29" idx="7"/>
          </p:cNvCxnSpPr>
          <p:nvPr/>
        </p:nvCxnSpPr>
        <p:spPr>
          <a:xfrm flipV="1">
            <a:off x="4683058" y="1724929"/>
            <a:ext cx="1925980" cy="1938720"/>
          </a:xfrm>
          <a:prstGeom prst="straightConnector1">
            <a:avLst/>
          </a:prstGeom>
          <a:ln w="28575" cmpd="sng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2" idx="7"/>
          </p:cNvCxnSpPr>
          <p:nvPr/>
        </p:nvCxnSpPr>
        <p:spPr>
          <a:xfrm flipV="1">
            <a:off x="5785348" y="1331896"/>
            <a:ext cx="225226" cy="202114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7" idx="1"/>
          </p:cNvCxnSpPr>
          <p:nvPr/>
        </p:nvCxnSpPr>
        <p:spPr>
          <a:xfrm flipH="1" flipV="1">
            <a:off x="6799957" y="1866378"/>
            <a:ext cx="707926" cy="711067"/>
          </a:xfrm>
          <a:prstGeom prst="straightConnector1">
            <a:avLst/>
          </a:prstGeom>
          <a:ln w="28575" cmpd="sng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2" idx="7"/>
          </p:cNvCxnSpPr>
          <p:nvPr/>
        </p:nvCxnSpPr>
        <p:spPr>
          <a:xfrm flipV="1">
            <a:off x="6799957" y="3807912"/>
            <a:ext cx="1066388" cy="935676"/>
          </a:xfrm>
          <a:prstGeom prst="straightConnector1">
            <a:avLst/>
          </a:prstGeom>
          <a:ln w="28575" cmpd="sng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3782860" y="1331896"/>
            <a:ext cx="0" cy="387261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4075993" y="823268"/>
            <a:ext cx="389280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864429" y="322312"/>
            <a:ext cx="68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7386" y="2871368"/>
            <a:ext cx="68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4" name="직선 화살표 연결선 33"/>
          <p:cNvCxnSpPr>
            <a:stCxn id="2" idx="1"/>
          </p:cNvCxnSpPr>
          <p:nvPr/>
        </p:nvCxnSpPr>
        <p:spPr>
          <a:xfrm flipH="1" flipV="1">
            <a:off x="5125633" y="1300370"/>
            <a:ext cx="277877" cy="23364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2" idx="2"/>
          </p:cNvCxnSpPr>
          <p:nvPr/>
        </p:nvCxnSpPr>
        <p:spPr>
          <a:xfrm flipH="1" flipV="1">
            <a:off x="4377104" y="2601030"/>
            <a:ext cx="1961934" cy="2333477"/>
          </a:xfrm>
          <a:prstGeom prst="straightConnector1">
            <a:avLst/>
          </a:prstGeom>
          <a:ln w="28575" cmpd="sng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7946677" y="2380481"/>
            <a:ext cx="225360" cy="248055"/>
          </a:xfrm>
          <a:prstGeom prst="straightConnector1">
            <a:avLst/>
          </a:prstGeom>
          <a:ln w="28575" cmpd="sng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 flipV="1">
            <a:off x="4032396" y="3494624"/>
            <a:ext cx="249993" cy="188173"/>
          </a:xfrm>
          <a:prstGeom prst="straightConnector1">
            <a:avLst/>
          </a:prstGeom>
          <a:ln w="28575" cmpd="sng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4492139" y="1878904"/>
            <a:ext cx="0" cy="1705664"/>
          </a:xfrm>
          <a:prstGeom prst="straightConnector1">
            <a:avLst/>
          </a:prstGeom>
          <a:ln w="28575" cmpd="sng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5594429" y="1277655"/>
            <a:ext cx="0" cy="177274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7698802" y="1712188"/>
            <a:ext cx="0" cy="786176"/>
          </a:xfrm>
          <a:prstGeom prst="straightConnector1">
            <a:avLst/>
          </a:prstGeom>
          <a:ln w="28575" cmpd="sng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6609038" y="1712188"/>
            <a:ext cx="0" cy="2952319"/>
          </a:xfrm>
          <a:prstGeom prst="straightConnector1">
            <a:avLst/>
          </a:prstGeom>
          <a:ln w="28575" cmpd="sng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5324429" y="1454929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428802" y="2498364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339038" y="46645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222139" y="3584568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00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197828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2" name="타원 1"/>
          <p:cNvSpPr/>
          <p:nvPr/>
        </p:nvSpPr>
        <p:spPr>
          <a:xfrm>
            <a:off x="5324429" y="1454929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9446" y="361603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428802" y="2498364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222139" y="3584568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339038" y="46645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2395" y="5749447"/>
            <a:ext cx="10396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세로축을 기준으로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Queen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위에 다른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Queen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있는지 검사한다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" name="직선 화살표 연결선 7"/>
          <p:cNvCxnSpPr>
            <a:stCxn id="29" idx="0"/>
          </p:cNvCxnSpPr>
          <p:nvPr/>
        </p:nvCxnSpPr>
        <p:spPr>
          <a:xfrm flipV="1">
            <a:off x="4492139" y="1878904"/>
            <a:ext cx="0" cy="170566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2" idx="0"/>
          </p:cNvCxnSpPr>
          <p:nvPr/>
        </p:nvCxnSpPr>
        <p:spPr>
          <a:xfrm flipV="1">
            <a:off x="5594429" y="1277655"/>
            <a:ext cx="0" cy="17727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7" idx="0"/>
          </p:cNvCxnSpPr>
          <p:nvPr/>
        </p:nvCxnSpPr>
        <p:spPr>
          <a:xfrm flipV="1">
            <a:off x="7698802" y="1712188"/>
            <a:ext cx="0" cy="78617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2" idx="0"/>
          </p:cNvCxnSpPr>
          <p:nvPr/>
        </p:nvCxnSpPr>
        <p:spPr>
          <a:xfrm flipV="1">
            <a:off x="6609038" y="1712188"/>
            <a:ext cx="0" cy="295231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7412" y="1724929"/>
            <a:ext cx="2459818" cy="23083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for(</a:t>
            </a:r>
            <a:r>
              <a:rPr lang="en-US" altLang="ko-KR" sz="24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=1; </a:t>
            </a:r>
            <a:r>
              <a:rPr lang="en-US" altLang="ko-KR" sz="24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en-US" altLang="ko-KR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r>
              <a:rPr lang="en-US" altLang="ko-KR" sz="24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;i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++)</a:t>
            </a:r>
          </a:p>
          <a:p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if(A[</a:t>
            </a:r>
            <a:r>
              <a:rPr lang="en-US" altLang="ko-KR" sz="24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][x]==1)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return;</a:t>
            </a:r>
            <a:endParaRPr lang="en-US" altLang="ko-KR" sz="2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  <a:endParaRPr lang="ko-KR" altLang="en-US" sz="24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3782860" y="1331896"/>
            <a:ext cx="0" cy="387261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4075993" y="823268"/>
            <a:ext cx="389280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864429" y="322312"/>
            <a:ext cx="68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7386" y="2871368"/>
            <a:ext cx="68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05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197828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79446" y="361603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2395" y="5749447"/>
            <a:ext cx="10396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대각선을 기준으로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Queen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위에 다른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Queen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있는지 검사한다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" name="직선 화살표 연결선 7"/>
          <p:cNvCxnSpPr>
            <a:stCxn id="29" idx="7"/>
          </p:cNvCxnSpPr>
          <p:nvPr/>
        </p:nvCxnSpPr>
        <p:spPr>
          <a:xfrm flipV="1">
            <a:off x="4683058" y="1724929"/>
            <a:ext cx="1925980" cy="1938720"/>
          </a:xfrm>
          <a:prstGeom prst="straightConnector1">
            <a:avLst/>
          </a:prstGeom>
          <a:ln w="28575" cmpd="sng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2" idx="7"/>
          </p:cNvCxnSpPr>
          <p:nvPr/>
        </p:nvCxnSpPr>
        <p:spPr>
          <a:xfrm flipV="1">
            <a:off x="5785348" y="1331896"/>
            <a:ext cx="225226" cy="202114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2" idx="7"/>
          </p:cNvCxnSpPr>
          <p:nvPr/>
        </p:nvCxnSpPr>
        <p:spPr>
          <a:xfrm flipV="1">
            <a:off x="6799957" y="3807912"/>
            <a:ext cx="1066388" cy="935676"/>
          </a:xfrm>
          <a:prstGeom prst="straightConnector1">
            <a:avLst/>
          </a:prstGeom>
          <a:ln w="28575" cmpd="sng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079" y="1546244"/>
            <a:ext cx="3081233" cy="23083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for(</a:t>
            </a:r>
            <a:r>
              <a:rPr lang="en-US" altLang="ko-KR" sz="24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=1; ;</a:t>
            </a:r>
            <a:r>
              <a:rPr lang="en-US" altLang="ko-KR" sz="24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++)</a:t>
            </a:r>
          </a:p>
          <a:p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if(A[y-</a:t>
            </a:r>
            <a:r>
              <a:rPr lang="en-US" altLang="ko-KR" sz="24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][</a:t>
            </a:r>
            <a:r>
              <a:rPr lang="en-US" altLang="ko-KR" sz="24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x+i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]==1)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</a:t>
            </a:r>
            <a:r>
              <a:rPr lang="en-US" altLang="ko-KR" sz="2400" dirty="0" smtClean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return;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</a:t>
            </a:r>
          </a:p>
          <a:p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  <a:endParaRPr lang="ko-KR" altLang="en-US" sz="24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3782860" y="1331896"/>
            <a:ext cx="0" cy="387261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4075993" y="823268"/>
            <a:ext cx="389280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864429" y="322312"/>
            <a:ext cx="68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7386" y="2871368"/>
            <a:ext cx="68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7946677" y="2380481"/>
            <a:ext cx="225360" cy="248055"/>
          </a:xfrm>
          <a:prstGeom prst="straightConnector1">
            <a:avLst/>
          </a:prstGeom>
          <a:ln w="28575" cmpd="sng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5324429" y="1454929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428802" y="2498364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339038" y="46645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222139" y="3584568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6822" y="2694289"/>
            <a:ext cx="1583320" cy="0"/>
          </a:xfrm>
          <a:prstGeom prst="line">
            <a:avLst/>
          </a:prstGeom>
          <a:ln w="57150" cmpd="sng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4109496" y="1421695"/>
            <a:ext cx="3934462" cy="384041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34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59226" y="361603"/>
            <a:ext cx="829602" cy="5131429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예외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처리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구간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여기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서는 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멈춰야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.)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197828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79446" y="361603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2395" y="5749447"/>
            <a:ext cx="10396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무한반복으로 배열 범위를 넘겨 버릴 수 있기 때문에 중단점을 만들다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" name="직선 화살표 연결선 7"/>
          <p:cNvCxnSpPr>
            <a:stCxn id="29" idx="7"/>
          </p:cNvCxnSpPr>
          <p:nvPr/>
        </p:nvCxnSpPr>
        <p:spPr>
          <a:xfrm flipV="1">
            <a:off x="4683058" y="1724929"/>
            <a:ext cx="1925980" cy="1938720"/>
          </a:xfrm>
          <a:prstGeom prst="straightConnector1">
            <a:avLst/>
          </a:prstGeom>
          <a:ln w="28575" cmpd="sng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2" idx="7"/>
          </p:cNvCxnSpPr>
          <p:nvPr/>
        </p:nvCxnSpPr>
        <p:spPr>
          <a:xfrm flipV="1">
            <a:off x="5785348" y="1331896"/>
            <a:ext cx="225226" cy="202114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2" idx="7"/>
          </p:cNvCxnSpPr>
          <p:nvPr/>
        </p:nvCxnSpPr>
        <p:spPr>
          <a:xfrm flipV="1">
            <a:off x="6799957" y="3807912"/>
            <a:ext cx="1066388" cy="935676"/>
          </a:xfrm>
          <a:prstGeom prst="straightConnector1">
            <a:avLst/>
          </a:prstGeom>
          <a:ln w="28575" cmpd="sng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079" y="1546244"/>
            <a:ext cx="3081233" cy="30469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for(</a:t>
            </a:r>
            <a:r>
              <a:rPr lang="en-US" altLang="ko-KR" sz="24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=1; ;</a:t>
            </a:r>
            <a:r>
              <a:rPr lang="en-US" altLang="ko-KR" sz="24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++)</a:t>
            </a:r>
          </a:p>
          <a:p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{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if(L-</a:t>
            </a:r>
            <a:r>
              <a:rPr lang="en-US" altLang="ko-KR" sz="24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&lt; 1 || </a:t>
            </a:r>
            <a:r>
              <a:rPr lang="en-US" altLang="ko-KR" sz="24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x+i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&gt; n)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</a:t>
            </a:r>
            <a:r>
              <a:rPr lang="en-US" altLang="ko-KR" sz="2400" dirty="0" smtClean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break;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if(A[y-</a:t>
            </a:r>
            <a:r>
              <a:rPr lang="en-US" altLang="ko-KR" sz="24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][</a:t>
            </a:r>
            <a:r>
              <a:rPr lang="en-US" altLang="ko-KR" sz="24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x+i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]==1)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</a:t>
            </a:r>
            <a:r>
              <a:rPr lang="en-US" altLang="ko-KR" sz="2400" dirty="0" smtClean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return;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</a:t>
            </a:r>
          </a:p>
          <a:p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  <a:endParaRPr lang="ko-KR" altLang="en-US" sz="24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3782860" y="1331896"/>
            <a:ext cx="0" cy="387261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4075993" y="823268"/>
            <a:ext cx="389280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864429" y="322312"/>
            <a:ext cx="68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7386" y="2871368"/>
            <a:ext cx="68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7946677" y="2380481"/>
            <a:ext cx="225360" cy="248055"/>
          </a:xfrm>
          <a:prstGeom prst="straightConnector1">
            <a:avLst/>
          </a:prstGeom>
          <a:ln w="28575" cmpd="sng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5324429" y="1454929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428802" y="2498364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339038" y="46645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222139" y="3584568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 flipV="1">
            <a:off x="4109496" y="1421695"/>
            <a:ext cx="3934462" cy="384041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936000" y="378501"/>
            <a:ext cx="4319999" cy="762476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예외처리 구간 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여기서는 멈춰야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.)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49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686954"/>
              </p:ext>
            </p:extLst>
          </p:nvPr>
        </p:nvGraphicFramePr>
        <p:xfrm>
          <a:off x="4878109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79446" y="361603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2395" y="5749447"/>
            <a:ext cx="10396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반대 대각선 방향도 똑같이 적용한다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화살표 연결선 14"/>
          <p:cNvCxnSpPr>
            <a:stCxn id="27" idx="1"/>
          </p:cNvCxnSpPr>
          <p:nvPr/>
        </p:nvCxnSpPr>
        <p:spPr>
          <a:xfrm flipH="1" flipV="1">
            <a:off x="7742066" y="1866378"/>
            <a:ext cx="707926" cy="711067"/>
          </a:xfrm>
          <a:prstGeom prst="straightConnector1">
            <a:avLst/>
          </a:prstGeom>
          <a:ln w="28575" cmpd="sng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4724969" y="1331896"/>
            <a:ext cx="0" cy="387261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5018102" y="823268"/>
            <a:ext cx="389280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806538" y="322312"/>
            <a:ext cx="68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69495" y="2871368"/>
            <a:ext cx="68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4" name="직선 화살표 연결선 33"/>
          <p:cNvCxnSpPr>
            <a:stCxn id="2" idx="1"/>
          </p:cNvCxnSpPr>
          <p:nvPr/>
        </p:nvCxnSpPr>
        <p:spPr>
          <a:xfrm flipH="1" flipV="1">
            <a:off x="6067742" y="1300370"/>
            <a:ext cx="277877" cy="23364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2" idx="2"/>
          </p:cNvCxnSpPr>
          <p:nvPr/>
        </p:nvCxnSpPr>
        <p:spPr>
          <a:xfrm flipH="1" flipV="1">
            <a:off x="5319213" y="2601030"/>
            <a:ext cx="1961934" cy="2333477"/>
          </a:xfrm>
          <a:prstGeom prst="straightConnector1">
            <a:avLst/>
          </a:prstGeom>
          <a:ln w="28575" cmpd="sng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 flipV="1">
            <a:off x="4974505" y="3494624"/>
            <a:ext cx="249993" cy="188173"/>
          </a:xfrm>
          <a:prstGeom prst="straightConnector1">
            <a:avLst/>
          </a:prstGeom>
          <a:ln w="28575" cmpd="sng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6266538" y="1454929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370911" y="2498364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281147" y="46645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164248" y="3584568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48507" y="361603"/>
            <a:ext cx="829602" cy="5131429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예외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처리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구간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여기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서는 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멈춰야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.)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878109" y="378501"/>
            <a:ext cx="4319999" cy="762476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예외처리 구간 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여기서는 멈춰야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.)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4079" y="1546244"/>
            <a:ext cx="3081233" cy="30469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for(</a:t>
            </a:r>
            <a:r>
              <a:rPr lang="en-US" altLang="ko-KR" sz="24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=1; ;</a:t>
            </a:r>
            <a:r>
              <a:rPr lang="en-US" altLang="ko-KR" sz="24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++)</a:t>
            </a:r>
          </a:p>
          <a:p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{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if(x-</a:t>
            </a:r>
            <a:r>
              <a:rPr lang="en-US" altLang="ko-KR" sz="24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&lt; 1 || y 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n)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</a:t>
            </a:r>
            <a:r>
              <a:rPr lang="en-US" altLang="ko-KR" sz="2400" dirty="0" smtClean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break;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if(A[y-</a:t>
            </a:r>
            <a:r>
              <a:rPr lang="en-US" altLang="ko-KR" sz="24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][x-</a:t>
            </a:r>
            <a:r>
              <a:rPr lang="en-US" altLang="ko-KR" sz="24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]==1)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</a:t>
            </a:r>
            <a:r>
              <a:rPr lang="en-US" altLang="ko-KR" sz="2400" dirty="0" smtClean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return;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</a:t>
            </a:r>
          </a:p>
          <a:p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  <a:endParaRPr lang="ko-KR" altLang="en-US" sz="24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73382" y="3466916"/>
            <a:ext cx="508000" cy="0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067730" y="2721850"/>
            <a:ext cx="1064164" cy="0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4492139" y="1878904"/>
            <a:ext cx="0" cy="170566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5078352" y="1411578"/>
            <a:ext cx="3934462" cy="384041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44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686954"/>
              </p:ext>
            </p:extLst>
          </p:nvPr>
        </p:nvGraphicFramePr>
        <p:xfrm>
          <a:off x="4878109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79446" y="361603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2395" y="5749447"/>
            <a:ext cx="10396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가지 </a:t>
            </a:r>
            <a:r>
              <a:rPr lang="ko-KR" altLang="en-US" sz="2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반복문에서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return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아닌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break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의해 나왔을 경우</a:t>
            </a:r>
            <a:endParaRPr lang="en-US" altLang="ko-KR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좌표 배열에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넣는다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4724969" y="1331896"/>
            <a:ext cx="0" cy="387261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5018102" y="823268"/>
            <a:ext cx="389280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806538" y="322312"/>
            <a:ext cx="68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69495" y="2871368"/>
            <a:ext cx="68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266538" y="1454929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370911" y="2498364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281147" y="46645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164248" y="3584568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7253" y="1723239"/>
            <a:ext cx="2468220" cy="10885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A[y][x]=1;</a:t>
            </a:r>
            <a:endParaRPr lang="ko-KR" altLang="en-US" sz="24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5371" y="1988073"/>
            <a:ext cx="107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A[1,2]=1</a:t>
            </a:r>
            <a:endParaRPr lang="ko-KR" altLang="en-US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20423" y="3056034"/>
            <a:ext cx="107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A[2,4]=1</a:t>
            </a:r>
            <a:endParaRPr lang="ko-KR" altLang="en-US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95405" y="4113649"/>
            <a:ext cx="107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A[3,1]=1</a:t>
            </a:r>
            <a:endParaRPr lang="ko-KR" altLang="en-US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38109" y="5204031"/>
            <a:ext cx="107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A[4,3]=1</a:t>
            </a:r>
            <a:endParaRPr lang="ko-KR" altLang="en-US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058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93603" y="5947793"/>
            <a:ext cx="5968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가로 세로 대각선 줄에는 오직 하나의 퀸만 </a:t>
            </a:r>
            <a:r>
              <a:rPr lang="ko-KR" altLang="en-US" dirty="0"/>
              <a:t>있</a:t>
            </a:r>
            <a:r>
              <a:rPr lang="ko-KR" altLang="en-US" dirty="0" smtClean="0"/>
              <a:t>어야 한다.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837653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5389" y="232756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607724" y="947651"/>
            <a:ext cx="49460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07724" y="947651"/>
            <a:ext cx="0" cy="4222865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53395" y="349135"/>
            <a:ext cx="2119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행 길이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4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8983" y="2986057"/>
            <a:ext cx="183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열 길이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4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344189" y="463588"/>
            <a:ext cx="2884516" cy="116379"/>
          </a:xfrm>
          <a:prstGeom prst="line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352502" y="463588"/>
            <a:ext cx="407323" cy="2337801"/>
          </a:xfrm>
          <a:prstGeom prst="line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íì¼:external/queenphotos.files.wordpress.com/the-works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734" y="1331390"/>
            <a:ext cx="959850" cy="78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íì¼:external/queenphotos.files.wordpress.com/the-works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503" y="2407850"/>
            <a:ext cx="959850" cy="78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íì¼:external/queenphotos.files.wordpress.com/the-works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99" y="3499130"/>
            <a:ext cx="959850" cy="78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íì¼:external/queenphotos.files.wordpress.com/the-works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105" y="4606473"/>
            <a:ext cx="959850" cy="78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43454" y="950267"/>
            <a:ext cx="1939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퀸 </a:t>
            </a: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한마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리</a:t>
            </a:r>
            <a:endParaRPr lang="ko-KR" altLang="en-US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68907" y="2407850"/>
            <a:ext cx="1939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퀸 </a:t>
            </a: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두마리</a:t>
            </a:r>
            <a:endParaRPr lang="ko-KR" altLang="en-US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6595" y="3447722"/>
            <a:ext cx="1939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퀸 </a:t>
            </a: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세마리</a:t>
            </a:r>
            <a:endParaRPr lang="ko-KR" altLang="en-US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25141" y="5447972"/>
            <a:ext cx="1939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퀸 </a:t>
            </a: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네마리</a:t>
            </a:r>
            <a:endParaRPr lang="ko-KR" altLang="en-US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929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686954"/>
              </p:ext>
            </p:extLst>
          </p:nvPr>
        </p:nvGraphicFramePr>
        <p:xfrm>
          <a:off x="4878109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79446" y="361603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2395" y="5749447"/>
            <a:ext cx="10396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A[x][y]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현재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좌표가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같을 때 출력 하고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좌표의 배열 값에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넣고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return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한다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4724969" y="1331896"/>
            <a:ext cx="0" cy="387261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5018102" y="823268"/>
            <a:ext cx="389280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806538" y="322312"/>
            <a:ext cx="68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69495" y="2871368"/>
            <a:ext cx="68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266538" y="1454929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370911" y="2498364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281147" y="46645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164248" y="3584568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04658" y="4363695"/>
            <a:ext cx="4746590" cy="1231562"/>
          </a:xfrm>
          <a:prstGeom prst="rect">
            <a:avLst/>
          </a:prstGeom>
          <a:solidFill>
            <a:srgbClr val="FF0000">
              <a:alpha val="50196"/>
            </a:srgbClr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4079" y="1546244"/>
            <a:ext cx="3081233" cy="1938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If(y==n){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print();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A[y][x]=0;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return;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  <a:endParaRPr lang="ko-KR" altLang="en-US" sz="24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" name="직선 화살표 연결선 7"/>
          <p:cNvCxnSpPr>
            <a:endCxn id="4" idx="1"/>
          </p:cNvCxnSpPr>
          <p:nvPr/>
        </p:nvCxnSpPr>
        <p:spPr>
          <a:xfrm>
            <a:off x="3325312" y="4539343"/>
            <a:ext cx="1279346" cy="44013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06832" y="4077678"/>
            <a:ext cx="2497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출력이 되는 구간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00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466" y="2095500"/>
            <a:ext cx="1127476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방법</a:t>
            </a:r>
            <a:r>
              <a:rPr lang="en-US" altLang="ko-KR" sz="1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 </a:t>
            </a:r>
            <a:r>
              <a:rPr lang="ko-KR" altLang="en-US" sz="1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 처리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02429" y="4278085"/>
            <a:ext cx="5856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방법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비해 좀 더 속도가 개선 됐다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45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197828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79446" y="361603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2395" y="5749447"/>
            <a:ext cx="10396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방법 </a:t>
            </a:r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솔루션은 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가지 조건의 따지는데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 </a:t>
            </a:r>
            <a:r>
              <a:rPr lang="ko-KR" altLang="en-US" sz="2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반복문이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실행된다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" name="직선 화살표 연결선 7"/>
          <p:cNvCxnSpPr>
            <a:stCxn id="29" idx="7"/>
          </p:cNvCxnSpPr>
          <p:nvPr/>
        </p:nvCxnSpPr>
        <p:spPr>
          <a:xfrm flipV="1">
            <a:off x="4683058" y="1724929"/>
            <a:ext cx="1925980" cy="1938720"/>
          </a:xfrm>
          <a:prstGeom prst="straightConnector1">
            <a:avLst/>
          </a:prstGeom>
          <a:ln w="28575" cmpd="sng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2" idx="7"/>
          </p:cNvCxnSpPr>
          <p:nvPr/>
        </p:nvCxnSpPr>
        <p:spPr>
          <a:xfrm flipV="1">
            <a:off x="5785348" y="1331896"/>
            <a:ext cx="225226" cy="202114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7" idx="1"/>
          </p:cNvCxnSpPr>
          <p:nvPr/>
        </p:nvCxnSpPr>
        <p:spPr>
          <a:xfrm flipH="1" flipV="1">
            <a:off x="6799957" y="1866378"/>
            <a:ext cx="707926" cy="711067"/>
          </a:xfrm>
          <a:prstGeom prst="straightConnector1">
            <a:avLst/>
          </a:prstGeom>
          <a:ln w="28575" cmpd="sng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2" idx="7"/>
          </p:cNvCxnSpPr>
          <p:nvPr/>
        </p:nvCxnSpPr>
        <p:spPr>
          <a:xfrm flipV="1">
            <a:off x="6799957" y="3807912"/>
            <a:ext cx="1066388" cy="935676"/>
          </a:xfrm>
          <a:prstGeom prst="straightConnector1">
            <a:avLst/>
          </a:prstGeom>
          <a:ln w="28575" cmpd="sng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3782860" y="1331896"/>
            <a:ext cx="0" cy="387261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4075993" y="823268"/>
            <a:ext cx="389280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864429" y="322312"/>
            <a:ext cx="68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7386" y="2871368"/>
            <a:ext cx="68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4" name="직선 화살표 연결선 33"/>
          <p:cNvCxnSpPr>
            <a:stCxn id="2" idx="1"/>
          </p:cNvCxnSpPr>
          <p:nvPr/>
        </p:nvCxnSpPr>
        <p:spPr>
          <a:xfrm flipH="1" flipV="1">
            <a:off x="5125633" y="1300370"/>
            <a:ext cx="277877" cy="23364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2" idx="2"/>
          </p:cNvCxnSpPr>
          <p:nvPr/>
        </p:nvCxnSpPr>
        <p:spPr>
          <a:xfrm flipH="1" flipV="1">
            <a:off x="4377104" y="2601030"/>
            <a:ext cx="1961934" cy="2333477"/>
          </a:xfrm>
          <a:prstGeom prst="straightConnector1">
            <a:avLst/>
          </a:prstGeom>
          <a:ln w="28575" cmpd="sng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7946677" y="2380481"/>
            <a:ext cx="225360" cy="248055"/>
          </a:xfrm>
          <a:prstGeom prst="straightConnector1">
            <a:avLst/>
          </a:prstGeom>
          <a:ln w="28575" cmpd="sng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 flipV="1">
            <a:off x="4032396" y="3494624"/>
            <a:ext cx="249993" cy="188173"/>
          </a:xfrm>
          <a:prstGeom prst="straightConnector1">
            <a:avLst/>
          </a:prstGeom>
          <a:ln w="28575" cmpd="sng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4492139" y="1878904"/>
            <a:ext cx="0" cy="1705664"/>
          </a:xfrm>
          <a:prstGeom prst="straightConnector1">
            <a:avLst/>
          </a:prstGeom>
          <a:ln w="28575" cmpd="sng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5594429" y="1277655"/>
            <a:ext cx="0" cy="177274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7698802" y="1712188"/>
            <a:ext cx="0" cy="786176"/>
          </a:xfrm>
          <a:prstGeom prst="straightConnector1">
            <a:avLst/>
          </a:prstGeom>
          <a:ln w="28575" cmpd="sng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6609038" y="1712188"/>
            <a:ext cx="0" cy="2952319"/>
          </a:xfrm>
          <a:prstGeom prst="straightConnector1">
            <a:avLst/>
          </a:prstGeom>
          <a:ln w="28575" cmpd="sng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5324429" y="1454929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428802" y="2498364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339038" y="46645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222139" y="3584568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6818" y="1269860"/>
            <a:ext cx="2194758" cy="12003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for(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=1; ;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++)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{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if(A[y-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][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x+i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]==1)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</a:t>
            </a:r>
            <a:r>
              <a:rPr lang="en-US" altLang="ko-KR" sz="1200" dirty="0" smtClean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return;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  <a:endParaRPr lang="ko-KR" altLang="en-US" sz="12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6819" y="2448397"/>
            <a:ext cx="2194758" cy="15696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for(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=1; ;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++)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{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if(L-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&lt; 1 ||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x+i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&gt; n)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</a:t>
            </a:r>
            <a:r>
              <a:rPr lang="en-US" altLang="ko-KR" sz="1200" dirty="0" smtClean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break;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if(A[y-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][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x+i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]==1)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</a:t>
            </a:r>
            <a:r>
              <a:rPr lang="en-US" altLang="ko-KR" sz="1200" dirty="0" smtClean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return;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  <a:endParaRPr lang="ko-KR" altLang="en-US" sz="12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6819" y="3989741"/>
            <a:ext cx="2194757" cy="15696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for(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=1; ;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++)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{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if(x-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&lt; 1 || y 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n)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</a:t>
            </a:r>
            <a:r>
              <a:rPr lang="en-US" altLang="ko-KR" sz="1200" dirty="0" smtClean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break;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if(A[y-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][x-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]==1)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</a:t>
            </a:r>
            <a:r>
              <a:rPr lang="en-US" altLang="ko-KR" sz="1200" dirty="0" smtClean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return;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  <a:endParaRPr lang="ko-KR" altLang="en-US" sz="12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6818" y="1269860"/>
            <a:ext cx="2194758" cy="11785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56818" y="2425860"/>
            <a:ext cx="2194758" cy="15420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6818" y="3972543"/>
            <a:ext cx="2194758" cy="15420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74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60262"/>
              </p:ext>
            </p:extLst>
          </p:nvPr>
        </p:nvGraphicFramePr>
        <p:xfrm>
          <a:off x="2877234" y="275996"/>
          <a:ext cx="5374255" cy="701040"/>
        </p:xfrm>
        <a:graphic>
          <a:graphicData uri="http://schemas.openxmlformats.org/drawingml/2006/table">
            <a:tbl>
              <a:tblPr firstCol="1" bandRow="1">
                <a:tableStyleId>{E8034E78-7F5D-4C2E-B375-FC64B27BC917}</a:tableStyleId>
              </a:tblPr>
              <a:tblGrid>
                <a:gridCol w="1074851">
                  <a:extLst>
                    <a:ext uri="{9D8B030D-6E8A-4147-A177-3AD203B41FA5}">
                      <a16:colId xmlns:a16="http://schemas.microsoft.com/office/drawing/2014/main" val="2677459863"/>
                    </a:ext>
                  </a:extLst>
                </a:gridCol>
                <a:gridCol w="1074851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74851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74851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74851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631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check1[ ]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>
                          <a:solidFill>
                            <a:srgbClr val="FFFF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</a:t>
                      </a:r>
                      <a:endParaRPr lang="ko-KR" altLang="en-US" sz="4000" dirty="0">
                        <a:solidFill>
                          <a:srgbClr val="FFFF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>
                          <a:solidFill>
                            <a:srgbClr val="FF0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</a:t>
                      </a:r>
                      <a:endParaRPr lang="ko-KR" altLang="en-US" sz="4000" dirty="0">
                        <a:solidFill>
                          <a:srgbClr val="FF00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>
                          <a:solidFill>
                            <a:srgbClr val="92D05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</a:t>
                      </a:r>
                      <a:endParaRPr lang="ko-KR" altLang="en-US" sz="4000" dirty="0">
                        <a:solidFill>
                          <a:srgbClr val="92D05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>
                          <a:solidFill>
                            <a:srgbClr val="FFC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</a:t>
                      </a:r>
                      <a:endParaRPr lang="ko-KR" altLang="en-US" sz="4000" dirty="0">
                        <a:solidFill>
                          <a:srgbClr val="FFC0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134669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79446" y="361603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3782860" y="1331896"/>
            <a:ext cx="0" cy="387261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427386" y="2871368"/>
            <a:ext cx="68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4492139" y="823268"/>
            <a:ext cx="0" cy="2761301"/>
          </a:xfrm>
          <a:prstGeom prst="straightConnector1">
            <a:avLst/>
          </a:prstGeom>
          <a:ln w="28575" cmpd="sng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5594429" y="823268"/>
            <a:ext cx="0" cy="631661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7698802" y="823268"/>
            <a:ext cx="0" cy="1675097"/>
          </a:xfrm>
          <a:prstGeom prst="straightConnector1">
            <a:avLst/>
          </a:prstGeom>
          <a:ln w="28575" cmpd="sng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6609038" y="823268"/>
            <a:ext cx="0" cy="3841240"/>
          </a:xfrm>
          <a:prstGeom prst="straightConnector1">
            <a:avLst/>
          </a:prstGeom>
          <a:ln w="28575" cmpd="sng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5324429" y="1454929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428802" y="2498364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339038" y="46645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222139" y="3584568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화살표 연결선 6"/>
          <p:cNvCxnSpPr>
            <a:stCxn id="12" idx="1"/>
            <a:endCxn id="41" idx="3"/>
          </p:cNvCxnSpPr>
          <p:nvPr/>
        </p:nvCxnSpPr>
        <p:spPr>
          <a:xfrm flipH="1">
            <a:off x="8251489" y="559571"/>
            <a:ext cx="744609" cy="6694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96098" y="374905"/>
            <a:ext cx="296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세로를 기준으로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Check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52395" y="5751200"/>
            <a:ext cx="10396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check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배열을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만큼 생성하고</a:t>
            </a:r>
            <a:endParaRPr lang="en-US" altLang="ko-KR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축을 기반으로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A[y][x]==1 </a:t>
            </a:r>
            <a:r>
              <a:rPr lang="ko-KR" altLang="en-US" sz="2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일때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check1[x]=1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넣는다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878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058045"/>
              </p:ext>
            </p:extLst>
          </p:nvPr>
        </p:nvGraphicFramePr>
        <p:xfrm>
          <a:off x="2877234" y="275996"/>
          <a:ext cx="5374255" cy="701040"/>
        </p:xfrm>
        <a:graphic>
          <a:graphicData uri="http://schemas.openxmlformats.org/drawingml/2006/table">
            <a:tbl>
              <a:tblPr firstCol="1" bandRow="1">
                <a:tableStyleId>{E8034E78-7F5D-4C2E-B375-FC64B27BC917}</a:tableStyleId>
              </a:tblPr>
              <a:tblGrid>
                <a:gridCol w="1074851">
                  <a:extLst>
                    <a:ext uri="{9D8B030D-6E8A-4147-A177-3AD203B41FA5}">
                      <a16:colId xmlns:a16="http://schemas.microsoft.com/office/drawing/2014/main" val="2677459863"/>
                    </a:ext>
                  </a:extLst>
                </a:gridCol>
                <a:gridCol w="1074851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74851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74851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74851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631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check1[ ]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>
                          <a:solidFill>
                            <a:srgbClr val="FFFF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</a:t>
                      </a:r>
                      <a:endParaRPr lang="ko-KR" altLang="en-US" sz="4000" dirty="0">
                        <a:solidFill>
                          <a:srgbClr val="FFFF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>
                          <a:solidFill>
                            <a:srgbClr val="FF0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</a:t>
                      </a:r>
                      <a:endParaRPr lang="ko-KR" altLang="en-US" sz="4000" dirty="0">
                        <a:solidFill>
                          <a:srgbClr val="FF00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>
                        <a:solidFill>
                          <a:srgbClr val="92D05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>
                          <a:solidFill>
                            <a:srgbClr val="FFC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</a:t>
                      </a:r>
                      <a:endParaRPr lang="ko-KR" altLang="en-US" sz="4000" dirty="0">
                        <a:solidFill>
                          <a:srgbClr val="FFC0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134669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79446" y="361603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3782860" y="1331896"/>
            <a:ext cx="0" cy="387261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427386" y="2871368"/>
            <a:ext cx="68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4492139" y="823268"/>
            <a:ext cx="0" cy="2761301"/>
          </a:xfrm>
          <a:prstGeom prst="straightConnector1">
            <a:avLst/>
          </a:prstGeom>
          <a:ln w="28575" cmpd="sng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5594429" y="823268"/>
            <a:ext cx="0" cy="631661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7698802" y="823268"/>
            <a:ext cx="0" cy="1675097"/>
          </a:xfrm>
          <a:prstGeom prst="straightConnector1">
            <a:avLst/>
          </a:prstGeom>
          <a:ln w="28575" cmpd="sng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5324429" y="1454929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428802" y="2498364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160047" y="46645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222139" y="3584568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화살표 연결선 6"/>
          <p:cNvCxnSpPr>
            <a:stCxn id="12" idx="1"/>
            <a:endCxn id="41" idx="3"/>
          </p:cNvCxnSpPr>
          <p:nvPr/>
        </p:nvCxnSpPr>
        <p:spPr>
          <a:xfrm flipH="1">
            <a:off x="8251489" y="559571"/>
            <a:ext cx="744609" cy="6694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96098" y="374905"/>
            <a:ext cx="296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세로를 기준으로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Check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52395" y="5751200"/>
            <a:ext cx="10396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다음 탐색이 시작 될 때는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check1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배열에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좌표를 기준으로 검사하여</a:t>
            </a:r>
            <a:endParaRPr lang="en-US" altLang="ko-KR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Check1[x]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있으면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return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한다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" name="직선 화살표 연결선 3"/>
          <p:cNvCxnSpPr>
            <a:stCxn id="32" idx="0"/>
          </p:cNvCxnSpPr>
          <p:nvPr/>
        </p:nvCxnSpPr>
        <p:spPr>
          <a:xfrm flipH="1" flipV="1">
            <a:off x="4387748" y="823268"/>
            <a:ext cx="42299" cy="384123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845490" y="125260"/>
            <a:ext cx="1265129" cy="5461348"/>
          </a:xfrm>
          <a:prstGeom prst="rect">
            <a:avLst/>
          </a:prstGeom>
          <a:solidFill>
            <a:srgbClr val="FF0000">
              <a:alpha val="20000"/>
            </a:srgbClr>
          </a:solidFill>
          <a:ln w="57150">
            <a:solidFill>
              <a:srgbClr val="000000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5753" y="1219412"/>
            <a:ext cx="2958627" cy="26776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oid q(</a:t>
            </a:r>
            <a:r>
              <a:rPr lang="en-US" altLang="ko-KR" sz="24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y, </a:t>
            </a:r>
            <a:r>
              <a:rPr lang="en-US" altLang="ko-KR" sz="24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x)</a:t>
            </a:r>
          </a:p>
          <a:p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…</a:t>
            </a:r>
            <a:endParaRPr lang="en-US" altLang="ko-KR" sz="2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If(check1[x]==1)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return;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…</a:t>
            </a:r>
            <a:endParaRPr lang="en-US" altLang="ko-KR" sz="2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  <a:endParaRPr lang="ko-KR" altLang="en-US" sz="24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362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111352"/>
              </p:ext>
            </p:extLst>
          </p:nvPr>
        </p:nvGraphicFramePr>
        <p:xfrm>
          <a:off x="2877234" y="275996"/>
          <a:ext cx="5374255" cy="701040"/>
        </p:xfrm>
        <a:graphic>
          <a:graphicData uri="http://schemas.openxmlformats.org/drawingml/2006/table">
            <a:tbl>
              <a:tblPr firstCol="1" bandRow="1">
                <a:tableStyleId>{E8034E78-7F5D-4C2E-B375-FC64B27BC917}</a:tableStyleId>
              </a:tblPr>
              <a:tblGrid>
                <a:gridCol w="1074851">
                  <a:extLst>
                    <a:ext uri="{9D8B030D-6E8A-4147-A177-3AD203B41FA5}">
                      <a16:colId xmlns:a16="http://schemas.microsoft.com/office/drawing/2014/main" val="2677459863"/>
                    </a:ext>
                  </a:extLst>
                </a:gridCol>
                <a:gridCol w="1074851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74851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74851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74851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631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check2 [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</a:t>
                      </a:r>
                      <a:endParaRPr lang="ko-KR" altLang="en-US" sz="40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</a:t>
                      </a:r>
                      <a:endParaRPr lang="ko-KR" altLang="en-US" sz="40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</a:t>
                      </a:r>
                      <a:endParaRPr lang="ko-KR" altLang="en-US" sz="40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34255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1,1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1,2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1,3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1,4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2,1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2,2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2,3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2,4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3,1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3,2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3,3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3,4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4,1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4,2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4,3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4,4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79446" y="361603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3782860" y="1331896"/>
            <a:ext cx="0" cy="387261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427386" y="2871368"/>
            <a:ext cx="68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52395" y="5751200"/>
            <a:ext cx="10396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하지만 대각선 같은 경우 이와 약간 다르다 </a:t>
            </a:r>
            <a:endParaRPr lang="en-US" altLang="ko-KR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좌표를 고려해야 한다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그렇기에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n*2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배열을 만들어야 한다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559126"/>
              </p:ext>
            </p:extLst>
          </p:nvPr>
        </p:nvGraphicFramePr>
        <p:xfrm>
          <a:off x="8404627" y="275998"/>
          <a:ext cx="1065049" cy="5217036"/>
        </p:xfrm>
        <a:graphic>
          <a:graphicData uri="http://schemas.openxmlformats.org/drawingml/2006/table">
            <a:tbl>
              <a:tblPr bandCol="1">
                <a:tableStyleId>{E8034E78-7F5D-4C2E-B375-FC64B27BC917}</a:tableStyleId>
              </a:tblPr>
              <a:tblGrid>
                <a:gridCol w="1065049">
                  <a:extLst>
                    <a:ext uri="{9D8B030D-6E8A-4147-A177-3AD203B41FA5}">
                      <a16:colId xmlns:a16="http://schemas.microsoft.com/office/drawing/2014/main" val="2677459863"/>
                    </a:ext>
                  </a:extLst>
                </a:gridCol>
              </a:tblGrid>
              <a:tr h="1069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sz="48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14152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530844"/>
                  </a:ext>
                </a:extLst>
              </a:tr>
              <a:tr h="1027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</a:t>
                      </a:r>
                      <a:endParaRPr lang="ko-KR" altLang="en-US" sz="48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572590"/>
                  </a:ext>
                </a:extLst>
              </a:tr>
              <a:tr h="1027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</a:t>
                      </a:r>
                      <a:endParaRPr lang="ko-KR" altLang="en-US" sz="48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411208"/>
                  </a:ext>
                </a:extLst>
              </a:tr>
              <a:tr h="950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</a:t>
                      </a:r>
                      <a:endParaRPr lang="ko-KR" altLang="en-US" sz="48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952512"/>
                  </a:ext>
                </a:extLst>
              </a:tr>
            </a:tbl>
          </a:graphicData>
        </a:graphic>
      </p:graphicFrame>
      <p:cxnSp>
        <p:nvCxnSpPr>
          <p:cNvPr id="13" name="직선 연결선 12"/>
          <p:cNvCxnSpPr/>
          <p:nvPr/>
        </p:nvCxnSpPr>
        <p:spPr>
          <a:xfrm flipH="1">
            <a:off x="4446740" y="1678488"/>
            <a:ext cx="2179528" cy="2179528"/>
          </a:xfrm>
          <a:prstGeom prst="line">
            <a:avLst/>
          </a:prstGeom>
          <a:ln w="76200" cap="rnd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6613742" y="914866"/>
            <a:ext cx="0" cy="72604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4483006" y="1716066"/>
            <a:ext cx="3260883" cy="3260883"/>
          </a:xfrm>
          <a:prstGeom prst="line">
            <a:avLst/>
          </a:prstGeom>
          <a:ln w="76200" cap="rnd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5560951" y="2871368"/>
            <a:ext cx="2105582" cy="2105581"/>
          </a:xfrm>
          <a:prstGeom prst="line">
            <a:avLst/>
          </a:prstGeom>
          <a:ln w="76200" cap="rnd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4443330" y="1678488"/>
            <a:ext cx="1105089" cy="1105088"/>
          </a:xfrm>
          <a:prstGeom prst="line">
            <a:avLst/>
          </a:prstGeom>
          <a:ln w="76200" cap="rnd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677478" y="3843019"/>
            <a:ext cx="1105089" cy="1105088"/>
          </a:xfrm>
          <a:prstGeom prst="line">
            <a:avLst/>
          </a:prstGeom>
          <a:ln w="76200" cap="rnd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7743889" y="1004500"/>
            <a:ext cx="760031" cy="71156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666533" y="2871368"/>
            <a:ext cx="837387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7782567" y="3858016"/>
            <a:ext cx="721353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4701" y="1004500"/>
            <a:ext cx="1149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X+Y =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487287" y="607507"/>
            <a:ext cx="1149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X+Y =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4508294" y="838339"/>
            <a:ext cx="0" cy="80257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5536504" y="803740"/>
            <a:ext cx="0" cy="87474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33906" y="2056461"/>
            <a:ext cx="2250398" cy="18158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oid q(</a:t>
            </a:r>
            <a:r>
              <a:rPr lang="en-US" altLang="ko-KR" sz="16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y, </a:t>
            </a:r>
            <a:r>
              <a:rPr lang="en-US" altLang="ko-KR" sz="16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x)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{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…</a:t>
            </a:r>
            <a:endParaRPr lang="en-US" altLang="ko-KR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If(check2[</a:t>
            </a:r>
            <a:r>
              <a:rPr lang="en-US" altLang="ko-KR" sz="16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y+x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]==1)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return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;</a:t>
            </a:r>
            <a:endParaRPr lang="en-US" altLang="ko-KR" sz="16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en-US" altLang="ko-KR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  <a:endParaRPr lang="ko-KR" altLang="en-US" sz="16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24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701962"/>
              </p:ext>
            </p:extLst>
          </p:nvPr>
        </p:nvGraphicFramePr>
        <p:xfrm>
          <a:off x="2746232" y="275996"/>
          <a:ext cx="6619836" cy="701040"/>
        </p:xfrm>
        <a:graphic>
          <a:graphicData uri="http://schemas.openxmlformats.org/drawingml/2006/table">
            <a:tbl>
              <a:tblPr firstCol="1" bandRow="1">
                <a:tableStyleId>{E8034E78-7F5D-4C2E-B375-FC64B27BC917}</a:tableStyleId>
              </a:tblPr>
              <a:tblGrid>
                <a:gridCol w="1103306">
                  <a:extLst>
                    <a:ext uri="{9D8B030D-6E8A-4147-A177-3AD203B41FA5}">
                      <a16:colId xmlns:a16="http://schemas.microsoft.com/office/drawing/2014/main" val="2677459863"/>
                    </a:ext>
                  </a:extLst>
                </a:gridCol>
                <a:gridCol w="1103306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103306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103306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103306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  <a:gridCol w="1103306">
                  <a:extLst>
                    <a:ext uri="{9D8B030D-6E8A-4147-A177-3AD203B41FA5}">
                      <a16:colId xmlns:a16="http://schemas.microsoft.com/office/drawing/2014/main" val="1537766329"/>
                    </a:ext>
                  </a:extLst>
                </a:gridCol>
              </a:tblGrid>
              <a:tr h="631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check2 [ 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-1</a:t>
                      </a:r>
                      <a:endParaRPr lang="ko-KR" altLang="en-US" sz="40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-2</a:t>
                      </a:r>
                      <a:endParaRPr lang="ko-KR" altLang="en-US" sz="40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-3</a:t>
                      </a:r>
                      <a:endParaRPr lang="ko-KR" altLang="en-US" sz="40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Check3[]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775986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1,1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1,2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1,3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1,4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2,1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2,2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2,3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2,4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3,1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3,2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3,3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3,4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4,1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4,2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4,3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4,4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79446" y="361603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8913241" y="1331896"/>
            <a:ext cx="0" cy="387261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557767" y="2871368"/>
            <a:ext cx="68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52395" y="5751200"/>
            <a:ext cx="10396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하지만 대각선 같은 경우 이와 약간 다르다 </a:t>
            </a:r>
            <a:endParaRPr lang="en-US" altLang="ko-KR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좌표를 고려해야 한다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그렇기에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n*2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배열을 만들어야 한다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493968"/>
              </p:ext>
            </p:extLst>
          </p:nvPr>
        </p:nvGraphicFramePr>
        <p:xfrm>
          <a:off x="2746234" y="275996"/>
          <a:ext cx="1065049" cy="5092238"/>
        </p:xfrm>
        <a:graphic>
          <a:graphicData uri="http://schemas.openxmlformats.org/drawingml/2006/table">
            <a:tbl>
              <a:tblPr bandCol="1">
                <a:tableStyleId>{E8034E78-7F5D-4C2E-B375-FC64B27BC917}</a:tableStyleId>
              </a:tblPr>
              <a:tblGrid>
                <a:gridCol w="1065049">
                  <a:extLst>
                    <a:ext uri="{9D8B030D-6E8A-4147-A177-3AD203B41FA5}">
                      <a16:colId xmlns:a16="http://schemas.microsoft.com/office/drawing/2014/main" val="2677459863"/>
                    </a:ext>
                  </a:extLst>
                </a:gridCol>
              </a:tblGrid>
              <a:tr h="1033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48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92416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530844"/>
                  </a:ext>
                </a:extLst>
              </a:tr>
              <a:tr h="10714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48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572590"/>
                  </a:ext>
                </a:extLst>
              </a:tr>
              <a:tr h="1071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48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411208"/>
                  </a:ext>
                </a:extLst>
              </a:tr>
              <a:tr h="991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48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952512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514227" y="1355259"/>
            <a:ext cx="1149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X-Y =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599629" y="1678488"/>
            <a:ext cx="2179528" cy="2179528"/>
          </a:xfrm>
          <a:prstGeom prst="line">
            <a:avLst/>
          </a:prstGeom>
          <a:ln w="76200" cap="rnd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482008" y="1716066"/>
            <a:ext cx="3260883" cy="3260883"/>
          </a:xfrm>
          <a:prstGeom prst="line">
            <a:avLst/>
          </a:prstGeom>
          <a:ln w="76200" cap="rnd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559364" y="2871368"/>
            <a:ext cx="2105582" cy="2105581"/>
          </a:xfrm>
          <a:prstGeom prst="line">
            <a:avLst/>
          </a:prstGeom>
          <a:ln w="76200" cap="rnd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677478" y="1678488"/>
            <a:ext cx="1105089" cy="1105088"/>
          </a:xfrm>
          <a:prstGeom prst="line">
            <a:avLst/>
          </a:prstGeom>
          <a:ln w="76200" cap="rnd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443330" y="3843019"/>
            <a:ext cx="1105089" cy="1105088"/>
          </a:xfrm>
          <a:prstGeom prst="line">
            <a:avLst/>
          </a:prstGeom>
          <a:ln w="76200" cap="rnd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 flipH="1" flipV="1">
            <a:off x="3742978" y="977036"/>
            <a:ext cx="739030" cy="73903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5599629" y="823268"/>
            <a:ext cx="0" cy="85522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6664946" y="823268"/>
            <a:ext cx="0" cy="89279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644537" y="2871368"/>
            <a:ext cx="914827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3742978" y="3858016"/>
            <a:ext cx="700352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7742891" y="823268"/>
            <a:ext cx="0" cy="89279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3644538" y="4976949"/>
            <a:ext cx="798792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왼쪽 대괄호 46"/>
          <p:cNvSpPr/>
          <p:nvPr/>
        </p:nvSpPr>
        <p:spPr>
          <a:xfrm rot="5400000">
            <a:off x="6519242" y="-1220296"/>
            <a:ext cx="206462" cy="2992582"/>
          </a:xfrm>
          <a:prstGeom prst="leftBracket">
            <a:avLst>
              <a:gd name="adj" fmla="val 79762"/>
            </a:avLst>
          </a:prstGeom>
          <a:ln w="3810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0044346" y="1492504"/>
            <a:ext cx="1932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배열의 시작은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0~N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까지로 보완할 필요가 있다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607574" y="557349"/>
            <a:ext cx="1149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X-Y =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0" name="꺾인 연결선 49"/>
          <p:cNvCxnSpPr>
            <a:stCxn id="48" idx="0"/>
            <a:endCxn id="47" idx="1"/>
          </p:cNvCxnSpPr>
          <p:nvPr/>
        </p:nvCxnSpPr>
        <p:spPr>
          <a:xfrm rot="16200000" flipV="1">
            <a:off x="8156600" y="-1361363"/>
            <a:ext cx="1319740" cy="4387993"/>
          </a:xfrm>
          <a:prstGeom prst="bentConnector3">
            <a:avLst>
              <a:gd name="adj1" fmla="val 108499"/>
            </a:avLst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73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535508"/>
              </p:ext>
            </p:extLst>
          </p:nvPr>
        </p:nvGraphicFramePr>
        <p:xfrm>
          <a:off x="2746232" y="275996"/>
          <a:ext cx="6619836" cy="701040"/>
        </p:xfrm>
        <a:graphic>
          <a:graphicData uri="http://schemas.openxmlformats.org/drawingml/2006/table">
            <a:tbl>
              <a:tblPr firstCol="1" bandRow="1">
                <a:tableStyleId>{E8034E78-7F5D-4C2E-B375-FC64B27BC917}</a:tableStyleId>
              </a:tblPr>
              <a:tblGrid>
                <a:gridCol w="1103306">
                  <a:extLst>
                    <a:ext uri="{9D8B030D-6E8A-4147-A177-3AD203B41FA5}">
                      <a16:colId xmlns:a16="http://schemas.microsoft.com/office/drawing/2014/main" val="2677459863"/>
                    </a:ext>
                  </a:extLst>
                </a:gridCol>
                <a:gridCol w="1103306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103306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103306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103306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  <a:gridCol w="1103306">
                  <a:extLst>
                    <a:ext uri="{9D8B030D-6E8A-4147-A177-3AD203B41FA5}">
                      <a16:colId xmlns:a16="http://schemas.microsoft.com/office/drawing/2014/main" val="1537766329"/>
                    </a:ext>
                  </a:extLst>
                </a:gridCol>
              </a:tblGrid>
              <a:tr h="631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check2 [ 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</a:t>
                      </a:r>
                      <a:endParaRPr lang="ko-KR" altLang="en-US" sz="40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</a:t>
                      </a:r>
                      <a:endParaRPr lang="ko-KR" altLang="en-US" sz="40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</a:t>
                      </a:r>
                      <a:endParaRPr lang="ko-KR" altLang="en-US" sz="40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Check3[]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775986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1,1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1,2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1,3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1,4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2,1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2,2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2,3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2,4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3,1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3,2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3,3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3,4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4,1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4,2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4,3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4,4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79446" y="361603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8913241" y="1331896"/>
            <a:ext cx="0" cy="387261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557767" y="2871368"/>
            <a:ext cx="68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52395" y="5751200"/>
            <a:ext cx="10396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하지만 대각선 같은 경우 이와 약간 다르다 </a:t>
            </a:r>
            <a:endParaRPr lang="en-US" altLang="ko-KR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좌표를 고려해야 한다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그렇기에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n*2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배열을 만들어야 한다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919944"/>
              </p:ext>
            </p:extLst>
          </p:nvPr>
        </p:nvGraphicFramePr>
        <p:xfrm>
          <a:off x="2746234" y="275996"/>
          <a:ext cx="1065049" cy="5092238"/>
        </p:xfrm>
        <a:graphic>
          <a:graphicData uri="http://schemas.openxmlformats.org/drawingml/2006/table">
            <a:tbl>
              <a:tblPr bandCol="1">
                <a:tableStyleId>{E8034E78-7F5D-4C2E-B375-FC64B27BC917}</a:tableStyleId>
              </a:tblPr>
              <a:tblGrid>
                <a:gridCol w="1065049">
                  <a:extLst>
                    <a:ext uri="{9D8B030D-6E8A-4147-A177-3AD203B41FA5}">
                      <a16:colId xmlns:a16="http://schemas.microsoft.com/office/drawing/2014/main" val="2677459863"/>
                    </a:ext>
                  </a:extLst>
                </a:gridCol>
              </a:tblGrid>
              <a:tr h="1033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sz="48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92416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530844"/>
                  </a:ext>
                </a:extLst>
              </a:tr>
              <a:tr h="10714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sz="48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572590"/>
                  </a:ext>
                </a:extLst>
              </a:tr>
              <a:tr h="1071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</a:t>
                      </a:r>
                      <a:endParaRPr lang="ko-KR" altLang="en-US" sz="48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411208"/>
                  </a:ext>
                </a:extLst>
              </a:tr>
              <a:tr h="991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</a:t>
                      </a:r>
                      <a:endParaRPr lang="ko-KR" altLang="en-US" sz="48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952512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123058" y="1355259"/>
            <a:ext cx="1540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X-Y + N =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599629" y="1678488"/>
            <a:ext cx="2179528" cy="2179528"/>
          </a:xfrm>
          <a:prstGeom prst="line">
            <a:avLst/>
          </a:prstGeom>
          <a:ln w="76200" cap="rnd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482008" y="1716066"/>
            <a:ext cx="3260883" cy="3260883"/>
          </a:xfrm>
          <a:prstGeom prst="line">
            <a:avLst/>
          </a:prstGeom>
          <a:ln w="76200" cap="rnd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559364" y="2871368"/>
            <a:ext cx="2105582" cy="2105581"/>
          </a:xfrm>
          <a:prstGeom prst="line">
            <a:avLst/>
          </a:prstGeom>
          <a:ln w="76200" cap="rnd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677478" y="1678488"/>
            <a:ext cx="1105089" cy="1105088"/>
          </a:xfrm>
          <a:prstGeom prst="line">
            <a:avLst/>
          </a:prstGeom>
          <a:ln w="76200" cap="rnd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443330" y="3843019"/>
            <a:ext cx="1105089" cy="1105088"/>
          </a:xfrm>
          <a:prstGeom prst="line">
            <a:avLst/>
          </a:prstGeom>
          <a:ln w="76200" cap="rnd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 flipH="1" flipV="1">
            <a:off x="3742978" y="977036"/>
            <a:ext cx="739030" cy="73903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5599629" y="823268"/>
            <a:ext cx="0" cy="85522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6664946" y="823268"/>
            <a:ext cx="0" cy="89279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644537" y="2871368"/>
            <a:ext cx="914827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3742978" y="3858016"/>
            <a:ext cx="700352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7742891" y="823268"/>
            <a:ext cx="0" cy="89279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3644538" y="4976949"/>
            <a:ext cx="798792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407305" y="515371"/>
            <a:ext cx="1540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X-Y + N =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1981200" y="823268"/>
            <a:ext cx="133350" cy="53199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675" y="2176956"/>
            <a:ext cx="2250398" cy="18158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oid q(</a:t>
            </a:r>
            <a:r>
              <a:rPr lang="en-US" altLang="ko-KR" sz="16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y, </a:t>
            </a:r>
            <a:r>
              <a:rPr lang="en-US" altLang="ko-KR" sz="16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x)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{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…</a:t>
            </a:r>
            <a:endParaRPr lang="en-US" altLang="ko-KR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If(check3[</a:t>
            </a:r>
            <a:r>
              <a:rPr lang="en-US" altLang="ko-KR" sz="16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y-x+n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]==1)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return;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…</a:t>
            </a:r>
            <a:endParaRPr lang="en-US" altLang="ko-KR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  <a:endParaRPr lang="ko-KR" altLang="en-US" sz="16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42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466" y="2095500"/>
            <a:ext cx="1127476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코드화</a:t>
            </a:r>
            <a:endParaRPr lang="ko-KR" altLang="en-US" sz="1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00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5800" y="0"/>
            <a:ext cx="4676776" cy="67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 smtClean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#define</a:t>
            </a:r>
            <a:r>
              <a:rPr lang="en-US" altLang="ko-KR" sz="750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750" dirty="0" smtClean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_CRT_SECURE_NO_WARNINGS</a:t>
            </a:r>
            <a:endParaRPr lang="en-US" altLang="ko-KR" sz="750" dirty="0" smtClean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750" dirty="0" smtClean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#include</a:t>
            </a:r>
            <a:r>
              <a:rPr lang="en-US" altLang="ko-KR" sz="750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750" dirty="0" smtClean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750" dirty="0" err="1" smtClean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stdio.h</a:t>
            </a:r>
            <a:r>
              <a:rPr lang="en-US" altLang="ko-KR" sz="750" dirty="0" smtClean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</a:t>
            </a:r>
            <a:endParaRPr lang="en-US" altLang="ko-KR" sz="750" dirty="0" smtClean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750" dirty="0" smtClean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#define</a:t>
            </a:r>
            <a:r>
              <a:rPr lang="en-US" altLang="ko-KR" sz="750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750" dirty="0" smtClean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</a:t>
            </a:r>
            <a:r>
              <a:rPr lang="en-US" altLang="ko-KR" sz="750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10</a:t>
            </a:r>
          </a:p>
          <a:p>
            <a:r>
              <a:rPr lang="en-US" altLang="ko-KR" sz="750" dirty="0" err="1" smtClean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750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n, </a:t>
            </a:r>
            <a:r>
              <a:rPr lang="en-US" altLang="ko-KR" sz="750" dirty="0" err="1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en-US" altLang="ko-KR" sz="750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750" dirty="0" smtClean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</a:t>
            </a:r>
            <a:r>
              <a:rPr lang="en-US" altLang="ko-KR" sz="750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][</a:t>
            </a:r>
            <a:r>
              <a:rPr lang="en-US" altLang="ko-KR" sz="750" dirty="0" smtClean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</a:t>
            </a:r>
            <a:r>
              <a:rPr lang="en-US" altLang="ko-KR" sz="750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];</a:t>
            </a:r>
          </a:p>
          <a:p>
            <a:r>
              <a:rPr lang="en-US" altLang="ko-KR" sz="750" dirty="0" err="1" smtClean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750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check1[</a:t>
            </a:r>
            <a:r>
              <a:rPr lang="en-US" altLang="ko-KR" sz="750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], check2[</a:t>
            </a:r>
            <a:r>
              <a:rPr lang="en-US" altLang="ko-KR" sz="750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* 2], check3[</a:t>
            </a:r>
            <a:r>
              <a:rPr lang="en-US" altLang="ko-KR" sz="750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* 2];</a:t>
            </a:r>
          </a:p>
          <a:p>
            <a:r>
              <a:rPr lang="en-US" altLang="ko-KR" sz="75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75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cnt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75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queen(</a:t>
            </a:r>
            <a:r>
              <a:rPr lang="en-US" altLang="ko-KR" sz="75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75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y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75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75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75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75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75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//3</a:t>
            </a:r>
            <a:r>
              <a:rPr lang="ko-KR" altLang="en-US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가지 조건 </a:t>
            </a:r>
            <a:endParaRPr lang="ko-KR" altLang="en-US" sz="75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//3</a:t>
            </a:r>
            <a:r>
              <a:rPr lang="ko-KR" altLang="en-US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개의  </a:t>
            </a:r>
            <a:r>
              <a:rPr lang="en-US" altLang="ko-KR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check </a:t>
            </a:r>
            <a:r>
              <a:rPr lang="ko-KR" altLang="en-US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배열을 이용해 </a:t>
            </a:r>
            <a:r>
              <a:rPr lang="en-US" altLang="ko-KR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3</a:t>
            </a:r>
            <a:r>
              <a:rPr lang="ko-KR" altLang="en-US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개의 조건의 빠르게 접근할 수 있다</a:t>
            </a:r>
            <a:r>
              <a:rPr lang="en-US" altLang="ko-KR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</a:t>
            </a:r>
            <a:endParaRPr lang="ko-KR" altLang="en-US" sz="75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75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반복문을</a:t>
            </a:r>
            <a:r>
              <a:rPr lang="ko-KR" altLang="en-US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통해 좌표 하나하나 검사하지 말고 </a:t>
            </a:r>
            <a:r>
              <a:rPr lang="en-US" altLang="ko-KR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check</a:t>
            </a:r>
            <a:r>
              <a:rPr lang="ko-KR" altLang="en-US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배열을 이용하여 검사한다</a:t>
            </a:r>
            <a:r>
              <a:rPr lang="en-US" altLang="ko-KR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</a:t>
            </a:r>
            <a:endParaRPr lang="ko-KR" altLang="en-US" sz="75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//3</a:t>
            </a:r>
            <a:r>
              <a:rPr lang="ko-KR" altLang="en-US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가지 조건에서 참이 될 경우 이 </a:t>
            </a:r>
            <a:r>
              <a:rPr lang="ko-KR" altLang="en-US" sz="75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재귀함수는</a:t>
            </a:r>
            <a:r>
              <a:rPr lang="ko-KR" altLang="en-US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여기서 중단된다</a:t>
            </a:r>
            <a:r>
              <a:rPr lang="en-US" altLang="ko-KR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</a:t>
            </a:r>
            <a:endParaRPr lang="ko-KR" altLang="en-US" sz="75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ko-KR" altLang="en-US" sz="75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75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(check1[</a:t>
            </a:r>
            <a:r>
              <a:rPr lang="en-US" altLang="ko-KR" sz="75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 == 1) </a:t>
            </a:r>
            <a:r>
              <a:rPr lang="en-US" altLang="ko-KR" sz="75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  <a:r>
              <a:rPr lang="en-US" altLang="ko-KR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세로를 기준으로 검사된다</a:t>
            </a:r>
            <a:r>
              <a:rPr lang="en-US" altLang="ko-KR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</a:t>
            </a:r>
            <a:endParaRPr lang="ko-KR" altLang="en-US" sz="75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75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(check2[</a:t>
            </a:r>
            <a:r>
              <a:rPr lang="en-US" altLang="ko-KR" sz="75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y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+ </a:t>
            </a:r>
            <a:r>
              <a:rPr lang="en-US" altLang="ko-KR" sz="75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 == 1)</a:t>
            </a:r>
            <a:r>
              <a:rPr lang="en-US" altLang="ko-KR" sz="75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  <a:r>
              <a:rPr lang="en-US" altLang="ko-KR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오른쪽 대각선을 검사한다</a:t>
            </a:r>
            <a:r>
              <a:rPr lang="en-US" altLang="ko-KR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</a:t>
            </a:r>
            <a:endParaRPr lang="ko-KR" altLang="en-US" sz="75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75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(check3[</a:t>
            </a:r>
            <a:r>
              <a:rPr lang="en-US" altLang="ko-KR" sz="75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y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- </a:t>
            </a:r>
            <a:r>
              <a:rPr lang="en-US" altLang="ko-KR" sz="75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+ n] == 1) </a:t>
            </a:r>
            <a:r>
              <a:rPr lang="en-US" altLang="ko-KR" sz="75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  <a:r>
              <a:rPr lang="en-US" altLang="ko-KR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왼쪽 대각선을 검사한다</a:t>
            </a:r>
            <a:r>
              <a:rPr lang="en-US" altLang="ko-KR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</a:t>
            </a:r>
            <a:endParaRPr lang="ko-KR" altLang="en-US" sz="75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ko-KR" altLang="en-US" sz="75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위 </a:t>
            </a:r>
            <a:r>
              <a:rPr lang="en-US" altLang="ko-KR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3</a:t>
            </a:r>
            <a:r>
              <a:rPr lang="ko-KR" altLang="en-US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조건의 해당이 되지 않을 경우 </a:t>
            </a:r>
            <a:r>
              <a:rPr lang="en-US" altLang="ko-KR" sz="75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ko-KR" altLang="en-US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배열과 </a:t>
            </a:r>
            <a:r>
              <a:rPr lang="en-US" altLang="ko-KR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check 1~3</a:t>
            </a:r>
            <a:r>
              <a:rPr lang="ko-KR" altLang="en-US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배열에 체크</a:t>
            </a:r>
            <a:r>
              <a:rPr lang="en-US" altLang="ko-KR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(1) </a:t>
            </a:r>
            <a:r>
              <a:rPr lang="ko-KR" altLang="en-US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값을 넣는다</a:t>
            </a:r>
            <a:r>
              <a:rPr lang="en-US" altLang="ko-KR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</a:t>
            </a:r>
            <a:endParaRPr lang="ko-KR" altLang="en-US" sz="75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75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75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y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][</a:t>
            </a:r>
            <a:r>
              <a:rPr lang="en-US" altLang="ko-KR" sz="75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 = 1;</a:t>
            </a:r>
          </a:p>
          <a:p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check1[</a:t>
            </a:r>
            <a:r>
              <a:rPr lang="en-US" altLang="ko-KR" sz="75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 = 1;</a:t>
            </a:r>
          </a:p>
          <a:p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check2[</a:t>
            </a:r>
            <a:r>
              <a:rPr lang="en-US" altLang="ko-KR" sz="75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y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+ </a:t>
            </a:r>
            <a:r>
              <a:rPr lang="en-US" altLang="ko-KR" sz="75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 = 1;</a:t>
            </a:r>
          </a:p>
          <a:p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check3[</a:t>
            </a:r>
            <a:r>
              <a:rPr lang="en-US" altLang="ko-KR" sz="75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y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- </a:t>
            </a:r>
            <a:r>
              <a:rPr lang="en-US" altLang="ko-KR" sz="75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+ n] = 1;</a:t>
            </a:r>
          </a:p>
          <a:p>
            <a:endParaRPr lang="ko-KR" altLang="en-US" sz="75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//queen</a:t>
            </a:r>
            <a:r>
              <a:rPr lang="ko-KR" altLang="en-US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의 </a:t>
            </a:r>
            <a:r>
              <a:rPr lang="en-US" altLang="ko-KR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y</a:t>
            </a:r>
            <a:r>
              <a:rPr lang="ko-KR" altLang="en-US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가 </a:t>
            </a:r>
            <a:r>
              <a:rPr lang="en-US" altLang="ko-KR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</a:t>
            </a:r>
            <a:r>
              <a:rPr lang="ko-KR" altLang="en-US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까지 </a:t>
            </a:r>
            <a:r>
              <a:rPr lang="ko-KR" altLang="en-US" sz="75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왔을때</a:t>
            </a:r>
            <a:r>
              <a:rPr lang="ko-KR" altLang="en-US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endParaRPr lang="ko-KR" altLang="en-US" sz="75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이 조건이 참인 경우에는 모든 </a:t>
            </a:r>
            <a:r>
              <a:rPr lang="en-US" altLang="ko-KR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queen</a:t>
            </a:r>
            <a:r>
              <a:rPr lang="ko-KR" altLang="en-US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이 겹치지 않는 경우의 수이다</a:t>
            </a:r>
            <a:r>
              <a:rPr lang="en-US" altLang="ko-KR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</a:t>
            </a:r>
            <a:endParaRPr lang="ko-KR" altLang="en-US" sz="75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75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75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y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== n) {</a:t>
            </a:r>
          </a:p>
          <a:p>
            <a:r>
              <a:rPr lang="en-US" altLang="ko-KR" sz="75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cnt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++;</a:t>
            </a:r>
          </a:p>
          <a:p>
            <a:r>
              <a:rPr lang="en-US" altLang="ko-KR" sz="75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75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y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][</a:t>
            </a:r>
            <a:r>
              <a:rPr lang="en-US" altLang="ko-KR" sz="75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 = 0;</a:t>
            </a:r>
          </a:p>
          <a:p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check1[</a:t>
            </a:r>
            <a:r>
              <a:rPr lang="en-US" altLang="ko-KR" sz="75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 = 0;</a:t>
            </a:r>
          </a:p>
          <a:p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check2[</a:t>
            </a:r>
            <a:r>
              <a:rPr lang="en-US" altLang="ko-KR" sz="75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y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+ </a:t>
            </a:r>
            <a:r>
              <a:rPr lang="en-US" altLang="ko-KR" sz="75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 = 0;</a:t>
            </a:r>
          </a:p>
          <a:p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check3[</a:t>
            </a:r>
            <a:r>
              <a:rPr lang="en-US" altLang="ko-KR" sz="75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y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- </a:t>
            </a:r>
            <a:r>
              <a:rPr lang="en-US" altLang="ko-KR" sz="75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+ n] = 0;</a:t>
            </a:r>
          </a:p>
          <a:p>
            <a:r>
              <a:rPr lang="en-US" altLang="ko-KR" sz="75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75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en-US" altLang="ko-KR" sz="75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ko-KR" altLang="en-US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</a:t>
            </a:r>
            <a:r>
              <a:rPr lang="ko-KR" altLang="en-US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좌표를 가리키며 </a:t>
            </a:r>
            <a:r>
              <a:rPr lang="en-US" altLang="ko-KR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 </a:t>
            </a:r>
            <a:r>
              <a:rPr lang="ko-KR" altLang="en-US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만큼 반복하고 </a:t>
            </a:r>
            <a:r>
              <a:rPr lang="en-US" altLang="ko-KR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y+1 y</a:t>
            </a:r>
            <a:r>
              <a:rPr lang="ko-KR" altLang="en-US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좌표의 </a:t>
            </a:r>
            <a:r>
              <a:rPr lang="ko-KR" altLang="en-US" sz="75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재귀함수를</a:t>
            </a:r>
            <a:r>
              <a:rPr lang="ko-KR" altLang="en-US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생성한다</a:t>
            </a:r>
            <a:r>
              <a:rPr lang="en-US" altLang="ko-KR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</a:t>
            </a:r>
            <a:endParaRPr lang="ko-KR" altLang="en-US" sz="75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nn-NO" altLang="ko-KR" sz="75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nn-NO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(i = 1; i &lt;= n; i++) {</a:t>
            </a:r>
          </a:p>
          <a:p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queen(</a:t>
            </a:r>
            <a:r>
              <a:rPr lang="en-US" altLang="ko-KR" sz="75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y</a:t>
            </a:r>
            <a:r>
              <a:rPr lang="ko-KR" altLang="en-US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+ 1, </a:t>
            </a:r>
            <a:r>
              <a:rPr lang="en-US" altLang="ko-KR" sz="75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</a:t>
            </a:r>
            <a:r>
              <a:rPr lang="en-US" altLang="ko-KR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75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재귀함수가</a:t>
            </a:r>
            <a:r>
              <a:rPr lang="ko-KR" altLang="en-US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실행되어 해당 재귀가 </a:t>
            </a:r>
            <a:r>
              <a:rPr lang="ko-KR" altLang="en-US" sz="75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끝날때</a:t>
            </a:r>
            <a:r>
              <a:rPr lang="ko-KR" altLang="en-US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까진 다음 줄로 가지 않는다</a:t>
            </a:r>
            <a:r>
              <a:rPr lang="en-US" altLang="ko-KR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</a:t>
            </a:r>
            <a:endParaRPr lang="ko-KR" altLang="en-US" sz="75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750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75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ko-KR" altLang="en-US" sz="75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//if (y == n)</a:t>
            </a:r>
            <a:r>
              <a:rPr lang="ko-KR" altLang="en-US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에서 거짓이 되고 위 재귀함수에서 나왔을 때 </a:t>
            </a:r>
            <a:endParaRPr lang="ko-KR" altLang="en-US" sz="75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위 과정들을 했을 경우 </a:t>
            </a:r>
            <a:r>
              <a:rPr lang="en-US" altLang="ko-KR" sz="75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ko-KR" altLang="en-US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와 </a:t>
            </a:r>
            <a:r>
              <a:rPr lang="en-US" altLang="ko-KR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check 1~3</a:t>
            </a:r>
            <a:r>
              <a:rPr lang="ko-KR" altLang="en-US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배열에 자리를 비워준다</a:t>
            </a:r>
            <a:r>
              <a:rPr lang="en-US" altLang="ko-KR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 </a:t>
            </a:r>
            <a:endParaRPr lang="ko-KR" altLang="en-US" sz="75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75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75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y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][</a:t>
            </a:r>
            <a:r>
              <a:rPr lang="en-US" altLang="ko-KR" sz="75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 = 0;</a:t>
            </a:r>
          </a:p>
          <a:p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check1[</a:t>
            </a:r>
            <a:r>
              <a:rPr lang="en-US" altLang="ko-KR" sz="75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 = 0;</a:t>
            </a:r>
          </a:p>
          <a:p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check2[</a:t>
            </a:r>
            <a:r>
              <a:rPr lang="en-US" altLang="ko-KR" sz="75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y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+ </a:t>
            </a:r>
            <a:r>
              <a:rPr lang="en-US" altLang="ko-KR" sz="75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 = 0;</a:t>
            </a:r>
          </a:p>
          <a:p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check3[</a:t>
            </a:r>
            <a:r>
              <a:rPr lang="en-US" altLang="ko-KR" sz="75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y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- </a:t>
            </a:r>
            <a:r>
              <a:rPr lang="en-US" altLang="ko-KR" sz="75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+ n] = 0;</a:t>
            </a:r>
          </a:p>
          <a:p>
            <a:r>
              <a:rPr lang="en-US" altLang="ko-KR" sz="75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75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main() {</a:t>
            </a:r>
          </a:p>
          <a:p>
            <a:r>
              <a:rPr lang="en-US" altLang="ko-KR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en-US" altLang="ko-KR" sz="75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freopen</a:t>
            </a:r>
            <a:r>
              <a:rPr lang="en-US" altLang="ko-KR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("input.txt", "r", </a:t>
            </a:r>
            <a:r>
              <a:rPr lang="en-US" altLang="ko-KR" sz="75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stdin</a:t>
            </a:r>
            <a:r>
              <a:rPr lang="en-US" altLang="ko-KR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en-US" altLang="ko-KR" sz="75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en-US" altLang="ko-KR" sz="75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freopen</a:t>
            </a:r>
            <a:r>
              <a:rPr lang="en-US" altLang="ko-KR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("output.txt", "w", </a:t>
            </a:r>
            <a:r>
              <a:rPr lang="en-US" altLang="ko-KR" sz="75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stdout</a:t>
            </a:r>
            <a:r>
              <a:rPr lang="en-US" altLang="ko-KR" sz="75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en-US" altLang="ko-KR" sz="75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75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scanf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75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"%d"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&amp;n);</a:t>
            </a:r>
          </a:p>
          <a:p>
            <a:r>
              <a:rPr lang="nn-NO" altLang="ko-KR" sz="75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nn-NO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nn-NO" altLang="ko-KR" sz="75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nn-NO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 = 1; i &lt;= n; i++) {</a:t>
            </a:r>
          </a:p>
          <a:p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queen(1, </a:t>
            </a:r>
            <a:r>
              <a:rPr lang="en-US" altLang="ko-KR" sz="75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75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printf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75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"%d"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75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cnt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75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7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35000" y="1584262"/>
            <a:ext cx="3321050" cy="4763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5800" y="2770909"/>
            <a:ext cx="3387436" cy="1182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" name="직선 화살표 연결선 10"/>
          <p:cNvCxnSpPr>
            <a:stCxn id="8" idx="3"/>
          </p:cNvCxnSpPr>
          <p:nvPr/>
        </p:nvCxnSpPr>
        <p:spPr>
          <a:xfrm>
            <a:off x="3956050" y="1822451"/>
            <a:ext cx="1659659" cy="1558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15709" y="1584262"/>
            <a:ext cx="6391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</a:t>
            </a:r>
            <a:r>
              <a:rPr lang="ko-KR" altLang="en-US" sz="2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반복문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대신</a:t>
            </a:r>
            <a:endParaRPr lang="en-US" altLang="ko-KR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Check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배열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개와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</a:t>
            </a:r>
            <a:r>
              <a:rPr lang="ko-KR" altLang="en-US" sz="2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조건문으로</a:t>
            </a:r>
            <a:endParaRPr lang="en-US" altLang="ko-KR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시간복잡도를 줄였다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04873" y="3131203"/>
            <a:ext cx="639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재귀 함수가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이상 넘어가지 못하게 막아준다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화살표 연결선 14"/>
          <p:cNvCxnSpPr>
            <a:endCxn id="5" idx="3"/>
          </p:cNvCxnSpPr>
          <p:nvPr/>
        </p:nvCxnSpPr>
        <p:spPr>
          <a:xfrm>
            <a:off x="4073236" y="3168073"/>
            <a:ext cx="1289340" cy="225164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39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2095500"/>
            <a:ext cx="84709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동작 이론</a:t>
            </a:r>
          </a:p>
        </p:txBody>
      </p:sp>
    </p:spTree>
    <p:extLst>
      <p:ext uri="{BB962C8B-B14F-4D97-AF65-F5344CB8AC3E}">
        <p14:creationId xmlns:p14="http://schemas.microsoft.com/office/powerpoint/2010/main" val="80433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518526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cxnSp>
        <p:nvCxnSpPr>
          <p:cNvPr id="24" name="직선 연결선 23"/>
          <p:cNvCxnSpPr/>
          <p:nvPr/>
        </p:nvCxnSpPr>
        <p:spPr>
          <a:xfrm>
            <a:off x="5607264" y="1724929"/>
            <a:ext cx="2223325" cy="2263900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490708" y="1724929"/>
            <a:ext cx="1066272" cy="1111324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540760" y="1648121"/>
            <a:ext cx="0" cy="3447581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4389120" y="1724929"/>
            <a:ext cx="3250276" cy="0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193603" y="5947793"/>
            <a:ext cx="5968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가로 세로 대각선 줄에는 오직 하나의 퀸만 </a:t>
            </a:r>
            <a:r>
              <a:rPr lang="ko-KR" altLang="en-US" dirty="0"/>
              <a:t>있</a:t>
            </a:r>
            <a:r>
              <a:rPr lang="ko-KR" altLang="en-US" dirty="0" smtClean="0"/>
              <a:t>어야 한다.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5389" y="232756"/>
            <a:ext cx="2535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 INPUT : 4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607724" y="947651"/>
            <a:ext cx="49460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07724" y="947651"/>
            <a:ext cx="0" cy="4222865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53395" y="349135"/>
            <a:ext cx="2119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행 길이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4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8983" y="2986057"/>
            <a:ext cx="183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열 길이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4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344189" y="463588"/>
            <a:ext cx="2884516" cy="116379"/>
          </a:xfrm>
          <a:prstGeom prst="line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352502" y="463588"/>
            <a:ext cx="407323" cy="2337801"/>
          </a:xfrm>
          <a:prstGeom prst="line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5270760" y="1454929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481324" y="2519083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345030" y="47661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185624" y="3622668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5389" y="232756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756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79806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cxnSp>
        <p:nvCxnSpPr>
          <p:cNvPr id="31" name="직선 연결선 30"/>
          <p:cNvCxnSpPr/>
          <p:nvPr/>
        </p:nvCxnSpPr>
        <p:spPr>
          <a:xfrm>
            <a:off x="4360025" y="2863844"/>
            <a:ext cx="3441469" cy="0"/>
          </a:xfrm>
          <a:prstGeom prst="line">
            <a:avLst/>
          </a:prstGeom>
          <a:ln w="571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799172" y="1632488"/>
            <a:ext cx="0" cy="3673619"/>
          </a:xfrm>
          <a:prstGeom prst="line">
            <a:avLst/>
          </a:prstGeom>
          <a:ln w="571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5685905" y="2879193"/>
            <a:ext cx="2065419" cy="2058567"/>
          </a:xfrm>
          <a:prstGeom prst="line">
            <a:avLst/>
          </a:prstGeom>
          <a:ln w="571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337032" y="1578643"/>
            <a:ext cx="1438598" cy="1228245"/>
          </a:xfrm>
          <a:prstGeom prst="line">
            <a:avLst/>
          </a:prstGeom>
          <a:ln w="571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193603" y="5947793"/>
            <a:ext cx="5968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가로 세로 대각선 줄에는 오직 하나의 퀸만 </a:t>
            </a:r>
            <a:r>
              <a:rPr lang="ko-KR" altLang="en-US" dirty="0"/>
              <a:t>있</a:t>
            </a:r>
            <a:r>
              <a:rPr lang="ko-KR" altLang="en-US" dirty="0" smtClean="0"/>
              <a:t>어야 한다.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5389" y="232756"/>
            <a:ext cx="2535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 INPUT : 4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607724" y="947651"/>
            <a:ext cx="49460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07724" y="947651"/>
            <a:ext cx="0" cy="4222865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53395" y="349135"/>
            <a:ext cx="2119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행 길이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4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8983" y="2986057"/>
            <a:ext cx="183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열 길이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4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344189" y="463588"/>
            <a:ext cx="2884516" cy="116379"/>
          </a:xfrm>
          <a:prstGeom prst="line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352502" y="463588"/>
            <a:ext cx="407323" cy="2337801"/>
          </a:xfrm>
          <a:prstGeom prst="line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5270760" y="1454929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481324" y="2519083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345030" y="47661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185624" y="3622668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65631" y="1188564"/>
            <a:ext cx="47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합격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5389" y="232756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938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518526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193603" y="5947793"/>
            <a:ext cx="5968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가로 세로 대각선 줄에는 오직 하나의 퀸만 </a:t>
            </a:r>
            <a:r>
              <a:rPr lang="ko-KR" altLang="en-US" dirty="0"/>
              <a:t>있</a:t>
            </a:r>
            <a:r>
              <a:rPr lang="ko-KR" altLang="en-US" dirty="0" smtClean="0"/>
              <a:t>어야 한다.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5389" y="232756"/>
            <a:ext cx="2535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 INPUT : 4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607724" y="947651"/>
            <a:ext cx="49460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07724" y="947651"/>
            <a:ext cx="0" cy="4222865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53395" y="349135"/>
            <a:ext cx="2119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행 길이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4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8983" y="2986057"/>
            <a:ext cx="183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열 길이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4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344189" y="463588"/>
            <a:ext cx="2884516" cy="116379"/>
          </a:xfrm>
          <a:prstGeom prst="line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352502" y="463588"/>
            <a:ext cx="407323" cy="2337801"/>
          </a:xfrm>
          <a:prstGeom prst="line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5270760" y="1454929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481324" y="2519083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345030" y="47661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4455624" y="1632489"/>
            <a:ext cx="0" cy="3673618"/>
          </a:xfrm>
          <a:prstGeom prst="line">
            <a:avLst/>
          </a:prstGeom>
          <a:ln w="5715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455624" y="3892668"/>
            <a:ext cx="3406423" cy="0"/>
          </a:xfrm>
          <a:prstGeom prst="line">
            <a:avLst/>
          </a:prstGeom>
          <a:ln w="5715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4455624" y="1724929"/>
            <a:ext cx="2159406" cy="2069127"/>
          </a:xfrm>
          <a:prstGeom prst="line">
            <a:avLst/>
          </a:prstGeom>
          <a:ln w="5715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455624" y="3892668"/>
            <a:ext cx="1164324" cy="1043468"/>
          </a:xfrm>
          <a:prstGeom prst="line">
            <a:avLst/>
          </a:prstGeom>
          <a:ln w="5715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4185624" y="3622668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65631" y="1188564"/>
            <a:ext cx="47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합격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97950" y="2292304"/>
            <a:ext cx="47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합격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5389" y="232756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89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518526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193603" y="5947793"/>
            <a:ext cx="5968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가로 세로 대각선 줄에는 오직 하나의 퀸만 </a:t>
            </a:r>
            <a:r>
              <a:rPr lang="ko-KR" altLang="en-US" dirty="0"/>
              <a:t>있</a:t>
            </a:r>
            <a:r>
              <a:rPr lang="ko-KR" altLang="en-US" dirty="0" smtClean="0"/>
              <a:t>어야 한다.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5389" y="232756"/>
            <a:ext cx="2535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 INPUT : 4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607724" y="947651"/>
            <a:ext cx="49460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07724" y="947651"/>
            <a:ext cx="0" cy="4222865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53395" y="349135"/>
            <a:ext cx="2119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행 길이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4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8983" y="2986057"/>
            <a:ext cx="183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열 길이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4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344189" y="463588"/>
            <a:ext cx="2884516" cy="116379"/>
          </a:xfrm>
          <a:prstGeom prst="line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352502" y="463588"/>
            <a:ext cx="407323" cy="2337801"/>
          </a:xfrm>
          <a:prstGeom prst="line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5270760" y="1454929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481324" y="2519083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185624" y="3622668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6634047" y="1454929"/>
            <a:ext cx="0" cy="3673618"/>
          </a:xfrm>
          <a:prstGeom prst="line">
            <a:avLst/>
          </a:prstGeom>
          <a:ln w="5715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415117" y="5027142"/>
            <a:ext cx="3361765" cy="8965"/>
          </a:xfrm>
          <a:prstGeom prst="line">
            <a:avLst/>
          </a:prstGeom>
          <a:ln w="5715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415117" y="2716057"/>
            <a:ext cx="2278260" cy="2329015"/>
          </a:xfrm>
          <a:prstGeom prst="line">
            <a:avLst/>
          </a:prstGeom>
          <a:ln w="5715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6727800" y="3763854"/>
            <a:ext cx="1049082" cy="1227229"/>
          </a:xfrm>
          <a:prstGeom prst="line">
            <a:avLst/>
          </a:prstGeom>
          <a:ln w="5715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6345030" y="47661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65631" y="1188564"/>
            <a:ext cx="47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합격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97950" y="2292304"/>
            <a:ext cx="47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합격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53907" y="3352668"/>
            <a:ext cx="47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합격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5389" y="232756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2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</a:spDef>
    <a:lnDef>
      <a:spPr>
        <a:ln w="38100" cmpd="sng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 smtClean="0"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1992</Words>
  <Application>Microsoft Office PowerPoint</Application>
  <PresentationFormat>와이드스크린</PresentationFormat>
  <Paragraphs>593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7" baseType="lpstr">
      <vt:lpstr>돋움체</vt:lpstr>
      <vt:lpstr>Consolas</vt:lpstr>
      <vt:lpstr>맑은 고딕</vt:lpstr>
      <vt:lpstr>나눔스퀘어 ExtraBold</vt:lpstr>
      <vt:lpstr>나눔스퀘어 Bold</vt:lpstr>
      <vt:lpstr>나눔스퀘어</vt:lpstr>
      <vt:lpstr>Arial</vt:lpstr>
      <vt:lpstr>Office 테마</vt:lpstr>
      <vt:lpstr>n-퀸 알고리즘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n-퀸 알고리즘 정리</dc:title>
  <dc:creator>user</dc:creator>
  <cp:lastModifiedBy>user</cp:lastModifiedBy>
  <cp:revision>65</cp:revision>
  <dcterms:created xsi:type="dcterms:W3CDTF">2019-07-29T07:16:25Z</dcterms:created>
  <dcterms:modified xsi:type="dcterms:W3CDTF">2019-07-30T13:13:21Z</dcterms:modified>
</cp:coreProperties>
</file>