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900" r:id="rId5"/>
  </p:sldMasterIdLst>
  <p:sldIdLst>
    <p:sldId id="256" r:id="rId6"/>
    <p:sldId id="265" r:id="rId7"/>
    <p:sldId id="264" r:id="rId8"/>
    <p:sldId id="258" r:id="rId9"/>
    <p:sldId id="259" r:id="rId10"/>
    <p:sldId id="260" r:id="rId11"/>
    <p:sldId id="262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84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1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23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11734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36337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32518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60665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75998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742315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283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9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84121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655872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036407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846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481893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620803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957610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121399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908091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09951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803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005212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3366883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740238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 smtClean="0"/>
              <a:t>Arsenii Dunaev: GBI Tutorium 35 WS16/17</a:t>
            </a:r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770211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Сеня\Desktop\Сним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9144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800"/>
              <a:t>KIT – Universität des Landes Baden-Württemberg und</a:t>
            </a:r>
          </a:p>
          <a:p>
            <a:pPr eaLnBrk="1" hangingPunct="1">
              <a:defRPr/>
            </a:pPr>
            <a:r>
              <a:rPr lang="de-DE" altLang="ru-RU" sz="800"/>
              <a:t>nationales Großforschungszentrum in der Helmholtz-Gemeinschaft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ru-RU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685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ru-RU" sz="1000" smtClean="0">
                <a:solidFill>
                  <a:schemeClr val="bg1"/>
                </a:solidFill>
              </a:rPr>
              <a:t>Fakultät für Informatik, Institut für Anthropomatik und Robotik (IAR), Forschungsgruppe Multilinguale Spracherkennung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ru-RU" smtClean="0"/>
              <a:t>Образец подзаголовка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231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11734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363379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3251896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60665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7599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10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2742315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28326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584121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165587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  <p:extLst>
      <p:ext uri="{BB962C8B-B14F-4D97-AF65-F5344CB8AC3E}">
        <p14:creationId xmlns:p14="http://schemas.microsoft.com/office/powerpoint/2010/main" val="40364071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995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0EC-6CF4-49F3-99DA-5D2EC263CFA0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34B3-193D-439B-AF10-D56B66E5355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9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08D5FCB7-2628-442E-92C8-EC8080D10D48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E3A19E7-8356-42BF-B4DE-1466A4B9DA2C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055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08D5FCB7-2628-442E-92C8-EC8080D10D48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Folientitel durch klicken hinzufügen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 smtClean="0"/>
              <a:t>Karlsruhe Institute of Technology (KIT).</a:t>
            </a:r>
          </a:p>
          <a:p>
            <a:pPr lvl="1"/>
            <a:r>
              <a:rPr lang="de-DE" altLang="ru-RU" smtClean="0"/>
              <a:t>Zweite Ebene</a:t>
            </a:r>
          </a:p>
          <a:p>
            <a:pPr lvl="2"/>
            <a:r>
              <a:rPr lang="de-DE" altLang="ru-RU" smtClean="0"/>
              <a:t>Dritte Ebene</a:t>
            </a:r>
          </a:p>
          <a:p>
            <a:pPr lvl="3"/>
            <a:r>
              <a:rPr lang="de-DE" altLang="ru-RU" smtClean="0"/>
              <a:t>Vierte Ebene</a:t>
            </a:r>
          </a:p>
          <a:p>
            <a:pPr lvl="4"/>
            <a:r>
              <a:rPr lang="de-DE" altLang="ru-RU" smtClean="0"/>
              <a:t>Fünfte Ebene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6156325" y="6453188"/>
            <a:ext cx="25923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ru-RU" sz="900" dirty="0" smtClean="0"/>
              <a:t>Institut für </a:t>
            </a:r>
            <a:r>
              <a:rPr lang="de-DE" altLang="ru-RU" sz="900" dirty="0" err="1" smtClean="0"/>
              <a:t>Anthropomatik</a:t>
            </a:r>
            <a:r>
              <a:rPr lang="de-DE" altLang="ru-RU" sz="900" dirty="0" smtClean="0"/>
              <a:t> und Robotik (IAR) Fakultät für Informatik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E3A19E7-8356-42BF-B4DE-1466A4B9DA2C}" type="slidenum">
              <a:rPr lang="de-DE" altLang="ru-RU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ru-RU" sz="900" b="1" smtClean="0"/>
          </a:p>
        </p:txBody>
      </p:sp>
      <p:pic>
        <p:nvPicPr>
          <p:cNvPr id="2055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0688" y="6454775"/>
            <a:ext cx="30972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ru-RU"/>
              <a:t>Arsenii Dunaev: GBI Tutorium 35 WS16/17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August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Android</a:t>
            </a:r>
            <a:br>
              <a:rPr lang="de-DE" dirty="0" smtClean="0"/>
            </a:br>
            <a:r>
              <a:rPr lang="de-DE" dirty="0" smtClean="0"/>
              <a:t>Go!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88096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PSE Sommersemester 2017 Gruppe 3</a:t>
            </a:r>
          </a:p>
          <a:p>
            <a:r>
              <a:rPr lang="de-DE" dirty="0" smtClean="0"/>
              <a:t>Implementierungsphase</a:t>
            </a:r>
          </a:p>
          <a:p>
            <a:endParaRPr lang="en-GB" dirty="0" smtClean="0"/>
          </a:p>
          <a:p>
            <a:r>
              <a:rPr lang="en-GB" dirty="0" err="1" smtClean="0"/>
              <a:t>Arsenii</a:t>
            </a:r>
            <a:r>
              <a:rPr lang="en-GB" dirty="0" smtClean="0"/>
              <a:t> </a:t>
            </a:r>
            <a:r>
              <a:rPr lang="en-GB" dirty="0" err="1"/>
              <a:t>Dunaev</a:t>
            </a:r>
            <a:endParaRPr lang="en-GB" dirty="0"/>
          </a:p>
          <a:p>
            <a:r>
              <a:rPr lang="en-GB" dirty="0"/>
              <a:t>Florian </a:t>
            </a:r>
            <a:r>
              <a:rPr lang="en-GB" dirty="0" err="1"/>
              <a:t>Kröger</a:t>
            </a:r>
            <a:endParaRPr lang="en-GB" dirty="0"/>
          </a:p>
          <a:p>
            <a:r>
              <a:rPr lang="en-GB" dirty="0"/>
              <a:t>Tina Maria </a:t>
            </a:r>
            <a:r>
              <a:rPr lang="en-GB" dirty="0" err="1" smtClean="0"/>
              <a:t>Strößner</a:t>
            </a:r>
            <a:endParaRPr lang="en-GB" dirty="0"/>
          </a:p>
          <a:p>
            <a:r>
              <a:rPr lang="en-GB" dirty="0" err="1"/>
              <a:t>Volodymyr</a:t>
            </a:r>
            <a:r>
              <a:rPr lang="en-GB" dirty="0"/>
              <a:t> </a:t>
            </a:r>
            <a:r>
              <a:rPr lang="en-GB" dirty="0" err="1"/>
              <a:t>Shpylka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2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Live-Demo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1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Wunschkriterien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Gestrichen:</a:t>
            </a:r>
          </a:p>
          <a:p>
            <a:pPr lvl="1"/>
            <a:r>
              <a:rPr lang="de-DE" dirty="0" smtClean="0"/>
              <a:t>Einen neuen Administrator hinzufügen (jede Gruppe darf genau einen Administrator haben und beim Austreten von diesem aus der Gruppe wird diese Gruppe gelöscht)</a:t>
            </a:r>
          </a:p>
          <a:p>
            <a:pPr lvl="1"/>
            <a:r>
              <a:rPr lang="de-DE" dirty="0" smtClean="0"/>
              <a:t>Bilder der Benutzer</a:t>
            </a:r>
          </a:p>
          <a:p>
            <a:pPr lvl="1"/>
            <a:r>
              <a:rPr lang="de-DE" dirty="0" smtClean="0"/>
              <a:t>Bilder der Gruppen</a:t>
            </a:r>
          </a:p>
          <a:p>
            <a:pPr lvl="1"/>
            <a:r>
              <a:rPr lang="de-DE" dirty="0" smtClean="0"/>
              <a:t>Die Gruppenanfragen den Administratoren anzeigen (die Administratoren sehen keine Gruppenanfragen mehr)</a:t>
            </a:r>
          </a:p>
          <a:p>
            <a:endParaRPr lang="de-DE" dirty="0"/>
          </a:p>
          <a:p>
            <a:r>
              <a:rPr lang="de-DE" dirty="0" smtClean="0"/>
              <a:t>Implementiert:</a:t>
            </a:r>
          </a:p>
          <a:p>
            <a:pPr lvl="1"/>
            <a:r>
              <a:rPr lang="de-DE" dirty="0"/>
              <a:t>Gruppenbeschreibungen</a:t>
            </a:r>
          </a:p>
          <a:p>
            <a:pPr lvl="1"/>
            <a:r>
              <a:rPr lang="de-DE" dirty="0"/>
              <a:t>GO-Beschreibungen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9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GANNT Chart für die Client-Seite:</a:t>
            </a:r>
          </a:p>
          <a:p>
            <a:endParaRPr lang="ru-RU" dirty="0"/>
          </a:p>
        </p:txBody>
      </p:sp>
      <p:pic>
        <p:nvPicPr>
          <p:cNvPr id="1026" name="Picture 2" descr="C:\Users\Сеня\Desktop\GANTT 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" y="2492896"/>
            <a:ext cx="9010749" cy="271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8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GANNT Chart für die Server-Seite:</a:t>
            </a:r>
          </a:p>
          <a:p>
            <a:endParaRPr lang="ru-RU" dirty="0"/>
          </a:p>
        </p:txBody>
      </p:sp>
      <p:pic>
        <p:nvPicPr>
          <p:cNvPr id="2050" name="Picture 2" descr="C:\Users\Сеня\Desktop\GANTT 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" y="2492896"/>
            <a:ext cx="9039671" cy="271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zum Entwurf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drei Methoden der Repository-Oberklasse wurden nicht benötigt und daher sind nicht implementiert (da es als </a:t>
            </a:r>
            <a:r>
              <a:rPr lang="de-DE" i="1" dirty="0" err="1" smtClean="0"/>
              <a:t>bottleneck</a:t>
            </a:r>
            <a:r>
              <a:rPr lang="de-DE" dirty="0" smtClean="0"/>
              <a:t> gesehen wurde)</a:t>
            </a:r>
          </a:p>
          <a:p>
            <a:r>
              <a:rPr lang="de-DE" i="1" dirty="0" err="1" smtClean="0"/>
              <a:t>ViewModels</a:t>
            </a:r>
            <a:r>
              <a:rPr lang="de-DE" i="1" dirty="0" smtClean="0"/>
              <a:t> </a:t>
            </a:r>
            <a:r>
              <a:rPr lang="de-DE" dirty="0" smtClean="0"/>
              <a:t>und </a:t>
            </a:r>
            <a:r>
              <a:rPr lang="de-DE" i="1" dirty="0" err="1" smtClean="0"/>
              <a:t>Repositories</a:t>
            </a:r>
            <a:r>
              <a:rPr lang="de-DE" dirty="0"/>
              <a:t> </a:t>
            </a:r>
            <a:r>
              <a:rPr lang="de-DE" dirty="0" smtClean="0"/>
              <a:t>sind als Singletons implementiert</a:t>
            </a:r>
          </a:p>
          <a:p>
            <a:r>
              <a:rPr lang="de-DE" dirty="0" smtClean="0"/>
              <a:t>Zusätzliche Client-Entity Klassen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8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Codezeilen pro Teammitglied pro Woche:</a:t>
            </a:r>
          </a:p>
          <a:p>
            <a:endParaRPr lang="ru-RU" dirty="0"/>
          </a:p>
        </p:txBody>
      </p:sp>
      <p:pic>
        <p:nvPicPr>
          <p:cNvPr id="3075" name="Picture 3" descr="C:\Users\Сеня\Desktop\Codezeil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82" y="2060848"/>
            <a:ext cx="7524836" cy="475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Vielen Dank </a:t>
            </a:r>
            <a:br>
              <a:rPr lang="de-DE" dirty="0" smtClean="0"/>
            </a:br>
            <a:r>
              <a:rPr lang="de-DE" dirty="0" smtClean="0"/>
              <a:t>für Ihre Aufmerksamkeit!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2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GBI Tut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lien GBI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BI Tut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Folien GBI WS16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/>
      <a:lstStyle>
        <a:defPPr algn="r">
          <a:spcBef>
            <a:spcPct val="50000"/>
          </a:spcBef>
          <a:defRPr sz="9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GBI Tut WS16-17</Template>
  <TotalTime>47</TotalTime>
  <Words>125</Words>
  <Application>Microsoft Office PowerPoint</Application>
  <PresentationFormat>Экран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GBI Tut WS16-17</vt:lpstr>
      <vt:lpstr>1_Folien GBI WS16-17</vt:lpstr>
      <vt:lpstr>1_GBI Tut WS16-17</vt:lpstr>
      <vt:lpstr>2_Folien GBI WS16-17</vt:lpstr>
      <vt:lpstr>Ясность</vt:lpstr>
      <vt:lpstr>Android Go! app</vt:lpstr>
      <vt:lpstr>Live-Demo</vt:lpstr>
      <vt:lpstr>Wunschkriterien</vt:lpstr>
      <vt:lpstr>Zeitplan</vt:lpstr>
      <vt:lpstr>Zeitplan</vt:lpstr>
      <vt:lpstr>Änderungen zum Entwurf</vt:lpstr>
      <vt:lpstr>Statistiken</vt:lpstr>
      <vt:lpstr>Vielen Dank 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Go! app</dc:title>
  <dc:creator>Сеня</dc:creator>
  <cp:lastModifiedBy>Сеня</cp:lastModifiedBy>
  <cp:revision>8</cp:revision>
  <dcterms:created xsi:type="dcterms:W3CDTF">2017-08-22T00:08:00Z</dcterms:created>
  <dcterms:modified xsi:type="dcterms:W3CDTF">2017-08-22T00:55:36Z</dcterms:modified>
</cp:coreProperties>
</file>