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수빈" initials="한수" lastIdx="1" clrIdx="0">
    <p:extLst>
      <p:ext uri="{19B8F6BF-5375-455C-9EA6-DF929625EA0E}">
        <p15:presenceInfo xmlns:p15="http://schemas.microsoft.com/office/powerpoint/2012/main" userId="883b412e814f90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AC044-28C9-4C9C-B674-AAB8AA8EE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F4F27-BE43-437E-B1CA-E39B6E14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20C71-22C1-4A83-955A-6F3F3D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E29C4-5891-4E13-AD75-2382137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FB5A-68C2-4DA3-AECF-D4F097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BBCA-1F03-4745-B409-97C3D669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6986C-08A5-4CD5-8FFA-85E5103E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34E52-E457-4D48-9BBF-7EEC9959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E16B9-2E6B-4C8C-A350-26D7782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E2941-783C-4C81-82CC-E2BC3F8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3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6D04C8-FE4F-4870-BE5E-3720F098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41434-15E2-4C0D-8F82-27DA9486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92DB1-1C65-4254-BC53-D7CDF7D2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02954-AFF0-46E5-AB65-AFA82CC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EDEBF-62A6-40DB-96CA-6030056C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47EC-6CCF-4A7D-ADEA-85B2D68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73717-975F-4435-85A0-50734767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4CDA8-71C8-4A3C-8CE3-8AF5B2AF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91FEE-544C-4D1B-BDBB-3D13330A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23100-3E2E-4A4E-A772-7A77C6A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7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D45BB-42CB-4ECE-A110-BA61139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C77D9-0890-4194-8993-E51AB57B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B57-740A-418C-821B-DCBDAC80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05C4E-5102-42CD-82B4-F2126436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771E1-B443-4E77-965D-9402151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9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752B-4B37-4366-A889-F28577E5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06F9F-6B99-48D1-B171-7F616FD6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E2591-91F4-4568-B907-24512E42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8E6DD-ED0C-47E8-8460-C3DB8E34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A01E2-7BD5-4DC4-A50B-98F2963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92D7E-E560-47DF-BE3D-42154C3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F2FA9-AA6D-4B42-98F9-EAE1A375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07245-4BF8-4346-9698-38962CA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621231-87AD-476A-9F18-39E067D4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B42C14-EA47-4619-834F-26C53F655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17581-CAB6-49AB-A9D5-0D68971F2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13BE63-98B7-4FFD-A9A2-D8049AB3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DC7B41-F55E-4671-89C8-55B214B9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C756FE-0DD6-4A30-A96E-6B2222CC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15360-EE9D-4517-A2D0-FB7AF6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89430F-6E68-47B2-81CC-6E961F1E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D9787-D497-4568-A031-096A6E1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C4FFF-71B8-46F2-8227-F7D4969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5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7A3C50-385B-4134-A527-5D06B90A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D880C4-442E-4F29-9E5C-28268138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78C7A-C616-449C-A42B-0931ECD5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2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17FE2-9C7F-447E-A798-EDD812C5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D77AE-2E8B-4BF1-A61F-9748AF87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93FB2-2BF3-4F65-8ED6-5F55574B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8432A-09B3-4DA0-A66E-51B93D6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8C9C4-2700-4D14-B89C-D24562C7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498B-8694-4C22-BA46-FFF4598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BD2B6-6085-4C9A-9BE5-8FFE510F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8AFCB-B1EA-4D6E-9625-2EF1674BD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0FA55-3A70-44B0-94D4-53C741D1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462ED-C556-4B7D-95E1-6847DFEB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7C04-74A4-4B66-8145-083CF888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803EB-56B4-4A8E-BD05-AF52FEAB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64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7C788D-E888-464F-A691-415C44A8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8813C-05E7-4572-B37F-CB5C9BF8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22ED-EC8B-465D-B3E5-8EDDD61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583F-4AC3-403D-8D4A-CF7AE8BD89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54F20-20EE-4289-B8F5-C99DF986C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9CE4-546C-4E96-BA39-47CC21E7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980B-1A71-4608-B535-CCF4A186C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4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934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62314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메인</a:t>
                      </a:r>
                      <a:r>
                        <a:rPr lang="en-US" altLang="ko-KR" sz="1100"/>
                        <a:t>(index.html)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26477"/>
              </p:ext>
            </p:extLst>
          </p:nvPr>
        </p:nvGraphicFramePr>
        <p:xfrm>
          <a:off x="9597191" y="774489"/>
          <a:ext cx="2369213" cy="60551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메인 페이지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24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하버시 메뉴들 등장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이미지 슬라이드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- 5-1)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클릭하면  한장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- 5-2)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스크롤시 페이지를 표시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팝업창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x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표시 누를때까지 사라지지 않음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Top :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상단으로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193">
                <a:tc>
                  <a:txBody>
                    <a:bodyPr/>
                    <a:lstStyle/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1, 2, 3, 4, 6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번은 메인 페이지 가끝날떄까지 유지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50030140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E0E43-FD37-46AA-9DE5-EDA61602DF91}"/>
              </a:ext>
            </a:extLst>
          </p:cNvPr>
          <p:cNvSpPr/>
          <p:nvPr/>
        </p:nvSpPr>
        <p:spPr>
          <a:xfrm>
            <a:off x="113267" y="1895107"/>
            <a:ext cx="9105635" cy="2412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메인 메뉴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40D28-A60F-4B84-9AFB-A1B023C1C8D9}"/>
              </a:ext>
            </a:extLst>
          </p:cNvPr>
          <p:cNvGrpSpPr/>
          <p:nvPr/>
        </p:nvGrpSpPr>
        <p:grpSpPr>
          <a:xfrm>
            <a:off x="997527" y="2401454"/>
            <a:ext cx="7721597" cy="4092912"/>
            <a:chOff x="4758041" y="1105695"/>
            <a:chExt cx="1333500" cy="13335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48C256-CDDD-4B75-849A-4DD7F05EA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3B5D06-C97C-4C10-9434-AA0617DAD10F}"/>
                </a:ext>
              </a:extLst>
            </p:cNvPr>
            <p:cNvSpPr txBox="1"/>
            <p:nvPr/>
          </p:nvSpPr>
          <p:spPr>
            <a:xfrm>
              <a:off x="5291562" y="1480027"/>
              <a:ext cx="244500" cy="190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chemeClr val="bg1"/>
                  </a:solidFill>
                </a:rPr>
                <a:t>이미지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F127FE-67F5-49CE-8159-05EE7D2481B9}"/>
              </a:ext>
            </a:extLst>
          </p:cNvPr>
          <p:cNvSpPr/>
          <p:nvPr/>
        </p:nvSpPr>
        <p:spPr>
          <a:xfrm>
            <a:off x="2549785" y="6128327"/>
            <a:ext cx="4656204" cy="244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 슬라이드 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B68687-4834-4CC0-82C9-FA28CC73CDCC}"/>
              </a:ext>
            </a:extLst>
          </p:cNvPr>
          <p:cNvSpPr/>
          <p:nvPr/>
        </p:nvSpPr>
        <p:spPr>
          <a:xfrm>
            <a:off x="8331200" y="4075858"/>
            <a:ext cx="387924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50AD0B-42CA-4116-932B-9AE968467834}"/>
              </a:ext>
            </a:extLst>
          </p:cNvPr>
          <p:cNvSpPr/>
          <p:nvPr/>
        </p:nvSpPr>
        <p:spPr>
          <a:xfrm rot="10800000">
            <a:off x="997527" y="4075857"/>
            <a:ext cx="387924" cy="5847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D201F79-620C-4BF9-8F69-D3E62ED9474E}"/>
              </a:ext>
            </a:extLst>
          </p:cNvPr>
          <p:cNvGrpSpPr/>
          <p:nvPr/>
        </p:nvGrpSpPr>
        <p:grpSpPr>
          <a:xfrm>
            <a:off x="3922955" y="1875004"/>
            <a:ext cx="273905" cy="270933"/>
            <a:chOff x="5669695" y="2302072"/>
            <a:chExt cx="273905" cy="27093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D4FBBD4-8BF2-426D-9B7B-877FBA1188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AF2E76-A950-4FC5-B10F-A5E65B827ABC}"/>
                </a:ext>
              </a:extLst>
            </p:cNvPr>
            <p:cNvSpPr txBox="1"/>
            <p:nvPr/>
          </p:nvSpPr>
          <p:spPr>
            <a:xfrm>
              <a:off x="5669695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B91D4B-BE20-410E-9CE4-18B71A64E887}"/>
              </a:ext>
            </a:extLst>
          </p:cNvPr>
          <p:cNvGrpSpPr/>
          <p:nvPr/>
        </p:nvGrpSpPr>
        <p:grpSpPr>
          <a:xfrm>
            <a:off x="3801384" y="3468335"/>
            <a:ext cx="270933" cy="270933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8CAEABD-4C8A-4B42-B9BF-B8B7857953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F8B96B-4499-47AE-B63C-59F0209A85C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22925C2-BCA0-4233-9339-C69B575065DA}"/>
              </a:ext>
            </a:extLst>
          </p:cNvPr>
          <p:cNvGrpSpPr/>
          <p:nvPr/>
        </p:nvGrpSpPr>
        <p:grpSpPr>
          <a:xfrm>
            <a:off x="739965" y="3940390"/>
            <a:ext cx="385042" cy="270933"/>
            <a:chOff x="5615612" y="2302072"/>
            <a:chExt cx="385042" cy="270933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3621424-FD5B-4F49-B3A5-66B46C235AC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7E6BAD2-7313-4699-B82F-8E6460EBE540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EC3960D-B822-4D51-996A-E02F67BE60CF}"/>
              </a:ext>
            </a:extLst>
          </p:cNvPr>
          <p:cNvGrpSpPr/>
          <p:nvPr/>
        </p:nvGrpSpPr>
        <p:grpSpPr>
          <a:xfrm>
            <a:off x="2357263" y="5871662"/>
            <a:ext cx="385042" cy="270933"/>
            <a:chOff x="5615612" y="2302072"/>
            <a:chExt cx="385042" cy="27093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49392DD2-9210-4291-844A-38A57078D56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F3A60FC-5C8E-468A-BB3D-517A23A3B2A0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5-2</a:t>
              </a:r>
              <a:endParaRPr lang="ko-KR" altLang="en-US" sz="1000" b="1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C4E6848-8CE2-4E24-A683-46FD59283E4A}"/>
              </a:ext>
            </a:extLst>
          </p:cNvPr>
          <p:cNvSpPr/>
          <p:nvPr/>
        </p:nvSpPr>
        <p:spPr>
          <a:xfrm>
            <a:off x="8894920" y="3027508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E62555-1979-4FC3-B2DB-B0066C674D8D}"/>
              </a:ext>
            </a:extLst>
          </p:cNvPr>
          <p:cNvGrpSpPr/>
          <p:nvPr/>
        </p:nvGrpSpPr>
        <p:grpSpPr>
          <a:xfrm>
            <a:off x="8894920" y="3535546"/>
            <a:ext cx="270933" cy="270933"/>
            <a:chOff x="5672667" y="2302072"/>
            <a:chExt cx="270933" cy="270933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A31778E-53C1-4157-9000-3C82E5D298B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CBA7558-3147-4CD0-B1E8-0A3925F8D03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B34087A-5737-4D18-A375-6979F7409C5F}"/>
              </a:ext>
            </a:extLst>
          </p:cNvPr>
          <p:cNvSpPr/>
          <p:nvPr/>
        </p:nvSpPr>
        <p:spPr>
          <a:xfrm>
            <a:off x="7084291" y="1660235"/>
            <a:ext cx="1657703" cy="1887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popup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B5C0AF5-90E9-42C7-A762-84A3F0A99B9B}"/>
              </a:ext>
            </a:extLst>
          </p:cNvPr>
          <p:cNvGrpSpPr/>
          <p:nvPr/>
        </p:nvGrpSpPr>
        <p:grpSpPr>
          <a:xfrm>
            <a:off x="7100398" y="1850087"/>
            <a:ext cx="270933" cy="270933"/>
            <a:chOff x="5672667" y="2302072"/>
            <a:chExt cx="270933" cy="270933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0D42747-E5E3-4E19-8381-83AB9D49CC4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6CE84B-7EE8-48B1-B52E-277911746A8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8A937A-CA1E-4FD5-9514-D87F32E88AF9}"/>
              </a:ext>
            </a:extLst>
          </p:cNvPr>
          <p:cNvSpPr/>
          <p:nvPr/>
        </p:nvSpPr>
        <p:spPr>
          <a:xfrm>
            <a:off x="8689698" y="6142595"/>
            <a:ext cx="529204" cy="3641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12B06A0C-F9E7-40F1-8AF5-3E5C3AE29954}"/>
              </a:ext>
            </a:extLst>
          </p:cNvPr>
          <p:cNvGrpSpPr/>
          <p:nvPr/>
        </p:nvGrpSpPr>
        <p:grpSpPr>
          <a:xfrm>
            <a:off x="8583657" y="6049680"/>
            <a:ext cx="270933" cy="270933"/>
            <a:chOff x="5672667" y="2302072"/>
            <a:chExt cx="270933" cy="270933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B984D9E-4C69-49C3-983D-F4D8A220084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253E5F4-B884-4C1F-9BC2-6CFFFD6B5E98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8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BF37B2-4135-403E-B461-A143864EEA27}"/>
              </a:ext>
            </a:extLst>
          </p:cNvPr>
          <p:cNvSpPr/>
          <p:nvPr/>
        </p:nvSpPr>
        <p:spPr>
          <a:xfrm>
            <a:off x="209958" y="1757737"/>
            <a:ext cx="8909484" cy="46270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3409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5372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메인</a:t>
                      </a:r>
                      <a:r>
                        <a:rPr lang="en-US" altLang="ko-KR" sz="1100"/>
                        <a:t>(index.html) -8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41919"/>
              </p:ext>
            </p:extLst>
          </p:nvPr>
        </p:nvGraphicFramePr>
        <p:xfrm>
          <a:off x="9578055" y="746838"/>
          <a:ext cx="2369213" cy="5646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51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메인 페이지 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-8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327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메뉴바가 사라진다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Form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체크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라디오 체크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확인 화면으로 넘어간다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스크롤시 페이지를 표시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원하는 곳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스크롤바 생성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section8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에서만 동작한다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2542" marR="112542" marT="56271" marB="562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22955" y="1201876"/>
            <a:ext cx="1729700" cy="3341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199778" y="1166367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BB91D4B-BE20-410E-9CE4-18B71A64E887}"/>
              </a:ext>
            </a:extLst>
          </p:cNvPr>
          <p:cNvGrpSpPr/>
          <p:nvPr/>
        </p:nvGrpSpPr>
        <p:grpSpPr>
          <a:xfrm>
            <a:off x="3154665" y="3877480"/>
            <a:ext cx="270933" cy="270933"/>
            <a:chOff x="5672667" y="2302072"/>
            <a:chExt cx="270933" cy="270933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8CAEABD-4C8A-4B42-B9BF-B8B7857953C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2F8B96B-4499-47AE-B63C-59F0209A85C6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C4E6848-8CE2-4E24-A683-46FD59283E4A}"/>
              </a:ext>
            </a:extLst>
          </p:cNvPr>
          <p:cNvSpPr/>
          <p:nvPr/>
        </p:nvSpPr>
        <p:spPr>
          <a:xfrm>
            <a:off x="8477063" y="2974225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0E62555-1979-4FC3-B2DB-B0066C674D8D}"/>
              </a:ext>
            </a:extLst>
          </p:cNvPr>
          <p:cNvGrpSpPr/>
          <p:nvPr/>
        </p:nvGrpSpPr>
        <p:grpSpPr>
          <a:xfrm>
            <a:off x="8350800" y="3091127"/>
            <a:ext cx="270933" cy="270933"/>
            <a:chOff x="5672667" y="2302072"/>
            <a:chExt cx="270933" cy="270933"/>
          </a:xfrm>
        </p:grpSpPr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A31778E-53C1-4157-9000-3C82E5D298B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CBA7558-3147-4CD0-B1E8-0A3925F8D03A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17FE3C1-3CF9-4E7B-84DD-1520422DCFD6}"/>
              </a:ext>
            </a:extLst>
          </p:cNvPr>
          <p:cNvGrpSpPr/>
          <p:nvPr/>
        </p:nvGrpSpPr>
        <p:grpSpPr>
          <a:xfrm>
            <a:off x="3376055" y="4124847"/>
            <a:ext cx="2063105" cy="320980"/>
            <a:chOff x="5019039" y="441113"/>
            <a:chExt cx="1088391" cy="16933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063349D-D1C9-482A-8F9B-52DFC2A1AB4E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C317452-57D7-49AC-B37D-C7845A8F9049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89EFBD3-9A12-4762-BA34-956525D98F44}"/>
              </a:ext>
            </a:extLst>
          </p:cNvPr>
          <p:cNvGrpSpPr/>
          <p:nvPr/>
        </p:nvGrpSpPr>
        <p:grpSpPr>
          <a:xfrm>
            <a:off x="3376055" y="4527112"/>
            <a:ext cx="614174" cy="184666"/>
            <a:chOff x="5253622" y="3374848"/>
            <a:chExt cx="614174" cy="18466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3621C3B-06CB-4918-B9D9-BB48057E1B88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D133D39-4085-43E1-B0F0-179142E09878}"/>
                </a:ext>
              </a:extLst>
            </p:cNvPr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055EFE-5692-4096-88AD-D262266EDB18}"/>
              </a:ext>
            </a:extLst>
          </p:cNvPr>
          <p:cNvSpPr/>
          <p:nvPr/>
        </p:nvSpPr>
        <p:spPr>
          <a:xfrm>
            <a:off x="3800008" y="4730443"/>
            <a:ext cx="1020389" cy="196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CECB10-3E78-4854-8268-98DBFD88DC38}"/>
              </a:ext>
            </a:extLst>
          </p:cNvPr>
          <p:cNvSpPr/>
          <p:nvPr/>
        </p:nvSpPr>
        <p:spPr>
          <a:xfrm>
            <a:off x="9029210" y="3039865"/>
            <a:ext cx="189692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스크롤바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310C35-3B57-400F-8BF7-B1D381FAF96F}"/>
              </a:ext>
            </a:extLst>
          </p:cNvPr>
          <p:cNvGrpSpPr/>
          <p:nvPr/>
        </p:nvGrpSpPr>
        <p:grpSpPr>
          <a:xfrm>
            <a:off x="8851641" y="2955660"/>
            <a:ext cx="270933" cy="270933"/>
            <a:chOff x="5672667" y="2302072"/>
            <a:chExt cx="270933" cy="270933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AB46D3F-74D1-4F56-8AB6-BCBB7E4B8A2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56E8AAD-976B-497F-A5B2-38D37DEFE0B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E7CFEFC-D0BB-49F1-A79E-DD9EA35D0EBC}"/>
              </a:ext>
            </a:extLst>
          </p:cNvPr>
          <p:cNvGrpSpPr/>
          <p:nvPr/>
        </p:nvGrpSpPr>
        <p:grpSpPr>
          <a:xfrm>
            <a:off x="3013407" y="4483803"/>
            <a:ext cx="385042" cy="270933"/>
            <a:chOff x="5615612" y="2302072"/>
            <a:chExt cx="385042" cy="27093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35E979-BFC8-4A6C-B090-DF628F36944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D93492-3F97-4D38-BB1A-993E54997FDE}"/>
                </a:ext>
              </a:extLst>
            </p:cNvPr>
            <p:cNvSpPr txBox="1"/>
            <p:nvPr/>
          </p:nvSpPr>
          <p:spPr>
            <a:xfrm>
              <a:off x="5615612" y="2314427"/>
              <a:ext cx="385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/>
                <a:t>5-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88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67BB38-A0CE-4271-B954-A802FAF162D0}"/>
              </a:ext>
            </a:extLst>
          </p:cNvPr>
          <p:cNvSpPr/>
          <p:nvPr/>
        </p:nvSpPr>
        <p:spPr>
          <a:xfrm>
            <a:off x="3522443" y="2608809"/>
            <a:ext cx="2544619" cy="20313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934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2245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로그인</a:t>
                      </a:r>
                      <a:r>
                        <a:rPr lang="en-US" altLang="ko-KR" sz="1100"/>
                        <a:t>(login.html)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76344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로그인 페이지</a:t>
                      </a: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밑으로 스크롤시 로고 작아짐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맨밑에서 확인할수 있다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서치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 검색창 이 나온다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페이지로 이동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메뉴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하버시 메뉴들 등장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Form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형식 로그인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확인 후 버튼 클릭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 이동 후 확인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페이지 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section8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과 같으나 스크롤 바는 없다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9E0E43-FD37-46AA-9DE5-EDA61602DF91}"/>
              </a:ext>
            </a:extLst>
          </p:cNvPr>
          <p:cNvSpPr/>
          <p:nvPr/>
        </p:nvSpPr>
        <p:spPr>
          <a:xfrm>
            <a:off x="113267" y="1895107"/>
            <a:ext cx="9105635" cy="2412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메인 메뉴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88FAD2-791E-494C-A11F-F05F5492CA11}"/>
              </a:ext>
            </a:extLst>
          </p:cNvPr>
          <p:cNvSpPr/>
          <p:nvPr/>
        </p:nvSpPr>
        <p:spPr>
          <a:xfrm>
            <a:off x="7578157" y="1204385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13FF5A7-CACB-431E-BED6-E2C4FF4D3499}"/>
              </a:ext>
            </a:extLst>
          </p:cNvPr>
          <p:cNvSpPr/>
          <p:nvPr/>
        </p:nvSpPr>
        <p:spPr>
          <a:xfrm>
            <a:off x="6429955" y="1204963"/>
            <a:ext cx="1140967" cy="2429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서치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ECAD6F1-F393-4D04-9A13-CA987CE49CA4}"/>
              </a:ext>
            </a:extLst>
          </p:cNvPr>
          <p:cNvGrpSpPr/>
          <p:nvPr/>
        </p:nvGrpSpPr>
        <p:grpSpPr>
          <a:xfrm>
            <a:off x="6422720" y="1067953"/>
            <a:ext cx="270933" cy="270933"/>
            <a:chOff x="5672667" y="2302072"/>
            <a:chExt cx="270933" cy="27093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F22D1FC-E3D4-412A-BD8C-5F01A2A9E40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856EC3-FBF1-432E-865B-FCA1DBD9644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35E1BF0-CBDC-4A65-B916-9D0256D849E3}"/>
              </a:ext>
            </a:extLst>
          </p:cNvPr>
          <p:cNvGrpSpPr/>
          <p:nvPr/>
        </p:nvGrpSpPr>
        <p:grpSpPr>
          <a:xfrm>
            <a:off x="7652303" y="1063219"/>
            <a:ext cx="270933" cy="270933"/>
            <a:chOff x="5672667" y="2302072"/>
            <a:chExt cx="270933" cy="27093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398CD1C0-274E-4A7B-AC2C-889A22D07FB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E6CE29F-CA06-4814-A535-345002F3943E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D201F79-620C-4BF9-8F69-D3E62ED9474E}"/>
              </a:ext>
            </a:extLst>
          </p:cNvPr>
          <p:cNvGrpSpPr/>
          <p:nvPr/>
        </p:nvGrpSpPr>
        <p:grpSpPr>
          <a:xfrm>
            <a:off x="3922955" y="1875004"/>
            <a:ext cx="273905" cy="270933"/>
            <a:chOff x="5669695" y="2302072"/>
            <a:chExt cx="273905" cy="27093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D4FBBD4-8BF2-426D-9B7B-877FBA11888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CAF2E76-A950-4FC5-B10F-A5E65B827ABC}"/>
                </a:ext>
              </a:extLst>
            </p:cNvPr>
            <p:cNvSpPr txBox="1"/>
            <p:nvPr/>
          </p:nvSpPr>
          <p:spPr>
            <a:xfrm>
              <a:off x="5669695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46D8C96-DADC-4938-AC60-FFE885195FDF}"/>
              </a:ext>
            </a:extLst>
          </p:cNvPr>
          <p:cNvGrpSpPr/>
          <p:nvPr/>
        </p:nvGrpSpPr>
        <p:grpSpPr>
          <a:xfrm>
            <a:off x="3924040" y="3091936"/>
            <a:ext cx="1741427" cy="241270"/>
            <a:chOff x="5019039" y="441113"/>
            <a:chExt cx="1088391" cy="16933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2DC297A-6835-45DD-98B5-C29C718C71B2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C8E0B7-90FF-44E0-9988-DA111D11B9CB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E5E342-4207-44C6-B151-479D322C58A5}"/>
              </a:ext>
            </a:extLst>
          </p:cNvPr>
          <p:cNvGrpSpPr/>
          <p:nvPr/>
        </p:nvGrpSpPr>
        <p:grpSpPr>
          <a:xfrm>
            <a:off x="3924040" y="3368798"/>
            <a:ext cx="1741427" cy="241270"/>
            <a:chOff x="5019039" y="441113"/>
            <a:chExt cx="1088391" cy="169333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A75C85-70B4-4F09-AC45-BC00DFD6922A}"/>
                </a:ext>
              </a:extLst>
            </p:cNvPr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F31E74A-FEA2-4A26-8E76-72BA4176DC17}"/>
                </a:ext>
              </a:extLst>
            </p:cNvPr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73229D6-07FF-40C7-894C-47B55CBE035A}"/>
              </a:ext>
            </a:extLst>
          </p:cNvPr>
          <p:cNvGrpSpPr/>
          <p:nvPr/>
        </p:nvGrpSpPr>
        <p:grpSpPr>
          <a:xfrm>
            <a:off x="3922955" y="3624465"/>
            <a:ext cx="641425" cy="184666"/>
            <a:chOff x="5253622" y="3374848"/>
            <a:chExt cx="641425" cy="18466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32E27-D528-4C65-B4F5-FCE87C4D5D2A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201E5A-CB70-4B06-AA92-6D2D19EF144C}"/>
                </a:ext>
              </a:extLst>
            </p:cNvPr>
            <p:cNvSpPr txBox="1"/>
            <p:nvPr/>
          </p:nvSpPr>
          <p:spPr>
            <a:xfrm>
              <a:off x="5298409" y="3374848"/>
              <a:ext cx="5966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/>
                <a:t>아이디 자동</a:t>
              </a:r>
              <a:endParaRPr lang="ko-KR" altLang="en-US" sz="600" dirty="0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3DEC871-1E43-4D5D-9AC2-A56636F643F8}"/>
              </a:ext>
            </a:extLst>
          </p:cNvPr>
          <p:cNvSpPr/>
          <p:nvPr/>
        </p:nvSpPr>
        <p:spPr>
          <a:xfrm>
            <a:off x="3920241" y="3791825"/>
            <a:ext cx="1741427" cy="2256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/>
              <a:t>확인</a:t>
            </a:r>
            <a:endParaRPr lang="ko-KR" altLang="en-US" sz="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4D5D6D-FAEB-4D07-BF13-3CAA2C7123D9}"/>
              </a:ext>
            </a:extLst>
          </p:cNvPr>
          <p:cNvSpPr/>
          <p:nvPr/>
        </p:nvSpPr>
        <p:spPr>
          <a:xfrm>
            <a:off x="3920241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1A41728-6C0D-46BE-B809-79900E4197DA}"/>
              </a:ext>
            </a:extLst>
          </p:cNvPr>
          <p:cNvSpPr/>
          <p:nvPr/>
        </p:nvSpPr>
        <p:spPr>
          <a:xfrm>
            <a:off x="4503873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5BE019-4B1D-4829-860C-D5DE8653A06E}"/>
              </a:ext>
            </a:extLst>
          </p:cNvPr>
          <p:cNvSpPr/>
          <p:nvPr/>
        </p:nvSpPr>
        <p:spPr>
          <a:xfrm>
            <a:off x="5087505" y="4053453"/>
            <a:ext cx="477011" cy="199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>
                <a:solidFill>
                  <a:schemeClr val="tx1"/>
                </a:solidFill>
              </a:rPr>
              <a:t>BUTTON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DEDDE116-F9F7-4BE9-9ABB-93732A7998A9}"/>
              </a:ext>
            </a:extLst>
          </p:cNvPr>
          <p:cNvGrpSpPr/>
          <p:nvPr/>
        </p:nvGrpSpPr>
        <p:grpSpPr>
          <a:xfrm>
            <a:off x="3728480" y="2948437"/>
            <a:ext cx="270933" cy="270933"/>
            <a:chOff x="5672667" y="2302072"/>
            <a:chExt cx="270933" cy="270933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D57C159-70F2-4410-AB3D-A6E29AD494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161D3ED-3DCC-4302-9FF5-470B1A47FBDD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D1AA45A-5D3B-4AAD-BDA9-C8322B1EFAB6}"/>
              </a:ext>
            </a:extLst>
          </p:cNvPr>
          <p:cNvGrpSpPr/>
          <p:nvPr/>
        </p:nvGrpSpPr>
        <p:grpSpPr>
          <a:xfrm>
            <a:off x="3673058" y="3764517"/>
            <a:ext cx="270933" cy="270933"/>
            <a:chOff x="5672667" y="2302072"/>
            <a:chExt cx="270933" cy="270933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4AB467C-68E8-4CDB-B89A-F53887C495A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99C48AA-8FA8-4D64-A635-921D490799B1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C35E305-D5A1-48DC-B982-F446AF8A8782}"/>
              </a:ext>
            </a:extLst>
          </p:cNvPr>
          <p:cNvGrpSpPr/>
          <p:nvPr/>
        </p:nvGrpSpPr>
        <p:grpSpPr>
          <a:xfrm>
            <a:off x="3724414" y="4146096"/>
            <a:ext cx="270933" cy="270933"/>
            <a:chOff x="5672667" y="2302072"/>
            <a:chExt cx="270933" cy="270933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D8D86B41-DFC8-4B6D-9F9A-FA6DB53506A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A667C60-E065-41B4-AB27-7440B8FE0A3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926E78-E4F3-482C-8A89-88B2BE56835B}"/>
              </a:ext>
            </a:extLst>
          </p:cNvPr>
          <p:cNvCxnSpPr/>
          <p:nvPr/>
        </p:nvCxnSpPr>
        <p:spPr>
          <a:xfrm>
            <a:off x="932873" y="5088721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9997E6B-2C21-4A5A-9BD0-B02D673599BA}"/>
              </a:ext>
            </a:extLst>
          </p:cNvPr>
          <p:cNvSpPr/>
          <p:nvPr/>
        </p:nvSpPr>
        <p:spPr>
          <a:xfrm>
            <a:off x="255874" y="5123247"/>
            <a:ext cx="9108403" cy="14391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24CF635-A19F-4542-86D0-7373D19CCCDA}"/>
              </a:ext>
            </a:extLst>
          </p:cNvPr>
          <p:cNvGrpSpPr/>
          <p:nvPr/>
        </p:nvGrpSpPr>
        <p:grpSpPr>
          <a:xfrm>
            <a:off x="4279294" y="5656124"/>
            <a:ext cx="270933" cy="270933"/>
            <a:chOff x="5672667" y="2302072"/>
            <a:chExt cx="270933" cy="270933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1698913-E06D-4026-9458-FBB5FB9D61C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5B7EBB-B07E-45FC-B1AE-AFEBB5216EA9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57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/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0481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-4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event.html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동영상 계속 돌아간다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타이머가 돌아간다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시간이 완료되면 문장이 나온다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F0DB11-D4B6-47BD-AA61-8FFD97C87A8E}"/>
              </a:ext>
            </a:extLst>
          </p:cNvPr>
          <p:cNvGrpSpPr/>
          <p:nvPr/>
        </p:nvGrpSpPr>
        <p:grpSpPr>
          <a:xfrm>
            <a:off x="147781" y="1872374"/>
            <a:ext cx="9180946" cy="4473008"/>
            <a:chOff x="4760517" y="1075774"/>
            <a:chExt cx="1333500" cy="13335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517DB7-BD8C-416F-A8AF-ACEE7D2D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517" y="1075774"/>
              <a:ext cx="1333500" cy="1333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972C08-CCFD-4514-ACBA-B5371D33F24C}"/>
                </a:ext>
              </a:extLst>
            </p:cNvPr>
            <p:cNvSpPr txBox="1"/>
            <p:nvPr/>
          </p:nvSpPr>
          <p:spPr>
            <a:xfrm>
              <a:off x="4905899" y="1161053"/>
              <a:ext cx="237411" cy="17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solidFill>
                    <a:schemeClr val="bg1"/>
                  </a:solidFill>
                </a:rPr>
                <a:t>동영상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BD32054-3609-4124-A196-3A43BE6A481D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FC75AF8-C9DA-413B-B70E-92791774894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9D09AD-F2A7-46B1-B511-C278574260B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9215AA-C63F-4E52-B072-C970F66C8289}"/>
              </a:ext>
            </a:extLst>
          </p:cNvPr>
          <p:cNvSpPr/>
          <p:nvPr/>
        </p:nvSpPr>
        <p:spPr>
          <a:xfrm>
            <a:off x="3880352" y="2571490"/>
            <a:ext cx="1715804" cy="5942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타이틀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4A33B63-26C6-43C7-9E81-D584E18C0E8C}"/>
              </a:ext>
            </a:extLst>
          </p:cNvPr>
          <p:cNvSpPr/>
          <p:nvPr/>
        </p:nvSpPr>
        <p:spPr>
          <a:xfrm>
            <a:off x="3880352" y="3527942"/>
            <a:ext cx="1715804" cy="59421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타이머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D3E757-1F08-4488-94F0-472A413D9321}"/>
              </a:ext>
            </a:extLst>
          </p:cNvPr>
          <p:cNvGrpSpPr/>
          <p:nvPr/>
        </p:nvGrpSpPr>
        <p:grpSpPr>
          <a:xfrm>
            <a:off x="3744885" y="3392475"/>
            <a:ext cx="270933" cy="270933"/>
            <a:chOff x="5672667" y="2302072"/>
            <a:chExt cx="270933" cy="270933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CBA32F5-AC9B-495C-B086-351E51B25BA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EA3D2-C875-4C2A-8DBD-8D9E0A6B24F0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6E009EA-FA92-40FF-8E19-9A17DCC05073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9247779-685A-49B8-B6DE-003234A59B88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CE7D839-8574-4045-A7C7-EA3F8DD9D49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B75E45A-1FBC-424E-A6C5-2CF3215056E9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84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8873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2,3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21359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2,3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72374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1148714" y="21584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2942775" y="2571490"/>
            <a:ext cx="3217880" cy="2872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2863273" y="2423667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25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91664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-4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6636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-4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lang="en-US" altLang="ko-KR" sz="1100"/>
                        <a:t>  -</a:t>
                      </a:r>
                      <a:r>
                        <a:rPr lang="ko-KR" altLang="en-US" sz="1100"/>
                        <a:t>아래에서 위로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21061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1148714" y="21584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1332461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1217947" y="3014347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A40719-CC4B-40E9-A2CA-050D1F16ECD3}"/>
              </a:ext>
            </a:extLst>
          </p:cNvPr>
          <p:cNvSpPr/>
          <p:nvPr/>
        </p:nvSpPr>
        <p:spPr>
          <a:xfrm>
            <a:off x="3453419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AC7A756-F654-4E9D-B7B4-9AEFB4CF4406}"/>
              </a:ext>
            </a:extLst>
          </p:cNvPr>
          <p:cNvGrpSpPr/>
          <p:nvPr/>
        </p:nvGrpSpPr>
        <p:grpSpPr>
          <a:xfrm>
            <a:off x="3338905" y="3014347"/>
            <a:ext cx="270933" cy="270933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8C1B26D-16CF-4BA9-A77C-7DDDA4C710E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BF9825-CD8A-48ED-9917-2A74D0015C9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6A4B44-E2BD-44ED-AF44-01789629D0D7}"/>
              </a:ext>
            </a:extLst>
          </p:cNvPr>
          <p:cNvSpPr/>
          <p:nvPr/>
        </p:nvSpPr>
        <p:spPr>
          <a:xfrm>
            <a:off x="5568219" y="3149814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427E0A-B428-4A12-9453-805524581F55}"/>
              </a:ext>
            </a:extLst>
          </p:cNvPr>
          <p:cNvGrpSpPr/>
          <p:nvPr/>
        </p:nvGrpSpPr>
        <p:grpSpPr>
          <a:xfrm>
            <a:off x="5453705" y="3014347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66FFE3-75BC-412E-B14F-8E7EE7DFC51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4ABB5A-8965-48B8-B1A8-15B316EB125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3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BBFCAD-6052-4440-9EF7-02B6B19C8B3A}"/>
              </a:ext>
            </a:extLst>
          </p:cNvPr>
          <p:cNvSpPr/>
          <p:nvPr/>
        </p:nvSpPr>
        <p:spPr>
          <a:xfrm>
            <a:off x="110499" y="1192985"/>
            <a:ext cx="9108403" cy="7253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B3CA68-A023-421D-AC23-5BFC79072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22405"/>
              </p:ext>
            </p:extLst>
          </p:nvPr>
        </p:nvGraphicFramePr>
        <p:xfrm>
          <a:off x="147781" y="154278"/>
          <a:ext cx="11804074" cy="93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6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프로젝트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100"/>
                        <a:t>웹 페이지 제작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한수빈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작성일자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20.05.17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 명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스톤헨지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벤치마킹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시스템구분</a:t>
                      </a:r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b="1"/>
                        <a:t>Page</a:t>
                      </a:r>
                      <a:endParaRPr lang="ko-KR" altLang="en-US" sz="1100" b="1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</a:t>
                      </a:r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0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112542" marR="112542" marT="56271" marB="56271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b="1"/>
                        <a:t>디렉토리</a:t>
                      </a:r>
                    </a:p>
                  </a:txBody>
                  <a:tcPr marL="112542" marR="112542" marT="56271" marB="56271"/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이벤트</a:t>
                      </a:r>
                      <a:r>
                        <a:rPr lang="en-US" altLang="ko-KR" sz="1100"/>
                        <a:t>(event.html) -5</a:t>
                      </a:r>
                      <a:endParaRPr lang="ko-KR" altLang="en-US" sz="1100"/>
                    </a:p>
                  </a:txBody>
                  <a:tcPr marL="112542" marR="112542" marT="56271" marB="56271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F5C383-5238-46C0-AD2B-B59974000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94149"/>
              </p:ext>
            </p:extLst>
          </p:nvPr>
        </p:nvGraphicFramePr>
        <p:xfrm>
          <a:off x="9597191" y="774489"/>
          <a:ext cx="2369213" cy="5131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46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이벤트 페이지</a:t>
                      </a: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HY견고딕"/>
                          <a:ea typeface="HY견고딕"/>
                        </a:rPr>
                        <a:t> -5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HY견고딕"/>
                        <a:ea typeface="HY견고딕"/>
                      </a:endParaRPr>
                    </a:p>
                  </a:txBody>
                  <a:tcPr marL="112542" marR="112542" marT="56271" marB="56271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44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로고 클릭시 </a:t>
                      </a:r>
                      <a:r>
                        <a:rPr lang="en-US" altLang="ko-KR" sz="1100"/>
                        <a:t>index.html </a:t>
                      </a:r>
                      <a:r>
                        <a:rPr lang="ko-KR" altLang="en-US" sz="1100"/>
                        <a:t>화면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이미지 전체화면으로 차지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r>
                        <a:rPr lang="ko-KR" altLang="en-US" sz="1100"/>
                        <a:t>화면 스크롤시 나타난다</a:t>
                      </a:r>
                      <a:r>
                        <a:rPr lang="en-US" altLang="ko-KR" sz="1100"/>
                        <a:t>.</a:t>
                      </a:r>
                    </a:p>
                    <a:p>
                      <a:pPr marL="0" indent="0" latinLnBrk="1">
                        <a:buNone/>
                        <a:defRPr/>
                      </a:pPr>
                      <a:r>
                        <a:rPr lang="en-US" altLang="ko-KR" sz="1100"/>
                        <a:t>  -</a:t>
                      </a:r>
                      <a:r>
                        <a:rPr lang="ko-KR" altLang="en-US" sz="1100"/>
                        <a:t>아래에서 위로</a:t>
                      </a:r>
                      <a:endParaRPr lang="en-US" altLang="ko-KR" sz="1100"/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사이드바 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선택 이동가능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Tx/>
                        <a:buChar char="-"/>
                        <a:defRPr/>
                      </a:pPr>
                      <a:endParaRPr kumimoji="0" lang="en-US" altLang="ko-KR" sz="11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footer</a:t>
                      </a:r>
                    </a:p>
                    <a:p>
                      <a:pPr marL="228600" indent="-228600" latinLnBrk="1">
                        <a:buAutoNum type="arabicPeriod"/>
                        <a:defRPr/>
                      </a:pPr>
                      <a:endParaRPr lang="en-US" altLang="ko-KR" sz="1100"/>
                    </a:p>
                  </a:txBody>
                  <a:tcPr marL="112542" marR="112542" marT="56271" marB="562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846BA0-50FA-4F28-983A-836DBD1CEF5E}"/>
              </a:ext>
            </a:extLst>
          </p:cNvPr>
          <p:cNvSpPr/>
          <p:nvPr/>
        </p:nvSpPr>
        <p:spPr>
          <a:xfrm>
            <a:off x="3936851" y="1201876"/>
            <a:ext cx="1715804" cy="6915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로고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F02C2C-2FDA-408E-8F40-17688A0028B9}"/>
              </a:ext>
            </a:extLst>
          </p:cNvPr>
          <p:cNvGrpSpPr/>
          <p:nvPr/>
        </p:nvGrpSpPr>
        <p:grpSpPr>
          <a:xfrm>
            <a:off x="4335245" y="1401659"/>
            <a:ext cx="270933" cy="270933"/>
            <a:chOff x="5672667" y="2302072"/>
            <a:chExt cx="270933" cy="27093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D52244-A3E5-4EF1-8033-7C176411AF1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EE8E92-A4E5-484F-987C-76106B97D17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339CB86-7775-45D5-BEA1-1CCFE5B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821061"/>
            <a:ext cx="9180946" cy="44730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4FFA7C-2B9F-457B-9860-4B44549B4C7C}"/>
              </a:ext>
            </a:extLst>
          </p:cNvPr>
          <p:cNvGrpSpPr/>
          <p:nvPr/>
        </p:nvGrpSpPr>
        <p:grpSpPr>
          <a:xfrm>
            <a:off x="770425" y="1902939"/>
            <a:ext cx="270933" cy="270933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4E26190-AE34-4BB0-8F07-CFBC50F9E90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AA4926-F085-44CA-AFCB-E040EE2C0B6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5A8BC8-F120-4FC7-83CF-3BA663F1BC61}"/>
              </a:ext>
            </a:extLst>
          </p:cNvPr>
          <p:cNvSpPr txBox="1"/>
          <p:nvPr/>
        </p:nvSpPr>
        <p:spPr>
          <a:xfrm>
            <a:off x="952936" y="18934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이미지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702B0B-4B5B-41A8-B88F-7AFF54F222A6}"/>
              </a:ext>
            </a:extLst>
          </p:cNvPr>
          <p:cNvSpPr/>
          <p:nvPr/>
        </p:nvSpPr>
        <p:spPr>
          <a:xfrm>
            <a:off x="1338619" y="2602339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4D2C814-3A17-4AF6-8C27-61893705095C}"/>
              </a:ext>
            </a:extLst>
          </p:cNvPr>
          <p:cNvGrpSpPr/>
          <p:nvPr/>
        </p:nvGrpSpPr>
        <p:grpSpPr>
          <a:xfrm>
            <a:off x="1217947" y="2440981"/>
            <a:ext cx="270933" cy="270933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D1FE764-88E9-492B-A8AA-E7A37FC722F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B92CD-746D-4B3B-960C-EA3C65C0F4F5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9C1456-68ED-40A4-B2DA-2DCAB52E3E31}"/>
              </a:ext>
            </a:extLst>
          </p:cNvPr>
          <p:cNvSpPr/>
          <p:nvPr/>
        </p:nvSpPr>
        <p:spPr>
          <a:xfrm>
            <a:off x="8765611" y="2701979"/>
            <a:ext cx="289341" cy="2794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사이드바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9992C7B-5227-4FD8-96A5-59F411C7D33E}"/>
              </a:ext>
            </a:extLst>
          </p:cNvPr>
          <p:cNvGrpSpPr/>
          <p:nvPr/>
        </p:nvGrpSpPr>
        <p:grpSpPr>
          <a:xfrm>
            <a:off x="8765611" y="3210017"/>
            <a:ext cx="270933" cy="270933"/>
            <a:chOff x="5672667" y="2302072"/>
            <a:chExt cx="270933" cy="270933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3D6DDE1-E889-4DF6-B61D-55F36C545CA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6701DC-A70D-49F5-8F84-F848FC264AC3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A40719-CC4B-40E9-A2CA-050D1F16ECD3}"/>
              </a:ext>
            </a:extLst>
          </p:cNvPr>
          <p:cNvSpPr/>
          <p:nvPr/>
        </p:nvSpPr>
        <p:spPr>
          <a:xfrm>
            <a:off x="3453419" y="2576448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AC7A756-F654-4E9D-B7B4-9AEFB4CF4406}"/>
              </a:ext>
            </a:extLst>
          </p:cNvPr>
          <p:cNvGrpSpPr/>
          <p:nvPr/>
        </p:nvGrpSpPr>
        <p:grpSpPr>
          <a:xfrm>
            <a:off x="3338905" y="2440981"/>
            <a:ext cx="270933" cy="270933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8C1B26D-16CF-4BA9-A77C-7DDDA4C710E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BF9825-CD8A-48ED-9917-2A74D0015C9C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D6A4B44-E2BD-44ED-AF44-01789629D0D7}"/>
              </a:ext>
            </a:extLst>
          </p:cNvPr>
          <p:cNvSpPr/>
          <p:nvPr/>
        </p:nvSpPr>
        <p:spPr>
          <a:xfrm>
            <a:off x="5568219" y="2576448"/>
            <a:ext cx="1872557" cy="1111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C427E0A-B428-4A12-9453-805524581F55}"/>
              </a:ext>
            </a:extLst>
          </p:cNvPr>
          <p:cNvGrpSpPr/>
          <p:nvPr/>
        </p:nvGrpSpPr>
        <p:grpSpPr>
          <a:xfrm>
            <a:off x="5453705" y="2440981"/>
            <a:ext cx="270933" cy="270933"/>
            <a:chOff x="5672667" y="2302072"/>
            <a:chExt cx="270933" cy="27093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E66FFE3-75BC-412E-B14F-8E7EE7DFC513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4ABB5A-8965-48B8-B1A8-15B316EB1257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D9E06A-35A5-432C-9116-119A95FD1A88}"/>
              </a:ext>
            </a:extLst>
          </p:cNvPr>
          <p:cNvSpPr/>
          <p:nvPr/>
        </p:nvSpPr>
        <p:spPr>
          <a:xfrm>
            <a:off x="184052" y="5508878"/>
            <a:ext cx="9108403" cy="10252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FA7F36-816B-4E25-9B35-0D5427D98E4B}"/>
              </a:ext>
            </a:extLst>
          </p:cNvPr>
          <p:cNvGrpSpPr/>
          <p:nvPr/>
        </p:nvGrpSpPr>
        <p:grpSpPr>
          <a:xfrm>
            <a:off x="4064312" y="5728466"/>
            <a:ext cx="270933" cy="270933"/>
            <a:chOff x="5672667" y="2302072"/>
            <a:chExt cx="270933" cy="27093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8732AC-F9E4-4876-8E83-2A55F02BD82D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5BA74-4FCC-4C72-B377-0560C6A87B12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76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673</Words>
  <Application>Microsoft Office PowerPoint</Application>
  <PresentationFormat>와이드스크린</PresentationFormat>
  <Paragraphs>301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페이지 제작</dc:title>
  <dc:creator>한 수빈</dc:creator>
  <cp:lastModifiedBy>한 수빈</cp:lastModifiedBy>
  <cp:revision>14</cp:revision>
  <dcterms:created xsi:type="dcterms:W3CDTF">2020-05-17T12:21:45Z</dcterms:created>
  <dcterms:modified xsi:type="dcterms:W3CDTF">2020-05-18T05:06:44Z</dcterms:modified>
</cp:coreProperties>
</file>