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 수빈" initials="한수" lastIdx="1" clrIdx="0">
    <p:extLst>
      <p:ext uri="{19B8F6BF-5375-455C-9EA6-DF929625EA0E}">
        <p15:presenceInfo xmlns:p15="http://schemas.microsoft.com/office/powerpoint/2012/main" userId="883b412e814f90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AC044-28C9-4C9C-B674-AAB8AA8EE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DF4F27-BE43-437E-B1CA-E39B6E142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20C71-22C1-4A83-955A-6F3F3DC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83F-4AC3-403D-8D4A-CF7AE8BD895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E29C4-5891-4E13-AD75-2382137A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FFB5A-68C2-4DA3-AECF-D4F09752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92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CBBCA-1F03-4745-B409-97C3D669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16986C-08A5-4CD5-8FFA-85E5103EC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534E52-E457-4D48-9BBF-7EEC9959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83F-4AC3-403D-8D4A-CF7AE8BD895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E16B9-2E6B-4C8C-A350-26D7782F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E2941-783C-4C81-82CC-E2BC3F8F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3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6D04C8-FE4F-4870-BE5E-3720F0986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541434-15E2-4C0D-8F82-27DA9486F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92DB1-1C65-4254-BC53-D7CDF7D2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83F-4AC3-403D-8D4A-CF7AE8BD895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B02954-AFF0-46E5-AB65-AFA82CCB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EDEBF-62A6-40DB-96CA-6030056C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58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647EC-6CCF-4A7D-ADEA-85B2D687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73717-975F-4435-85A0-507347677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4CDA8-71C8-4A3C-8CE3-8AF5B2AF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83F-4AC3-403D-8D4A-CF7AE8BD895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91FEE-544C-4D1B-BDBB-3D13330A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23100-3E2E-4A4E-A772-7A77C6A6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37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D45BB-42CB-4ECE-A110-BA611399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5C77D9-0890-4194-8993-E51AB57BA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F1B57-740A-418C-821B-DCBDAC80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83F-4AC3-403D-8D4A-CF7AE8BD895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05C4E-5102-42CD-82B4-F2126436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771E1-B443-4E77-965D-94021511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9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4752B-4B37-4366-A889-F28577E5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06F9F-6B99-48D1-B171-7F616FD6B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1E2591-91F4-4568-B907-24512E423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48E6DD-ED0C-47E8-8460-C3DB8E34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83F-4AC3-403D-8D4A-CF7AE8BD895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0A01E2-7BD5-4DC4-A50B-98F29630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E92D7E-E560-47DF-BE3D-42154C3D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96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F2FA9-AA6D-4B42-98F9-EAE1A375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107245-4BF8-4346-9698-38962CA39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621231-87AD-476A-9F18-39E067D43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B42C14-EA47-4619-834F-26C53F655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117581-CAB6-49AB-A9D5-0D68971F2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13BE63-98B7-4FFD-A9A2-D8049AB3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83F-4AC3-403D-8D4A-CF7AE8BD895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DC7B41-F55E-4671-89C8-55B214B9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C756FE-0DD6-4A30-A96E-6B2222CC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0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15360-EE9D-4517-A2D0-FB7AF6A0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89430F-6E68-47B2-81CC-6E961F1E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83F-4AC3-403D-8D4A-CF7AE8BD895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2D9787-D497-4568-A031-096A6E12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C4FFF-71B8-46F2-8227-F7D4969F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5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7A3C50-385B-4134-A527-5D06B90A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83F-4AC3-403D-8D4A-CF7AE8BD895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D880C4-442E-4F29-9E5C-28268138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678C7A-C616-449C-A42B-0931ECD5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2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17FE2-9C7F-447E-A798-EDD812C5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D77AE-2E8B-4BF1-A61F-9748AF87A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D93FB2-2BF3-4F65-8ED6-5F55574B5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8432A-09B3-4DA0-A66E-51B93D69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83F-4AC3-403D-8D4A-CF7AE8BD895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08C9C4-2700-4D14-B89C-D24562C7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E498B-8694-4C22-BA46-FFF45981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05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BD2B6-6085-4C9A-9BE5-8FFE510F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D8AFCB-B1EA-4D6E-9625-2EF1674BD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00FA55-3A70-44B0-94D4-53C741D19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1462ED-C556-4B7D-95E1-6847DFEB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83F-4AC3-403D-8D4A-CF7AE8BD895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77C04-74A4-4B66-8145-083CF888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2803EB-56B4-4A8E-BD05-AF52FEAB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64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7C788D-E888-464F-A691-415C44A8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8813C-05E7-4572-B37F-CB5C9BF8C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522ED-EC8B-465D-B3E5-8EDDD613A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6583F-4AC3-403D-8D4A-CF7AE8BD895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54F20-20EE-4289-B8F5-C99DF986C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29CE4-546C-4E96-BA39-47CC21E78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46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A1A63D-BAEB-44CB-96B3-82538393A950}"/>
              </a:ext>
            </a:extLst>
          </p:cNvPr>
          <p:cNvSpPr txBox="1"/>
          <p:nvPr/>
        </p:nvSpPr>
        <p:spPr>
          <a:xfrm>
            <a:off x="129307" y="19396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화면 흐름도</a:t>
            </a:r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1FA2CB18-A228-4D09-A6D1-48343D63F9D0}"/>
              </a:ext>
            </a:extLst>
          </p:cNvPr>
          <p:cNvGrpSpPr/>
          <p:nvPr/>
        </p:nvGrpSpPr>
        <p:grpSpPr>
          <a:xfrm>
            <a:off x="2220513" y="723338"/>
            <a:ext cx="7422251" cy="5411323"/>
            <a:chOff x="1112149" y="615422"/>
            <a:chExt cx="7422251" cy="541132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B126F2D-6E78-4C00-B621-F9454D6926A8}"/>
                </a:ext>
              </a:extLst>
            </p:cNvPr>
            <p:cNvSpPr/>
            <p:nvPr/>
          </p:nvSpPr>
          <p:spPr>
            <a:xfrm>
              <a:off x="1112149" y="642004"/>
              <a:ext cx="1580410" cy="31973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메인페이지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6C6A7AA-240A-4928-8961-EEAF1214EF8E}"/>
                </a:ext>
              </a:extLst>
            </p:cNvPr>
            <p:cNvSpPr/>
            <p:nvPr/>
          </p:nvSpPr>
          <p:spPr>
            <a:xfrm>
              <a:off x="4174075" y="633808"/>
              <a:ext cx="1580410" cy="31973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로그인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A1874C0-8618-463F-97AB-654590956912}"/>
                </a:ext>
              </a:extLst>
            </p:cNvPr>
            <p:cNvSpPr/>
            <p:nvPr/>
          </p:nvSpPr>
          <p:spPr>
            <a:xfrm>
              <a:off x="4184973" y="1350279"/>
              <a:ext cx="1580410" cy="31973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이벤트 창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4ABA63BA-948C-4D43-A702-78484AE5206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2692559" y="793673"/>
              <a:ext cx="1481516" cy="8196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80E7F48C-326D-46E7-90EE-D767F6BD0D80}"/>
                </a:ext>
              </a:extLst>
            </p:cNvPr>
            <p:cNvCxnSpPr>
              <a:stCxn id="6" idx="2"/>
              <a:endCxn id="8" idx="1"/>
            </p:cNvCxnSpPr>
            <p:nvPr/>
          </p:nvCxnSpPr>
          <p:spPr>
            <a:xfrm rot="16200000" flipH="1">
              <a:off x="2769458" y="94629"/>
              <a:ext cx="548410" cy="2282619"/>
            </a:xfrm>
            <a:prstGeom prst="bentConnector2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1B12C54-CC92-4AA9-A976-2B2741E4A94C}"/>
                </a:ext>
              </a:extLst>
            </p:cNvPr>
            <p:cNvSpPr/>
            <p:nvPr/>
          </p:nvSpPr>
          <p:spPr>
            <a:xfrm>
              <a:off x="1147892" y="2137143"/>
              <a:ext cx="1504827" cy="31973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 서브 페이지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3597376-4CAB-40AF-A439-31C414452F2C}"/>
                </a:ext>
              </a:extLst>
            </p:cNvPr>
            <p:cNvCxnSpPr>
              <a:cxnSpLocks/>
              <a:stCxn id="6" idx="2"/>
              <a:endCxn id="14" idx="0"/>
            </p:cNvCxnSpPr>
            <p:nvPr/>
          </p:nvCxnSpPr>
          <p:spPr>
            <a:xfrm flipH="1">
              <a:off x="1900306" y="961734"/>
              <a:ext cx="2048" cy="1175409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867703B-CE3C-48CD-8D8E-6737BAD2115D}"/>
                </a:ext>
              </a:extLst>
            </p:cNvPr>
            <p:cNvSpPr/>
            <p:nvPr/>
          </p:nvSpPr>
          <p:spPr>
            <a:xfrm>
              <a:off x="3012161" y="2946985"/>
              <a:ext cx="1643348" cy="3197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메인 화면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70F704A4-206D-415A-8FC0-EB96BF2D88ED}"/>
                </a:ext>
              </a:extLst>
            </p:cNvPr>
            <p:cNvSpPr/>
            <p:nvPr/>
          </p:nvSpPr>
          <p:spPr>
            <a:xfrm>
              <a:off x="3055183" y="3737643"/>
              <a:ext cx="1620242" cy="3197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solidFill>
                    <a:schemeClr val="bg1"/>
                  </a:solidFill>
                </a:rPr>
                <a:t>MOMENT OF LIGHT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DDE10586-1DAA-401A-8174-9DD5F2336486}"/>
                </a:ext>
              </a:extLst>
            </p:cNvPr>
            <p:cNvSpPr/>
            <p:nvPr/>
          </p:nvSpPr>
          <p:spPr>
            <a:xfrm>
              <a:off x="3032077" y="4130637"/>
              <a:ext cx="1643348" cy="3197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뷰티플 모먼트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0261847-9486-4C78-8ED3-E2443A6D0666}"/>
                </a:ext>
              </a:extLst>
            </p:cNvPr>
            <p:cNvSpPr/>
            <p:nvPr/>
          </p:nvSpPr>
          <p:spPr>
            <a:xfrm>
              <a:off x="3032077" y="5707015"/>
              <a:ext cx="1643348" cy="3197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구독하기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5B17998-64CB-4C96-AD03-7FD4EAA9D530}"/>
                </a:ext>
              </a:extLst>
            </p:cNvPr>
            <p:cNvSpPr/>
            <p:nvPr/>
          </p:nvSpPr>
          <p:spPr>
            <a:xfrm>
              <a:off x="7345793" y="615422"/>
              <a:ext cx="1020974" cy="31973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회원가입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806926AD-5FC0-4BB1-9281-3CD2BCDB5B35}"/>
                </a:ext>
              </a:extLst>
            </p:cNvPr>
            <p:cNvSpPr/>
            <p:nvPr/>
          </p:nvSpPr>
          <p:spPr>
            <a:xfrm>
              <a:off x="7345793" y="993581"/>
              <a:ext cx="1188607" cy="31973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비밀번호 찾기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0665411-4F04-433E-B645-10508AA11147}"/>
                </a:ext>
              </a:extLst>
            </p:cNvPr>
            <p:cNvSpPr/>
            <p:nvPr/>
          </p:nvSpPr>
          <p:spPr>
            <a:xfrm>
              <a:off x="7345793" y="1389573"/>
              <a:ext cx="1188607" cy="31973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아이디 찾기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C6A9075-E667-41D0-AF08-3EE64A4B9055}"/>
                </a:ext>
              </a:extLst>
            </p:cNvPr>
            <p:cNvCxnSpPr>
              <a:cxnSpLocks/>
              <a:stCxn id="7" idx="3"/>
              <a:endCxn id="31" idx="1"/>
            </p:cNvCxnSpPr>
            <p:nvPr/>
          </p:nvCxnSpPr>
          <p:spPr>
            <a:xfrm flipV="1">
              <a:off x="5754485" y="775287"/>
              <a:ext cx="1591308" cy="1838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FF8DD5C2-A1EA-48CD-B9DA-00D26CAC0788}"/>
                </a:ext>
              </a:extLst>
            </p:cNvPr>
            <p:cNvCxnSpPr>
              <a:cxnSpLocks/>
              <a:stCxn id="7" idx="3"/>
              <a:endCxn id="32" idx="1"/>
            </p:cNvCxnSpPr>
            <p:nvPr/>
          </p:nvCxnSpPr>
          <p:spPr>
            <a:xfrm>
              <a:off x="5754485" y="793673"/>
              <a:ext cx="1591308" cy="359773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394474A5-A0EB-43E5-9F53-E152E968F75D}"/>
                </a:ext>
              </a:extLst>
            </p:cNvPr>
            <p:cNvCxnSpPr>
              <a:cxnSpLocks/>
              <a:stCxn id="7" idx="3"/>
              <a:endCxn id="33" idx="1"/>
            </p:cNvCxnSpPr>
            <p:nvPr/>
          </p:nvCxnSpPr>
          <p:spPr>
            <a:xfrm>
              <a:off x="5754485" y="793673"/>
              <a:ext cx="1591308" cy="755765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35832E3D-0B6F-43FB-A27E-757AA1DB2276}"/>
                </a:ext>
              </a:extLst>
            </p:cNvPr>
            <p:cNvCxnSpPr>
              <a:cxnSpLocks/>
              <a:stCxn id="14" idx="3"/>
              <a:endCxn id="25" idx="1"/>
            </p:cNvCxnSpPr>
            <p:nvPr/>
          </p:nvCxnSpPr>
          <p:spPr>
            <a:xfrm>
              <a:off x="2652719" y="2297008"/>
              <a:ext cx="402464" cy="1600500"/>
            </a:xfrm>
            <a:prstGeom prst="bentConnector3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B29E7C31-0942-4066-957F-D49A6A35AF37}"/>
                </a:ext>
              </a:extLst>
            </p:cNvPr>
            <p:cNvCxnSpPr>
              <a:cxnSpLocks/>
              <a:stCxn id="14" idx="3"/>
              <a:endCxn id="26" idx="1"/>
            </p:cNvCxnSpPr>
            <p:nvPr/>
          </p:nvCxnSpPr>
          <p:spPr>
            <a:xfrm>
              <a:off x="2652719" y="2297008"/>
              <a:ext cx="379358" cy="1993494"/>
            </a:xfrm>
            <a:prstGeom prst="bentConnector3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F7135574-2847-449E-885D-4A30A91C9B72}"/>
                </a:ext>
              </a:extLst>
            </p:cNvPr>
            <p:cNvCxnSpPr>
              <a:cxnSpLocks/>
              <a:stCxn id="14" idx="3"/>
              <a:endCxn id="30" idx="1"/>
            </p:cNvCxnSpPr>
            <p:nvPr/>
          </p:nvCxnSpPr>
          <p:spPr>
            <a:xfrm>
              <a:off x="2652719" y="2297008"/>
              <a:ext cx="379358" cy="3569872"/>
            </a:xfrm>
            <a:prstGeom prst="bentConnector3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753CF63-3822-4CEB-B102-5EB9458D9CB8}"/>
                </a:ext>
              </a:extLst>
            </p:cNvPr>
            <p:cNvSpPr/>
            <p:nvPr/>
          </p:nvSpPr>
          <p:spPr>
            <a:xfrm>
              <a:off x="3032077" y="4525394"/>
              <a:ext cx="1643348" cy="3197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브랜드 스토리</a:t>
              </a:r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3ECB4A4E-E144-428F-9E2D-86B889CCE1F8}"/>
                </a:ext>
              </a:extLst>
            </p:cNvPr>
            <p:cNvCxnSpPr>
              <a:cxnSpLocks/>
              <a:stCxn id="14" idx="3"/>
              <a:endCxn id="50" idx="1"/>
            </p:cNvCxnSpPr>
            <p:nvPr/>
          </p:nvCxnSpPr>
          <p:spPr>
            <a:xfrm>
              <a:off x="2652719" y="2297008"/>
              <a:ext cx="379358" cy="2388251"/>
            </a:xfrm>
            <a:prstGeom prst="bentConnector3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1E9C7BD4-E13E-46FD-AFD4-BA2F2BBA4F3D}"/>
                </a:ext>
              </a:extLst>
            </p:cNvPr>
            <p:cNvSpPr/>
            <p:nvPr/>
          </p:nvSpPr>
          <p:spPr>
            <a:xfrm>
              <a:off x="3032077" y="4920151"/>
              <a:ext cx="1643348" cy="3197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와치 컬렉션</a:t>
              </a:r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50776771-0792-4358-8AEE-2F49AA7B01C3}"/>
                </a:ext>
              </a:extLst>
            </p:cNvPr>
            <p:cNvCxnSpPr>
              <a:cxnSpLocks/>
              <a:stCxn id="14" idx="3"/>
              <a:endCxn id="53" idx="1"/>
            </p:cNvCxnSpPr>
            <p:nvPr/>
          </p:nvCxnSpPr>
          <p:spPr>
            <a:xfrm>
              <a:off x="2652719" y="2297008"/>
              <a:ext cx="379358" cy="2783008"/>
            </a:xfrm>
            <a:prstGeom prst="bentConnector3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7CE0D86-4796-4DF6-ACD2-E2A103A82013}"/>
                </a:ext>
              </a:extLst>
            </p:cNvPr>
            <p:cNvSpPr/>
            <p:nvPr/>
          </p:nvSpPr>
          <p:spPr>
            <a:xfrm>
              <a:off x="3032077" y="5311717"/>
              <a:ext cx="1643348" cy="3197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서비스 제공</a:t>
              </a:r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2A3EFBED-B5CE-40A9-B711-19B6AA824C86}"/>
                </a:ext>
              </a:extLst>
            </p:cNvPr>
            <p:cNvCxnSpPr>
              <a:cxnSpLocks/>
              <a:stCxn id="14" idx="3"/>
              <a:endCxn id="55" idx="1"/>
            </p:cNvCxnSpPr>
            <p:nvPr/>
          </p:nvCxnSpPr>
          <p:spPr>
            <a:xfrm>
              <a:off x="2652719" y="2297008"/>
              <a:ext cx="379358" cy="3174574"/>
            </a:xfrm>
            <a:prstGeom prst="bentConnector3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135B5F40-4331-45D0-B315-2079B304126F}"/>
                </a:ext>
              </a:extLst>
            </p:cNvPr>
            <p:cNvSpPr/>
            <p:nvPr/>
          </p:nvSpPr>
          <p:spPr>
            <a:xfrm>
              <a:off x="3032078" y="3348231"/>
              <a:ext cx="1643348" cy="3197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</a:rPr>
                <a:t>Love in the Air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1545AFC5-9D81-4392-B078-CF938061FC20}"/>
                </a:ext>
              </a:extLst>
            </p:cNvPr>
            <p:cNvCxnSpPr>
              <a:cxnSpLocks/>
              <a:stCxn id="8" idx="2"/>
              <a:endCxn id="73" idx="1"/>
            </p:cNvCxnSpPr>
            <p:nvPr/>
          </p:nvCxnSpPr>
          <p:spPr>
            <a:xfrm rot="16200000" flipH="1">
              <a:off x="5357615" y="1287571"/>
              <a:ext cx="598064" cy="136293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9D77AF4A-3859-439D-8788-760AF0E12C52}"/>
                </a:ext>
              </a:extLst>
            </p:cNvPr>
            <p:cNvSpPr/>
            <p:nvPr/>
          </p:nvSpPr>
          <p:spPr>
            <a:xfrm>
              <a:off x="6338117" y="2081030"/>
              <a:ext cx="2015352" cy="37408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</a:rPr>
                <a:t>MOMENT OF LIGHT(countdown)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C3384937-D21F-44A0-9AA9-3A82CEB17001}"/>
                </a:ext>
              </a:extLst>
            </p:cNvPr>
            <p:cNvSpPr/>
            <p:nvPr/>
          </p:nvSpPr>
          <p:spPr>
            <a:xfrm>
              <a:off x="6351415" y="2514886"/>
              <a:ext cx="2015352" cy="37408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</a:rPr>
                <a:t>ABOUT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DD8F5B58-7DCC-4668-B1F2-D4C3D7EDB2AB}"/>
                </a:ext>
              </a:extLst>
            </p:cNvPr>
            <p:cNvSpPr/>
            <p:nvPr/>
          </p:nvSpPr>
          <p:spPr>
            <a:xfrm>
              <a:off x="6351415" y="2946985"/>
              <a:ext cx="2015352" cy="37408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</a:rPr>
                <a:t>MOMENT OF LIGHT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F733E52E-3B69-4189-B69B-37006144A309}"/>
                </a:ext>
              </a:extLst>
            </p:cNvPr>
            <p:cNvSpPr/>
            <p:nvPr/>
          </p:nvSpPr>
          <p:spPr>
            <a:xfrm>
              <a:off x="6351415" y="3416030"/>
              <a:ext cx="2015352" cy="37408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상징 설명</a:t>
              </a:r>
            </a:p>
          </p:txBody>
        </p:sp>
        <p:cxnSp>
          <p:nvCxnSpPr>
            <p:cNvPr id="141" name="연결선: 꺾임 140">
              <a:extLst>
                <a:ext uri="{FF2B5EF4-FFF2-40B4-BE49-F238E27FC236}">
                  <a16:creationId xmlns:a16="http://schemas.microsoft.com/office/drawing/2014/main" id="{EEEA1EF1-2131-431B-B450-92487C6C404B}"/>
                </a:ext>
              </a:extLst>
            </p:cNvPr>
            <p:cNvCxnSpPr>
              <a:stCxn id="14" idx="3"/>
              <a:endCxn id="18" idx="1"/>
            </p:cNvCxnSpPr>
            <p:nvPr/>
          </p:nvCxnSpPr>
          <p:spPr>
            <a:xfrm>
              <a:off x="2652719" y="2297008"/>
              <a:ext cx="359442" cy="809842"/>
            </a:xfrm>
            <a:prstGeom prst="bentConnector3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연결선: 꺾임 143">
              <a:extLst>
                <a:ext uri="{FF2B5EF4-FFF2-40B4-BE49-F238E27FC236}">
                  <a16:creationId xmlns:a16="http://schemas.microsoft.com/office/drawing/2014/main" id="{54A2AF4E-05BB-4EA4-A2C1-25BF42B1172E}"/>
                </a:ext>
              </a:extLst>
            </p:cNvPr>
            <p:cNvCxnSpPr>
              <a:stCxn id="14" idx="3"/>
              <a:endCxn id="68" idx="1"/>
            </p:cNvCxnSpPr>
            <p:nvPr/>
          </p:nvCxnSpPr>
          <p:spPr>
            <a:xfrm>
              <a:off x="2652719" y="2297008"/>
              <a:ext cx="379359" cy="1211088"/>
            </a:xfrm>
            <a:prstGeom prst="bentConnector3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꺾임 161">
              <a:extLst>
                <a:ext uri="{FF2B5EF4-FFF2-40B4-BE49-F238E27FC236}">
                  <a16:creationId xmlns:a16="http://schemas.microsoft.com/office/drawing/2014/main" id="{A1D5D5CC-D130-4A68-9D64-B9AE6049B975}"/>
                </a:ext>
              </a:extLst>
            </p:cNvPr>
            <p:cNvCxnSpPr>
              <a:stCxn id="8" idx="2"/>
              <a:endCxn id="80" idx="1"/>
            </p:cNvCxnSpPr>
            <p:nvPr/>
          </p:nvCxnSpPr>
          <p:spPr>
            <a:xfrm rot="16200000" flipH="1">
              <a:off x="5147336" y="1497850"/>
              <a:ext cx="1031920" cy="13762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연결선: 꺾임 163">
              <a:extLst>
                <a:ext uri="{FF2B5EF4-FFF2-40B4-BE49-F238E27FC236}">
                  <a16:creationId xmlns:a16="http://schemas.microsoft.com/office/drawing/2014/main" id="{74DC46EA-983C-4CD4-B385-57F09742DFB7}"/>
                </a:ext>
              </a:extLst>
            </p:cNvPr>
            <p:cNvCxnSpPr>
              <a:stCxn id="8" idx="2"/>
              <a:endCxn id="81" idx="1"/>
            </p:cNvCxnSpPr>
            <p:nvPr/>
          </p:nvCxnSpPr>
          <p:spPr>
            <a:xfrm rot="16200000" flipH="1">
              <a:off x="4931287" y="1713899"/>
              <a:ext cx="1464019" cy="13762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꺾임 173">
              <a:extLst>
                <a:ext uri="{FF2B5EF4-FFF2-40B4-BE49-F238E27FC236}">
                  <a16:creationId xmlns:a16="http://schemas.microsoft.com/office/drawing/2014/main" id="{DB64064D-F759-48CE-A97F-5B8AC4A10F14}"/>
                </a:ext>
              </a:extLst>
            </p:cNvPr>
            <p:cNvCxnSpPr>
              <a:stCxn id="8" idx="2"/>
              <a:endCxn id="82" idx="1"/>
            </p:cNvCxnSpPr>
            <p:nvPr/>
          </p:nvCxnSpPr>
          <p:spPr>
            <a:xfrm rot="16200000" flipH="1">
              <a:off x="4696764" y="1948422"/>
              <a:ext cx="1933064" cy="13762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B2351119-2A49-474D-A839-86FA39805967}"/>
                </a:ext>
              </a:extLst>
            </p:cNvPr>
            <p:cNvSpPr/>
            <p:nvPr/>
          </p:nvSpPr>
          <p:spPr>
            <a:xfrm>
              <a:off x="6351415" y="3884295"/>
              <a:ext cx="2015352" cy="37408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</a:rPr>
                <a:t>FOOTER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6F3BB94F-6340-4C3F-AEB4-74176A393A85}"/>
                </a:ext>
              </a:extLst>
            </p:cNvPr>
            <p:cNvCxnSpPr>
              <a:stCxn id="8" idx="2"/>
              <a:endCxn id="178" idx="1"/>
            </p:cNvCxnSpPr>
            <p:nvPr/>
          </p:nvCxnSpPr>
          <p:spPr>
            <a:xfrm rot="16200000" flipH="1">
              <a:off x="4462632" y="2182554"/>
              <a:ext cx="2401329" cy="13762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626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45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페이지 제작</dc:title>
  <dc:creator>한 수빈</dc:creator>
  <cp:lastModifiedBy>한 수빈</cp:lastModifiedBy>
  <cp:revision>14</cp:revision>
  <dcterms:created xsi:type="dcterms:W3CDTF">2020-05-17T12:21:45Z</dcterms:created>
  <dcterms:modified xsi:type="dcterms:W3CDTF">2020-05-18T05:06:34Z</dcterms:modified>
</cp:coreProperties>
</file>