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Spectator: Detection and Containment of JavaScript Worms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i="1" dirty="0" smtClean="0"/>
              <a:t>Benjamin </a:t>
            </a:r>
            <a:r>
              <a:rPr lang="en-US" altLang="zh-CN" i="1" dirty="0" err="1" smtClean="0"/>
              <a:t>Livshits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Weidong</a:t>
            </a:r>
            <a:r>
              <a:rPr lang="en-US" altLang="zh-CN" i="1" dirty="0" smtClean="0"/>
              <a:t> Cui</a:t>
            </a:r>
          </a:p>
          <a:p>
            <a:r>
              <a:rPr lang="en-US" altLang="zh-CN" i="1" dirty="0" smtClean="0"/>
              <a:t>Microsoft Research</a:t>
            </a:r>
          </a:p>
          <a:p>
            <a:r>
              <a:rPr lang="en-US" altLang="zh-CN" dirty="0" smtClean="0"/>
              <a:t>2008 USENIX Annual Technical Conference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Machine</a:t>
            </a:r>
          </a:p>
          <a:p>
            <a:pPr lvl="1"/>
            <a:r>
              <a:rPr lang="en-US" altLang="zh-CN" dirty="0" smtClean="0"/>
              <a:t>Pentium 4 3.6 </a:t>
            </a:r>
            <a:r>
              <a:rPr lang="en-US" altLang="zh-CN" dirty="0" err="1" smtClean="0"/>
              <a:t>Ghz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3GB Memory</a:t>
            </a:r>
          </a:p>
          <a:p>
            <a:pPr lvl="1"/>
            <a:r>
              <a:rPr lang="en-US" altLang="zh-CN" dirty="0" smtClean="0"/>
              <a:t>Windows </a:t>
            </a:r>
            <a:r>
              <a:rPr lang="en-US" altLang="zh-CN" dirty="0" err="1" smtClean="0"/>
              <a:t>Xp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Apache 2.2 Web server</a:t>
            </a:r>
          </a:p>
          <a:p>
            <a:r>
              <a:rPr lang="en-US" altLang="zh-CN" dirty="0" smtClean="0"/>
              <a:t>Large-scale simulations</a:t>
            </a:r>
          </a:p>
          <a:p>
            <a:pPr lvl="1"/>
            <a:r>
              <a:rPr lang="en-US" altLang="zh-CN" dirty="0" err="1" smtClean="0"/>
              <a:t>OurSpace</a:t>
            </a:r>
            <a:r>
              <a:rPr lang="en-US" altLang="zh-CN" dirty="0" smtClean="0"/>
              <a:t>, a simple Web app mimics MySpace</a:t>
            </a:r>
          </a:p>
          <a:p>
            <a:pPr lvl="1"/>
            <a:r>
              <a:rPr lang="en-US" altLang="zh-CN" dirty="0" smtClean="0"/>
              <a:t>Data is stored in an in-memory database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/>
              <a:t>OurSpace</a:t>
            </a:r>
            <a:r>
              <a:rPr lang="en-US" altLang="zh-CN" sz="3200" dirty="0" smtClean="0"/>
              <a:t>: Simulating User Behavior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 1: Worm outbreak</a:t>
            </a:r>
          </a:p>
          <a:p>
            <a:pPr lvl="1"/>
            <a:r>
              <a:rPr lang="en-US" altLang="zh-CN" dirty="0" smtClean="0"/>
              <a:t>At every step, a random user wakes up and visits a random page</a:t>
            </a:r>
          </a:p>
          <a:p>
            <a:r>
              <a:rPr lang="en-US" altLang="zh-CN" dirty="0" smtClean="0"/>
              <a:t>Scenario 2: A single long blog entry</a:t>
            </a:r>
          </a:p>
          <a:p>
            <a:pPr lvl="1"/>
            <a:r>
              <a:rPr lang="en-US" altLang="zh-CN" dirty="0" smtClean="0"/>
              <a:t>N users access the same blog page one after another</a:t>
            </a:r>
          </a:p>
          <a:p>
            <a:r>
              <a:rPr lang="en-US" altLang="zh-CN" dirty="0" smtClean="0"/>
              <a:t>Scenario 3: A model of worm propagation</a:t>
            </a:r>
          </a:p>
          <a:p>
            <a:pPr lvl="1"/>
            <a:r>
              <a:rPr lang="en-US" altLang="zh-CN" dirty="0" smtClean="0"/>
              <a:t>Bias user selection towards users with a smaller ID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Propagation Graph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49387"/>
            <a:ext cx="7772400" cy="40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D(G) Values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71682"/>
            <a:ext cx="7772400" cy="299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8400" y="3200400"/>
            <a:ext cx="4724400" cy="1447800"/>
          </a:xfrm>
        </p:spPr>
        <p:txBody>
          <a:bodyPr/>
          <a:lstStyle/>
          <a:p>
            <a:r>
              <a:rPr lang="en-US" altLang="zh-CN" sz="6000" dirty="0" smtClean="0"/>
              <a:t>Thank you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Implementations</a:t>
            </a:r>
          </a:p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 worms are enabled by cross-site scripting vulnerabilities in Web apps.</a:t>
            </a:r>
          </a:p>
          <a:p>
            <a:r>
              <a:rPr lang="en-US" altLang="zh-CN" dirty="0" smtClean="0"/>
              <a:t>Their threat is now significantly amplified with the advent of Ajax.</a:t>
            </a:r>
          </a:p>
          <a:p>
            <a:pPr lvl="1"/>
            <a:r>
              <a:rPr lang="en-US" altLang="zh-CN" dirty="0" smtClean="0"/>
              <a:t>Ajax allows requests to the server to be done without user’s knowledge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Samy</a:t>
            </a:r>
            <a:r>
              <a:rPr lang="en-US" altLang="zh-CN" dirty="0" smtClean="0"/>
              <a:t> Worm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Released on MySpace.com</a:t>
            </a:r>
          </a:p>
          <a:p>
            <a:r>
              <a:rPr lang="en-US" altLang="zh-CN" dirty="0" smtClean="0"/>
              <a:t>Caused an explosion in the number of entries in the friends list across the site</a:t>
            </a:r>
          </a:p>
          <a:p>
            <a:r>
              <a:rPr lang="en-US" altLang="zh-CN" dirty="0" smtClean="0"/>
              <a:t>Two steps</a:t>
            </a:r>
          </a:p>
          <a:p>
            <a:pPr lvl="1"/>
            <a:r>
              <a:rPr lang="en-US" altLang="zh-CN" dirty="0" smtClean="0"/>
              <a:t>Download: A visitor downloads and executes the JS payload</a:t>
            </a:r>
          </a:p>
          <a:p>
            <a:pPr lvl="1"/>
            <a:r>
              <a:rPr lang="en-US" altLang="zh-CN" dirty="0" smtClean="0"/>
              <a:t>Propagation: The payload is added to the viewer’s profile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Spectator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first practical solution to detecting JS worms</a:t>
            </a:r>
          </a:p>
          <a:p>
            <a:r>
              <a:rPr lang="en-US" altLang="zh-CN" dirty="0" smtClean="0"/>
              <a:t>Adds a small constant-time overhead to the latency of an HTTP request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772400" cy="424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5200" y="6107668"/>
            <a:ext cx="234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Spectator Architecture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Propagation Graph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Definitions</a:t>
            </a:r>
          </a:p>
          <a:p>
            <a:pPr lvl="1"/>
            <a:r>
              <a:rPr lang="en-US" altLang="zh-CN" dirty="0" smtClean="0"/>
              <a:t>A tag is a long integer uniquely identifying an HTML upload</a:t>
            </a:r>
          </a:p>
          <a:p>
            <a:pPr lvl="1"/>
            <a:r>
              <a:rPr lang="en-US" altLang="zh-CN" dirty="0" smtClean="0"/>
              <a:t>A causality edge &lt;(t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ip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), (t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ip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)&gt;</a:t>
            </a:r>
          </a:p>
          <a:p>
            <a:pPr lvl="1"/>
            <a:r>
              <a:rPr lang="en-US" altLang="zh-CN" dirty="0" smtClean="0"/>
              <a:t>Propagation graph G = &lt;V, E&gt;</a:t>
            </a:r>
          </a:p>
          <a:p>
            <a:pPr lvl="1"/>
            <a:r>
              <a:rPr lang="en-US" altLang="zh-CN" dirty="0" smtClean="0"/>
              <a:t>The distance between two nodes</a:t>
            </a:r>
          </a:p>
          <a:p>
            <a:pPr lvl="1"/>
            <a:r>
              <a:rPr lang="en-US" altLang="zh-CN" dirty="0" smtClean="0"/>
              <a:t>D(G): Diameter of a propagation graph G</a:t>
            </a:r>
          </a:p>
          <a:p>
            <a:pPr lvl="1"/>
            <a:r>
              <a:rPr lang="en-US" altLang="zh-CN" u="sng" dirty="0" smtClean="0"/>
              <a:t>G contains a worm if D(G) exceeds a user-provided threshold d</a:t>
            </a:r>
            <a:endParaRPr lang="zh-CN" altLang="en-US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Client-side</a:t>
            </a:r>
          </a:p>
          <a:p>
            <a:pPr lvl="1"/>
            <a:r>
              <a:rPr lang="en-US" altLang="zh-CN" dirty="0" smtClean="0"/>
              <a:t>We would like to have a per-page cookie</a:t>
            </a:r>
          </a:p>
          <a:p>
            <a:pPr lvl="1"/>
            <a:r>
              <a:rPr lang="en-US" altLang="zh-CN" dirty="0" smtClean="0"/>
              <a:t>For HTTP-only uploads, the id is contained in the cookie</a:t>
            </a:r>
          </a:p>
          <a:p>
            <a:pPr lvl="1"/>
            <a:r>
              <a:rPr lang="en-US" altLang="zh-CN" dirty="0" smtClean="0"/>
              <a:t>For injected JS unloads, before passing the page to the client, add an unload event handler to invalidate the current session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Server-side</a:t>
            </a:r>
          </a:p>
          <a:p>
            <a:pPr lvl="1"/>
            <a:r>
              <a:rPr lang="en-US" altLang="zh-CN" dirty="0" smtClean="0"/>
              <a:t>Primary goal: embed tags into suspicious data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95600"/>
            <a:ext cx="34004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1577</TotalTime>
  <Words>341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</vt:lpstr>
      <vt:lpstr>Spectator: Detection and Containment of JavaScript Worms</vt:lpstr>
      <vt:lpstr>Outline</vt:lpstr>
      <vt:lpstr>Introduction</vt:lpstr>
      <vt:lpstr>The Samy Worm</vt:lpstr>
      <vt:lpstr>Spectator</vt:lpstr>
      <vt:lpstr>Design</vt:lpstr>
      <vt:lpstr>Propagation Graph</vt:lpstr>
      <vt:lpstr>Implementations</vt:lpstr>
      <vt:lpstr>Implementations</vt:lpstr>
      <vt:lpstr>Evaluation</vt:lpstr>
      <vt:lpstr>OurSpace: Simulating User Behavior</vt:lpstr>
      <vt:lpstr>Propagation Graph</vt:lpstr>
      <vt:lpstr>D(G) Values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Spectator: Detection and Containment of JavaScript Worms</dc:title>
  <dc:creator/>
  <cp:lastModifiedBy>Wang Yuanxuan</cp:lastModifiedBy>
  <cp:revision>162</cp:revision>
  <dcterms:created xsi:type="dcterms:W3CDTF">2006-08-16T00:00:00Z</dcterms:created>
  <dcterms:modified xsi:type="dcterms:W3CDTF">2008-09-09T05:37:32Z</dcterms:modified>
</cp:coreProperties>
</file>