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8" r:id="rId23"/>
    <p:sldId id="279" r:id="rId24"/>
    <p:sldId id="277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4D38-AB00-4545-8055-92728D886F74}" type="datetimeFigureOut">
              <a:rPr lang="zh-CN" altLang="en-US" smtClean="0"/>
              <a:pPr/>
              <a:t>2008-4-16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7588E-A0A6-4C78-8E76-55E3E7FFAF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7588E-A0A6-4C78-8E76-55E3E7FFAF1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5E40-7FFF-478B-A267-66CFAD2F8140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BDE7-8205-4706-BF78-63A78451B818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27AB-D3CA-49EE-8A32-EC5DF4E7E3F0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55C7-AAAB-4FA1-A9A3-CFE4FD6DB225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D356-827B-4B56-BDCD-DEAE121136BA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CC-A8C1-42BF-82A6-8934777D6D97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7ECA-5B7D-4E74-A7DF-97866B3C0D1F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8666-3DF1-4B6B-9BA9-282D6B20F004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3ED-9E4D-4806-A242-2811B3BAB6D1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15E860-0ADA-4E55-B98B-6610BF46F921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7F8377-E9AD-42B6-911C-A6E57BA58E47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Streamware: Programming General-Purpose </a:t>
            </a:r>
            <a:r>
              <a:rPr lang="en-US" altLang="zh-CN" sz="3200" dirty="0" err="1" smtClean="0"/>
              <a:t>Multicore</a:t>
            </a:r>
            <a:r>
              <a:rPr lang="en-US" altLang="zh-CN" sz="3200" dirty="0" smtClean="0"/>
              <a:t> Processors Using Streams (ASPLOS ’08)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Jayanth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Gummaraju</a:t>
            </a:r>
            <a:r>
              <a:rPr lang="en-US" altLang="zh-CN" dirty="0" smtClean="0"/>
              <a:t>, Joel Coburn, Yoshio Turner, Mendel </a:t>
            </a:r>
            <a:r>
              <a:rPr lang="en-US" altLang="zh-CN" dirty="0" err="1" smtClean="0"/>
              <a:t>Rosenblum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5271-3684-4D69-B82B-FBD421106591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Stream Programming Model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Benefits</a:t>
            </a:r>
          </a:p>
          <a:p>
            <a:pPr lvl="1"/>
            <a:r>
              <a:rPr lang="en-US" altLang="zh-CN" dirty="0" smtClean="0"/>
              <a:t>Makes explicit the parallelism and locality</a:t>
            </a:r>
            <a:endParaRPr lang="zh-CN" altLang="en-US" dirty="0" smtClean="0"/>
          </a:p>
          <a:p>
            <a:r>
              <a:rPr lang="en-US" altLang="zh-CN" dirty="0" smtClean="0"/>
              <a:t>Limitations</a:t>
            </a:r>
          </a:p>
          <a:p>
            <a:pPr lvl="1"/>
            <a:r>
              <a:rPr lang="en-US" altLang="zh-CN" dirty="0" smtClean="0"/>
              <a:t>Large amounts of data to operate on</a:t>
            </a:r>
          </a:p>
          <a:p>
            <a:pPr lvl="1"/>
            <a:r>
              <a:rPr lang="en-US" altLang="zh-CN" dirty="0" smtClean="0"/>
              <a:t>High arithmetic intensity</a:t>
            </a:r>
          </a:p>
          <a:p>
            <a:pPr lvl="1"/>
            <a:r>
              <a:rPr lang="en-US" altLang="zh-CN" dirty="0" smtClean="0"/>
              <a:t>Memory access can be determined in advance</a:t>
            </a:r>
          </a:p>
          <a:p>
            <a:pPr lvl="1"/>
            <a:r>
              <a:rPr lang="en-US" altLang="zh-CN" dirty="0" smtClean="0"/>
              <a:t>Producer-consumer locality between computation kernels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Stream Programming Model (cont.)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7772400" cy="4625609"/>
          </a:xfrm>
        </p:spPr>
        <p:txBody>
          <a:bodyPr/>
          <a:lstStyle/>
          <a:p>
            <a:r>
              <a:rPr lang="en-US" altLang="zh-CN" dirty="0" smtClean="0"/>
              <a:t>Stream programming platforms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95600"/>
            <a:ext cx="47148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Stream Programming Model</a:t>
            </a:r>
          </a:p>
          <a:p>
            <a:r>
              <a:rPr lang="en-US" altLang="zh-CN" b="1" dirty="0" smtClean="0"/>
              <a:t>Streamware Software Environment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Streamware Software Environment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Streamware</a:t>
            </a:r>
          </a:p>
          <a:p>
            <a:pPr lvl="1"/>
            <a:r>
              <a:rPr lang="en-US" altLang="zh-CN" dirty="0" smtClean="0"/>
              <a:t>A platform independent stream virtual machine abstraction</a:t>
            </a:r>
          </a:p>
          <a:p>
            <a:pPr lvl="1"/>
            <a:r>
              <a:rPr lang="en-US" altLang="zh-CN" dirty="0" smtClean="0"/>
              <a:t>Low overhead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Streamware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APIs:</a:t>
            </a:r>
          </a:p>
          <a:p>
            <a:pPr lvl="1"/>
            <a:r>
              <a:rPr lang="en-US" altLang="zh-CN" dirty="0" err="1" smtClean="0"/>
              <a:t>svmInit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svmExit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addDep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executeWork</a:t>
            </a:r>
            <a:r>
              <a:rPr lang="en-US" altLang="zh-CN" dirty="0" smtClean="0"/>
              <a:t>, Barrier</a:t>
            </a:r>
          </a:p>
          <a:p>
            <a:pPr lvl="1"/>
            <a:r>
              <a:rPr lang="en-US" altLang="zh-CN" dirty="0" err="1" smtClean="0"/>
              <a:t>kernelCall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streamLoad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streamStore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streamGather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streamScatter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streamScatterOP</a:t>
            </a:r>
            <a:endParaRPr lang="en-US" altLang="zh-CN" dirty="0" smtClean="0"/>
          </a:p>
          <a:p>
            <a:r>
              <a:rPr lang="en-US" altLang="zh-CN" dirty="0" smtClean="0"/>
              <a:t>Write once, run everywhere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to the Hardware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Stream data are staged in the cache hierarchy</a:t>
            </a:r>
          </a:p>
          <a:p>
            <a:r>
              <a:rPr lang="en-US" altLang="zh-CN" sz="2800" dirty="0" smtClean="0"/>
              <a:t>Run-time system implements DMA</a:t>
            </a:r>
          </a:p>
          <a:p>
            <a:pPr lvl="1"/>
            <a:r>
              <a:rPr lang="en-US" altLang="zh-CN" sz="2400" dirty="0" smtClean="0"/>
              <a:t>Quad-word memory copy (SIMD)</a:t>
            </a:r>
          </a:p>
          <a:p>
            <a:pPr lvl="1"/>
            <a:r>
              <a:rPr lang="en-US" altLang="zh-CN" dirty="0" err="1" smtClean="0"/>
              <a:t>Prefetching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7700" y="3581400"/>
            <a:ext cx="46863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Cache Hierarchy Aware Dynamic Scheduling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 Queues for LM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75827"/>
            <a:ext cx="5410200" cy="448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Cache Hierarchy Aware Dynamic Scheduling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Interleave consecutive control loop iterations across the set of LMs</a:t>
            </a:r>
          </a:p>
          <a:p>
            <a:pPr lvl="1"/>
            <a:r>
              <a:rPr lang="en-US" altLang="zh-CN" dirty="0" smtClean="0"/>
              <a:t>May result in cache misses</a:t>
            </a:r>
          </a:p>
          <a:p>
            <a:r>
              <a:rPr lang="en-US" altLang="zh-CN" dirty="0" smtClean="0"/>
              <a:t>Piecewise splitting</a:t>
            </a:r>
          </a:p>
          <a:p>
            <a:pPr lvl="1"/>
            <a:r>
              <a:rPr lang="en-US" altLang="zh-CN" dirty="0" smtClean="0"/>
              <a:t>Limited size groups of loop iterations are assigned dynamically to LMs</a:t>
            </a:r>
          </a:p>
          <a:p>
            <a:pPr lvl="1"/>
            <a:r>
              <a:rPr lang="en-US" altLang="zh-CN" dirty="0" smtClean="0"/>
              <a:t>Adapts to different rates of execution by processor cores and DMA engines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Stream Programming Model</a:t>
            </a:r>
          </a:p>
          <a:p>
            <a:r>
              <a:rPr lang="en-US" altLang="zh-CN" dirty="0" smtClean="0"/>
              <a:t>Streamware Software Environment</a:t>
            </a:r>
          </a:p>
          <a:p>
            <a:r>
              <a:rPr lang="en-US" altLang="zh-CN" b="1" dirty="0" smtClean="0"/>
              <a:t>Evaluation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Intel 6.4GB/s Front Side Bus</a:t>
            </a:r>
          </a:p>
          <a:p>
            <a:pPr lvl="1"/>
            <a:r>
              <a:rPr lang="en-US" altLang="zh-CN" dirty="0" smtClean="0"/>
              <a:t>8GB DDR2 RAM</a:t>
            </a:r>
          </a:p>
          <a:p>
            <a:pPr lvl="1"/>
            <a:r>
              <a:rPr lang="en-US" altLang="zh-CN" dirty="0" err="1" smtClean="0"/>
              <a:t>RedHat</a:t>
            </a:r>
            <a:r>
              <a:rPr lang="en-US" altLang="zh-CN" dirty="0" smtClean="0"/>
              <a:t> FC6 (2.6 SMP Kernel)</a:t>
            </a:r>
          </a:p>
          <a:p>
            <a:pPr lvl="1"/>
            <a:r>
              <a:rPr lang="en-US" altLang="zh-CN" dirty="0" smtClean="0"/>
              <a:t>Two dual-core processors (Intel Xeon 5140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Four scientific applications</a:t>
            </a:r>
          </a:p>
          <a:p>
            <a:pPr lvl="1"/>
            <a:r>
              <a:rPr lang="en-US" altLang="zh-CN" dirty="0" smtClean="0"/>
              <a:t>FEM: compute-intensive</a:t>
            </a:r>
          </a:p>
          <a:p>
            <a:pPr lvl="1"/>
            <a:r>
              <a:rPr lang="en-US" altLang="zh-CN" dirty="0" smtClean="0"/>
              <a:t>SPAS: memory-intensive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About 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Stream Programming Model</a:t>
            </a:r>
          </a:p>
          <a:p>
            <a:r>
              <a:rPr lang="en-US" altLang="zh-CN" dirty="0" smtClean="0"/>
              <a:t>Streamware Software Environment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Evaluating Streamware on Xeon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2743200" cy="462560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4P-2D means 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 processors</a:t>
            </a: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DMAs</a:t>
            </a:r>
          </a:p>
          <a:p>
            <a:pPr>
              <a:buNone/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More efficient locality</a:t>
            </a: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(1P-1D runs 1.1x to 1.4x faster)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8925" y="2133600"/>
            <a:ext cx="61626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with SSE on Xeon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2388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Scaling of Streamware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168525"/>
            <a:ext cx="61531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Overhead of Streamware Runtime System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Contention for the queue lock is the dominant source of the overhead.</a:t>
            </a:r>
            <a:endParaRPr lang="zh-CN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152775"/>
            <a:ext cx="42481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Stream Programming Model</a:t>
            </a:r>
          </a:p>
          <a:p>
            <a:r>
              <a:rPr lang="en-US" altLang="zh-CN" dirty="0" smtClean="0"/>
              <a:t>Streamware Software Environment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b="1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Streamware provides</a:t>
            </a:r>
          </a:p>
          <a:p>
            <a:pPr lvl="1"/>
            <a:r>
              <a:rPr lang="en-US" altLang="zh-CN" dirty="0" smtClean="0"/>
              <a:t>a way to utilize increasing number of on-chip resources</a:t>
            </a:r>
          </a:p>
          <a:p>
            <a:pPr lvl="1"/>
            <a:r>
              <a:rPr lang="en-US" altLang="zh-CN" dirty="0" smtClean="0"/>
              <a:t>support to make applications portable across different hardwares</a:t>
            </a:r>
          </a:p>
          <a:p>
            <a:pPr lvl="1"/>
            <a:r>
              <a:rPr lang="en-US" altLang="zh-CN" dirty="0" smtClean="0"/>
              <a:t>cache hierarchy aware optimization</a:t>
            </a:r>
          </a:p>
          <a:p>
            <a:r>
              <a:rPr lang="en-US" altLang="zh-CN" dirty="0" smtClean="0"/>
              <a:t>Nearly linear speedup with an increasing number of cores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Computer System Laboratory, Stanford University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Core System Software</a:t>
            </a:r>
          </a:p>
          <a:p>
            <a:pPr lvl="1"/>
            <a:r>
              <a:rPr lang="en-US" altLang="zh-CN" dirty="0" smtClean="0"/>
              <a:t>Graphics</a:t>
            </a:r>
          </a:p>
          <a:p>
            <a:pPr lvl="1"/>
            <a:r>
              <a:rPr lang="en-US" altLang="zh-CN" dirty="0" smtClean="0"/>
              <a:t>Human Computer Interaction</a:t>
            </a:r>
          </a:p>
          <a:p>
            <a:pPr lvl="1"/>
            <a:r>
              <a:rPr lang="en-US" altLang="zh-CN" dirty="0" smtClean="0"/>
              <a:t>Interdisciplinary</a:t>
            </a:r>
          </a:p>
          <a:p>
            <a:pPr lvl="1"/>
            <a:r>
              <a:rPr lang="en-US" altLang="zh-CN" dirty="0" smtClean="0"/>
              <a:t>Information Management</a:t>
            </a:r>
          </a:p>
          <a:p>
            <a:pPr lvl="1"/>
            <a:r>
              <a:rPr lang="en-US" altLang="zh-CN" dirty="0" smtClean="0"/>
              <a:t>Security and Cryptography</a:t>
            </a:r>
          </a:p>
          <a:p>
            <a:pPr lvl="1"/>
            <a:r>
              <a:rPr lang="en-US" altLang="zh-CN" dirty="0" smtClean="0"/>
              <a:t>System Networking</a:t>
            </a:r>
          </a:p>
          <a:p>
            <a:pPr lvl="1"/>
            <a:r>
              <a:rPr lang="en-US" altLang="zh-CN" dirty="0" smtClean="0"/>
              <a:t>Ubiquitous Computing</a:t>
            </a:r>
          </a:p>
          <a:p>
            <a:pPr lvl="1"/>
            <a:r>
              <a:rPr lang="en-US" altLang="zh-CN" dirty="0" smtClean="0"/>
              <a:t>VLSI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36A3-13A8-4FBE-BA04-79B208DB72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Authors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Jayanth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Gummaraju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Mainly focus on many-core applications</a:t>
            </a:r>
          </a:p>
          <a:p>
            <a:r>
              <a:rPr lang="en-US" altLang="zh-CN" dirty="0" smtClean="0"/>
              <a:t>Mendel </a:t>
            </a:r>
            <a:r>
              <a:rPr lang="en-US" altLang="zh-CN" dirty="0" err="1" smtClean="0"/>
              <a:t>Rosenblum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Virtualization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Many-core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71BA-5D7B-45E5-9498-94A87F7A39C9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</a:p>
          <a:p>
            <a:r>
              <a:rPr lang="en-US" altLang="zh-CN" b="1" dirty="0" smtClean="0"/>
              <a:t>Introduction</a:t>
            </a:r>
          </a:p>
          <a:p>
            <a:r>
              <a:rPr lang="en-US" altLang="zh-CN" dirty="0" smtClean="0"/>
              <a:t>Stream Programming Model</a:t>
            </a:r>
          </a:p>
          <a:p>
            <a:r>
              <a:rPr lang="en-US" altLang="zh-CN" dirty="0" smtClean="0"/>
              <a:t>Streamware Software Environment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Developing software to fully exploit the many cores is  a big challenge</a:t>
            </a:r>
          </a:p>
          <a:p>
            <a:pPr lvl="1"/>
            <a:r>
              <a:rPr lang="en-US" altLang="zh-CN" dirty="0" smtClean="0"/>
              <a:t>Programming model</a:t>
            </a:r>
          </a:p>
          <a:p>
            <a:pPr lvl="1"/>
            <a:r>
              <a:rPr lang="en-US" altLang="zh-CN" dirty="0" smtClean="0"/>
              <a:t>Synchronization, scheduling, communication</a:t>
            </a:r>
          </a:p>
          <a:p>
            <a:pPr lvl="1"/>
            <a:r>
              <a:rPr lang="en-US" altLang="zh-CN" dirty="0" smtClean="0"/>
              <a:t>Different platforms and 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134C-FA48-4006-8A49-C21AB5E9CD14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Streamware - use the stream programming model to fully exploit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processors</a:t>
            </a:r>
          </a:p>
          <a:p>
            <a:pPr lvl="1"/>
            <a:r>
              <a:rPr lang="en-US" altLang="zh-CN" dirty="0" smtClean="0"/>
              <a:t>Written sequentially</a:t>
            </a:r>
          </a:p>
          <a:p>
            <a:pPr lvl="1"/>
            <a:r>
              <a:rPr lang="en-US" altLang="zh-CN" dirty="0" smtClean="0"/>
              <a:t>Automatically parallelized</a:t>
            </a:r>
          </a:p>
          <a:p>
            <a:pPr lvl="1"/>
            <a:r>
              <a:rPr lang="en-US" altLang="zh-CN" dirty="0" smtClean="0"/>
              <a:t>Mapped to a wide variety of platforms</a:t>
            </a:r>
          </a:p>
          <a:p>
            <a:pPr lvl="1"/>
            <a:r>
              <a:rPr lang="en-US" altLang="zh-CN" dirty="0" smtClean="0"/>
              <a:t>Cache hierarchy aware dynamic scheduling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79F5-8605-4AA6-92AC-38F2CDA26071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b="1" dirty="0" smtClean="0"/>
              <a:t>Stream Programming Model</a:t>
            </a:r>
          </a:p>
          <a:p>
            <a:r>
              <a:rPr lang="en-US" altLang="zh-CN" dirty="0" smtClean="0"/>
              <a:t>Streamware Software Environment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B3A6-9448-4ADF-9EA1-40B3629AB551}" type="datetime1">
              <a:rPr lang="en-US" altLang="zh-CN" smtClean="0"/>
              <a:pPr/>
              <a:t>4/16/2008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Programming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077200" cy="4625609"/>
          </a:xfrm>
        </p:spPr>
        <p:txBody>
          <a:bodyPr/>
          <a:lstStyle/>
          <a:p>
            <a:r>
              <a:rPr lang="en-US" altLang="zh-CN" dirty="0" smtClean="0"/>
              <a:t>Originally developed for media and image processing</a:t>
            </a:r>
          </a:p>
          <a:p>
            <a:r>
              <a:rPr lang="en-US" altLang="zh-CN" dirty="0" smtClean="0"/>
              <a:t>Data is</a:t>
            </a:r>
          </a:p>
          <a:p>
            <a:pPr lvl="1"/>
            <a:r>
              <a:rPr lang="en-US" altLang="zh-CN" dirty="0" smtClean="0"/>
              <a:t>encapsulated into contiguous array of records called </a:t>
            </a:r>
            <a:r>
              <a:rPr lang="en-US" altLang="zh-CN" i="1" dirty="0" smtClean="0"/>
              <a:t>streams</a:t>
            </a:r>
          </a:p>
          <a:p>
            <a:pPr lvl="1"/>
            <a:r>
              <a:rPr lang="en-US" altLang="zh-CN" dirty="0" smtClean="0"/>
              <a:t>operated on by a series of computation </a:t>
            </a:r>
            <a:r>
              <a:rPr lang="en-US" altLang="zh-CN" i="1" dirty="0" smtClean="0"/>
              <a:t>kernels</a:t>
            </a:r>
          </a:p>
          <a:p>
            <a:r>
              <a:rPr lang="en-US" altLang="zh-CN" dirty="0" smtClean="0"/>
              <a:t>Stream dependency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A4C4-02CB-47F4-A0E2-53CB174C4FCD}" type="datetime1">
              <a:rPr lang="en-US" altLang="zh-CN" smtClean="0"/>
              <a:pPr/>
              <a:t>4/16/2008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568323"/>
            <a:ext cx="1777186" cy="228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1607</TotalTime>
  <Words>559</Words>
  <Application>Microsoft Office PowerPoint</Application>
  <PresentationFormat>On-screen Show (4:3)</PresentationFormat>
  <Paragraphs>203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Streamware: Programming General-Purpose Multicore Processors Using Streams (ASPLOS ’08)</vt:lpstr>
      <vt:lpstr>Agenda</vt:lpstr>
      <vt:lpstr>About Authors</vt:lpstr>
      <vt:lpstr>About Authors (cont.)</vt:lpstr>
      <vt:lpstr>Agenda</vt:lpstr>
      <vt:lpstr>Introduction</vt:lpstr>
      <vt:lpstr>Introduction (cont.)</vt:lpstr>
      <vt:lpstr>Agenda</vt:lpstr>
      <vt:lpstr>Stream Programming Model</vt:lpstr>
      <vt:lpstr>Stream Programming Model (cont.)</vt:lpstr>
      <vt:lpstr>Stream Programming Model (cont.)</vt:lpstr>
      <vt:lpstr>Agenda</vt:lpstr>
      <vt:lpstr>Streamware Software Environment</vt:lpstr>
      <vt:lpstr>Streamware API</vt:lpstr>
      <vt:lpstr>Mapping to the Hardware</vt:lpstr>
      <vt:lpstr>Cache Hierarchy Aware Dynamic Scheduling</vt:lpstr>
      <vt:lpstr>Cache Hierarchy Aware Dynamic Scheduling</vt:lpstr>
      <vt:lpstr>Agenda</vt:lpstr>
      <vt:lpstr>Evaluations</vt:lpstr>
      <vt:lpstr>Evaluating Streamware on Xeon</vt:lpstr>
      <vt:lpstr>Performance with SSE on Xeon</vt:lpstr>
      <vt:lpstr>Scaling of Streamware</vt:lpstr>
      <vt:lpstr>Overhead of Streamware Runtime System</vt:lpstr>
      <vt:lpstr>Agenda</vt:lpstr>
      <vt:lpstr>Conclusions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Streamware: Programming General-Purpose Multicore Processors Using Streams</dc:title>
  <dc:creator/>
  <cp:lastModifiedBy>Wang Yuanxuan</cp:lastModifiedBy>
  <cp:revision>187</cp:revision>
  <dcterms:created xsi:type="dcterms:W3CDTF">2006-08-16T00:00:00Z</dcterms:created>
  <dcterms:modified xsi:type="dcterms:W3CDTF">2008-04-16T06:08:46Z</dcterms:modified>
</cp:coreProperties>
</file>