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anrope"/>
      <p:regular r:id="rId36"/>
      <p:bold r:id="rId37"/>
    </p:embeddedFont>
    <p:embeddedFont>
      <p:font typeface="Manrope ExtraLight"/>
      <p:regular r:id="rId38"/>
      <p:bold r:id="rId39"/>
    </p:embeddedFont>
    <p:embeddedFont>
      <p:font typeface="Anek Malayalam"/>
      <p:regular r:id="rId40"/>
      <p:bold r:id="rId41"/>
    </p:embeddedFont>
    <p:embeddedFont>
      <p:font typeface="Manrope Medium"/>
      <p:regular r:id="rId42"/>
      <p:bold r:id="rId43"/>
    </p:embeddedFont>
    <p:embeddedFont>
      <p:font typeface="PT Sans"/>
      <p:regular r:id="rId44"/>
      <p:bold r:id="rId45"/>
      <p:italic r:id="rId46"/>
      <p:boldItalic r:id="rId47"/>
    </p:embeddedFont>
    <p:embeddedFont>
      <p:font typeface="Calistoga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B83819-568C-457B-8ACA-C12CC05756D9}">
  <a:tblStyle styleId="{CEB83819-568C-457B-8ACA-C12CC05756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nekMalayalam-regular.fntdata"/><Relationship Id="rId20" Type="http://schemas.openxmlformats.org/officeDocument/2006/relationships/slide" Target="slides/slide15.xml"/><Relationship Id="rId42" Type="http://schemas.openxmlformats.org/officeDocument/2006/relationships/font" Target="fonts/ManropeMedium-regular.fntdata"/><Relationship Id="rId41" Type="http://schemas.openxmlformats.org/officeDocument/2006/relationships/font" Target="fonts/AnekMalayalam-bold.fntdata"/><Relationship Id="rId22" Type="http://schemas.openxmlformats.org/officeDocument/2006/relationships/slide" Target="slides/slide17.xml"/><Relationship Id="rId44" Type="http://schemas.openxmlformats.org/officeDocument/2006/relationships/font" Target="fonts/PTSans-regular.fntdata"/><Relationship Id="rId21" Type="http://schemas.openxmlformats.org/officeDocument/2006/relationships/slide" Target="slides/slide16.xml"/><Relationship Id="rId43" Type="http://schemas.openxmlformats.org/officeDocument/2006/relationships/font" Target="fonts/ManropeMedium-bold.fntdata"/><Relationship Id="rId24" Type="http://schemas.openxmlformats.org/officeDocument/2006/relationships/slide" Target="slides/slide19.xml"/><Relationship Id="rId46" Type="http://schemas.openxmlformats.org/officeDocument/2006/relationships/font" Target="fonts/PTSans-italic.fntdata"/><Relationship Id="rId23" Type="http://schemas.openxmlformats.org/officeDocument/2006/relationships/slide" Target="slides/slide18.xml"/><Relationship Id="rId45" Type="http://schemas.openxmlformats.org/officeDocument/2006/relationships/font" Target="fonts/PT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Calistoga-regular.fntdata"/><Relationship Id="rId25" Type="http://schemas.openxmlformats.org/officeDocument/2006/relationships/slide" Target="slides/slide20.xml"/><Relationship Id="rId47" Type="http://schemas.openxmlformats.org/officeDocument/2006/relationships/font" Target="fonts/PT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anrope-bold.fntdata"/><Relationship Id="rId14" Type="http://schemas.openxmlformats.org/officeDocument/2006/relationships/slide" Target="slides/slide9.xml"/><Relationship Id="rId36" Type="http://schemas.openxmlformats.org/officeDocument/2006/relationships/font" Target="fonts/Manrope-regular.fntdata"/><Relationship Id="rId17" Type="http://schemas.openxmlformats.org/officeDocument/2006/relationships/slide" Target="slides/slide12.xml"/><Relationship Id="rId39" Type="http://schemas.openxmlformats.org/officeDocument/2006/relationships/font" Target="fonts/ManropeExtraLight-bold.fntdata"/><Relationship Id="rId16" Type="http://schemas.openxmlformats.org/officeDocument/2006/relationships/slide" Target="slides/slide11.xml"/><Relationship Id="rId38" Type="http://schemas.openxmlformats.org/officeDocument/2006/relationships/font" Target="fonts/ManropeExtra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7" name="Shape 3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8" name="Google Shape;32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9" name="Google Shape;32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Biên soạn: Phạm Huy Lâm (K16)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Kiểm duyệt: Hà Văn Thảo (giảng viên)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9" name="Shape 3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" name="Google Shape;3790;g2914cf630d4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1" name="Google Shape;3791;g2914cf630d4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0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g2914cf630d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2" name="Google Shape;3932;g2914cf630d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4" name="Shape 3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5" name="Google Shape;3975;g2914cf630d4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6" name="Google Shape;3976;g2914cf630d4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9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0" name="Google Shape;4020;g2914cf630d4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1" name="Google Shape;4021;g2914cf630d4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4" name="Shape 4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" name="Google Shape;4065;g2914cf630d4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6" name="Google Shape;4066;g2914cf630d4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9" name="Shape 4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Google Shape;4110;g2914cf630d4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1" name="Google Shape;4111;g2914cf630d4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3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g2914cf630d4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5" name="Google Shape;4155;g2914cf630d4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8" name="Shape 4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" name="Google Shape;4199;g2914cf630d4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0" name="Google Shape;4200;g2914cf630d4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5" name="Shape 4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6" name="Google Shape;4246;g2914cf630d4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7" name="Google Shape;4247;g2914cf630d4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5" name="Shape 4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6" name="Google Shape;4306;g11bc263f502_0_1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7" name="Google Shape;4307;g11bc263f502_0_1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9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g2914cf630d4_0_1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1" name="Google Shape;3311;g2914cf630d4_0_1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2" name="Shape 4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3" name="Google Shape;4383;g2914cf630d4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4" name="Google Shape;4384;g2914cf630d4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5" name="Shape 4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6" name="Google Shape;4416;g2914cf630d4_0_1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7" name="Google Shape;4417;g2914cf630d4_0_1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2" name="Shape 4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" name="Google Shape;4423;g2914cf630d4_0_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4" name="Google Shape;4424;g2914cf630d4_0_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5" name="Shape 4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6" name="Google Shape;4456;g2914cf630d4_0_1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7" name="Google Shape;4457;g2914cf630d4_0_1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2" name="Shape 4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3" name="Google Shape;4463;g2914cf630d4_0_1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4" name="Google Shape;4464;g2914cf630d4_0_1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5" name="Shape 4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6" name="Google Shape;4496;g2914cf630d4_0_1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7" name="Google Shape;4497;g2914cf630d4_0_1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2" name="Shape 4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3" name="Google Shape;4503;g2914cf630d4_0_1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4" name="Google Shape;4504;g2914cf630d4_0_1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6" name="Shape 4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7" name="Google Shape;4537;g2914cf630d4_0_1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8" name="Google Shape;4538;g2914cf630d4_0_1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1" name="Shape 4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2" name="Google Shape;4652;g2914cf630d4_0_1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3" name="Google Shape;4653;g2914cf630d4_0_1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7" name="Shape 4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8" name="Google Shape;4658;g2914cf630d4_0_1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9" name="Google Shape;4659;g2914cf630d4_0_1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3" name="Shape 3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4" name="Google Shape;3374;g11bc263f50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5" name="Google Shape;3375;g11bc263f50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5" name="Shape 4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6" name="Google Shape;4666;g12937d05419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7" name="Google Shape;4667;g12937d05419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3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g24ff2dacd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5" name="Google Shape;3425;g24ff2dacd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7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g24ff2dacd3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9" name="Google Shape;3519;g24ff2dacd3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3" name="Shape 3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" name="Google Shape;3584;g2914cf630d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5" name="Google Shape;3585;g2914cf630d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9" name="Shape 3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0" name="Google Shape;3650;g24ff2dacd3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1" name="Google Shape;3651;g24ff2dacd3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5" name="Shape 3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6" name="Google Shape;3716;g2914cf630d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7" name="Google Shape;3717;g2914cf630d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2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Google Shape;3783;g11bc263f5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4" name="Google Shape;3784;g11bc263f5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400" y="1835850"/>
            <a:ext cx="4602600" cy="9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400" y="2748300"/>
            <a:ext cx="4602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480725" y="-452794"/>
            <a:ext cx="10576260" cy="7172878"/>
            <a:chOff x="-480725" y="-452794"/>
            <a:chExt cx="10576260" cy="7172878"/>
          </a:xfrm>
        </p:grpSpPr>
        <p:grpSp>
          <p:nvGrpSpPr>
            <p:cNvPr id="13" name="Google Shape;13;p2"/>
            <p:cNvGrpSpPr/>
            <p:nvPr/>
          </p:nvGrpSpPr>
          <p:grpSpPr>
            <a:xfrm rot="-1335714">
              <a:off x="8255219" y="2582903"/>
              <a:ext cx="1604667" cy="1559775"/>
              <a:chOff x="4719681" y="3910588"/>
              <a:chExt cx="1477670" cy="143633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4918697" y="3910588"/>
                <a:ext cx="1278654" cy="1245050"/>
              </a:xfrm>
              <a:custGeom>
                <a:rect b="b" l="l" r="r" t="t"/>
                <a:pathLst>
                  <a:path extrusionOk="0" h="23823" w="24466">
                    <a:moveTo>
                      <a:pt x="1" y="0"/>
                    </a:moveTo>
                    <a:lnTo>
                      <a:pt x="1" y="15"/>
                    </a:lnTo>
                    <a:cubicBezTo>
                      <a:pt x="1" y="15"/>
                      <a:pt x="22" y="37"/>
                      <a:pt x="62" y="77"/>
                    </a:cubicBezTo>
                    <a:lnTo>
                      <a:pt x="62" y="77"/>
                    </a:lnTo>
                    <a:lnTo>
                      <a:pt x="1" y="0"/>
                    </a:lnTo>
                    <a:close/>
                    <a:moveTo>
                      <a:pt x="62" y="77"/>
                    </a:moveTo>
                    <a:lnTo>
                      <a:pt x="18969" y="23823"/>
                    </a:lnTo>
                    <a:lnTo>
                      <a:pt x="22136" y="20417"/>
                    </a:lnTo>
                    <a:lnTo>
                      <a:pt x="21240" y="20776"/>
                    </a:lnTo>
                    <a:lnTo>
                      <a:pt x="21240" y="20776"/>
                    </a:lnTo>
                    <a:lnTo>
                      <a:pt x="24077" y="17953"/>
                    </a:lnTo>
                    <a:lnTo>
                      <a:pt x="23331" y="18058"/>
                    </a:lnTo>
                    <a:lnTo>
                      <a:pt x="23331" y="18058"/>
                    </a:lnTo>
                    <a:lnTo>
                      <a:pt x="24466" y="16400"/>
                    </a:lnTo>
                    <a:lnTo>
                      <a:pt x="24466" y="16400"/>
                    </a:lnTo>
                    <a:cubicBezTo>
                      <a:pt x="24383" y="16414"/>
                      <a:pt x="24307" y="16420"/>
                      <a:pt x="24235" y="16420"/>
                    </a:cubicBezTo>
                    <a:cubicBezTo>
                      <a:pt x="22322" y="16420"/>
                      <a:pt x="24182" y="11591"/>
                      <a:pt x="24182" y="11590"/>
                    </a:cubicBezTo>
                    <a:lnTo>
                      <a:pt x="24182" y="11590"/>
                    </a:lnTo>
                    <a:cubicBezTo>
                      <a:pt x="24104" y="11626"/>
                      <a:pt x="24033" y="11642"/>
                      <a:pt x="23968" y="11642"/>
                    </a:cubicBezTo>
                    <a:cubicBezTo>
                      <a:pt x="23026" y="11642"/>
                      <a:pt x="23510" y="8097"/>
                      <a:pt x="23510" y="8095"/>
                    </a:cubicBezTo>
                    <a:lnTo>
                      <a:pt x="23510" y="8095"/>
                    </a:lnTo>
                    <a:cubicBezTo>
                      <a:pt x="22919" y="10108"/>
                      <a:pt x="21833" y="10302"/>
                      <a:pt x="21435" y="10302"/>
                    </a:cubicBezTo>
                    <a:cubicBezTo>
                      <a:pt x="21340" y="10302"/>
                      <a:pt x="21284" y="10291"/>
                      <a:pt x="21284" y="10291"/>
                    </a:cubicBezTo>
                    <a:cubicBezTo>
                      <a:pt x="21284" y="10291"/>
                      <a:pt x="20344" y="11977"/>
                      <a:pt x="19409" y="11977"/>
                    </a:cubicBezTo>
                    <a:cubicBezTo>
                      <a:pt x="19183" y="11977"/>
                      <a:pt x="18957" y="11879"/>
                      <a:pt x="18745" y="11635"/>
                    </a:cubicBezTo>
                    <a:cubicBezTo>
                      <a:pt x="17640" y="10396"/>
                      <a:pt x="20448" y="8663"/>
                      <a:pt x="20448" y="8663"/>
                    </a:cubicBezTo>
                    <a:lnTo>
                      <a:pt x="20448" y="8663"/>
                    </a:lnTo>
                    <a:cubicBezTo>
                      <a:pt x="20433" y="8664"/>
                      <a:pt x="20418" y="8664"/>
                      <a:pt x="20404" y="8664"/>
                    </a:cubicBezTo>
                    <a:cubicBezTo>
                      <a:pt x="19350" y="8664"/>
                      <a:pt x="21284" y="5960"/>
                      <a:pt x="21284" y="5960"/>
                    </a:cubicBezTo>
                    <a:lnTo>
                      <a:pt x="21284" y="5960"/>
                    </a:lnTo>
                    <a:cubicBezTo>
                      <a:pt x="21199" y="5985"/>
                      <a:pt x="21125" y="5996"/>
                      <a:pt x="21060" y="5996"/>
                    </a:cubicBezTo>
                    <a:cubicBezTo>
                      <a:pt x="20045" y="5996"/>
                      <a:pt x="21404" y="3107"/>
                      <a:pt x="21404" y="3107"/>
                    </a:cubicBezTo>
                    <a:lnTo>
                      <a:pt x="21404" y="3107"/>
                    </a:lnTo>
                    <a:cubicBezTo>
                      <a:pt x="21404" y="3107"/>
                      <a:pt x="21162" y="3309"/>
                      <a:pt x="20897" y="3309"/>
                    </a:cubicBezTo>
                    <a:cubicBezTo>
                      <a:pt x="20801" y="3309"/>
                      <a:pt x="20703" y="3283"/>
                      <a:pt x="20612" y="3211"/>
                    </a:cubicBezTo>
                    <a:cubicBezTo>
                      <a:pt x="20299" y="2928"/>
                      <a:pt x="20791" y="867"/>
                      <a:pt x="20792" y="866"/>
                    </a:cubicBezTo>
                    <a:lnTo>
                      <a:pt x="20792" y="866"/>
                    </a:lnTo>
                    <a:cubicBezTo>
                      <a:pt x="20791" y="867"/>
                      <a:pt x="19940" y="2181"/>
                      <a:pt x="18969" y="2569"/>
                    </a:cubicBezTo>
                    <a:cubicBezTo>
                      <a:pt x="18858" y="2615"/>
                      <a:pt x="18769" y="2636"/>
                      <a:pt x="18700" y="2636"/>
                    </a:cubicBezTo>
                    <a:cubicBezTo>
                      <a:pt x="18164" y="2636"/>
                      <a:pt x="18760" y="1419"/>
                      <a:pt x="18760" y="1419"/>
                    </a:cubicBezTo>
                    <a:lnTo>
                      <a:pt x="18760" y="1419"/>
                    </a:lnTo>
                    <a:cubicBezTo>
                      <a:pt x="18760" y="1419"/>
                      <a:pt x="18118" y="2121"/>
                      <a:pt x="17789" y="2300"/>
                    </a:cubicBezTo>
                    <a:cubicBezTo>
                      <a:pt x="17746" y="2324"/>
                      <a:pt x="17708" y="2335"/>
                      <a:pt x="17675" y="2335"/>
                    </a:cubicBezTo>
                    <a:cubicBezTo>
                      <a:pt x="17465" y="2335"/>
                      <a:pt x="17476" y="1897"/>
                      <a:pt x="17476" y="1897"/>
                    </a:cubicBezTo>
                    <a:lnTo>
                      <a:pt x="17476" y="1897"/>
                    </a:lnTo>
                    <a:cubicBezTo>
                      <a:pt x="17476" y="1897"/>
                      <a:pt x="16744" y="3495"/>
                      <a:pt x="16117" y="4033"/>
                    </a:cubicBezTo>
                    <a:cubicBezTo>
                      <a:pt x="15967" y="4157"/>
                      <a:pt x="15841" y="4205"/>
                      <a:pt x="15735" y="4205"/>
                    </a:cubicBezTo>
                    <a:cubicBezTo>
                      <a:pt x="15395" y="4205"/>
                      <a:pt x="15265" y="3719"/>
                      <a:pt x="15265" y="3719"/>
                    </a:cubicBezTo>
                    <a:cubicBezTo>
                      <a:pt x="15265" y="3719"/>
                      <a:pt x="14892" y="7319"/>
                      <a:pt x="14638" y="7408"/>
                    </a:cubicBezTo>
                    <a:cubicBezTo>
                      <a:pt x="14630" y="7411"/>
                      <a:pt x="14621" y="7412"/>
                      <a:pt x="14613" y="7412"/>
                    </a:cubicBezTo>
                    <a:cubicBezTo>
                      <a:pt x="14367" y="7412"/>
                      <a:pt x="14115" y="6393"/>
                      <a:pt x="14115" y="6393"/>
                    </a:cubicBezTo>
                    <a:lnTo>
                      <a:pt x="14115" y="6393"/>
                    </a:lnTo>
                    <a:cubicBezTo>
                      <a:pt x="14115" y="6394"/>
                      <a:pt x="14305" y="9930"/>
                      <a:pt x="12993" y="9930"/>
                    </a:cubicBezTo>
                    <a:cubicBezTo>
                      <a:pt x="12928" y="9930"/>
                      <a:pt x="12859" y="9921"/>
                      <a:pt x="12786" y="9903"/>
                    </a:cubicBezTo>
                    <a:cubicBezTo>
                      <a:pt x="11233" y="9514"/>
                      <a:pt x="12890" y="6572"/>
                      <a:pt x="12890" y="6572"/>
                    </a:cubicBezTo>
                    <a:lnTo>
                      <a:pt x="12890" y="6572"/>
                    </a:lnTo>
                    <a:cubicBezTo>
                      <a:pt x="12762" y="6617"/>
                      <a:pt x="12660" y="6637"/>
                      <a:pt x="12582" y="6637"/>
                    </a:cubicBezTo>
                    <a:cubicBezTo>
                      <a:pt x="11771" y="6637"/>
                      <a:pt x="13473" y="4451"/>
                      <a:pt x="13473" y="4451"/>
                    </a:cubicBezTo>
                    <a:lnTo>
                      <a:pt x="13473" y="4451"/>
                    </a:lnTo>
                    <a:cubicBezTo>
                      <a:pt x="13222" y="4601"/>
                      <a:pt x="13020" y="4663"/>
                      <a:pt x="12858" y="4663"/>
                    </a:cubicBezTo>
                    <a:cubicBezTo>
                      <a:pt x="12031" y="4663"/>
                      <a:pt x="12218" y="3047"/>
                      <a:pt x="12218" y="3047"/>
                    </a:cubicBezTo>
                    <a:lnTo>
                      <a:pt x="12218" y="3047"/>
                    </a:lnTo>
                    <a:cubicBezTo>
                      <a:pt x="12128" y="3072"/>
                      <a:pt x="12044" y="3083"/>
                      <a:pt x="11965" y="3083"/>
                    </a:cubicBezTo>
                    <a:cubicBezTo>
                      <a:pt x="10858" y="3083"/>
                      <a:pt x="10949" y="778"/>
                      <a:pt x="10949" y="777"/>
                    </a:cubicBezTo>
                    <a:lnTo>
                      <a:pt x="10949" y="777"/>
                    </a:lnTo>
                    <a:cubicBezTo>
                      <a:pt x="10949" y="777"/>
                      <a:pt x="10769" y="1569"/>
                      <a:pt x="10172" y="2494"/>
                    </a:cubicBezTo>
                    <a:cubicBezTo>
                      <a:pt x="9918" y="2872"/>
                      <a:pt x="9672" y="2983"/>
                      <a:pt x="9470" y="2983"/>
                    </a:cubicBezTo>
                    <a:cubicBezTo>
                      <a:pt x="9187" y="2983"/>
                      <a:pt x="8992" y="2763"/>
                      <a:pt x="8992" y="2763"/>
                    </a:cubicBezTo>
                    <a:lnTo>
                      <a:pt x="8992" y="2763"/>
                    </a:lnTo>
                    <a:cubicBezTo>
                      <a:pt x="8992" y="2764"/>
                      <a:pt x="9291" y="3376"/>
                      <a:pt x="9127" y="4272"/>
                    </a:cubicBezTo>
                    <a:cubicBezTo>
                      <a:pt x="9056" y="4630"/>
                      <a:pt x="8861" y="4739"/>
                      <a:pt x="8650" y="4739"/>
                    </a:cubicBezTo>
                    <a:cubicBezTo>
                      <a:pt x="8324" y="4739"/>
                      <a:pt x="7962" y="4481"/>
                      <a:pt x="7962" y="4481"/>
                    </a:cubicBezTo>
                    <a:lnTo>
                      <a:pt x="7962" y="4481"/>
                    </a:lnTo>
                    <a:cubicBezTo>
                      <a:pt x="7962" y="4481"/>
                      <a:pt x="9664" y="7408"/>
                      <a:pt x="7992" y="7588"/>
                    </a:cubicBezTo>
                    <a:cubicBezTo>
                      <a:pt x="7959" y="7591"/>
                      <a:pt x="7928" y="7593"/>
                      <a:pt x="7898" y="7593"/>
                    </a:cubicBezTo>
                    <a:cubicBezTo>
                      <a:pt x="6356" y="7593"/>
                      <a:pt x="7304" y="3183"/>
                      <a:pt x="7304" y="3181"/>
                    </a:cubicBezTo>
                    <a:lnTo>
                      <a:pt x="7304" y="3181"/>
                    </a:lnTo>
                    <a:cubicBezTo>
                      <a:pt x="7304" y="3182"/>
                      <a:pt x="6973" y="3977"/>
                      <a:pt x="6438" y="3977"/>
                    </a:cubicBezTo>
                    <a:cubicBezTo>
                      <a:pt x="6302" y="3977"/>
                      <a:pt x="6151" y="3925"/>
                      <a:pt x="5990" y="3794"/>
                    </a:cubicBezTo>
                    <a:cubicBezTo>
                      <a:pt x="5214" y="3167"/>
                      <a:pt x="5437" y="1674"/>
                      <a:pt x="5438" y="1673"/>
                    </a:cubicBezTo>
                    <a:lnTo>
                      <a:pt x="5438" y="1673"/>
                    </a:lnTo>
                    <a:cubicBezTo>
                      <a:pt x="5255" y="2325"/>
                      <a:pt x="5004" y="2560"/>
                      <a:pt x="4737" y="2560"/>
                    </a:cubicBezTo>
                    <a:cubicBezTo>
                      <a:pt x="4044" y="2560"/>
                      <a:pt x="3242" y="971"/>
                      <a:pt x="3242" y="971"/>
                    </a:cubicBezTo>
                    <a:cubicBezTo>
                      <a:pt x="3066" y="1370"/>
                      <a:pt x="2786" y="1522"/>
                      <a:pt x="2464" y="1522"/>
                    </a:cubicBezTo>
                    <a:cubicBezTo>
                      <a:pt x="1571" y="1522"/>
                      <a:pt x="346" y="359"/>
                      <a:pt x="62" y="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" name="Google Shape;15;p2"/>
              <p:cNvGrpSpPr/>
              <p:nvPr/>
            </p:nvGrpSpPr>
            <p:grpSpPr>
              <a:xfrm>
                <a:off x="4719681" y="3910588"/>
                <a:ext cx="1387935" cy="1436330"/>
                <a:chOff x="4719681" y="3910588"/>
                <a:chExt cx="1387935" cy="1436330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4719681" y="3910588"/>
                  <a:ext cx="1189651" cy="1436330"/>
                </a:xfrm>
                <a:custGeom>
                  <a:rect b="b" l="l" r="r" t="t"/>
                  <a:pathLst>
                    <a:path extrusionOk="0" h="27483" w="22763">
                      <a:moveTo>
                        <a:pt x="3809" y="0"/>
                      </a:moveTo>
                      <a:lnTo>
                        <a:pt x="3809" y="15"/>
                      </a:lnTo>
                      <a:cubicBezTo>
                        <a:pt x="3809" y="15"/>
                        <a:pt x="5795" y="3047"/>
                        <a:pt x="4033" y="3376"/>
                      </a:cubicBezTo>
                      <a:cubicBezTo>
                        <a:pt x="4033" y="3376"/>
                        <a:pt x="6647" y="5571"/>
                        <a:pt x="4212" y="5676"/>
                      </a:cubicBezTo>
                      <a:cubicBezTo>
                        <a:pt x="4212" y="5676"/>
                        <a:pt x="5721" y="5795"/>
                        <a:pt x="6169" y="6706"/>
                      </a:cubicBezTo>
                      <a:cubicBezTo>
                        <a:pt x="6617" y="7602"/>
                        <a:pt x="5258" y="7856"/>
                        <a:pt x="5258" y="7856"/>
                      </a:cubicBezTo>
                      <a:cubicBezTo>
                        <a:pt x="5258" y="7856"/>
                        <a:pt x="9947" y="7916"/>
                        <a:pt x="9410" y="9499"/>
                      </a:cubicBezTo>
                      <a:cubicBezTo>
                        <a:pt x="9269" y="9907"/>
                        <a:pt x="9003" y="10059"/>
                        <a:pt x="8685" y="10059"/>
                      </a:cubicBezTo>
                      <a:cubicBezTo>
                        <a:pt x="7759" y="10059"/>
                        <a:pt x="6393" y="8768"/>
                        <a:pt x="6393" y="8767"/>
                      </a:cubicBezTo>
                      <a:lnTo>
                        <a:pt x="6393" y="8767"/>
                      </a:lnTo>
                      <a:cubicBezTo>
                        <a:pt x="6393" y="8768"/>
                        <a:pt x="6824" y="9859"/>
                        <a:pt x="5981" y="9859"/>
                      </a:cubicBezTo>
                      <a:cubicBezTo>
                        <a:pt x="5965" y="9859"/>
                        <a:pt x="5947" y="9859"/>
                        <a:pt x="5930" y="9858"/>
                      </a:cubicBezTo>
                      <a:cubicBezTo>
                        <a:pt x="5019" y="9813"/>
                        <a:pt x="4496" y="9395"/>
                        <a:pt x="4496" y="9395"/>
                      </a:cubicBezTo>
                      <a:lnTo>
                        <a:pt x="4496" y="9395"/>
                      </a:lnTo>
                      <a:cubicBezTo>
                        <a:pt x="4496" y="9395"/>
                        <a:pt x="5004" y="10082"/>
                        <a:pt x="3973" y="10470"/>
                      </a:cubicBezTo>
                      <a:cubicBezTo>
                        <a:pt x="2943" y="10858"/>
                        <a:pt x="2121" y="10858"/>
                        <a:pt x="2121" y="10858"/>
                      </a:cubicBezTo>
                      <a:cubicBezTo>
                        <a:pt x="2121" y="10858"/>
                        <a:pt x="4720" y="11366"/>
                        <a:pt x="4048" y="12606"/>
                      </a:cubicBezTo>
                      <a:cubicBezTo>
                        <a:pt x="4048" y="12606"/>
                        <a:pt x="6393" y="12845"/>
                        <a:pt x="5153" y="14144"/>
                      </a:cubicBezTo>
                      <a:cubicBezTo>
                        <a:pt x="5153" y="14144"/>
                        <a:pt x="6546" y="13493"/>
                        <a:pt x="7175" y="13493"/>
                      </a:cubicBezTo>
                      <a:cubicBezTo>
                        <a:pt x="7469" y="13493"/>
                        <a:pt x="7596" y="13636"/>
                        <a:pt x="7334" y="14055"/>
                      </a:cubicBezTo>
                      <a:cubicBezTo>
                        <a:pt x="7334" y="14055"/>
                        <a:pt x="8304" y="13769"/>
                        <a:pt x="9187" y="13769"/>
                      </a:cubicBezTo>
                      <a:cubicBezTo>
                        <a:pt x="9919" y="13769"/>
                        <a:pt x="10591" y="13965"/>
                        <a:pt x="10605" y="14682"/>
                      </a:cubicBezTo>
                      <a:cubicBezTo>
                        <a:pt x="10611" y="15358"/>
                        <a:pt x="9947" y="15553"/>
                        <a:pt x="9178" y="15553"/>
                      </a:cubicBezTo>
                      <a:cubicBezTo>
                        <a:pt x="8129" y="15553"/>
                        <a:pt x="6886" y="15190"/>
                        <a:pt x="6886" y="15190"/>
                      </a:cubicBezTo>
                      <a:lnTo>
                        <a:pt x="6886" y="15190"/>
                      </a:lnTo>
                      <a:cubicBezTo>
                        <a:pt x="6886" y="15190"/>
                        <a:pt x="7901" y="15683"/>
                        <a:pt x="7737" y="15922"/>
                      </a:cubicBezTo>
                      <a:cubicBezTo>
                        <a:pt x="7709" y="15971"/>
                        <a:pt x="7536" y="15990"/>
                        <a:pt x="7278" y="15990"/>
                      </a:cubicBezTo>
                      <a:cubicBezTo>
                        <a:pt x="6277" y="15990"/>
                        <a:pt x="4003" y="15698"/>
                        <a:pt x="4003" y="15698"/>
                      </a:cubicBezTo>
                      <a:lnTo>
                        <a:pt x="4003" y="15698"/>
                      </a:lnTo>
                      <a:cubicBezTo>
                        <a:pt x="4003" y="15698"/>
                        <a:pt x="4780" y="16116"/>
                        <a:pt x="4123" y="16594"/>
                      </a:cubicBezTo>
                      <a:cubicBezTo>
                        <a:pt x="3465" y="17087"/>
                        <a:pt x="1748" y="17445"/>
                        <a:pt x="1748" y="17445"/>
                      </a:cubicBezTo>
                      <a:cubicBezTo>
                        <a:pt x="1748" y="17445"/>
                        <a:pt x="2315" y="17550"/>
                        <a:pt x="2061" y="17848"/>
                      </a:cubicBezTo>
                      <a:cubicBezTo>
                        <a:pt x="1822" y="18132"/>
                        <a:pt x="986" y="18595"/>
                        <a:pt x="986" y="18595"/>
                      </a:cubicBezTo>
                      <a:cubicBezTo>
                        <a:pt x="986" y="18595"/>
                        <a:pt x="1370" y="18507"/>
                        <a:pt x="1705" y="18507"/>
                      </a:cubicBezTo>
                      <a:cubicBezTo>
                        <a:pt x="2073" y="18507"/>
                        <a:pt x="2382" y="18613"/>
                        <a:pt x="2061" y="19058"/>
                      </a:cubicBezTo>
                      <a:cubicBezTo>
                        <a:pt x="1464" y="19910"/>
                        <a:pt x="0" y="20432"/>
                        <a:pt x="0" y="20432"/>
                      </a:cubicBezTo>
                      <a:cubicBezTo>
                        <a:pt x="0" y="20432"/>
                        <a:pt x="11" y="20432"/>
                        <a:pt x="31" y="20432"/>
                      </a:cubicBezTo>
                      <a:cubicBezTo>
                        <a:pt x="293" y="20432"/>
                        <a:pt x="2135" y="20445"/>
                        <a:pt x="2315" y="20806"/>
                      </a:cubicBezTo>
                      <a:cubicBezTo>
                        <a:pt x="2509" y="21194"/>
                        <a:pt x="2032" y="21553"/>
                        <a:pt x="2032" y="21553"/>
                      </a:cubicBezTo>
                      <a:cubicBezTo>
                        <a:pt x="2032" y="21553"/>
                        <a:pt x="3088" y="21320"/>
                        <a:pt x="3926" y="21320"/>
                      </a:cubicBezTo>
                      <a:cubicBezTo>
                        <a:pt x="4619" y="21320"/>
                        <a:pt x="5164" y="21479"/>
                        <a:pt x="4839" y="22060"/>
                      </a:cubicBezTo>
                      <a:cubicBezTo>
                        <a:pt x="4839" y="22060"/>
                        <a:pt x="6406" y="21404"/>
                        <a:pt x="7215" y="21404"/>
                      </a:cubicBezTo>
                      <a:cubicBezTo>
                        <a:pt x="7550" y="21404"/>
                        <a:pt x="7754" y="21517"/>
                        <a:pt x="7662" y="21836"/>
                      </a:cubicBezTo>
                      <a:cubicBezTo>
                        <a:pt x="7662" y="21836"/>
                        <a:pt x="9061" y="20420"/>
                        <a:pt x="10140" y="20420"/>
                      </a:cubicBezTo>
                      <a:cubicBezTo>
                        <a:pt x="10449" y="20420"/>
                        <a:pt x="10732" y="20536"/>
                        <a:pt x="10948" y="20836"/>
                      </a:cubicBezTo>
                      <a:cubicBezTo>
                        <a:pt x="11934" y="22180"/>
                        <a:pt x="9066" y="23001"/>
                        <a:pt x="9066" y="23001"/>
                      </a:cubicBezTo>
                      <a:cubicBezTo>
                        <a:pt x="9066" y="23001"/>
                        <a:pt x="9036" y="24525"/>
                        <a:pt x="6438" y="24704"/>
                      </a:cubicBezTo>
                      <a:cubicBezTo>
                        <a:pt x="6438" y="24704"/>
                        <a:pt x="10515" y="25062"/>
                        <a:pt x="9679" y="26138"/>
                      </a:cubicBezTo>
                      <a:cubicBezTo>
                        <a:pt x="9679" y="26138"/>
                        <a:pt x="10691" y="25990"/>
                        <a:pt x="11778" y="25990"/>
                      </a:cubicBezTo>
                      <a:cubicBezTo>
                        <a:pt x="13228" y="25990"/>
                        <a:pt x="14812" y="26253"/>
                        <a:pt x="14309" y="27482"/>
                      </a:cubicBezTo>
                      <a:lnTo>
                        <a:pt x="16176" y="26750"/>
                      </a:lnTo>
                      <a:lnTo>
                        <a:pt x="15907" y="27452"/>
                      </a:lnTo>
                      <a:lnTo>
                        <a:pt x="19297" y="25301"/>
                      </a:lnTo>
                      <a:lnTo>
                        <a:pt x="18745" y="26093"/>
                      </a:lnTo>
                      <a:lnTo>
                        <a:pt x="22762" y="23778"/>
                      </a:lnTo>
                      <a:lnTo>
                        <a:pt x="38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5010835" y="4029223"/>
                  <a:ext cx="976525" cy="1220904"/>
                </a:xfrm>
                <a:custGeom>
                  <a:rect b="b" l="l" r="r" t="t"/>
                  <a:pathLst>
                    <a:path extrusionOk="0" h="23361" w="18685">
                      <a:moveTo>
                        <a:pt x="180" y="0"/>
                      </a:moveTo>
                      <a:lnTo>
                        <a:pt x="0" y="135"/>
                      </a:lnTo>
                      <a:lnTo>
                        <a:pt x="18297" y="23360"/>
                      </a:lnTo>
                      <a:lnTo>
                        <a:pt x="18685" y="23031"/>
                      </a:lnTo>
                      <a:lnTo>
                        <a:pt x="1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" name="Google Shape;18;p2"/>
                <p:cNvGrpSpPr/>
                <p:nvPr/>
              </p:nvGrpSpPr>
              <p:grpSpPr>
                <a:xfrm>
                  <a:off x="4959305" y="4124446"/>
                  <a:ext cx="1148312" cy="1094429"/>
                  <a:chOff x="11860675" y="4981025"/>
                  <a:chExt cx="549300" cy="523525"/>
                </a:xfrm>
              </p:grpSpPr>
              <p:sp>
                <p:nvSpPr>
                  <p:cNvPr id="19" name="Google Shape;19;p2"/>
                  <p:cNvSpPr/>
                  <p:nvPr/>
                </p:nvSpPr>
                <p:spPr>
                  <a:xfrm>
                    <a:off x="12020875" y="5415275"/>
                    <a:ext cx="258025" cy="83300"/>
                  </a:xfrm>
                  <a:custGeom>
                    <a:rect b="b" l="l" r="r" t="t"/>
                    <a:pathLst>
                      <a:path extrusionOk="0" fill="none" h="3332" w="10321">
                        <a:moveTo>
                          <a:pt x="10321" y="509"/>
                        </a:moveTo>
                        <a:cubicBezTo>
                          <a:pt x="10321" y="509"/>
                          <a:pt x="3988" y="1"/>
                          <a:pt x="0" y="3332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" name="Google Shape;20;p2"/>
                  <p:cNvSpPr/>
                  <p:nvPr/>
                </p:nvSpPr>
                <p:spPr>
                  <a:xfrm>
                    <a:off x="12023100" y="5439550"/>
                    <a:ext cx="123625" cy="9375"/>
                  </a:xfrm>
                  <a:custGeom>
                    <a:rect b="b" l="l" r="r" t="t"/>
                    <a:pathLst>
                      <a:path extrusionOk="0" fill="none" h="375" w="4945">
                        <a:moveTo>
                          <a:pt x="1" y="374"/>
                        </a:moveTo>
                        <a:lnTo>
                          <a:pt x="4944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" name="Google Shape;21;p2"/>
                  <p:cNvSpPr/>
                  <p:nvPr/>
                </p:nvSpPr>
                <p:spPr>
                  <a:xfrm>
                    <a:off x="12052975" y="5451500"/>
                    <a:ext cx="53050" cy="53050"/>
                  </a:xfrm>
                  <a:custGeom>
                    <a:rect b="b" l="l" r="r" t="t"/>
                    <a:pathLst>
                      <a:path extrusionOk="0" fill="none" h="2122" w="2122">
                        <a:moveTo>
                          <a:pt x="2121" y="1"/>
                        </a:moveTo>
                        <a:cubicBezTo>
                          <a:pt x="2121" y="1"/>
                          <a:pt x="314" y="1479"/>
                          <a:pt x="0" y="2122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" name="Google Shape;22;p2"/>
                  <p:cNvSpPr/>
                  <p:nvPr/>
                </p:nvSpPr>
                <p:spPr>
                  <a:xfrm>
                    <a:off x="12066800" y="5366375"/>
                    <a:ext cx="166550" cy="4500"/>
                  </a:xfrm>
                  <a:custGeom>
                    <a:rect b="b" l="l" r="r" t="t"/>
                    <a:pathLst>
                      <a:path extrusionOk="0" fill="none" h="180" w="6662">
                        <a:moveTo>
                          <a:pt x="0" y="0"/>
                        </a:moveTo>
                        <a:lnTo>
                          <a:pt x="6661" y="18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>
                    <a:off x="11860675" y="5278625"/>
                    <a:ext cx="342425" cy="83300"/>
                  </a:xfrm>
                  <a:custGeom>
                    <a:rect b="b" l="l" r="r" t="t"/>
                    <a:pathLst>
                      <a:path extrusionOk="0" fill="none" h="3332" w="13697">
                        <a:moveTo>
                          <a:pt x="13697" y="2181"/>
                        </a:moveTo>
                        <a:cubicBezTo>
                          <a:pt x="13697" y="2181"/>
                          <a:pt x="6348" y="0"/>
                          <a:pt x="1" y="333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" name="Google Shape;24;p2"/>
                  <p:cNvSpPr/>
                  <p:nvPr/>
                </p:nvSpPr>
                <p:spPr>
                  <a:xfrm>
                    <a:off x="11868525" y="5317450"/>
                    <a:ext cx="87400" cy="14600"/>
                  </a:xfrm>
                  <a:custGeom>
                    <a:rect b="b" l="l" r="r" t="t"/>
                    <a:pathLst>
                      <a:path extrusionOk="0" fill="none" h="584" w="3496">
                        <a:moveTo>
                          <a:pt x="0" y="1"/>
                        </a:moveTo>
                        <a:cubicBezTo>
                          <a:pt x="0" y="1"/>
                          <a:pt x="2494" y="583"/>
                          <a:pt x="3495" y="389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>
                    <a:off x="11953275" y="5315600"/>
                    <a:ext cx="107200" cy="58275"/>
                  </a:xfrm>
                  <a:custGeom>
                    <a:rect b="b" l="l" r="r" t="t"/>
                    <a:pathLst>
                      <a:path extrusionOk="0" fill="none" h="2331" w="4288">
                        <a:moveTo>
                          <a:pt x="1" y="2330"/>
                        </a:moveTo>
                        <a:cubicBezTo>
                          <a:pt x="1" y="2330"/>
                          <a:pt x="2346" y="553"/>
                          <a:pt x="4287" y="0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>
                    <a:off x="12062300" y="5245775"/>
                    <a:ext cx="84800" cy="17200"/>
                  </a:xfrm>
                  <a:custGeom>
                    <a:rect b="b" l="l" r="r" t="t"/>
                    <a:pathLst>
                      <a:path extrusionOk="0" fill="none" h="688" w="3392">
                        <a:moveTo>
                          <a:pt x="1" y="0"/>
                        </a:moveTo>
                        <a:lnTo>
                          <a:pt x="3391" y="687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>
                    <a:off x="12057825" y="5253600"/>
                    <a:ext cx="42975" cy="20200"/>
                  </a:xfrm>
                  <a:custGeom>
                    <a:rect b="b" l="l" r="r" t="t"/>
                    <a:pathLst>
                      <a:path extrusionOk="0" fill="none" h="808" w="1719">
                        <a:moveTo>
                          <a:pt x="1" y="807"/>
                        </a:moveTo>
                        <a:lnTo>
                          <a:pt x="1718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>
                    <a:off x="11897650" y="5153900"/>
                    <a:ext cx="191200" cy="35875"/>
                  </a:xfrm>
                  <a:custGeom>
                    <a:rect b="b" l="l" r="r" t="t"/>
                    <a:pathLst>
                      <a:path extrusionOk="0" fill="none" h="1435" w="7648">
                        <a:moveTo>
                          <a:pt x="0" y="1"/>
                        </a:moveTo>
                        <a:lnTo>
                          <a:pt x="7647" y="1435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>
                    <a:off x="11938725" y="5170700"/>
                    <a:ext cx="49300" cy="17225"/>
                  </a:xfrm>
                  <a:custGeom>
                    <a:rect b="b" l="l" r="r" t="t"/>
                    <a:pathLst>
                      <a:path extrusionOk="0" fill="none" h="689" w="1972">
                        <a:moveTo>
                          <a:pt x="0" y="688"/>
                        </a:moveTo>
                        <a:lnTo>
                          <a:pt x="1972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>
                    <a:off x="11896900" y="5001575"/>
                    <a:ext cx="72075" cy="38100"/>
                  </a:xfrm>
                  <a:custGeom>
                    <a:rect b="b" l="l" r="r" t="t"/>
                    <a:pathLst>
                      <a:path extrusionOk="0" fill="none" h="1524" w="2883">
                        <a:moveTo>
                          <a:pt x="0" y="0"/>
                        </a:moveTo>
                        <a:lnTo>
                          <a:pt x="2883" y="1523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>
                    <a:off x="11909600" y="5019850"/>
                    <a:ext cx="21300" cy="4900"/>
                  </a:xfrm>
                  <a:custGeom>
                    <a:rect b="b" l="l" r="r" t="t"/>
                    <a:pathLst>
                      <a:path extrusionOk="0" fill="none" h="196" w="852">
                        <a:moveTo>
                          <a:pt x="0" y="195"/>
                        </a:moveTo>
                        <a:lnTo>
                          <a:pt x="851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>
                    <a:off x="12283725" y="5195350"/>
                    <a:ext cx="126250" cy="236025"/>
                  </a:xfrm>
                  <a:custGeom>
                    <a:rect b="b" l="l" r="r" t="t"/>
                    <a:pathLst>
                      <a:path extrusionOk="0" fill="none" h="9441" w="5050">
                        <a:moveTo>
                          <a:pt x="1" y="9440"/>
                        </a:moveTo>
                        <a:cubicBezTo>
                          <a:pt x="1" y="9440"/>
                          <a:pt x="912" y="3152"/>
                          <a:pt x="5049" y="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>
                    <a:off x="12324425" y="5186775"/>
                    <a:ext cx="36625" cy="118375"/>
                  </a:xfrm>
                  <a:custGeom>
                    <a:rect b="b" l="l" r="r" t="t"/>
                    <a:pathLst>
                      <a:path extrusionOk="0" fill="none" h="4735" w="1465">
                        <a:moveTo>
                          <a:pt x="1465" y="0"/>
                        </a:moveTo>
                        <a:lnTo>
                          <a:pt x="1" y="4735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>
                    <a:off x="12344975" y="5227850"/>
                    <a:ext cx="63875" cy="39975"/>
                  </a:xfrm>
                  <a:custGeom>
                    <a:rect b="b" l="l" r="r" t="t"/>
                    <a:pathLst>
                      <a:path extrusionOk="0" fill="none" h="1599" w="2555">
                        <a:moveTo>
                          <a:pt x="0" y="1598"/>
                        </a:moveTo>
                        <a:cubicBezTo>
                          <a:pt x="0" y="1598"/>
                          <a:pt x="1852" y="179"/>
                          <a:pt x="2554" y="0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" name="Google Shape;35;p2"/>
                  <p:cNvSpPr/>
                  <p:nvPr/>
                </p:nvSpPr>
                <p:spPr>
                  <a:xfrm>
                    <a:off x="12251625" y="5228600"/>
                    <a:ext cx="32875" cy="162825"/>
                  </a:xfrm>
                  <a:custGeom>
                    <a:rect b="b" l="l" r="r" t="t"/>
                    <a:pathLst>
                      <a:path extrusionOk="0" fill="none" h="6513" w="1315">
                        <a:moveTo>
                          <a:pt x="1315" y="0"/>
                        </a:moveTo>
                        <a:lnTo>
                          <a:pt x="0" y="6512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" name="Google Shape;36;p2"/>
                  <p:cNvSpPr/>
                  <p:nvPr/>
                </p:nvSpPr>
                <p:spPr>
                  <a:xfrm>
                    <a:off x="12199350" y="5013500"/>
                    <a:ext cx="116525" cy="327125"/>
                  </a:xfrm>
                  <a:custGeom>
                    <a:rect b="b" l="l" r="r" t="t"/>
                    <a:pathLst>
                      <a:path extrusionOk="0" fill="none" h="13085" w="4661">
                        <a:moveTo>
                          <a:pt x="478" y="13085"/>
                        </a:moveTo>
                        <a:cubicBezTo>
                          <a:pt x="478" y="13085"/>
                          <a:pt x="0" y="5423"/>
                          <a:pt x="4660" y="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>
                    <a:off x="12260575" y="5010900"/>
                    <a:ext cx="10850" cy="87400"/>
                  </a:xfrm>
                  <a:custGeom>
                    <a:rect b="b" l="l" r="r" t="t"/>
                    <a:pathLst>
                      <a:path extrusionOk="0" fill="none" h="3496" w="434">
                        <a:moveTo>
                          <a:pt x="404" y="0"/>
                        </a:moveTo>
                        <a:cubicBezTo>
                          <a:pt x="404" y="0"/>
                          <a:pt x="434" y="2554"/>
                          <a:pt x="1" y="3495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>
                    <a:off x="12226225" y="5106125"/>
                    <a:ext cx="80675" cy="91125"/>
                  </a:xfrm>
                  <a:custGeom>
                    <a:rect b="b" l="l" r="r" t="t"/>
                    <a:pathLst>
                      <a:path extrusionOk="0" fill="none" h="3645" w="3227">
                        <a:moveTo>
                          <a:pt x="3227" y="0"/>
                        </a:moveTo>
                        <a:cubicBezTo>
                          <a:pt x="3227" y="0"/>
                          <a:pt x="972" y="1882"/>
                          <a:pt x="1" y="3644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>
                    <a:off x="12166125" y="5196850"/>
                    <a:ext cx="1500" cy="86650"/>
                  </a:xfrm>
                  <a:custGeom>
                    <a:rect b="b" l="l" r="r" t="t"/>
                    <a:pathLst>
                      <a:path extrusionOk="0" fill="none" h="3466" w="60">
                        <a:moveTo>
                          <a:pt x="60" y="0"/>
                        </a:moveTo>
                        <a:lnTo>
                          <a:pt x="0" y="3466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>
                    <a:off x="12167225" y="5199100"/>
                    <a:ext cx="29150" cy="37350"/>
                  </a:xfrm>
                  <a:custGeom>
                    <a:rect b="b" l="l" r="r" t="t"/>
                    <a:pathLst>
                      <a:path extrusionOk="0" fill="none" h="1494" w="1166">
                        <a:moveTo>
                          <a:pt x="1166" y="0"/>
                        </a:moveTo>
                        <a:lnTo>
                          <a:pt x="1" y="1494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>
                    <a:off x="12093675" y="4998575"/>
                    <a:ext cx="7875" cy="194200"/>
                  </a:xfrm>
                  <a:custGeom>
                    <a:rect b="b" l="l" r="r" t="t"/>
                    <a:pathLst>
                      <a:path extrusionOk="0" fill="none" h="7768" w="315">
                        <a:moveTo>
                          <a:pt x="314" y="1"/>
                        </a:moveTo>
                        <a:lnTo>
                          <a:pt x="0" y="7767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>
                    <a:off x="12097775" y="5046375"/>
                    <a:ext cx="27650" cy="43700"/>
                  </a:xfrm>
                  <a:custGeom>
                    <a:rect b="b" l="l" r="r" t="t"/>
                    <a:pathLst>
                      <a:path extrusionOk="0" fill="none" h="1748" w="1106">
                        <a:moveTo>
                          <a:pt x="1106" y="0"/>
                        </a:moveTo>
                        <a:lnTo>
                          <a:pt x="1" y="1748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>
                    <a:off x="11967100" y="4981025"/>
                    <a:ext cx="20925" cy="79175"/>
                  </a:xfrm>
                  <a:custGeom>
                    <a:rect b="b" l="l" r="r" t="t"/>
                    <a:pathLst>
                      <a:path extrusionOk="0" fill="none" h="3167" w="837">
                        <a:moveTo>
                          <a:pt x="0" y="1"/>
                        </a:moveTo>
                        <a:lnTo>
                          <a:pt x="837" y="3167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" name="Google Shape;44;p2"/>
                  <p:cNvSpPr/>
                  <p:nvPr/>
                </p:nvSpPr>
                <p:spPr>
                  <a:xfrm>
                    <a:off x="11977175" y="4998575"/>
                    <a:ext cx="9350" cy="19825"/>
                  </a:xfrm>
                  <a:custGeom>
                    <a:rect b="b" l="l" r="r" t="t"/>
                    <a:pathLst>
                      <a:path extrusionOk="0" fill="none" h="793" w="374">
                        <a:moveTo>
                          <a:pt x="374" y="1"/>
                        </a:moveTo>
                        <a:lnTo>
                          <a:pt x="1" y="792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45" name="Google Shape;45;p2"/>
            <p:cNvGrpSpPr/>
            <p:nvPr/>
          </p:nvGrpSpPr>
          <p:grpSpPr>
            <a:xfrm rot="-1926847">
              <a:off x="5947867" y="4357999"/>
              <a:ext cx="1596939" cy="2098130"/>
              <a:chOff x="3255967" y="2507600"/>
              <a:chExt cx="1305465" cy="1715179"/>
            </a:xfrm>
          </p:grpSpPr>
          <p:sp>
            <p:nvSpPr>
              <p:cNvPr id="46" name="Google Shape;46;p2"/>
              <p:cNvSpPr/>
              <p:nvPr/>
            </p:nvSpPr>
            <p:spPr>
              <a:xfrm>
                <a:off x="4191774" y="3356698"/>
                <a:ext cx="369658" cy="519086"/>
              </a:xfrm>
              <a:custGeom>
                <a:rect b="b" l="l" r="r" t="t"/>
                <a:pathLst>
                  <a:path extrusionOk="0" h="16445" w="11711">
                    <a:moveTo>
                      <a:pt x="10695" y="0"/>
                    </a:moveTo>
                    <a:cubicBezTo>
                      <a:pt x="10695" y="0"/>
                      <a:pt x="8962" y="777"/>
                      <a:pt x="7394" y="3032"/>
                    </a:cubicBezTo>
                    <a:lnTo>
                      <a:pt x="7290" y="2256"/>
                    </a:lnTo>
                    <a:cubicBezTo>
                      <a:pt x="7290" y="2256"/>
                      <a:pt x="4691" y="4735"/>
                      <a:pt x="3660" y="6841"/>
                    </a:cubicBezTo>
                    <a:lnTo>
                      <a:pt x="3660" y="5945"/>
                    </a:lnTo>
                    <a:cubicBezTo>
                      <a:pt x="3660" y="5945"/>
                      <a:pt x="1" y="10635"/>
                      <a:pt x="2674" y="16445"/>
                    </a:cubicBezTo>
                    <a:cubicBezTo>
                      <a:pt x="2674" y="16445"/>
                      <a:pt x="5423" y="16370"/>
                      <a:pt x="9067" y="13249"/>
                    </a:cubicBezTo>
                    <a:lnTo>
                      <a:pt x="8529" y="13174"/>
                    </a:lnTo>
                    <a:cubicBezTo>
                      <a:pt x="8529" y="13174"/>
                      <a:pt x="11053" y="9559"/>
                      <a:pt x="11666" y="5930"/>
                    </a:cubicBezTo>
                    <a:lnTo>
                      <a:pt x="11666" y="5930"/>
                    </a:lnTo>
                    <a:lnTo>
                      <a:pt x="11009" y="6184"/>
                    </a:lnTo>
                    <a:cubicBezTo>
                      <a:pt x="11009" y="6184"/>
                      <a:pt x="11711" y="2659"/>
                      <a:pt x="106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567576" y="2507600"/>
                <a:ext cx="429537" cy="595474"/>
              </a:xfrm>
              <a:custGeom>
                <a:rect b="b" l="l" r="r" t="t"/>
                <a:pathLst>
                  <a:path extrusionOk="0" h="18865" w="13608">
                    <a:moveTo>
                      <a:pt x="1300" y="1"/>
                    </a:moveTo>
                    <a:lnTo>
                      <a:pt x="1315" y="31"/>
                    </a:lnTo>
                    <a:lnTo>
                      <a:pt x="1300" y="16"/>
                    </a:lnTo>
                    <a:cubicBezTo>
                      <a:pt x="1106" y="554"/>
                      <a:pt x="1211" y="2779"/>
                      <a:pt x="1211" y="2779"/>
                    </a:cubicBezTo>
                    <a:lnTo>
                      <a:pt x="539" y="2421"/>
                    </a:lnTo>
                    <a:lnTo>
                      <a:pt x="539" y="2421"/>
                    </a:lnTo>
                    <a:cubicBezTo>
                      <a:pt x="434" y="3317"/>
                      <a:pt x="1255" y="6408"/>
                      <a:pt x="1270" y="6513"/>
                    </a:cubicBezTo>
                    <a:lnTo>
                      <a:pt x="1" y="6080"/>
                    </a:lnTo>
                    <a:lnTo>
                      <a:pt x="1" y="6080"/>
                    </a:lnTo>
                    <a:cubicBezTo>
                      <a:pt x="583" y="8783"/>
                      <a:pt x="4332" y="13309"/>
                      <a:pt x="4332" y="13309"/>
                    </a:cubicBezTo>
                    <a:lnTo>
                      <a:pt x="3152" y="13488"/>
                    </a:lnTo>
                    <a:cubicBezTo>
                      <a:pt x="6677" y="17924"/>
                      <a:pt x="12995" y="18865"/>
                      <a:pt x="12995" y="18865"/>
                    </a:cubicBezTo>
                    <a:cubicBezTo>
                      <a:pt x="13010" y="18820"/>
                      <a:pt x="13040" y="18775"/>
                      <a:pt x="13055" y="18731"/>
                    </a:cubicBezTo>
                    <a:cubicBezTo>
                      <a:pt x="13085" y="18686"/>
                      <a:pt x="13100" y="18641"/>
                      <a:pt x="13115" y="18596"/>
                    </a:cubicBezTo>
                    <a:cubicBezTo>
                      <a:pt x="13144" y="18536"/>
                      <a:pt x="13159" y="18492"/>
                      <a:pt x="13174" y="18447"/>
                    </a:cubicBezTo>
                    <a:cubicBezTo>
                      <a:pt x="13189" y="18402"/>
                      <a:pt x="13204" y="18342"/>
                      <a:pt x="13219" y="18297"/>
                    </a:cubicBezTo>
                    <a:cubicBezTo>
                      <a:pt x="13249" y="18238"/>
                      <a:pt x="13264" y="18193"/>
                      <a:pt x="13279" y="18148"/>
                    </a:cubicBezTo>
                    <a:cubicBezTo>
                      <a:pt x="13294" y="18088"/>
                      <a:pt x="13309" y="18029"/>
                      <a:pt x="13324" y="17984"/>
                    </a:cubicBezTo>
                    <a:cubicBezTo>
                      <a:pt x="13339" y="17924"/>
                      <a:pt x="13353" y="17864"/>
                      <a:pt x="13353" y="17819"/>
                    </a:cubicBezTo>
                    <a:cubicBezTo>
                      <a:pt x="13368" y="17760"/>
                      <a:pt x="13383" y="17700"/>
                      <a:pt x="13398" y="17640"/>
                    </a:cubicBezTo>
                    <a:cubicBezTo>
                      <a:pt x="13413" y="17595"/>
                      <a:pt x="13413" y="17536"/>
                      <a:pt x="13428" y="17476"/>
                    </a:cubicBezTo>
                    <a:cubicBezTo>
                      <a:pt x="13443" y="17416"/>
                      <a:pt x="13458" y="17356"/>
                      <a:pt x="13458" y="17297"/>
                    </a:cubicBezTo>
                    <a:cubicBezTo>
                      <a:pt x="13473" y="17237"/>
                      <a:pt x="13488" y="17177"/>
                      <a:pt x="13488" y="17117"/>
                    </a:cubicBezTo>
                    <a:cubicBezTo>
                      <a:pt x="13503" y="17058"/>
                      <a:pt x="13503" y="16983"/>
                      <a:pt x="13518" y="16923"/>
                    </a:cubicBezTo>
                    <a:cubicBezTo>
                      <a:pt x="13518" y="16864"/>
                      <a:pt x="13533" y="16804"/>
                      <a:pt x="13533" y="16744"/>
                    </a:cubicBezTo>
                    <a:cubicBezTo>
                      <a:pt x="13548" y="16669"/>
                      <a:pt x="13548" y="16610"/>
                      <a:pt x="13548" y="16550"/>
                    </a:cubicBezTo>
                    <a:cubicBezTo>
                      <a:pt x="13563" y="16490"/>
                      <a:pt x="13563" y="16415"/>
                      <a:pt x="13578" y="16356"/>
                    </a:cubicBezTo>
                    <a:cubicBezTo>
                      <a:pt x="13578" y="16281"/>
                      <a:pt x="13578" y="16221"/>
                      <a:pt x="13578" y="16162"/>
                    </a:cubicBezTo>
                    <a:cubicBezTo>
                      <a:pt x="13592" y="16087"/>
                      <a:pt x="13592" y="16027"/>
                      <a:pt x="13592" y="15952"/>
                    </a:cubicBezTo>
                    <a:cubicBezTo>
                      <a:pt x="13592" y="15893"/>
                      <a:pt x="13607" y="15818"/>
                      <a:pt x="13607" y="15758"/>
                    </a:cubicBezTo>
                    <a:cubicBezTo>
                      <a:pt x="13607" y="15684"/>
                      <a:pt x="13607" y="15624"/>
                      <a:pt x="13607" y="15549"/>
                    </a:cubicBezTo>
                    <a:cubicBezTo>
                      <a:pt x="13607" y="15489"/>
                      <a:pt x="13607" y="15415"/>
                      <a:pt x="13607" y="15355"/>
                    </a:cubicBezTo>
                    <a:cubicBezTo>
                      <a:pt x="13607" y="15280"/>
                      <a:pt x="13607" y="15206"/>
                      <a:pt x="13607" y="15146"/>
                    </a:cubicBezTo>
                    <a:cubicBezTo>
                      <a:pt x="13607" y="15071"/>
                      <a:pt x="13607" y="15012"/>
                      <a:pt x="13607" y="14937"/>
                    </a:cubicBezTo>
                    <a:cubicBezTo>
                      <a:pt x="13607" y="14862"/>
                      <a:pt x="13607" y="14802"/>
                      <a:pt x="13607" y="14728"/>
                    </a:cubicBezTo>
                    <a:cubicBezTo>
                      <a:pt x="13607" y="14668"/>
                      <a:pt x="13607" y="14593"/>
                      <a:pt x="13607" y="14519"/>
                    </a:cubicBezTo>
                    <a:cubicBezTo>
                      <a:pt x="13607" y="14459"/>
                      <a:pt x="13607" y="14384"/>
                      <a:pt x="13592" y="14310"/>
                    </a:cubicBezTo>
                    <a:cubicBezTo>
                      <a:pt x="13592" y="14250"/>
                      <a:pt x="13592" y="14175"/>
                      <a:pt x="13592" y="14115"/>
                    </a:cubicBezTo>
                    <a:cubicBezTo>
                      <a:pt x="13592" y="14041"/>
                      <a:pt x="13592" y="13966"/>
                      <a:pt x="13578" y="13906"/>
                    </a:cubicBezTo>
                    <a:cubicBezTo>
                      <a:pt x="13578" y="13832"/>
                      <a:pt x="13578" y="13772"/>
                      <a:pt x="13578" y="13697"/>
                    </a:cubicBezTo>
                    <a:cubicBezTo>
                      <a:pt x="13428" y="11233"/>
                      <a:pt x="12980" y="8962"/>
                      <a:pt x="12980" y="8962"/>
                    </a:cubicBezTo>
                    <a:lnTo>
                      <a:pt x="12547" y="9754"/>
                    </a:lnTo>
                    <a:cubicBezTo>
                      <a:pt x="11755" y="6737"/>
                      <a:pt x="8425" y="3138"/>
                      <a:pt x="8425" y="3138"/>
                    </a:cubicBezTo>
                    <a:lnTo>
                      <a:pt x="8425" y="3152"/>
                    </a:lnTo>
                    <a:lnTo>
                      <a:pt x="8440" y="4064"/>
                    </a:lnTo>
                    <a:cubicBezTo>
                      <a:pt x="7439" y="2630"/>
                      <a:pt x="5094" y="1285"/>
                      <a:pt x="5094" y="1285"/>
                    </a:cubicBezTo>
                    <a:lnTo>
                      <a:pt x="5094" y="1300"/>
                    </a:lnTo>
                    <a:lnTo>
                      <a:pt x="5109" y="1883"/>
                    </a:lnTo>
                    <a:cubicBezTo>
                      <a:pt x="4034" y="1002"/>
                      <a:pt x="1390" y="31"/>
                      <a:pt x="13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4137577" y="3199694"/>
                <a:ext cx="207445" cy="272059"/>
              </a:xfrm>
              <a:custGeom>
                <a:rect b="b" l="l" r="r" t="t"/>
                <a:pathLst>
                  <a:path extrusionOk="0" h="8619" w="6572">
                    <a:moveTo>
                      <a:pt x="6199" y="1"/>
                    </a:moveTo>
                    <a:lnTo>
                      <a:pt x="6199" y="1"/>
                    </a:lnTo>
                    <a:cubicBezTo>
                      <a:pt x="4630" y="300"/>
                      <a:pt x="3555" y="1420"/>
                      <a:pt x="3555" y="1420"/>
                    </a:cubicBezTo>
                    <a:lnTo>
                      <a:pt x="3316" y="807"/>
                    </a:lnTo>
                    <a:cubicBezTo>
                      <a:pt x="2241" y="1509"/>
                      <a:pt x="1583" y="4078"/>
                      <a:pt x="1583" y="4078"/>
                    </a:cubicBezTo>
                    <a:lnTo>
                      <a:pt x="1285" y="3660"/>
                    </a:lnTo>
                    <a:lnTo>
                      <a:pt x="1285" y="3660"/>
                    </a:lnTo>
                    <a:cubicBezTo>
                      <a:pt x="0" y="6020"/>
                      <a:pt x="1389" y="8619"/>
                      <a:pt x="1389" y="8619"/>
                    </a:cubicBezTo>
                    <a:cubicBezTo>
                      <a:pt x="3540" y="8365"/>
                      <a:pt x="5228" y="6408"/>
                      <a:pt x="5228" y="6408"/>
                    </a:cubicBezTo>
                    <a:lnTo>
                      <a:pt x="5228" y="6408"/>
                    </a:lnTo>
                    <a:lnTo>
                      <a:pt x="4436" y="6573"/>
                    </a:lnTo>
                    <a:cubicBezTo>
                      <a:pt x="5691" y="5736"/>
                      <a:pt x="6527" y="3302"/>
                      <a:pt x="6572" y="3197"/>
                    </a:cubicBezTo>
                    <a:lnTo>
                      <a:pt x="6572" y="3197"/>
                    </a:lnTo>
                    <a:lnTo>
                      <a:pt x="5945" y="3451"/>
                    </a:lnTo>
                    <a:cubicBezTo>
                      <a:pt x="6467" y="2286"/>
                      <a:pt x="6199" y="1"/>
                      <a:pt x="61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3255967" y="2989439"/>
                <a:ext cx="652512" cy="337619"/>
              </a:xfrm>
              <a:custGeom>
                <a:rect b="b" l="l" r="r" t="t"/>
                <a:pathLst>
                  <a:path extrusionOk="0" h="10696" w="20672">
                    <a:moveTo>
                      <a:pt x="12427" y="0"/>
                    </a:moveTo>
                    <a:lnTo>
                      <a:pt x="12427" y="15"/>
                    </a:lnTo>
                    <a:lnTo>
                      <a:pt x="12681" y="658"/>
                    </a:lnTo>
                    <a:cubicBezTo>
                      <a:pt x="12576" y="629"/>
                      <a:pt x="11042" y="273"/>
                      <a:pt x="9055" y="273"/>
                    </a:cubicBezTo>
                    <a:cubicBezTo>
                      <a:pt x="7921" y="273"/>
                      <a:pt x="6640" y="389"/>
                      <a:pt x="5392" y="747"/>
                    </a:cubicBezTo>
                    <a:lnTo>
                      <a:pt x="5407" y="762"/>
                    </a:lnTo>
                    <a:lnTo>
                      <a:pt x="5392" y="762"/>
                    </a:lnTo>
                    <a:lnTo>
                      <a:pt x="6109" y="1330"/>
                    </a:lnTo>
                    <a:cubicBezTo>
                      <a:pt x="5870" y="1434"/>
                      <a:pt x="2286" y="2943"/>
                      <a:pt x="0" y="5796"/>
                    </a:cubicBezTo>
                    <a:cubicBezTo>
                      <a:pt x="165" y="5945"/>
                      <a:pt x="1972" y="7588"/>
                      <a:pt x="4466" y="8155"/>
                    </a:cubicBezTo>
                    <a:lnTo>
                      <a:pt x="3689" y="8514"/>
                    </a:lnTo>
                    <a:cubicBezTo>
                      <a:pt x="3689" y="8514"/>
                      <a:pt x="7041" y="10001"/>
                      <a:pt x="10015" y="10001"/>
                    </a:cubicBezTo>
                    <a:cubicBezTo>
                      <a:pt x="10224" y="10001"/>
                      <a:pt x="10431" y="9993"/>
                      <a:pt x="10635" y="9978"/>
                    </a:cubicBezTo>
                    <a:lnTo>
                      <a:pt x="10635" y="9978"/>
                    </a:lnTo>
                    <a:lnTo>
                      <a:pt x="9604" y="10575"/>
                    </a:lnTo>
                    <a:cubicBezTo>
                      <a:pt x="9604" y="10575"/>
                      <a:pt x="10408" y="10695"/>
                      <a:pt x="11654" y="10695"/>
                    </a:cubicBezTo>
                    <a:cubicBezTo>
                      <a:pt x="13921" y="10695"/>
                      <a:pt x="17654" y="10297"/>
                      <a:pt x="20671" y="8051"/>
                    </a:cubicBezTo>
                    <a:lnTo>
                      <a:pt x="20671" y="8036"/>
                    </a:lnTo>
                    <a:lnTo>
                      <a:pt x="20657" y="8021"/>
                    </a:lnTo>
                    <a:lnTo>
                      <a:pt x="20642" y="7991"/>
                    </a:lnTo>
                    <a:lnTo>
                      <a:pt x="20627" y="7946"/>
                    </a:lnTo>
                    <a:lnTo>
                      <a:pt x="20612" y="7901"/>
                    </a:lnTo>
                    <a:lnTo>
                      <a:pt x="20582" y="7857"/>
                    </a:lnTo>
                    <a:lnTo>
                      <a:pt x="20567" y="7797"/>
                    </a:lnTo>
                    <a:lnTo>
                      <a:pt x="20537" y="7722"/>
                    </a:lnTo>
                    <a:lnTo>
                      <a:pt x="20507" y="7648"/>
                    </a:lnTo>
                    <a:lnTo>
                      <a:pt x="20462" y="7573"/>
                    </a:lnTo>
                    <a:lnTo>
                      <a:pt x="20418" y="7483"/>
                    </a:lnTo>
                    <a:lnTo>
                      <a:pt x="20373" y="7394"/>
                    </a:lnTo>
                    <a:lnTo>
                      <a:pt x="20328" y="7304"/>
                    </a:lnTo>
                    <a:cubicBezTo>
                      <a:pt x="20313" y="7274"/>
                      <a:pt x="20298" y="7229"/>
                      <a:pt x="20283" y="7200"/>
                    </a:cubicBezTo>
                    <a:cubicBezTo>
                      <a:pt x="19402" y="5467"/>
                      <a:pt x="17012" y="1613"/>
                      <a:pt x="124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3675560" y="3494669"/>
                <a:ext cx="490331" cy="341123"/>
              </a:xfrm>
              <a:custGeom>
                <a:rect b="b" l="l" r="r" t="t"/>
                <a:pathLst>
                  <a:path extrusionOk="0" h="10807" w="15534">
                    <a:moveTo>
                      <a:pt x="1855" y="1"/>
                    </a:moveTo>
                    <a:cubicBezTo>
                      <a:pt x="1234" y="1"/>
                      <a:pt x="602" y="57"/>
                      <a:pt x="0" y="200"/>
                    </a:cubicBezTo>
                    <a:cubicBezTo>
                      <a:pt x="0" y="200"/>
                      <a:pt x="553" y="2022"/>
                      <a:pt x="2569" y="3874"/>
                    </a:cubicBezTo>
                    <a:lnTo>
                      <a:pt x="1778" y="3874"/>
                    </a:lnTo>
                    <a:cubicBezTo>
                      <a:pt x="1778" y="3874"/>
                      <a:pt x="3898" y="6787"/>
                      <a:pt x="5855" y="8071"/>
                    </a:cubicBezTo>
                    <a:lnTo>
                      <a:pt x="4959" y="7952"/>
                    </a:lnTo>
                    <a:lnTo>
                      <a:pt x="4959" y="7952"/>
                    </a:lnTo>
                    <a:cubicBezTo>
                      <a:pt x="4959" y="7952"/>
                      <a:pt x="7764" y="10807"/>
                      <a:pt x="12135" y="10807"/>
                    </a:cubicBezTo>
                    <a:cubicBezTo>
                      <a:pt x="13101" y="10807"/>
                      <a:pt x="14144" y="10667"/>
                      <a:pt x="15250" y="10326"/>
                    </a:cubicBezTo>
                    <a:cubicBezTo>
                      <a:pt x="15250" y="10326"/>
                      <a:pt x="15533" y="7593"/>
                      <a:pt x="12935" y="3575"/>
                    </a:cubicBezTo>
                    <a:lnTo>
                      <a:pt x="12785" y="4083"/>
                    </a:lnTo>
                    <a:cubicBezTo>
                      <a:pt x="12785" y="4083"/>
                      <a:pt x="9529" y="1096"/>
                      <a:pt x="6004" y="36"/>
                    </a:cubicBezTo>
                    <a:lnTo>
                      <a:pt x="6004" y="36"/>
                    </a:lnTo>
                    <a:lnTo>
                      <a:pt x="6169" y="723"/>
                    </a:lnTo>
                    <a:cubicBezTo>
                      <a:pt x="6169" y="723"/>
                      <a:pt x="4085" y="1"/>
                      <a:pt x="18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3688281" y="2611322"/>
                <a:ext cx="602544" cy="1611456"/>
              </a:xfrm>
              <a:custGeom>
                <a:rect b="b" l="l" r="r" t="t"/>
                <a:pathLst>
                  <a:path extrusionOk="0" h="51052" w="19089">
                    <a:moveTo>
                      <a:pt x="120" y="1"/>
                    </a:moveTo>
                    <a:lnTo>
                      <a:pt x="0" y="76"/>
                    </a:lnTo>
                    <a:cubicBezTo>
                      <a:pt x="717" y="972"/>
                      <a:pt x="1375" y="1913"/>
                      <a:pt x="2017" y="2854"/>
                    </a:cubicBezTo>
                    <a:cubicBezTo>
                      <a:pt x="2674" y="3795"/>
                      <a:pt x="3286" y="4780"/>
                      <a:pt x="3869" y="5751"/>
                    </a:cubicBezTo>
                    <a:cubicBezTo>
                      <a:pt x="5064" y="7693"/>
                      <a:pt x="6184" y="9694"/>
                      <a:pt x="7229" y="11740"/>
                    </a:cubicBezTo>
                    <a:cubicBezTo>
                      <a:pt x="9291" y="15818"/>
                      <a:pt x="11098" y="20045"/>
                      <a:pt x="12636" y="24361"/>
                    </a:cubicBezTo>
                    <a:cubicBezTo>
                      <a:pt x="12830" y="24884"/>
                      <a:pt x="13010" y="25437"/>
                      <a:pt x="13204" y="25974"/>
                    </a:cubicBezTo>
                    <a:cubicBezTo>
                      <a:pt x="13398" y="26527"/>
                      <a:pt x="13592" y="27065"/>
                      <a:pt x="13756" y="27602"/>
                    </a:cubicBezTo>
                    <a:lnTo>
                      <a:pt x="14279" y="29245"/>
                    </a:lnTo>
                    <a:lnTo>
                      <a:pt x="14772" y="30888"/>
                    </a:lnTo>
                    <a:lnTo>
                      <a:pt x="15011" y="31710"/>
                    </a:lnTo>
                    <a:lnTo>
                      <a:pt x="15250" y="32531"/>
                    </a:lnTo>
                    <a:lnTo>
                      <a:pt x="15698" y="34189"/>
                    </a:lnTo>
                    <a:lnTo>
                      <a:pt x="16116" y="35847"/>
                    </a:lnTo>
                    <a:lnTo>
                      <a:pt x="16325" y="36683"/>
                    </a:lnTo>
                    <a:lnTo>
                      <a:pt x="16505" y="37520"/>
                    </a:lnTo>
                    <a:cubicBezTo>
                      <a:pt x="17535" y="41986"/>
                      <a:pt x="18342" y="46511"/>
                      <a:pt x="18879" y="51052"/>
                    </a:cubicBezTo>
                    <a:lnTo>
                      <a:pt x="19088" y="51022"/>
                    </a:lnTo>
                    <a:cubicBezTo>
                      <a:pt x="18536" y="46466"/>
                      <a:pt x="17729" y="41941"/>
                      <a:pt x="16684" y="37490"/>
                    </a:cubicBezTo>
                    <a:lnTo>
                      <a:pt x="16505" y="36653"/>
                    </a:lnTo>
                    <a:lnTo>
                      <a:pt x="16295" y="35817"/>
                    </a:lnTo>
                    <a:lnTo>
                      <a:pt x="15862" y="34144"/>
                    </a:lnTo>
                    <a:lnTo>
                      <a:pt x="15414" y="32471"/>
                    </a:lnTo>
                    <a:lnTo>
                      <a:pt x="15175" y="31650"/>
                    </a:lnTo>
                    <a:lnTo>
                      <a:pt x="14936" y="30828"/>
                    </a:lnTo>
                    <a:lnTo>
                      <a:pt x="14443" y="29186"/>
                    </a:lnTo>
                    <a:lnTo>
                      <a:pt x="13921" y="27558"/>
                    </a:lnTo>
                    <a:cubicBezTo>
                      <a:pt x="13741" y="27005"/>
                      <a:pt x="13562" y="26452"/>
                      <a:pt x="13368" y="25915"/>
                    </a:cubicBezTo>
                    <a:cubicBezTo>
                      <a:pt x="13189" y="25377"/>
                      <a:pt x="13010" y="24839"/>
                      <a:pt x="12800" y="24302"/>
                    </a:cubicBezTo>
                    <a:cubicBezTo>
                      <a:pt x="11247" y="19985"/>
                      <a:pt x="9425" y="15758"/>
                      <a:pt x="7349" y="11681"/>
                    </a:cubicBezTo>
                    <a:cubicBezTo>
                      <a:pt x="6303" y="9649"/>
                      <a:pt x="5183" y="7648"/>
                      <a:pt x="3988" y="5676"/>
                    </a:cubicBezTo>
                    <a:cubicBezTo>
                      <a:pt x="3391" y="4706"/>
                      <a:pt x="2779" y="3735"/>
                      <a:pt x="2136" y="2779"/>
                    </a:cubicBezTo>
                    <a:cubicBezTo>
                      <a:pt x="1494" y="1838"/>
                      <a:pt x="822" y="897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3347884" y="3087985"/>
                <a:ext cx="723722" cy="239515"/>
              </a:xfrm>
              <a:custGeom>
                <a:rect b="b" l="l" r="r" t="t"/>
                <a:pathLst>
                  <a:path extrusionOk="0" fill="none" h="7588" w="22928">
                    <a:moveTo>
                      <a:pt x="22927" y="7587"/>
                    </a:moveTo>
                    <a:cubicBezTo>
                      <a:pt x="22927" y="7587"/>
                      <a:pt x="11785" y="0"/>
                      <a:pt x="1" y="227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4023470" y="2831962"/>
                <a:ext cx="318270" cy="431430"/>
              </a:xfrm>
              <a:custGeom>
                <a:rect b="b" l="l" r="r" t="t"/>
                <a:pathLst>
                  <a:path extrusionOk="0" h="13668" w="10083">
                    <a:moveTo>
                      <a:pt x="9933" y="3376"/>
                    </a:moveTo>
                    <a:cubicBezTo>
                      <a:pt x="9933" y="3376"/>
                      <a:pt x="9933" y="3376"/>
                      <a:pt x="9933" y="3376"/>
                    </a:cubicBezTo>
                    <a:lnTo>
                      <a:pt x="9933" y="3376"/>
                    </a:lnTo>
                    <a:lnTo>
                      <a:pt x="9933" y="3376"/>
                    </a:lnTo>
                    <a:close/>
                    <a:moveTo>
                      <a:pt x="9739" y="1"/>
                    </a:moveTo>
                    <a:lnTo>
                      <a:pt x="9739" y="1"/>
                    </a:lnTo>
                    <a:cubicBezTo>
                      <a:pt x="6976" y="270"/>
                      <a:pt x="4526" y="1987"/>
                      <a:pt x="4526" y="1987"/>
                    </a:cubicBezTo>
                    <a:lnTo>
                      <a:pt x="4467" y="1300"/>
                    </a:lnTo>
                    <a:cubicBezTo>
                      <a:pt x="2420" y="3048"/>
                      <a:pt x="1450" y="5751"/>
                      <a:pt x="1450" y="5751"/>
                    </a:cubicBezTo>
                    <a:lnTo>
                      <a:pt x="1151" y="5333"/>
                    </a:lnTo>
                    <a:lnTo>
                      <a:pt x="1151" y="5333"/>
                    </a:lnTo>
                    <a:cubicBezTo>
                      <a:pt x="1" y="9859"/>
                      <a:pt x="2764" y="13667"/>
                      <a:pt x="2764" y="13667"/>
                    </a:cubicBezTo>
                    <a:cubicBezTo>
                      <a:pt x="6811" y="12174"/>
                      <a:pt x="8798" y="7858"/>
                      <a:pt x="8798" y="7857"/>
                    </a:cubicBezTo>
                    <a:lnTo>
                      <a:pt x="8798" y="7857"/>
                    </a:lnTo>
                    <a:lnTo>
                      <a:pt x="8006" y="8260"/>
                    </a:lnTo>
                    <a:cubicBezTo>
                      <a:pt x="9406" y="6444"/>
                      <a:pt x="9915" y="3397"/>
                      <a:pt x="9933" y="3376"/>
                    </a:cubicBezTo>
                    <a:lnTo>
                      <a:pt x="9933" y="3376"/>
                    </a:lnTo>
                    <a:lnTo>
                      <a:pt x="9395" y="3705"/>
                    </a:lnTo>
                    <a:cubicBezTo>
                      <a:pt x="10082" y="1853"/>
                      <a:pt x="9739" y="1"/>
                      <a:pt x="97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4090893" y="2884296"/>
                <a:ext cx="194756" cy="513436"/>
              </a:xfrm>
              <a:custGeom>
                <a:rect b="b" l="l" r="r" t="t"/>
                <a:pathLst>
                  <a:path extrusionOk="0" fill="none" h="16266" w="6170">
                    <a:moveTo>
                      <a:pt x="180" y="16266"/>
                    </a:moveTo>
                    <a:cubicBezTo>
                      <a:pt x="180" y="16266"/>
                      <a:pt x="1" y="6334"/>
                      <a:pt x="6169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751443" y="3534914"/>
                <a:ext cx="495065" cy="419625"/>
              </a:xfrm>
              <a:custGeom>
                <a:rect b="b" l="l" r="r" t="t"/>
                <a:pathLst>
                  <a:path extrusionOk="0" fill="none" h="13294" w="15684">
                    <a:moveTo>
                      <a:pt x="1" y="0"/>
                    </a:moveTo>
                    <a:cubicBezTo>
                      <a:pt x="1" y="0"/>
                      <a:pt x="13368" y="6781"/>
                      <a:pt x="15683" y="1329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225265" y="3427404"/>
                <a:ext cx="260727" cy="608699"/>
              </a:xfrm>
              <a:custGeom>
                <a:rect b="b" l="l" r="r" t="t"/>
                <a:pathLst>
                  <a:path extrusionOk="0" fill="none" h="19284" w="8260">
                    <a:moveTo>
                      <a:pt x="8260" y="1"/>
                    </a:moveTo>
                    <a:cubicBezTo>
                      <a:pt x="8260" y="1"/>
                      <a:pt x="0" y="12502"/>
                      <a:pt x="1180" y="1928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786827" y="3358119"/>
                <a:ext cx="384714" cy="273479"/>
              </a:xfrm>
              <a:custGeom>
                <a:rect b="b" l="l" r="r" t="t"/>
                <a:pathLst>
                  <a:path extrusionOk="0" fill="none" h="8664" w="12188">
                    <a:moveTo>
                      <a:pt x="12188" y="866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3934835" y="3380751"/>
                <a:ext cx="22664" cy="98546"/>
              </a:xfrm>
              <a:custGeom>
                <a:rect b="b" l="l" r="r" t="t"/>
                <a:pathLst>
                  <a:path extrusionOk="0" fill="none" h="3122" w="718">
                    <a:moveTo>
                      <a:pt x="1" y="0"/>
                    </a:moveTo>
                    <a:lnTo>
                      <a:pt x="718" y="312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4149824" y="3259099"/>
                <a:ext cx="148545" cy="298479"/>
              </a:xfrm>
              <a:custGeom>
                <a:rect b="b" l="l" r="r" t="t"/>
                <a:pathLst>
                  <a:path extrusionOk="0" fill="none" h="9456" w="4706">
                    <a:moveTo>
                      <a:pt x="1" y="9455"/>
                    </a:moveTo>
                    <a:cubicBezTo>
                      <a:pt x="1" y="9455"/>
                      <a:pt x="2286" y="2420"/>
                      <a:pt x="4705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4182841" y="3523582"/>
                <a:ext cx="68370" cy="149965"/>
              </a:xfrm>
              <a:custGeom>
                <a:rect b="b" l="l" r="r" t="t"/>
                <a:pathLst>
                  <a:path extrusionOk="0" fill="none" h="4751" w="2166">
                    <a:moveTo>
                      <a:pt x="0" y="4750"/>
                    </a:moveTo>
                    <a:lnTo>
                      <a:pt x="2166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4212071" y="3533494"/>
                <a:ext cx="11805" cy="50472"/>
              </a:xfrm>
              <a:custGeom>
                <a:rect b="b" l="l" r="r" t="t"/>
                <a:pathLst>
                  <a:path extrusionOk="0" fill="none" h="1599" w="374">
                    <a:moveTo>
                      <a:pt x="0" y="0"/>
                    </a:moveTo>
                    <a:lnTo>
                      <a:pt x="374" y="159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3668963" y="3201588"/>
                <a:ext cx="138160" cy="48137"/>
              </a:xfrm>
              <a:custGeom>
                <a:rect b="b" l="l" r="r" t="t"/>
                <a:pathLst>
                  <a:path extrusionOk="0" fill="none" h="1525" w="4377">
                    <a:moveTo>
                      <a:pt x="4376" y="1"/>
                    </a:moveTo>
                    <a:lnTo>
                      <a:pt x="0" y="15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4101751" y="3068636"/>
                <a:ext cx="28314" cy="98577"/>
              </a:xfrm>
              <a:custGeom>
                <a:rect b="b" l="l" r="r" t="t"/>
                <a:pathLst>
                  <a:path extrusionOk="0" fill="none" h="3123" w="897">
                    <a:moveTo>
                      <a:pt x="896" y="3122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178580" y="3003107"/>
                <a:ext cx="91033" cy="35384"/>
              </a:xfrm>
              <a:custGeom>
                <a:rect b="b" l="l" r="r" t="t"/>
                <a:pathLst>
                  <a:path extrusionOk="0" fill="none" h="1121" w="2884">
                    <a:moveTo>
                      <a:pt x="2883" y="1"/>
                    </a:moveTo>
                    <a:lnTo>
                      <a:pt x="1" y="112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309638" y="3719727"/>
                <a:ext cx="96210" cy="48105"/>
              </a:xfrm>
              <a:custGeom>
                <a:rect b="b" l="l" r="r" t="t"/>
                <a:pathLst>
                  <a:path extrusionOk="0" fill="none" h="1524" w="3048">
                    <a:moveTo>
                      <a:pt x="3048" y="0"/>
                    </a:moveTo>
                    <a:lnTo>
                      <a:pt x="1" y="15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368570" y="3540091"/>
                <a:ext cx="14173" cy="66034"/>
              </a:xfrm>
              <a:custGeom>
                <a:rect b="b" l="l" r="r" t="t"/>
                <a:pathLst>
                  <a:path extrusionOk="0" fill="none" h="2092" w="449">
                    <a:moveTo>
                      <a:pt x="1" y="1"/>
                    </a:moveTo>
                    <a:lnTo>
                      <a:pt x="449" y="209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3969746" y="3756500"/>
                <a:ext cx="130616" cy="10385"/>
              </a:xfrm>
              <a:custGeom>
                <a:rect b="b" l="l" r="r" t="t"/>
                <a:pathLst>
                  <a:path extrusionOk="0" fill="none" h="329" w="4138">
                    <a:moveTo>
                      <a:pt x="4137" y="32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956994" y="3585355"/>
                <a:ext cx="19854" cy="86299"/>
              </a:xfrm>
              <a:custGeom>
                <a:rect b="b" l="l" r="r" t="t"/>
                <a:pathLst>
                  <a:path extrusionOk="0" fill="none" h="2734" w="629">
                    <a:moveTo>
                      <a:pt x="1" y="0"/>
                    </a:moveTo>
                    <a:lnTo>
                      <a:pt x="628" y="273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3783513" y="2922490"/>
                <a:ext cx="124966" cy="38225"/>
              </a:xfrm>
              <a:custGeom>
                <a:rect b="b" l="l" r="r" t="t"/>
                <a:pathLst>
                  <a:path extrusionOk="0" fill="none" h="1211" w="3959">
                    <a:moveTo>
                      <a:pt x="3958" y="1210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3824042" y="2697621"/>
                <a:ext cx="32102" cy="111740"/>
              </a:xfrm>
              <a:custGeom>
                <a:rect b="b" l="l" r="r" t="t"/>
                <a:pathLst>
                  <a:path extrusionOk="0" fill="none" h="3540" w="1017">
                    <a:moveTo>
                      <a:pt x="1017" y="0"/>
                    </a:moveTo>
                    <a:lnTo>
                      <a:pt x="1" y="354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 rot="-942102">
              <a:off x="5642584" y="-84972"/>
              <a:ext cx="827980" cy="1076610"/>
              <a:chOff x="7054700" y="8340850"/>
              <a:chExt cx="411525" cy="535100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7224975" y="8340850"/>
                <a:ext cx="101600" cy="243850"/>
              </a:xfrm>
              <a:custGeom>
                <a:rect b="b" l="l" r="r" t="t"/>
                <a:pathLst>
                  <a:path extrusionOk="0" fill="none" h="9754" w="4064">
                    <a:moveTo>
                      <a:pt x="1" y="9753"/>
                    </a:moveTo>
                    <a:cubicBezTo>
                      <a:pt x="1" y="9753"/>
                      <a:pt x="3107" y="3690"/>
                      <a:pt x="4063" y="0"/>
                    </a:cubicBezTo>
                    <a:moveTo>
                      <a:pt x="3555" y="9753"/>
                    </a:moveTo>
                    <a:cubicBezTo>
                      <a:pt x="3555" y="9753"/>
                      <a:pt x="2465" y="7050"/>
                      <a:pt x="2420" y="4496"/>
                    </a:cubicBezTo>
                  </a:path>
                </a:pathLst>
              </a:custGeom>
              <a:noFill/>
              <a:ln cap="flat" cmpd="sng" w="1567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7054700" y="8573950"/>
                <a:ext cx="252825" cy="194075"/>
              </a:xfrm>
              <a:custGeom>
                <a:rect b="b" l="l" r="r" t="t"/>
                <a:pathLst>
                  <a:path extrusionOk="0" h="7763" w="10113">
                    <a:moveTo>
                      <a:pt x="6465" y="0"/>
                    </a:moveTo>
                    <a:cubicBezTo>
                      <a:pt x="6295" y="0"/>
                      <a:pt x="6122" y="87"/>
                      <a:pt x="6020" y="250"/>
                    </a:cubicBezTo>
                    <a:cubicBezTo>
                      <a:pt x="5632" y="848"/>
                      <a:pt x="5497" y="1490"/>
                      <a:pt x="5452" y="1998"/>
                    </a:cubicBezTo>
                    <a:cubicBezTo>
                      <a:pt x="5044" y="1913"/>
                      <a:pt x="4502" y="1830"/>
                      <a:pt x="3931" y="1830"/>
                    </a:cubicBezTo>
                    <a:cubicBezTo>
                      <a:pt x="2791" y="1830"/>
                      <a:pt x="1539" y="2162"/>
                      <a:pt x="1031" y="3476"/>
                    </a:cubicBezTo>
                    <a:cubicBezTo>
                      <a:pt x="1" y="6135"/>
                      <a:pt x="4497" y="7106"/>
                      <a:pt x="4497" y="7106"/>
                    </a:cubicBezTo>
                    <a:cubicBezTo>
                      <a:pt x="4497" y="7106"/>
                      <a:pt x="5916" y="7762"/>
                      <a:pt x="7253" y="7762"/>
                    </a:cubicBezTo>
                    <a:cubicBezTo>
                      <a:pt x="8206" y="7762"/>
                      <a:pt x="9117" y="7428"/>
                      <a:pt x="9440" y="6284"/>
                    </a:cubicBezTo>
                    <a:cubicBezTo>
                      <a:pt x="10112" y="4014"/>
                      <a:pt x="7379" y="2670"/>
                      <a:pt x="6453" y="2296"/>
                    </a:cubicBezTo>
                    <a:cubicBezTo>
                      <a:pt x="6722" y="1848"/>
                      <a:pt x="7080" y="1490"/>
                      <a:pt x="7379" y="1236"/>
                    </a:cubicBezTo>
                    <a:cubicBezTo>
                      <a:pt x="7678" y="982"/>
                      <a:pt x="7603" y="519"/>
                      <a:pt x="7275" y="355"/>
                    </a:cubicBezTo>
                    <a:lnTo>
                      <a:pt x="6692" y="56"/>
                    </a:lnTo>
                    <a:cubicBezTo>
                      <a:pt x="6622" y="18"/>
                      <a:pt x="6543" y="0"/>
                      <a:pt x="6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7065175" y="8679500"/>
                <a:ext cx="190450" cy="186150"/>
              </a:xfrm>
              <a:custGeom>
                <a:rect b="b" l="l" r="r" t="t"/>
                <a:pathLst>
                  <a:path extrusionOk="0" h="7446" w="7618">
                    <a:moveTo>
                      <a:pt x="2208" y="0"/>
                    </a:moveTo>
                    <a:cubicBezTo>
                      <a:pt x="1980" y="0"/>
                      <a:pt x="1759" y="147"/>
                      <a:pt x="1688" y="389"/>
                    </a:cubicBezTo>
                    <a:lnTo>
                      <a:pt x="538" y="3840"/>
                    </a:lnTo>
                    <a:cubicBezTo>
                      <a:pt x="0" y="5438"/>
                      <a:pt x="1673" y="7021"/>
                      <a:pt x="2599" y="7335"/>
                    </a:cubicBezTo>
                    <a:cubicBezTo>
                      <a:pt x="2659" y="7365"/>
                      <a:pt x="2733" y="7379"/>
                      <a:pt x="2793" y="7379"/>
                    </a:cubicBezTo>
                    <a:cubicBezTo>
                      <a:pt x="2986" y="7422"/>
                      <a:pt x="3215" y="7445"/>
                      <a:pt x="3464" y="7445"/>
                    </a:cubicBezTo>
                    <a:cubicBezTo>
                      <a:pt x="4179" y="7445"/>
                      <a:pt x="5055" y="7251"/>
                      <a:pt x="5676" y="6752"/>
                    </a:cubicBezTo>
                    <a:lnTo>
                      <a:pt x="5691" y="6737"/>
                    </a:lnTo>
                    <a:lnTo>
                      <a:pt x="5706" y="6737"/>
                    </a:lnTo>
                    <a:lnTo>
                      <a:pt x="5721" y="6722"/>
                    </a:lnTo>
                    <a:lnTo>
                      <a:pt x="5735" y="6707"/>
                    </a:lnTo>
                    <a:lnTo>
                      <a:pt x="5750" y="6692"/>
                    </a:lnTo>
                    <a:lnTo>
                      <a:pt x="5765" y="6677"/>
                    </a:lnTo>
                    <a:lnTo>
                      <a:pt x="5780" y="6677"/>
                    </a:lnTo>
                    <a:lnTo>
                      <a:pt x="5795" y="6663"/>
                    </a:lnTo>
                    <a:lnTo>
                      <a:pt x="5795" y="6648"/>
                    </a:lnTo>
                    <a:lnTo>
                      <a:pt x="5810" y="6633"/>
                    </a:lnTo>
                    <a:lnTo>
                      <a:pt x="5825" y="6618"/>
                    </a:lnTo>
                    <a:lnTo>
                      <a:pt x="5840" y="6603"/>
                    </a:lnTo>
                    <a:lnTo>
                      <a:pt x="5855" y="6603"/>
                    </a:lnTo>
                    <a:cubicBezTo>
                      <a:pt x="6079" y="6379"/>
                      <a:pt x="6258" y="6110"/>
                      <a:pt x="6378" y="5811"/>
                    </a:cubicBezTo>
                    <a:lnTo>
                      <a:pt x="7528" y="2361"/>
                    </a:lnTo>
                    <a:cubicBezTo>
                      <a:pt x="7617" y="2122"/>
                      <a:pt x="7513" y="1853"/>
                      <a:pt x="7304" y="1704"/>
                    </a:cubicBezTo>
                    <a:cubicBezTo>
                      <a:pt x="7289" y="1674"/>
                      <a:pt x="7244" y="1659"/>
                      <a:pt x="7214" y="1644"/>
                    </a:cubicBezTo>
                    <a:cubicBezTo>
                      <a:pt x="6004" y="808"/>
                      <a:pt x="4615" y="285"/>
                      <a:pt x="3181" y="91"/>
                    </a:cubicBezTo>
                    <a:cubicBezTo>
                      <a:pt x="2868" y="46"/>
                      <a:pt x="2569" y="16"/>
                      <a:pt x="2241" y="1"/>
                    </a:cubicBezTo>
                    <a:cubicBezTo>
                      <a:pt x="2230" y="0"/>
                      <a:pt x="2219" y="0"/>
                      <a:pt x="22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7064800" y="8679875"/>
                <a:ext cx="79550" cy="184500"/>
              </a:xfrm>
              <a:custGeom>
                <a:rect b="b" l="l" r="r" t="t"/>
                <a:pathLst>
                  <a:path extrusionOk="0" h="7380" w="3182">
                    <a:moveTo>
                      <a:pt x="2223" y="0"/>
                    </a:moveTo>
                    <a:cubicBezTo>
                      <a:pt x="1982" y="0"/>
                      <a:pt x="1759" y="161"/>
                      <a:pt x="1688" y="389"/>
                    </a:cubicBezTo>
                    <a:lnTo>
                      <a:pt x="538" y="3825"/>
                    </a:lnTo>
                    <a:cubicBezTo>
                      <a:pt x="0" y="5438"/>
                      <a:pt x="1688" y="7021"/>
                      <a:pt x="2599" y="7335"/>
                    </a:cubicBezTo>
                    <a:cubicBezTo>
                      <a:pt x="2659" y="7364"/>
                      <a:pt x="2733" y="7364"/>
                      <a:pt x="2793" y="7379"/>
                    </a:cubicBezTo>
                    <a:cubicBezTo>
                      <a:pt x="1688" y="4616"/>
                      <a:pt x="2554" y="1629"/>
                      <a:pt x="3182" y="91"/>
                    </a:cubicBezTo>
                    <a:cubicBezTo>
                      <a:pt x="2868" y="46"/>
                      <a:pt x="2569" y="16"/>
                      <a:pt x="2256" y="1"/>
                    </a:cubicBezTo>
                    <a:cubicBezTo>
                      <a:pt x="2245" y="0"/>
                      <a:pt x="2234" y="0"/>
                      <a:pt x="22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7220125" y="8580850"/>
                <a:ext cx="246100" cy="190825"/>
              </a:xfrm>
              <a:custGeom>
                <a:rect b="b" l="l" r="r" t="t"/>
                <a:pathLst>
                  <a:path extrusionOk="0" h="7633" w="9844">
                    <a:moveTo>
                      <a:pt x="4066" y="0"/>
                    </a:moveTo>
                    <a:cubicBezTo>
                      <a:pt x="4046" y="0"/>
                      <a:pt x="4025" y="2"/>
                      <a:pt x="4003" y="4"/>
                    </a:cubicBezTo>
                    <a:lnTo>
                      <a:pt x="3361" y="49"/>
                    </a:lnTo>
                    <a:cubicBezTo>
                      <a:pt x="3092" y="79"/>
                      <a:pt x="2883" y="318"/>
                      <a:pt x="2883" y="587"/>
                    </a:cubicBezTo>
                    <a:cubicBezTo>
                      <a:pt x="2883" y="1304"/>
                      <a:pt x="3107" y="1916"/>
                      <a:pt x="3346" y="2364"/>
                    </a:cubicBezTo>
                    <a:cubicBezTo>
                      <a:pt x="2181" y="2797"/>
                      <a:pt x="0" y="3902"/>
                      <a:pt x="419" y="5964"/>
                    </a:cubicBezTo>
                    <a:cubicBezTo>
                      <a:pt x="671" y="7283"/>
                      <a:pt x="1762" y="7633"/>
                      <a:pt x="2847" y="7633"/>
                    </a:cubicBezTo>
                    <a:cubicBezTo>
                      <a:pt x="4071" y="7633"/>
                      <a:pt x="5288" y="7188"/>
                      <a:pt x="5288" y="7188"/>
                    </a:cubicBezTo>
                    <a:cubicBezTo>
                      <a:pt x="5288" y="7188"/>
                      <a:pt x="9843" y="6576"/>
                      <a:pt x="9022" y="3843"/>
                    </a:cubicBezTo>
                    <a:cubicBezTo>
                      <a:pt x="8564" y="2286"/>
                      <a:pt x="7004" y="1949"/>
                      <a:pt x="5754" y="1949"/>
                    </a:cubicBezTo>
                    <a:cubicBezTo>
                      <a:pt x="5169" y="1949"/>
                      <a:pt x="4652" y="2023"/>
                      <a:pt x="4347" y="2080"/>
                    </a:cubicBezTo>
                    <a:cubicBezTo>
                      <a:pt x="4332" y="1557"/>
                      <a:pt x="4451" y="1065"/>
                      <a:pt x="4571" y="691"/>
                    </a:cubicBezTo>
                    <a:cubicBezTo>
                      <a:pt x="4669" y="339"/>
                      <a:pt x="4409" y="0"/>
                      <a:pt x="40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7266800" y="8692100"/>
                <a:ext cx="174400" cy="183850"/>
              </a:xfrm>
              <a:custGeom>
                <a:rect b="b" l="l" r="r" t="t"/>
                <a:pathLst>
                  <a:path extrusionOk="0" h="7354" w="6976">
                    <a:moveTo>
                      <a:pt x="5102" y="1"/>
                    </a:moveTo>
                    <a:cubicBezTo>
                      <a:pt x="3724" y="1"/>
                      <a:pt x="2379" y="298"/>
                      <a:pt x="1151" y="856"/>
                    </a:cubicBezTo>
                    <a:cubicBezTo>
                      <a:pt x="882" y="976"/>
                      <a:pt x="598" y="1140"/>
                      <a:pt x="329" y="1289"/>
                    </a:cubicBezTo>
                    <a:cubicBezTo>
                      <a:pt x="105" y="1409"/>
                      <a:pt x="0" y="1663"/>
                      <a:pt x="60" y="1917"/>
                    </a:cubicBezTo>
                    <a:lnTo>
                      <a:pt x="912" y="5442"/>
                    </a:lnTo>
                    <a:cubicBezTo>
                      <a:pt x="1249" y="6815"/>
                      <a:pt x="2901" y="7354"/>
                      <a:pt x="3984" y="7354"/>
                    </a:cubicBezTo>
                    <a:cubicBezTo>
                      <a:pt x="4196" y="7354"/>
                      <a:pt x="4387" y="7333"/>
                      <a:pt x="4541" y="7294"/>
                    </a:cubicBezTo>
                    <a:cubicBezTo>
                      <a:pt x="4601" y="7279"/>
                      <a:pt x="4660" y="7264"/>
                      <a:pt x="4735" y="7234"/>
                    </a:cubicBezTo>
                    <a:cubicBezTo>
                      <a:pt x="5452" y="6980"/>
                      <a:pt x="6483" y="6173"/>
                      <a:pt x="6826" y="5158"/>
                    </a:cubicBezTo>
                    <a:lnTo>
                      <a:pt x="6841" y="5143"/>
                    </a:lnTo>
                    <a:lnTo>
                      <a:pt x="6841" y="5113"/>
                    </a:lnTo>
                    <a:lnTo>
                      <a:pt x="6856" y="5098"/>
                    </a:lnTo>
                    <a:lnTo>
                      <a:pt x="6856" y="5083"/>
                    </a:lnTo>
                    <a:lnTo>
                      <a:pt x="6856" y="5068"/>
                    </a:lnTo>
                    <a:lnTo>
                      <a:pt x="6871" y="5053"/>
                    </a:lnTo>
                    <a:lnTo>
                      <a:pt x="6871" y="5038"/>
                    </a:lnTo>
                    <a:lnTo>
                      <a:pt x="6871" y="5008"/>
                    </a:lnTo>
                    <a:lnTo>
                      <a:pt x="6886" y="4994"/>
                    </a:lnTo>
                    <a:lnTo>
                      <a:pt x="6886" y="4979"/>
                    </a:lnTo>
                    <a:lnTo>
                      <a:pt x="6886" y="4964"/>
                    </a:lnTo>
                    <a:lnTo>
                      <a:pt x="6886" y="4949"/>
                    </a:lnTo>
                    <a:cubicBezTo>
                      <a:pt x="6961" y="4635"/>
                      <a:pt x="6975" y="4307"/>
                      <a:pt x="6901" y="3978"/>
                    </a:cubicBezTo>
                    <a:lnTo>
                      <a:pt x="6035" y="453"/>
                    </a:lnTo>
                    <a:cubicBezTo>
                      <a:pt x="5975" y="199"/>
                      <a:pt x="5766" y="20"/>
                      <a:pt x="5497" y="5"/>
                    </a:cubicBezTo>
                    <a:lnTo>
                      <a:pt x="5392" y="5"/>
                    </a:lnTo>
                    <a:cubicBezTo>
                      <a:pt x="5295" y="2"/>
                      <a:pt x="5199" y="1"/>
                      <a:pt x="51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7266800" y="8713500"/>
                <a:ext cx="118400" cy="162450"/>
              </a:xfrm>
              <a:custGeom>
                <a:rect b="b" l="l" r="r" t="t"/>
                <a:pathLst>
                  <a:path extrusionOk="0" h="6498" w="4736">
                    <a:moveTo>
                      <a:pt x="1151" y="0"/>
                    </a:moveTo>
                    <a:cubicBezTo>
                      <a:pt x="882" y="120"/>
                      <a:pt x="598" y="269"/>
                      <a:pt x="329" y="433"/>
                    </a:cubicBezTo>
                    <a:cubicBezTo>
                      <a:pt x="105" y="553"/>
                      <a:pt x="0" y="807"/>
                      <a:pt x="60" y="1061"/>
                    </a:cubicBezTo>
                    <a:lnTo>
                      <a:pt x="912" y="4586"/>
                    </a:lnTo>
                    <a:cubicBezTo>
                      <a:pt x="1249" y="5959"/>
                      <a:pt x="2901" y="6498"/>
                      <a:pt x="3984" y="6498"/>
                    </a:cubicBezTo>
                    <a:cubicBezTo>
                      <a:pt x="4196" y="6498"/>
                      <a:pt x="4387" y="6477"/>
                      <a:pt x="4541" y="6438"/>
                    </a:cubicBezTo>
                    <a:cubicBezTo>
                      <a:pt x="4601" y="6423"/>
                      <a:pt x="4660" y="6408"/>
                      <a:pt x="4735" y="6378"/>
                    </a:cubicBezTo>
                    <a:cubicBezTo>
                      <a:pt x="2316" y="4645"/>
                      <a:pt x="1449" y="1658"/>
                      <a:pt x="11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7292575" y="8422250"/>
                <a:ext cx="159825" cy="136675"/>
              </a:xfrm>
              <a:custGeom>
                <a:rect b="b" l="l" r="r" t="t"/>
                <a:pathLst>
                  <a:path extrusionOk="0" h="5467" w="6393">
                    <a:moveTo>
                      <a:pt x="1090" y="0"/>
                    </a:moveTo>
                    <a:cubicBezTo>
                      <a:pt x="1090" y="1"/>
                      <a:pt x="0" y="4541"/>
                      <a:pt x="5422" y="5467"/>
                    </a:cubicBezTo>
                    <a:lnTo>
                      <a:pt x="5437" y="5467"/>
                    </a:lnTo>
                    <a:cubicBezTo>
                      <a:pt x="5437" y="5467"/>
                      <a:pt x="6393" y="1479"/>
                      <a:pt x="10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7306375" y="8404700"/>
                <a:ext cx="97850" cy="124000"/>
              </a:xfrm>
              <a:custGeom>
                <a:rect b="b" l="l" r="r" t="t"/>
                <a:pathLst>
                  <a:path extrusionOk="0" fill="none" h="4960" w="3914">
                    <a:moveTo>
                      <a:pt x="1" y="0"/>
                    </a:moveTo>
                    <a:lnTo>
                      <a:pt x="3914" y="495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7104375" y="8455100"/>
                <a:ext cx="188200" cy="154625"/>
              </a:xfrm>
              <a:custGeom>
                <a:rect b="b" l="l" r="r" t="t"/>
                <a:pathLst>
                  <a:path extrusionOk="0" h="6185" w="7528">
                    <a:moveTo>
                      <a:pt x="6796" y="1"/>
                    </a:moveTo>
                    <a:lnTo>
                      <a:pt x="6796" y="1"/>
                    </a:lnTo>
                    <a:cubicBezTo>
                      <a:pt x="0" y="1091"/>
                      <a:pt x="643" y="6184"/>
                      <a:pt x="643" y="6184"/>
                    </a:cubicBezTo>
                    <a:lnTo>
                      <a:pt x="673" y="6184"/>
                    </a:lnTo>
                    <a:cubicBezTo>
                      <a:pt x="7528" y="5796"/>
                      <a:pt x="6796" y="1"/>
                      <a:pt x="67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7154775" y="8435700"/>
                <a:ext cx="138925" cy="140025"/>
              </a:xfrm>
              <a:custGeom>
                <a:rect b="b" l="l" r="r" t="t"/>
                <a:pathLst>
                  <a:path extrusionOk="0" fill="none" h="5601" w="5557">
                    <a:moveTo>
                      <a:pt x="5557" y="0"/>
                    </a:moveTo>
                    <a:lnTo>
                      <a:pt x="1" y="560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" name="Google Shape;83;p2"/>
            <p:cNvGrpSpPr/>
            <p:nvPr/>
          </p:nvGrpSpPr>
          <p:grpSpPr>
            <a:xfrm rot="807225">
              <a:off x="8302435" y="4629320"/>
              <a:ext cx="592665" cy="513919"/>
              <a:chOff x="6855700" y="5304375"/>
              <a:chExt cx="168425" cy="146050"/>
            </a:xfrm>
          </p:grpSpPr>
          <p:sp>
            <p:nvSpPr>
              <p:cNvPr id="84" name="Google Shape;84;p2"/>
              <p:cNvSpPr/>
              <p:nvPr/>
            </p:nvSpPr>
            <p:spPr>
              <a:xfrm>
                <a:off x="6933725" y="5304375"/>
                <a:ext cx="90400" cy="127375"/>
              </a:xfrm>
              <a:custGeom>
                <a:rect b="b" l="l" r="r" t="t"/>
                <a:pathLst>
                  <a:path extrusionOk="0" h="5095" w="3616">
                    <a:moveTo>
                      <a:pt x="703" y="1539"/>
                    </a:moveTo>
                    <a:cubicBezTo>
                      <a:pt x="762" y="1539"/>
                      <a:pt x="852" y="1599"/>
                      <a:pt x="852" y="1689"/>
                    </a:cubicBezTo>
                    <a:lnTo>
                      <a:pt x="852" y="1883"/>
                    </a:lnTo>
                    <a:cubicBezTo>
                      <a:pt x="852" y="1980"/>
                      <a:pt x="777" y="2029"/>
                      <a:pt x="703" y="2029"/>
                    </a:cubicBezTo>
                    <a:cubicBezTo>
                      <a:pt x="628" y="2029"/>
                      <a:pt x="553" y="1980"/>
                      <a:pt x="553" y="1883"/>
                    </a:cubicBezTo>
                    <a:lnTo>
                      <a:pt x="553" y="1689"/>
                    </a:lnTo>
                    <a:cubicBezTo>
                      <a:pt x="568" y="1599"/>
                      <a:pt x="613" y="1539"/>
                      <a:pt x="703" y="1539"/>
                    </a:cubicBezTo>
                    <a:close/>
                    <a:moveTo>
                      <a:pt x="2071" y="2155"/>
                    </a:moveTo>
                    <a:cubicBezTo>
                      <a:pt x="2144" y="2155"/>
                      <a:pt x="2219" y="2204"/>
                      <a:pt x="2226" y="2301"/>
                    </a:cubicBezTo>
                    <a:cubicBezTo>
                      <a:pt x="2226" y="2376"/>
                      <a:pt x="2226" y="2436"/>
                      <a:pt x="2241" y="2495"/>
                    </a:cubicBezTo>
                    <a:cubicBezTo>
                      <a:pt x="2241" y="2570"/>
                      <a:pt x="2151" y="2645"/>
                      <a:pt x="2092" y="2645"/>
                    </a:cubicBezTo>
                    <a:cubicBezTo>
                      <a:pt x="2002" y="2645"/>
                      <a:pt x="1942" y="2570"/>
                      <a:pt x="1927" y="2495"/>
                    </a:cubicBezTo>
                    <a:cubicBezTo>
                      <a:pt x="1927" y="2421"/>
                      <a:pt x="1927" y="2376"/>
                      <a:pt x="1927" y="2301"/>
                    </a:cubicBezTo>
                    <a:cubicBezTo>
                      <a:pt x="1927" y="2204"/>
                      <a:pt x="1998" y="2155"/>
                      <a:pt x="2071" y="2155"/>
                    </a:cubicBezTo>
                    <a:close/>
                    <a:moveTo>
                      <a:pt x="538" y="1"/>
                    </a:moveTo>
                    <a:lnTo>
                      <a:pt x="538" y="1"/>
                    </a:lnTo>
                    <a:cubicBezTo>
                      <a:pt x="538" y="1"/>
                      <a:pt x="1" y="1988"/>
                      <a:pt x="807" y="3526"/>
                    </a:cubicBezTo>
                    <a:cubicBezTo>
                      <a:pt x="852" y="3496"/>
                      <a:pt x="912" y="3466"/>
                      <a:pt x="986" y="3466"/>
                    </a:cubicBezTo>
                    <a:cubicBezTo>
                      <a:pt x="1315" y="3466"/>
                      <a:pt x="1375" y="3899"/>
                      <a:pt x="1151" y="4049"/>
                    </a:cubicBezTo>
                    <a:cubicBezTo>
                      <a:pt x="1524" y="4497"/>
                      <a:pt x="2077" y="4885"/>
                      <a:pt x="2853" y="5094"/>
                    </a:cubicBezTo>
                    <a:cubicBezTo>
                      <a:pt x="2853" y="5079"/>
                      <a:pt x="3615" y="3123"/>
                      <a:pt x="2271" y="1375"/>
                    </a:cubicBezTo>
                    <a:cubicBezTo>
                      <a:pt x="2226" y="1420"/>
                      <a:pt x="2151" y="1465"/>
                      <a:pt x="2077" y="1465"/>
                    </a:cubicBezTo>
                    <a:cubicBezTo>
                      <a:pt x="1748" y="1465"/>
                      <a:pt x="1703" y="1091"/>
                      <a:pt x="1868" y="927"/>
                    </a:cubicBezTo>
                    <a:cubicBezTo>
                      <a:pt x="1524" y="598"/>
                      <a:pt x="1076" y="270"/>
                      <a:pt x="5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6855700" y="5397900"/>
                <a:ext cx="118375" cy="52525"/>
              </a:xfrm>
              <a:custGeom>
                <a:rect b="b" l="l" r="r" t="t"/>
                <a:pathLst>
                  <a:path extrusionOk="0" h="2101" w="4735">
                    <a:moveTo>
                      <a:pt x="2267" y="212"/>
                    </a:moveTo>
                    <a:cubicBezTo>
                      <a:pt x="2317" y="212"/>
                      <a:pt x="2364" y="242"/>
                      <a:pt x="2405" y="293"/>
                    </a:cubicBezTo>
                    <a:cubicBezTo>
                      <a:pt x="2435" y="323"/>
                      <a:pt x="2494" y="367"/>
                      <a:pt x="2524" y="412"/>
                    </a:cubicBezTo>
                    <a:cubicBezTo>
                      <a:pt x="2628" y="528"/>
                      <a:pt x="2526" y="679"/>
                      <a:pt x="2413" y="679"/>
                    </a:cubicBezTo>
                    <a:cubicBezTo>
                      <a:pt x="2380" y="679"/>
                      <a:pt x="2346" y="667"/>
                      <a:pt x="2315" y="636"/>
                    </a:cubicBezTo>
                    <a:cubicBezTo>
                      <a:pt x="2255" y="576"/>
                      <a:pt x="2181" y="502"/>
                      <a:pt x="2151" y="442"/>
                    </a:cubicBezTo>
                    <a:cubicBezTo>
                      <a:pt x="2106" y="367"/>
                      <a:pt x="2136" y="278"/>
                      <a:pt x="2196" y="233"/>
                    </a:cubicBezTo>
                    <a:cubicBezTo>
                      <a:pt x="2220" y="219"/>
                      <a:pt x="2244" y="212"/>
                      <a:pt x="2267" y="212"/>
                    </a:cubicBezTo>
                    <a:close/>
                    <a:moveTo>
                      <a:pt x="2069" y="1"/>
                    </a:moveTo>
                    <a:cubicBezTo>
                      <a:pt x="1464" y="1"/>
                      <a:pt x="769" y="175"/>
                      <a:pt x="0" y="651"/>
                    </a:cubicBezTo>
                    <a:cubicBezTo>
                      <a:pt x="0" y="651"/>
                      <a:pt x="1061" y="1712"/>
                      <a:pt x="2345" y="2010"/>
                    </a:cubicBezTo>
                    <a:cubicBezTo>
                      <a:pt x="2360" y="1876"/>
                      <a:pt x="2465" y="1771"/>
                      <a:pt x="2629" y="1771"/>
                    </a:cubicBezTo>
                    <a:cubicBezTo>
                      <a:pt x="2838" y="1771"/>
                      <a:pt x="2928" y="1936"/>
                      <a:pt x="2928" y="2100"/>
                    </a:cubicBezTo>
                    <a:cubicBezTo>
                      <a:pt x="2949" y="2100"/>
                      <a:pt x="2970" y="2101"/>
                      <a:pt x="2991" y="2101"/>
                    </a:cubicBezTo>
                    <a:cubicBezTo>
                      <a:pt x="3570" y="2101"/>
                      <a:pt x="4187" y="1900"/>
                      <a:pt x="4735" y="1338"/>
                    </a:cubicBezTo>
                    <a:cubicBezTo>
                      <a:pt x="4735" y="1338"/>
                      <a:pt x="3744" y="1"/>
                      <a:pt x="20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6881450" y="5340975"/>
                <a:ext cx="135575" cy="109050"/>
              </a:xfrm>
              <a:custGeom>
                <a:rect b="b" l="l" r="r" t="t"/>
                <a:pathLst>
                  <a:path extrusionOk="0" fill="none" h="4362" w="5423">
                    <a:moveTo>
                      <a:pt x="1" y="3033"/>
                    </a:moveTo>
                    <a:cubicBezTo>
                      <a:pt x="1" y="3033"/>
                      <a:pt x="4840" y="3854"/>
                      <a:pt x="5169" y="3839"/>
                    </a:cubicBezTo>
                    <a:moveTo>
                      <a:pt x="5422" y="4362"/>
                    </a:moveTo>
                    <a:cubicBezTo>
                      <a:pt x="5422" y="4362"/>
                      <a:pt x="3570" y="1196"/>
                      <a:pt x="3197" y="1"/>
                    </a:cubicBezTo>
                    <a:moveTo>
                      <a:pt x="2883" y="942"/>
                    </a:moveTo>
                    <a:lnTo>
                      <a:pt x="3779" y="1315"/>
                    </a:lnTo>
                    <a:moveTo>
                      <a:pt x="4556" y="1166"/>
                    </a:moveTo>
                    <a:lnTo>
                      <a:pt x="4467" y="2644"/>
                    </a:lnTo>
                    <a:moveTo>
                      <a:pt x="1106" y="3212"/>
                    </a:moveTo>
                    <a:lnTo>
                      <a:pt x="494" y="3436"/>
                    </a:lnTo>
                    <a:moveTo>
                      <a:pt x="1898" y="2988"/>
                    </a:moveTo>
                    <a:lnTo>
                      <a:pt x="2211" y="3033"/>
                    </a:lnTo>
                    <a:moveTo>
                      <a:pt x="2092" y="2809"/>
                    </a:moveTo>
                    <a:lnTo>
                      <a:pt x="2465" y="345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 rot="-5400000">
              <a:off x="95293" y="4065811"/>
              <a:ext cx="827947" cy="1076568"/>
              <a:chOff x="7054700" y="8340850"/>
              <a:chExt cx="411525" cy="535100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224975" y="8340850"/>
                <a:ext cx="101600" cy="243850"/>
              </a:xfrm>
              <a:custGeom>
                <a:rect b="b" l="l" r="r" t="t"/>
                <a:pathLst>
                  <a:path extrusionOk="0" fill="none" h="9754" w="4064">
                    <a:moveTo>
                      <a:pt x="1" y="9753"/>
                    </a:moveTo>
                    <a:cubicBezTo>
                      <a:pt x="1" y="9753"/>
                      <a:pt x="3107" y="3690"/>
                      <a:pt x="4063" y="0"/>
                    </a:cubicBezTo>
                    <a:moveTo>
                      <a:pt x="3555" y="9753"/>
                    </a:moveTo>
                    <a:cubicBezTo>
                      <a:pt x="3555" y="9753"/>
                      <a:pt x="2465" y="7050"/>
                      <a:pt x="2420" y="4496"/>
                    </a:cubicBezTo>
                  </a:path>
                </a:pathLst>
              </a:custGeom>
              <a:noFill/>
              <a:ln cap="flat" cmpd="sng" w="1567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7054700" y="8573950"/>
                <a:ext cx="252825" cy="194075"/>
              </a:xfrm>
              <a:custGeom>
                <a:rect b="b" l="l" r="r" t="t"/>
                <a:pathLst>
                  <a:path extrusionOk="0" h="7763" w="10113">
                    <a:moveTo>
                      <a:pt x="6465" y="0"/>
                    </a:moveTo>
                    <a:cubicBezTo>
                      <a:pt x="6295" y="0"/>
                      <a:pt x="6122" y="87"/>
                      <a:pt x="6020" y="250"/>
                    </a:cubicBezTo>
                    <a:cubicBezTo>
                      <a:pt x="5632" y="848"/>
                      <a:pt x="5497" y="1490"/>
                      <a:pt x="5452" y="1998"/>
                    </a:cubicBezTo>
                    <a:cubicBezTo>
                      <a:pt x="5044" y="1913"/>
                      <a:pt x="4502" y="1830"/>
                      <a:pt x="3931" y="1830"/>
                    </a:cubicBezTo>
                    <a:cubicBezTo>
                      <a:pt x="2791" y="1830"/>
                      <a:pt x="1539" y="2162"/>
                      <a:pt x="1031" y="3476"/>
                    </a:cubicBezTo>
                    <a:cubicBezTo>
                      <a:pt x="1" y="6135"/>
                      <a:pt x="4497" y="7106"/>
                      <a:pt x="4497" y="7106"/>
                    </a:cubicBezTo>
                    <a:cubicBezTo>
                      <a:pt x="4497" y="7106"/>
                      <a:pt x="5916" y="7762"/>
                      <a:pt x="7253" y="7762"/>
                    </a:cubicBezTo>
                    <a:cubicBezTo>
                      <a:pt x="8206" y="7762"/>
                      <a:pt x="9117" y="7428"/>
                      <a:pt x="9440" y="6284"/>
                    </a:cubicBezTo>
                    <a:cubicBezTo>
                      <a:pt x="10112" y="4014"/>
                      <a:pt x="7379" y="2670"/>
                      <a:pt x="6453" y="2296"/>
                    </a:cubicBezTo>
                    <a:cubicBezTo>
                      <a:pt x="6722" y="1848"/>
                      <a:pt x="7080" y="1490"/>
                      <a:pt x="7379" y="1236"/>
                    </a:cubicBezTo>
                    <a:cubicBezTo>
                      <a:pt x="7678" y="982"/>
                      <a:pt x="7603" y="519"/>
                      <a:pt x="7275" y="355"/>
                    </a:cubicBezTo>
                    <a:lnTo>
                      <a:pt x="6692" y="56"/>
                    </a:lnTo>
                    <a:cubicBezTo>
                      <a:pt x="6622" y="18"/>
                      <a:pt x="6543" y="0"/>
                      <a:pt x="6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7065175" y="8679500"/>
                <a:ext cx="190450" cy="186150"/>
              </a:xfrm>
              <a:custGeom>
                <a:rect b="b" l="l" r="r" t="t"/>
                <a:pathLst>
                  <a:path extrusionOk="0" h="7446" w="7618">
                    <a:moveTo>
                      <a:pt x="2208" y="0"/>
                    </a:moveTo>
                    <a:cubicBezTo>
                      <a:pt x="1980" y="0"/>
                      <a:pt x="1759" y="147"/>
                      <a:pt x="1688" y="389"/>
                    </a:cubicBezTo>
                    <a:lnTo>
                      <a:pt x="538" y="3840"/>
                    </a:lnTo>
                    <a:cubicBezTo>
                      <a:pt x="0" y="5438"/>
                      <a:pt x="1673" y="7021"/>
                      <a:pt x="2599" y="7335"/>
                    </a:cubicBezTo>
                    <a:cubicBezTo>
                      <a:pt x="2659" y="7365"/>
                      <a:pt x="2733" y="7379"/>
                      <a:pt x="2793" y="7379"/>
                    </a:cubicBezTo>
                    <a:cubicBezTo>
                      <a:pt x="2986" y="7422"/>
                      <a:pt x="3215" y="7445"/>
                      <a:pt x="3464" y="7445"/>
                    </a:cubicBezTo>
                    <a:cubicBezTo>
                      <a:pt x="4179" y="7445"/>
                      <a:pt x="5055" y="7251"/>
                      <a:pt x="5676" y="6752"/>
                    </a:cubicBezTo>
                    <a:lnTo>
                      <a:pt x="5691" y="6737"/>
                    </a:lnTo>
                    <a:lnTo>
                      <a:pt x="5706" y="6737"/>
                    </a:lnTo>
                    <a:lnTo>
                      <a:pt x="5721" y="6722"/>
                    </a:lnTo>
                    <a:lnTo>
                      <a:pt x="5735" y="6707"/>
                    </a:lnTo>
                    <a:lnTo>
                      <a:pt x="5750" y="6692"/>
                    </a:lnTo>
                    <a:lnTo>
                      <a:pt x="5765" y="6677"/>
                    </a:lnTo>
                    <a:lnTo>
                      <a:pt x="5780" y="6677"/>
                    </a:lnTo>
                    <a:lnTo>
                      <a:pt x="5795" y="6663"/>
                    </a:lnTo>
                    <a:lnTo>
                      <a:pt x="5795" y="6648"/>
                    </a:lnTo>
                    <a:lnTo>
                      <a:pt x="5810" y="6633"/>
                    </a:lnTo>
                    <a:lnTo>
                      <a:pt x="5825" y="6618"/>
                    </a:lnTo>
                    <a:lnTo>
                      <a:pt x="5840" y="6603"/>
                    </a:lnTo>
                    <a:lnTo>
                      <a:pt x="5855" y="6603"/>
                    </a:lnTo>
                    <a:cubicBezTo>
                      <a:pt x="6079" y="6379"/>
                      <a:pt x="6258" y="6110"/>
                      <a:pt x="6378" y="5811"/>
                    </a:cubicBezTo>
                    <a:lnTo>
                      <a:pt x="7528" y="2361"/>
                    </a:lnTo>
                    <a:cubicBezTo>
                      <a:pt x="7617" y="2122"/>
                      <a:pt x="7513" y="1853"/>
                      <a:pt x="7304" y="1704"/>
                    </a:cubicBezTo>
                    <a:cubicBezTo>
                      <a:pt x="7289" y="1674"/>
                      <a:pt x="7244" y="1659"/>
                      <a:pt x="7214" y="1644"/>
                    </a:cubicBezTo>
                    <a:cubicBezTo>
                      <a:pt x="6004" y="808"/>
                      <a:pt x="4615" y="285"/>
                      <a:pt x="3181" y="91"/>
                    </a:cubicBezTo>
                    <a:cubicBezTo>
                      <a:pt x="2868" y="46"/>
                      <a:pt x="2569" y="16"/>
                      <a:pt x="2241" y="1"/>
                    </a:cubicBezTo>
                    <a:cubicBezTo>
                      <a:pt x="2230" y="0"/>
                      <a:pt x="2219" y="0"/>
                      <a:pt x="22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064800" y="8679875"/>
                <a:ext cx="79550" cy="184500"/>
              </a:xfrm>
              <a:custGeom>
                <a:rect b="b" l="l" r="r" t="t"/>
                <a:pathLst>
                  <a:path extrusionOk="0" h="7380" w="3182">
                    <a:moveTo>
                      <a:pt x="2223" y="0"/>
                    </a:moveTo>
                    <a:cubicBezTo>
                      <a:pt x="1982" y="0"/>
                      <a:pt x="1759" y="161"/>
                      <a:pt x="1688" y="389"/>
                    </a:cubicBezTo>
                    <a:lnTo>
                      <a:pt x="538" y="3825"/>
                    </a:lnTo>
                    <a:cubicBezTo>
                      <a:pt x="0" y="5438"/>
                      <a:pt x="1688" y="7021"/>
                      <a:pt x="2599" y="7335"/>
                    </a:cubicBezTo>
                    <a:cubicBezTo>
                      <a:pt x="2659" y="7364"/>
                      <a:pt x="2733" y="7364"/>
                      <a:pt x="2793" y="7379"/>
                    </a:cubicBezTo>
                    <a:cubicBezTo>
                      <a:pt x="1688" y="4616"/>
                      <a:pt x="2554" y="1629"/>
                      <a:pt x="3182" y="91"/>
                    </a:cubicBezTo>
                    <a:cubicBezTo>
                      <a:pt x="2868" y="46"/>
                      <a:pt x="2569" y="16"/>
                      <a:pt x="2256" y="1"/>
                    </a:cubicBezTo>
                    <a:cubicBezTo>
                      <a:pt x="2245" y="0"/>
                      <a:pt x="2234" y="0"/>
                      <a:pt x="22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7220125" y="8580850"/>
                <a:ext cx="246100" cy="190825"/>
              </a:xfrm>
              <a:custGeom>
                <a:rect b="b" l="l" r="r" t="t"/>
                <a:pathLst>
                  <a:path extrusionOk="0" h="7633" w="9844">
                    <a:moveTo>
                      <a:pt x="4066" y="0"/>
                    </a:moveTo>
                    <a:cubicBezTo>
                      <a:pt x="4046" y="0"/>
                      <a:pt x="4025" y="2"/>
                      <a:pt x="4003" y="4"/>
                    </a:cubicBezTo>
                    <a:lnTo>
                      <a:pt x="3361" y="49"/>
                    </a:lnTo>
                    <a:cubicBezTo>
                      <a:pt x="3092" y="79"/>
                      <a:pt x="2883" y="318"/>
                      <a:pt x="2883" y="587"/>
                    </a:cubicBezTo>
                    <a:cubicBezTo>
                      <a:pt x="2883" y="1304"/>
                      <a:pt x="3107" y="1916"/>
                      <a:pt x="3346" y="2364"/>
                    </a:cubicBezTo>
                    <a:cubicBezTo>
                      <a:pt x="2181" y="2797"/>
                      <a:pt x="0" y="3902"/>
                      <a:pt x="419" y="5964"/>
                    </a:cubicBezTo>
                    <a:cubicBezTo>
                      <a:pt x="671" y="7283"/>
                      <a:pt x="1762" y="7633"/>
                      <a:pt x="2847" y="7633"/>
                    </a:cubicBezTo>
                    <a:cubicBezTo>
                      <a:pt x="4071" y="7633"/>
                      <a:pt x="5288" y="7188"/>
                      <a:pt x="5288" y="7188"/>
                    </a:cubicBezTo>
                    <a:cubicBezTo>
                      <a:pt x="5288" y="7188"/>
                      <a:pt x="9843" y="6576"/>
                      <a:pt x="9022" y="3843"/>
                    </a:cubicBezTo>
                    <a:cubicBezTo>
                      <a:pt x="8564" y="2286"/>
                      <a:pt x="7004" y="1949"/>
                      <a:pt x="5754" y="1949"/>
                    </a:cubicBezTo>
                    <a:cubicBezTo>
                      <a:pt x="5169" y="1949"/>
                      <a:pt x="4652" y="2023"/>
                      <a:pt x="4347" y="2080"/>
                    </a:cubicBezTo>
                    <a:cubicBezTo>
                      <a:pt x="4332" y="1557"/>
                      <a:pt x="4451" y="1065"/>
                      <a:pt x="4571" y="691"/>
                    </a:cubicBezTo>
                    <a:cubicBezTo>
                      <a:pt x="4669" y="339"/>
                      <a:pt x="4409" y="0"/>
                      <a:pt x="40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7266800" y="8692100"/>
                <a:ext cx="174400" cy="183850"/>
              </a:xfrm>
              <a:custGeom>
                <a:rect b="b" l="l" r="r" t="t"/>
                <a:pathLst>
                  <a:path extrusionOk="0" h="7354" w="6976">
                    <a:moveTo>
                      <a:pt x="5102" y="1"/>
                    </a:moveTo>
                    <a:cubicBezTo>
                      <a:pt x="3724" y="1"/>
                      <a:pt x="2379" y="298"/>
                      <a:pt x="1151" y="856"/>
                    </a:cubicBezTo>
                    <a:cubicBezTo>
                      <a:pt x="882" y="976"/>
                      <a:pt x="598" y="1140"/>
                      <a:pt x="329" y="1289"/>
                    </a:cubicBezTo>
                    <a:cubicBezTo>
                      <a:pt x="105" y="1409"/>
                      <a:pt x="0" y="1663"/>
                      <a:pt x="60" y="1917"/>
                    </a:cubicBezTo>
                    <a:lnTo>
                      <a:pt x="912" y="5442"/>
                    </a:lnTo>
                    <a:cubicBezTo>
                      <a:pt x="1249" y="6815"/>
                      <a:pt x="2901" y="7354"/>
                      <a:pt x="3984" y="7354"/>
                    </a:cubicBezTo>
                    <a:cubicBezTo>
                      <a:pt x="4196" y="7354"/>
                      <a:pt x="4387" y="7333"/>
                      <a:pt x="4541" y="7294"/>
                    </a:cubicBezTo>
                    <a:cubicBezTo>
                      <a:pt x="4601" y="7279"/>
                      <a:pt x="4660" y="7264"/>
                      <a:pt x="4735" y="7234"/>
                    </a:cubicBezTo>
                    <a:cubicBezTo>
                      <a:pt x="5452" y="6980"/>
                      <a:pt x="6483" y="6173"/>
                      <a:pt x="6826" y="5158"/>
                    </a:cubicBezTo>
                    <a:lnTo>
                      <a:pt x="6841" y="5143"/>
                    </a:lnTo>
                    <a:lnTo>
                      <a:pt x="6841" y="5113"/>
                    </a:lnTo>
                    <a:lnTo>
                      <a:pt x="6856" y="5098"/>
                    </a:lnTo>
                    <a:lnTo>
                      <a:pt x="6856" y="5083"/>
                    </a:lnTo>
                    <a:lnTo>
                      <a:pt x="6856" y="5068"/>
                    </a:lnTo>
                    <a:lnTo>
                      <a:pt x="6871" y="5053"/>
                    </a:lnTo>
                    <a:lnTo>
                      <a:pt x="6871" y="5038"/>
                    </a:lnTo>
                    <a:lnTo>
                      <a:pt x="6871" y="5008"/>
                    </a:lnTo>
                    <a:lnTo>
                      <a:pt x="6886" y="4994"/>
                    </a:lnTo>
                    <a:lnTo>
                      <a:pt x="6886" y="4979"/>
                    </a:lnTo>
                    <a:lnTo>
                      <a:pt x="6886" y="4964"/>
                    </a:lnTo>
                    <a:lnTo>
                      <a:pt x="6886" y="4949"/>
                    </a:lnTo>
                    <a:cubicBezTo>
                      <a:pt x="6961" y="4635"/>
                      <a:pt x="6975" y="4307"/>
                      <a:pt x="6901" y="3978"/>
                    </a:cubicBezTo>
                    <a:lnTo>
                      <a:pt x="6035" y="453"/>
                    </a:lnTo>
                    <a:cubicBezTo>
                      <a:pt x="5975" y="199"/>
                      <a:pt x="5766" y="20"/>
                      <a:pt x="5497" y="5"/>
                    </a:cubicBezTo>
                    <a:lnTo>
                      <a:pt x="5392" y="5"/>
                    </a:lnTo>
                    <a:cubicBezTo>
                      <a:pt x="5295" y="2"/>
                      <a:pt x="5199" y="1"/>
                      <a:pt x="51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266800" y="8713500"/>
                <a:ext cx="118400" cy="162450"/>
              </a:xfrm>
              <a:custGeom>
                <a:rect b="b" l="l" r="r" t="t"/>
                <a:pathLst>
                  <a:path extrusionOk="0" h="6498" w="4736">
                    <a:moveTo>
                      <a:pt x="1151" y="0"/>
                    </a:moveTo>
                    <a:cubicBezTo>
                      <a:pt x="882" y="120"/>
                      <a:pt x="598" y="269"/>
                      <a:pt x="329" y="433"/>
                    </a:cubicBezTo>
                    <a:cubicBezTo>
                      <a:pt x="105" y="553"/>
                      <a:pt x="0" y="807"/>
                      <a:pt x="60" y="1061"/>
                    </a:cubicBezTo>
                    <a:lnTo>
                      <a:pt x="912" y="4586"/>
                    </a:lnTo>
                    <a:cubicBezTo>
                      <a:pt x="1249" y="5959"/>
                      <a:pt x="2901" y="6498"/>
                      <a:pt x="3984" y="6498"/>
                    </a:cubicBezTo>
                    <a:cubicBezTo>
                      <a:pt x="4196" y="6498"/>
                      <a:pt x="4387" y="6477"/>
                      <a:pt x="4541" y="6438"/>
                    </a:cubicBezTo>
                    <a:cubicBezTo>
                      <a:pt x="4601" y="6423"/>
                      <a:pt x="4660" y="6408"/>
                      <a:pt x="4735" y="6378"/>
                    </a:cubicBezTo>
                    <a:cubicBezTo>
                      <a:pt x="2316" y="4645"/>
                      <a:pt x="1449" y="1658"/>
                      <a:pt x="11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7292575" y="8422250"/>
                <a:ext cx="159825" cy="136675"/>
              </a:xfrm>
              <a:custGeom>
                <a:rect b="b" l="l" r="r" t="t"/>
                <a:pathLst>
                  <a:path extrusionOk="0" h="5467" w="6393">
                    <a:moveTo>
                      <a:pt x="1090" y="0"/>
                    </a:moveTo>
                    <a:cubicBezTo>
                      <a:pt x="1090" y="1"/>
                      <a:pt x="0" y="4541"/>
                      <a:pt x="5422" y="5467"/>
                    </a:cubicBezTo>
                    <a:lnTo>
                      <a:pt x="5437" y="5467"/>
                    </a:lnTo>
                    <a:cubicBezTo>
                      <a:pt x="5437" y="5467"/>
                      <a:pt x="6393" y="1479"/>
                      <a:pt x="10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7306375" y="8404700"/>
                <a:ext cx="97850" cy="124000"/>
              </a:xfrm>
              <a:custGeom>
                <a:rect b="b" l="l" r="r" t="t"/>
                <a:pathLst>
                  <a:path extrusionOk="0" fill="none" h="4960" w="3914">
                    <a:moveTo>
                      <a:pt x="1" y="0"/>
                    </a:moveTo>
                    <a:lnTo>
                      <a:pt x="3914" y="495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104375" y="8455100"/>
                <a:ext cx="188200" cy="154625"/>
              </a:xfrm>
              <a:custGeom>
                <a:rect b="b" l="l" r="r" t="t"/>
                <a:pathLst>
                  <a:path extrusionOk="0" h="6185" w="7528">
                    <a:moveTo>
                      <a:pt x="6796" y="1"/>
                    </a:moveTo>
                    <a:lnTo>
                      <a:pt x="6796" y="1"/>
                    </a:lnTo>
                    <a:cubicBezTo>
                      <a:pt x="0" y="1091"/>
                      <a:pt x="643" y="6184"/>
                      <a:pt x="643" y="6184"/>
                    </a:cubicBezTo>
                    <a:lnTo>
                      <a:pt x="673" y="6184"/>
                    </a:lnTo>
                    <a:cubicBezTo>
                      <a:pt x="7528" y="5796"/>
                      <a:pt x="6796" y="1"/>
                      <a:pt x="67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7154775" y="8435700"/>
                <a:ext cx="138925" cy="140025"/>
              </a:xfrm>
              <a:custGeom>
                <a:rect b="b" l="l" r="r" t="t"/>
                <a:pathLst>
                  <a:path extrusionOk="0" fill="none" h="5601" w="5557">
                    <a:moveTo>
                      <a:pt x="5557" y="0"/>
                    </a:moveTo>
                    <a:lnTo>
                      <a:pt x="1" y="560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2"/>
            <p:cNvGrpSpPr/>
            <p:nvPr/>
          </p:nvGrpSpPr>
          <p:grpSpPr>
            <a:xfrm flipH="1" rot="-9808800">
              <a:off x="8140338" y="697597"/>
              <a:ext cx="1375019" cy="1806184"/>
              <a:chOff x="3255967" y="2507600"/>
              <a:chExt cx="1305465" cy="1715179"/>
            </a:xfrm>
          </p:grpSpPr>
          <p:sp>
            <p:nvSpPr>
              <p:cNvPr id="100" name="Google Shape;100;p2"/>
              <p:cNvSpPr/>
              <p:nvPr/>
            </p:nvSpPr>
            <p:spPr>
              <a:xfrm>
                <a:off x="4191774" y="3356698"/>
                <a:ext cx="369658" cy="519086"/>
              </a:xfrm>
              <a:custGeom>
                <a:rect b="b" l="l" r="r" t="t"/>
                <a:pathLst>
                  <a:path extrusionOk="0" h="16445" w="11711">
                    <a:moveTo>
                      <a:pt x="10695" y="0"/>
                    </a:moveTo>
                    <a:cubicBezTo>
                      <a:pt x="10695" y="0"/>
                      <a:pt x="8962" y="777"/>
                      <a:pt x="7394" y="3032"/>
                    </a:cubicBezTo>
                    <a:lnTo>
                      <a:pt x="7290" y="2256"/>
                    </a:lnTo>
                    <a:cubicBezTo>
                      <a:pt x="7290" y="2256"/>
                      <a:pt x="4691" y="4735"/>
                      <a:pt x="3660" y="6841"/>
                    </a:cubicBezTo>
                    <a:lnTo>
                      <a:pt x="3660" y="5945"/>
                    </a:lnTo>
                    <a:cubicBezTo>
                      <a:pt x="3660" y="5945"/>
                      <a:pt x="1" y="10635"/>
                      <a:pt x="2674" y="16445"/>
                    </a:cubicBezTo>
                    <a:cubicBezTo>
                      <a:pt x="2674" y="16445"/>
                      <a:pt x="5423" y="16370"/>
                      <a:pt x="9067" y="13249"/>
                    </a:cubicBezTo>
                    <a:lnTo>
                      <a:pt x="8529" y="13174"/>
                    </a:lnTo>
                    <a:cubicBezTo>
                      <a:pt x="8529" y="13174"/>
                      <a:pt x="11053" y="9559"/>
                      <a:pt x="11666" y="5930"/>
                    </a:cubicBezTo>
                    <a:lnTo>
                      <a:pt x="11666" y="5930"/>
                    </a:lnTo>
                    <a:lnTo>
                      <a:pt x="11009" y="6184"/>
                    </a:lnTo>
                    <a:cubicBezTo>
                      <a:pt x="11009" y="6184"/>
                      <a:pt x="11711" y="2659"/>
                      <a:pt x="106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3567576" y="2507600"/>
                <a:ext cx="429537" cy="595474"/>
              </a:xfrm>
              <a:custGeom>
                <a:rect b="b" l="l" r="r" t="t"/>
                <a:pathLst>
                  <a:path extrusionOk="0" h="18865" w="13608">
                    <a:moveTo>
                      <a:pt x="1300" y="1"/>
                    </a:moveTo>
                    <a:lnTo>
                      <a:pt x="1315" y="31"/>
                    </a:lnTo>
                    <a:lnTo>
                      <a:pt x="1300" y="16"/>
                    </a:lnTo>
                    <a:cubicBezTo>
                      <a:pt x="1106" y="554"/>
                      <a:pt x="1211" y="2779"/>
                      <a:pt x="1211" y="2779"/>
                    </a:cubicBezTo>
                    <a:lnTo>
                      <a:pt x="539" y="2421"/>
                    </a:lnTo>
                    <a:lnTo>
                      <a:pt x="539" y="2421"/>
                    </a:lnTo>
                    <a:cubicBezTo>
                      <a:pt x="434" y="3317"/>
                      <a:pt x="1255" y="6408"/>
                      <a:pt x="1270" y="6513"/>
                    </a:cubicBezTo>
                    <a:lnTo>
                      <a:pt x="1" y="6080"/>
                    </a:lnTo>
                    <a:lnTo>
                      <a:pt x="1" y="6080"/>
                    </a:lnTo>
                    <a:cubicBezTo>
                      <a:pt x="583" y="8783"/>
                      <a:pt x="4332" y="13309"/>
                      <a:pt x="4332" y="13309"/>
                    </a:cubicBezTo>
                    <a:lnTo>
                      <a:pt x="3152" y="13488"/>
                    </a:lnTo>
                    <a:cubicBezTo>
                      <a:pt x="6677" y="17924"/>
                      <a:pt x="12995" y="18865"/>
                      <a:pt x="12995" y="18865"/>
                    </a:cubicBezTo>
                    <a:cubicBezTo>
                      <a:pt x="13010" y="18820"/>
                      <a:pt x="13040" y="18775"/>
                      <a:pt x="13055" y="18731"/>
                    </a:cubicBezTo>
                    <a:cubicBezTo>
                      <a:pt x="13085" y="18686"/>
                      <a:pt x="13100" y="18641"/>
                      <a:pt x="13115" y="18596"/>
                    </a:cubicBezTo>
                    <a:cubicBezTo>
                      <a:pt x="13144" y="18536"/>
                      <a:pt x="13159" y="18492"/>
                      <a:pt x="13174" y="18447"/>
                    </a:cubicBezTo>
                    <a:cubicBezTo>
                      <a:pt x="13189" y="18402"/>
                      <a:pt x="13204" y="18342"/>
                      <a:pt x="13219" y="18297"/>
                    </a:cubicBezTo>
                    <a:cubicBezTo>
                      <a:pt x="13249" y="18238"/>
                      <a:pt x="13264" y="18193"/>
                      <a:pt x="13279" y="18148"/>
                    </a:cubicBezTo>
                    <a:cubicBezTo>
                      <a:pt x="13294" y="18088"/>
                      <a:pt x="13309" y="18029"/>
                      <a:pt x="13324" y="17984"/>
                    </a:cubicBezTo>
                    <a:cubicBezTo>
                      <a:pt x="13339" y="17924"/>
                      <a:pt x="13353" y="17864"/>
                      <a:pt x="13353" y="17819"/>
                    </a:cubicBezTo>
                    <a:cubicBezTo>
                      <a:pt x="13368" y="17760"/>
                      <a:pt x="13383" y="17700"/>
                      <a:pt x="13398" y="17640"/>
                    </a:cubicBezTo>
                    <a:cubicBezTo>
                      <a:pt x="13413" y="17595"/>
                      <a:pt x="13413" y="17536"/>
                      <a:pt x="13428" y="17476"/>
                    </a:cubicBezTo>
                    <a:cubicBezTo>
                      <a:pt x="13443" y="17416"/>
                      <a:pt x="13458" y="17356"/>
                      <a:pt x="13458" y="17297"/>
                    </a:cubicBezTo>
                    <a:cubicBezTo>
                      <a:pt x="13473" y="17237"/>
                      <a:pt x="13488" y="17177"/>
                      <a:pt x="13488" y="17117"/>
                    </a:cubicBezTo>
                    <a:cubicBezTo>
                      <a:pt x="13503" y="17058"/>
                      <a:pt x="13503" y="16983"/>
                      <a:pt x="13518" y="16923"/>
                    </a:cubicBezTo>
                    <a:cubicBezTo>
                      <a:pt x="13518" y="16864"/>
                      <a:pt x="13533" y="16804"/>
                      <a:pt x="13533" y="16744"/>
                    </a:cubicBezTo>
                    <a:cubicBezTo>
                      <a:pt x="13548" y="16669"/>
                      <a:pt x="13548" y="16610"/>
                      <a:pt x="13548" y="16550"/>
                    </a:cubicBezTo>
                    <a:cubicBezTo>
                      <a:pt x="13563" y="16490"/>
                      <a:pt x="13563" y="16415"/>
                      <a:pt x="13578" y="16356"/>
                    </a:cubicBezTo>
                    <a:cubicBezTo>
                      <a:pt x="13578" y="16281"/>
                      <a:pt x="13578" y="16221"/>
                      <a:pt x="13578" y="16162"/>
                    </a:cubicBezTo>
                    <a:cubicBezTo>
                      <a:pt x="13592" y="16087"/>
                      <a:pt x="13592" y="16027"/>
                      <a:pt x="13592" y="15952"/>
                    </a:cubicBezTo>
                    <a:cubicBezTo>
                      <a:pt x="13592" y="15893"/>
                      <a:pt x="13607" y="15818"/>
                      <a:pt x="13607" y="15758"/>
                    </a:cubicBezTo>
                    <a:cubicBezTo>
                      <a:pt x="13607" y="15684"/>
                      <a:pt x="13607" y="15624"/>
                      <a:pt x="13607" y="15549"/>
                    </a:cubicBezTo>
                    <a:cubicBezTo>
                      <a:pt x="13607" y="15489"/>
                      <a:pt x="13607" y="15415"/>
                      <a:pt x="13607" y="15355"/>
                    </a:cubicBezTo>
                    <a:cubicBezTo>
                      <a:pt x="13607" y="15280"/>
                      <a:pt x="13607" y="15206"/>
                      <a:pt x="13607" y="15146"/>
                    </a:cubicBezTo>
                    <a:cubicBezTo>
                      <a:pt x="13607" y="15071"/>
                      <a:pt x="13607" y="15012"/>
                      <a:pt x="13607" y="14937"/>
                    </a:cubicBezTo>
                    <a:cubicBezTo>
                      <a:pt x="13607" y="14862"/>
                      <a:pt x="13607" y="14802"/>
                      <a:pt x="13607" y="14728"/>
                    </a:cubicBezTo>
                    <a:cubicBezTo>
                      <a:pt x="13607" y="14668"/>
                      <a:pt x="13607" y="14593"/>
                      <a:pt x="13607" y="14519"/>
                    </a:cubicBezTo>
                    <a:cubicBezTo>
                      <a:pt x="13607" y="14459"/>
                      <a:pt x="13607" y="14384"/>
                      <a:pt x="13592" y="14310"/>
                    </a:cubicBezTo>
                    <a:cubicBezTo>
                      <a:pt x="13592" y="14250"/>
                      <a:pt x="13592" y="14175"/>
                      <a:pt x="13592" y="14115"/>
                    </a:cubicBezTo>
                    <a:cubicBezTo>
                      <a:pt x="13592" y="14041"/>
                      <a:pt x="13592" y="13966"/>
                      <a:pt x="13578" y="13906"/>
                    </a:cubicBezTo>
                    <a:cubicBezTo>
                      <a:pt x="13578" y="13832"/>
                      <a:pt x="13578" y="13772"/>
                      <a:pt x="13578" y="13697"/>
                    </a:cubicBezTo>
                    <a:cubicBezTo>
                      <a:pt x="13428" y="11233"/>
                      <a:pt x="12980" y="8962"/>
                      <a:pt x="12980" y="8962"/>
                    </a:cubicBezTo>
                    <a:lnTo>
                      <a:pt x="12547" y="9754"/>
                    </a:lnTo>
                    <a:cubicBezTo>
                      <a:pt x="11755" y="6737"/>
                      <a:pt x="8425" y="3138"/>
                      <a:pt x="8425" y="3138"/>
                    </a:cubicBezTo>
                    <a:lnTo>
                      <a:pt x="8425" y="3152"/>
                    </a:lnTo>
                    <a:lnTo>
                      <a:pt x="8440" y="4064"/>
                    </a:lnTo>
                    <a:cubicBezTo>
                      <a:pt x="7439" y="2630"/>
                      <a:pt x="5094" y="1285"/>
                      <a:pt x="5094" y="1285"/>
                    </a:cubicBezTo>
                    <a:lnTo>
                      <a:pt x="5094" y="1300"/>
                    </a:lnTo>
                    <a:lnTo>
                      <a:pt x="5109" y="1883"/>
                    </a:lnTo>
                    <a:cubicBezTo>
                      <a:pt x="4034" y="1002"/>
                      <a:pt x="1390" y="31"/>
                      <a:pt x="13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4137577" y="3199694"/>
                <a:ext cx="207445" cy="272059"/>
              </a:xfrm>
              <a:custGeom>
                <a:rect b="b" l="l" r="r" t="t"/>
                <a:pathLst>
                  <a:path extrusionOk="0" h="8619" w="6572">
                    <a:moveTo>
                      <a:pt x="6199" y="1"/>
                    </a:moveTo>
                    <a:lnTo>
                      <a:pt x="6199" y="1"/>
                    </a:lnTo>
                    <a:cubicBezTo>
                      <a:pt x="4630" y="300"/>
                      <a:pt x="3555" y="1420"/>
                      <a:pt x="3555" y="1420"/>
                    </a:cubicBezTo>
                    <a:lnTo>
                      <a:pt x="3316" y="807"/>
                    </a:lnTo>
                    <a:cubicBezTo>
                      <a:pt x="2241" y="1509"/>
                      <a:pt x="1583" y="4078"/>
                      <a:pt x="1583" y="4078"/>
                    </a:cubicBezTo>
                    <a:lnTo>
                      <a:pt x="1285" y="3660"/>
                    </a:lnTo>
                    <a:lnTo>
                      <a:pt x="1285" y="3660"/>
                    </a:lnTo>
                    <a:cubicBezTo>
                      <a:pt x="0" y="6020"/>
                      <a:pt x="1389" y="8619"/>
                      <a:pt x="1389" y="8619"/>
                    </a:cubicBezTo>
                    <a:cubicBezTo>
                      <a:pt x="3540" y="8365"/>
                      <a:pt x="5228" y="6408"/>
                      <a:pt x="5228" y="6408"/>
                    </a:cubicBezTo>
                    <a:lnTo>
                      <a:pt x="5228" y="6408"/>
                    </a:lnTo>
                    <a:lnTo>
                      <a:pt x="4436" y="6573"/>
                    </a:lnTo>
                    <a:cubicBezTo>
                      <a:pt x="5691" y="5736"/>
                      <a:pt x="6527" y="3302"/>
                      <a:pt x="6572" y="3197"/>
                    </a:cubicBezTo>
                    <a:lnTo>
                      <a:pt x="6572" y="3197"/>
                    </a:lnTo>
                    <a:lnTo>
                      <a:pt x="5945" y="3451"/>
                    </a:lnTo>
                    <a:cubicBezTo>
                      <a:pt x="6467" y="2286"/>
                      <a:pt x="6199" y="1"/>
                      <a:pt x="61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3255967" y="2989439"/>
                <a:ext cx="652512" cy="337619"/>
              </a:xfrm>
              <a:custGeom>
                <a:rect b="b" l="l" r="r" t="t"/>
                <a:pathLst>
                  <a:path extrusionOk="0" h="10696" w="20672">
                    <a:moveTo>
                      <a:pt x="12427" y="0"/>
                    </a:moveTo>
                    <a:lnTo>
                      <a:pt x="12427" y="15"/>
                    </a:lnTo>
                    <a:lnTo>
                      <a:pt x="12681" y="658"/>
                    </a:lnTo>
                    <a:cubicBezTo>
                      <a:pt x="12576" y="629"/>
                      <a:pt x="11042" y="273"/>
                      <a:pt x="9055" y="273"/>
                    </a:cubicBezTo>
                    <a:cubicBezTo>
                      <a:pt x="7921" y="273"/>
                      <a:pt x="6640" y="389"/>
                      <a:pt x="5392" y="747"/>
                    </a:cubicBezTo>
                    <a:lnTo>
                      <a:pt x="5407" y="762"/>
                    </a:lnTo>
                    <a:lnTo>
                      <a:pt x="5392" y="762"/>
                    </a:lnTo>
                    <a:lnTo>
                      <a:pt x="6109" y="1330"/>
                    </a:lnTo>
                    <a:cubicBezTo>
                      <a:pt x="5870" y="1434"/>
                      <a:pt x="2286" y="2943"/>
                      <a:pt x="0" y="5796"/>
                    </a:cubicBezTo>
                    <a:cubicBezTo>
                      <a:pt x="165" y="5945"/>
                      <a:pt x="1972" y="7588"/>
                      <a:pt x="4466" y="8155"/>
                    </a:cubicBezTo>
                    <a:lnTo>
                      <a:pt x="3689" y="8514"/>
                    </a:lnTo>
                    <a:cubicBezTo>
                      <a:pt x="3689" y="8514"/>
                      <a:pt x="7041" y="10001"/>
                      <a:pt x="10015" y="10001"/>
                    </a:cubicBezTo>
                    <a:cubicBezTo>
                      <a:pt x="10224" y="10001"/>
                      <a:pt x="10431" y="9993"/>
                      <a:pt x="10635" y="9978"/>
                    </a:cubicBezTo>
                    <a:lnTo>
                      <a:pt x="10635" y="9978"/>
                    </a:lnTo>
                    <a:lnTo>
                      <a:pt x="9604" y="10575"/>
                    </a:lnTo>
                    <a:cubicBezTo>
                      <a:pt x="9604" y="10575"/>
                      <a:pt x="10408" y="10695"/>
                      <a:pt x="11654" y="10695"/>
                    </a:cubicBezTo>
                    <a:cubicBezTo>
                      <a:pt x="13921" y="10695"/>
                      <a:pt x="17654" y="10297"/>
                      <a:pt x="20671" y="8051"/>
                    </a:cubicBezTo>
                    <a:lnTo>
                      <a:pt x="20671" y="8036"/>
                    </a:lnTo>
                    <a:lnTo>
                      <a:pt x="20657" y="8021"/>
                    </a:lnTo>
                    <a:lnTo>
                      <a:pt x="20642" y="7991"/>
                    </a:lnTo>
                    <a:lnTo>
                      <a:pt x="20627" y="7946"/>
                    </a:lnTo>
                    <a:lnTo>
                      <a:pt x="20612" y="7901"/>
                    </a:lnTo>
                    <a:lnTo>
                      <a:pt x="20582" y="7857"/>
                    </a:lnTo>
                    <a:lnTo>
                      <a:pt x="20567" y="7797"/>
                    </a:lnTo>
                    <a:lnTo>
                      <a:pt x="20537" y="7722"/>
                    </a:lnTo>
                    <a:lnTo>
                      <a:pt x="20507" y="7648"/>
                    </a:lnTo>
                    <a:lnTo>
                      <a:pt x="20462" y="7573"/>
                    </a:lnTo>
                    <a:lnTo>
                      <a:pt x="20418" y="7483"/>
                    </a:lnTo>
                    <a:lnTo>
                      <a:pt x="20373" y="7394"/>
                    </a:lnTo>
                    <a:lnTo>
                      <a:pt x="20328" y="7304"/>
                    </a:lnTo>
                    <a:cubicBezTo>
                      <a:pt x="20313" y="7274"/>
                      <a:pt x="20298" y="7229"/>
                      <a:pt x="20283" y="7200"/>
                    </a:cubicBezTo>
                    <a:cubicBezTo>
                      <a:pt x="19402" y="5467"/>
                      <a:pt x="17012" y="1613"/>
                      <a:pt x="12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3675560" y="3494669"/>
                <a:ext cx="490331" cy="341123"/>
              </a:xfrm>
              <a:custGeom>
                <a:rect b="b" l="l" r="r" t="t"/>
                <a:pathLst>
                  <a:path extrusionOk="0" h="10807" w="15534">
                    <a:moveTo>
                      <a:pt x="1855" y="1"/>
                    </a:moveTo>
                    <a:cubicBezTo>
                      <a:pt x="1234" y="1"/>
                      <a:pt x="602" y="57"/>
                      <a:pt x="0" y="200"/>
                    </a:cubicBezTo>
                    <a:cubicBezTo>
                      <a:pt x="0" y="200"/>
                      <a:pt x="553" y="2022"/>
                      <a:pt x="2569" y="3874"/>
                    </a:cubicBezTo>
                    <a:lnTo>
                      <a:pt x="1778" y="3874"/>
                    </a:lnTo>
                    <a:cubicBezTo>
                      <a:pt x="1778" y="3874"/>
                      <a:pt x="3898" y="6787"/>
                      <a:pt x="5855" y="8071"/>
                    </a:cubicBezTo>
                    <a:lnTo>
                      <a:pt x="4959" y="7952"/>
                    </a:lnTo>
                    <a:lnTo>
                      <a:pt x="4959" y="7952"/>
                    </a:lnTo>
                    <a:cubicBezTo>
                      <a:pt x="4959" y="7952"/>
                      <a:pt x="7764" y="10807"/>
                      <a:pt x="12135" y="10807"/>
                    </a:cubicBezTo>
                    <a:cubicBezTo>
                      <a:pt x="13101" y="10807"/>
                      <a:pt x="14144" y="10667"/>
                      <a:pt x="15250" y="10326"/>
                    </a:cubicBezTo>
                    <a:cubicBezTo>
                      <a:pt x="15250" y="10326"/>
                      <a:pt x="15533" y="7593"/>
                      <a:pt x="12935" y="3575"/>
                    </a:cubicBezTo>
                    <a:lnTo>
                      <a:pt x="12785" y="4083"/>
                    </a:lnTo>
                    <a:cubicBezTo>
                      <a:pt x="12785" y="4083"/>
                      <a:pt x="9529" y="1096"/>
                      <a:pt x="6004" y="36"/>
                    </a:cubicBezTo>
                    <a:lnTo>
                      <a:pt x="6004" y="36"/>
                    </a:lnTo>
                    <a:lnTo>
                      <a:pt x="6169" y="723"/>
                    </a:lnTo>
                    <a:cubicBezTo>
                      <a:pt x="6169" y="723"/>
                      <a:pt x="4085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3688281" y="2611322"/>
                <a:ext cx="602544" cy="1611456"/>
              </a:xfrm>
              <a:custGeom>
                <a:rect b="b" l="l" r="r" t="t"/>
                <a:pathLst>
                  <a:path extrusionOk="0" h="51052" w="19089">
                    <a:moveTo>
                      <a:pt x="120" y="1"/>
                    </a:moveTo>
                    <a:lnTo>
                      <a:pt x="0" y="76"/>
                    </a:lnTo>
                    <a:cubicBezTo>
                      <a:pt x="717" y="972"/>
                      <a:pt x="1375" y="1913"/>
                      <a:pt x="2017" y="2854"/>
                    </a:cubicBezTo>
                    <a:cubicBezTo>
                      <a:pt x="2674" y="3795"/>
                      <a:pt x="3286" y="4780"/>
                      <a:pt x="3869" y="5751"/>
                    </a:cubicBezTo>
                    <a:cubicBezTo>
                      <a:pt x="5064" y="7693"/>
                      <a:pt x="6184" y="9694"/>
                      <a:pt x="7229" y="11740"/>
                    </a:cubicBezTo>
                    <a:cubicBezTo>
                      <a:pt x="9291" y="15818"/>
                      <a:pt x="11098" y="20045"/>
                      <a:pt x="12636" y="24361"/>
                    </a:cubicBezTo>
                    <a:cubicBezTo>
                      <a:pt x="12830" y="24884"/>
                      <a:pt x="13010" y="25437"/>
                      <a:pt x="13204" y="25974"/>
                    </a:cubicBezTo>
                    <a:cubicBezTo>
                      <a:pt x="13398" y="26527"/>
                      <a:pt x="13592" y="27065"/>
                      <a:pt x="13756" y="27602"/>
                    </a:cubicBezTo>
                    <a:lnTo>
                      <a:pt x="14279" y="29245"/>
                    </a:lnTo>
                    <a:lnTo>
                      <a:pt x="14772" y="30888"/>
                    </a:lnTo>
                    <a:lnTo>
                      <a:pt x="15011" y="31710"/>
                    </a:lnTo>
                    <a:lnTo>
                      <a:pt x="15250" y="32531"/>
                    </a:lnTo>
                    <a:lnTo>
                      <a:pt x="15698" y="34189"/>
                    </a:lnTo>
                    <a:lnTo>
                      <a:pt x="16116" y="35847"/>
                    </a:lnTo>
                    <a:lnTo>
                      <a:pt x="16325" y="36683"/>
                    </a:lnTo>
                    <a:lnTo>
                      <a:pt x="16505" y="37520"/>
                    </a:lnTo>
                    <a:cubicBezTo>
                      <a:pt x="17535" y="41986"/>
                      <a:pt x="18342" y="46511"/>
                      <a:pt x="18879" y="51052"/>
                    </a:cubicBezTo>
                    <a:lnTo>
                      <a:pt x="19088" y="51022"/>
                    </a:lnTo>
                    <a:cubicBezTo>
                      <a:pt x="18536" y="46466"/>
                      <a:pt x="17729" y="41941"/>
                      <a:pt x="16684" y="37490"/>
                    </a:cubicBezTo>
                    <a:lnTo>
                      <a:pt x="16505" y="36653"/>
                    </a:lnTo>
                    <a:lnTo>
                      <a:pt x="16295" y="35817"/>
                    </a:lnTo>
                    <a:lnTo>
                      <a:pt x="15862" y="34144"/>
                    </a:lnTo>
                    <a:lnTo>
                      <a:pt x="15414" y="32471"/>
                    </a:lnTo>
                    <a:lnTo>
                      <a:pt x="15175" y="31650"/>
                    </a:lnTo>
                    <a:lnTo>
                      <a:pt x="14936" y="30828"/>
                    </a:lnTo>
                    <a:lnTo>
                      <a:pt x="14443" y="29186"/>
                    </a:lnTo>
                    <a:lnTo>
                      <a:pt x="13921" y="27558"/>
                    </a:lnTo>
                    <a:cubicBezTo>
                      <a:pt x="13741" y="27005"/>
                      <a:pt x="13562" y="26452"/>
                      <a:pt x="13368" y="25915"/>
                    </a:cubicBezTo>
                    <a:cubicBezTo>
                      <a:pt x="13189" y="25377"/>
                      <a:pt x="13010" y="24839"/>
                      <a:pt x="12800" y="24302"/>
                    </a:cubicBezTo>
                    <a:cubicBezTo>
                      <a:pt x="11247" y="19985"/>
                      <a:pt x="9425" y="15758"/>
                      <a:pt x="7349" y="11681"/>
                    </a:cubicBezTo>
                    <a:cubicBezTo>
                      <a:pt x="6303" y="9649"/>
                      <a:pt x="5183" y="7648"/>
                      <a:pt x="3988" y="5676"/>
                    </a:cubicBezTo>
                    <a:cubicBezTo>
                      <a:pt x="3391" y="4706"/>
                      <a:pt x="2779" y="3735"/>
                      <a:pt x="2136" y="2779"/>
                    </a:cubicBezTo>
                    <a:cubicBezTo>
                      <a:pt x="1494" y="1838"/>
                      <a:pt x="822" y="897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3347884" y="3087985"/>
                <a:ext cx="723722" cy="239515"/>
              </a:xfrm>
              <a:custGeom>
                <a:rect b="b" l="l" r="r" t="t"/>
                <a:pathLst>
                  <a:path extrusionOk="0" fill="none" h="7588" w="22928">
                    <a:moveTo>
                      <a:pt x="22927" y="7587"/>
                    </a:moveTo>
                    <a:cubicBezTo>
                      <a:pt x="22927" y="7587"/>
                      <a:pt x="11785" y="0"/>
                      <a:pt x="1" y="227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4023470" y="2831962"/>
                <a:ext cx="318270" cy="431430"/>
              </a:xfrm>
              <a:custGeom>
                <a:rect b="b" l="l" r="r" t="t"/>
                <a:pathLst>
                  <a:path extrusionOk="0" h="13668" w="10083">
                    <a:moveTo>
                      <a:pt x="9933" y="3376"/>
                    </a:moveTo>
                    <a:cubicBezTo>
                      <a:pt x="9933" y="3376"/>
                      <a:pt x="9933" y="3376"/>
                      <a:pt x="9933" y="3376"/>
                    </a:cubicBezTo>
                    <a:lnTo>
                      <a:pt x="9933" y="3376"/>
                    </a:lnTo>
                    <a:lnTo>
                      <a:pt x="9933" y="3376"/>
                    </a:lnTo>
                    <a:close/>
                    <a:moveTo>
                      <a:pt x="9739" y="1"/>
                    </a:moveTo>
                    <a:lnTo>
                      <a:pt x="9739" y="1"/>
                    </a:lnTo>
                    <a:cubicBezTo>
                      <a:pt x="6976" y="270"/>
                      <a:pt x="4526" y="1987"/>
                      <a:pt x="4526" y="1987"/>
                    </a:cubicBezTo>
                    <a:lnTo>
                      <a:pt x="4467" y="1300"/>
                    </a:lnTo>
                    <a:cubicBezTo>
                      <a:pt x="2420" y="3048"/>
                      <a:pt x="1450" y="5751"/>
                      <a:pt x="1450" y="5751"/>
                    </a:cubicBezTo>
                    <a:lnTo>
                      <a:pt x="1151" y="5333"/>
                    </a:lnTo>
                    <a:lnTo>
                      <a:pt x="1151" y="5333"/>
                    </a:lnTo>
                    <a:cubicBezTo>
                      <a:pt x="1" y="9859"/>
                      <a:pt x="2764" y="13667"/>
                      <a:pt x="2764" y="13667"/>
                    </a:cubicBezTo>
                    <a:cubicBezTo>
                      <a:pt x="6811" y="12174"/>
                      <a:pt x="8798" y="7858"/>
                      <a:pt x="8798" y="7857"/>
                    </a:cubicBezTo>
                    <a:lnTo>
                      <a:pt x="8798" y="7857"/>
                    </a:lnTo>
                    <a:lnTo>
                      <a:pt x="8006" y="8260"/>
                    </a:lnTo>
                    <a:cubicBezTo>
                      <a:pt x="9406" y="6444"/>
                      <a:pt x="9915" y="3397"/>
                      <a:pt x="9933" y="3376"/>
                    </a:cubicBezTo>
                    <a:lnTo>
                      <a:pt x="9933" y="3376"/>
                    </a:lnTo>
                    <a:lnTo>
                      <a:pt x="9395" y="3705"/>
                    </a:lnTo>
                    <a:cubicBezTo>
                      <a:pt x="10082" y="1853"/>
                      <a:pt x="9739" y="1"/>
                      <a:pt x="97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4090893" y="2884296"/>
                <a:ext cx="194756" cy="513436"/>
              </a:xfrm>
              <a:custGeom>
                <a:rect b="b" l="l" r="r" t="t"/>
                <a:pathLst>
                  <a:path extrusionOk="0" fill="none" h="16266" w="6170">
                    <a:moveTo>
                      <a:pt x="180" y="16266"/>
                    </a:moveTo>
                    <a:cubicBezTo>
                      <a:pt x="180" y="16266"/>
                      <a:pt x="1" y="6334"/>
                      <a:pt x="6169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751443" y="3534914"/>
                <a:ext cx="495065" cy="419625"/>
              </a:xfrm>
              <a:custGeom>
                <a:rect b="b" l="l" r="r" t="t"/>
                <a:pathLst>
                  <a:path extrusionOk="0" fill="none" h="13294" w="15684">
                    <a:moveTo>
                      <a:pt x="1" y="0"/>
                    </a:moveTo>
                    <a:cubicBezTo>
                      <a:pt x="1" y="0"/>
                      <a:pt x="13368" y="6781"/>
                      <a:pt x="15683" y="1329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4225265" y="3427404"/>
                <a:ext cx="260727" cy="608699"/>
              </a:xfrm>
              <a:custGeom>
                <a:rect b="b" l="l" r="r" t="t"/>
                <a:pathLst>
                  <a:path extrusionOk="0" fill="none" h="19284" w="8260">
                    <a:moveTo>
                      <a:pt x="8260" y="1"/>
                    </a:moveTo>
                    <a:cubicBezTo>
                      <a:pt x="8260" y="1"/>
                      <a:pt x="0" y="12502"/>
                      <a:pt x="1180" y="1928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3786827" y="3358119"/>
                <a:ext cx="384714" cy="273479"/>
              </a:xfrm>
              <a:custGeom>
                <a:rect b="b" l="l" r="r" t="t"/>
                <a:pathLst>
                  <a:path extrusionOk="0" fill="none" h="8664" w="12188">
                    <a:moveTo>
                      <a:pt x="12188" y="866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934835" y="3380751"/>
                <a:ext cx="22664" cy="98546"/>
              </a:xfrm>
              <a:custGeom>
                <a:rect b="b" l="l" r="r" t="t"/>
                <a:pathLst>
                  <a:path extrusionOk="0" fill="none" h="3122" w="718">
                    <a:moveTo>
                      <a:pt x="1" y="0"/>
                    </a:moveTo>
                    <a:lnTo>
                      <a:pt x="718" y="312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4149824" y="3259099"/>
                <a:ext cx="148545" cy="298479"/>
              </a:xfrm>
              <a:custGeom>
                <a:rect b="b" l="l" r="r" t="t"/>
                <a:pathLst>
                  <a:path extrusionOk="0" fill="none" h="9456" w="4706">
                    <a:moveTo>
                      <a:pt x="1" y="9455"/>
                    </a:moveTo>
                    <a:cubicBezTo>
                      <a:pt x="1" y="9455"/>
                      <a:pt x="2286" y="2420"/>
                      <a:pt x="4705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4182841" y="3523582"/>
                <a:ext cx="68370" cy="149965"/>
              </a:xfrm>
              <a:custGeom>
                <a:rect b="b" l="l" r="r" t="t"/>
                <a:pathLst>
                  <a:path extrusionOk="0" fill="none" h="4751" w="2166">
                    <a:moveTo>
                      <a:pt x="0" y="4750"/>
                    </a:moveTo>
                    <a:lnTo>
                      <a:pt x="2166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4212071" y="3533494"/>
                <a:ext cx="11805" cy="50472"/>
              </a:xfrm>
              <a:custGeom>
                <a:rect b="b" l="l" r="r" t="t"/>
                <a:pathLst>
                  <a:path extrusionOk="0" fill="none" h="1599" w="374">
                    <a:moveTo>
                      <a:pt x="0" y="0"/>
                    </a:moveTo>
                    <a:lnTo>
                      <a:pt x="374" y="159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668963" y="3201588"/>
                <a:ext cx="138160" cy="48137"/>
              </a:xfrm>
              <a:custGeom>
                <a:rect b="b" l="l" r="r" t="t"/>
                <a:pathLst>
                  <a:path extrusionOk="0" fill="none" h="1525" w="4377">
                    <a:moveTo>
                      <a:pt x="4376" y="1"/>
                    </a:moveTo>
                    <a:lnTo>
                      <a:pt x="0" y="15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4101751" y="3068636"/>
                <a:ext cx="28314" cy="98577"/>
              </a:xfrm>
              <a:custGeom>
                <a:rect b="b" l="l" r="r" t="t"/>
                <a:pathLst>
                  <a:path extrusionOk="0" fill="none" h="3123" w="897">
                    <a:moveTo>
                      <a:pt x="896" y="3122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4178580" y="3003107"/>
                <a:ext cx="91033" cy="35384"/>
              </a:xfrm>
              <a:custGeom>
                <a:rect b="b" l="l" r="r" t="t"/>
                <a:pathLst>
                  <a:path extrusionOk="0" fill="none" h="1121" w="2884">
                    <a:moveTo>
                      <a:pt x="2883" y="1"/>
                    </a:moveTo>
                    <a:lnTo>
                      <a:pt x="1" y="112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4309638" y="3719727"/>
                <a:ext cx="96210" cy="48105"/>
              </a:xfrm>
              <a:custGeom>
                <a:rect b="b" l="l" r="r" t="t"/>
                <a:pathLst>
                  <a:path extrusionOk="0" fill="none" h="1524" w="3048">
                    <a:moveTo>
                      <a:pt x="3048" y="0"/>
                    </a:moveTo>
                    <a:lnTo>
                      <a:pt x="1" y="15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4368570" y="3540091"/>
                <a:ext cx="14173" cy="66034"/>
              </a:xfrm>
              <a:custGeom>
                <a:rect b="b" l="l" r="r" t="t"/>
                <a:pathLst>
                  <a:path extrusionOk="0" fill="none" h="2092" w="449">
                    <a:moveTo>
                      <a:pt x="1" y="1"/>
                    </a:moveTo>
                    <a:lnTo>
                      <a:pt x="449" y="209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969746" y="3756500"/>
                <a:ext cx="130616" cy="10385"/>
              </a:xfrm>
              <a:custGeom>
                <a:rect b="b" l="l" r="r" t="t"/>
                <a:pathLst>
                  <a:path extrusionOk="0" fill="none" h="329" w="4138">
                    <a:moveTo>
                      <a:pt x="4137" y="32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3956994" y="3585355"/>
                <a:ext cx="19854" cy="86299"/>
              </a:xfrm>
              <a:custGeom>
                <a:rect b="b" l="l" r="r" t="t"/>
                <a:pathLst>
                  <a:path extrusionOk="0" fill="none" h="2734" w="629">
                    <a:moveTo>
                      <a:pt x="1" y="0"/>
                    </a:moveTo>
                    <a:lnTo>
                      <a:pt x="628" y="273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3783513" y="2922490"/>
                <a:ext cx="124966" cy="38225"/>
              </a:xfrm>
              <a:custGeom>
                <a:rect b="b" l="l" r="r" t="t"/>
                <a:pathLst>
                  <a:path extrusionOk="0" fill="none" h="1211" w="3959">
                    <a:moveTo>
                      <a:pt x="3958" y="1210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3824042" y="2697621"/>
                <a:ext cx="32102" cy="111740"/>
              </a:xfrm>
              <a:custGeom>
                <a:rect b="b" l="l" r="r" t="t"/>
                <a:pathLst>
                  <a:path extrusionOk="0" fill="none" h="3540" w="1017">
                    <a:moveTo>
                      <a:pt x="1017" y="0"/>
                    </a:moveTo>
                    <a:lnTo>
                      <a:pt x="1" y="354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 rot="10800000">
              <a:off x="8317765" y="-78943"/>
              <a:ext cx="561993" cy="1064543"/>
              <a:chOff x="7176425" y="4828100"/>
              <a:chExt cx="188975" cy="357950"/>
            </a:xfrm>
          </p:grpSpPr>
          <p:sp>
            <p:nvSpPr>
              <p:cNvPr id="126" name="Google Shape;126;p2"/>
              <p:cNvSpPr/>
              <p:nvPr/>
            </p:nvSpPr>
            <p:spPr>
              <a:xfrm>
                <a:off x="7176425" y="4828100"/>
                <a:ext cx="145300" cy="259750"/>
              </a:xfrm>
              <a:custGeom>
                <a:rect b="b" l="l" r="r" t="t"/>
                <a:pathLst>
                  <a:path extrusionOk="0" h="10390" w="5812">
                    <a:moveTo>
                      <a:pt x="5477" y="1"/>
                    </a:moveTo>
                    <a:cubicBezTo>
                      <a:pt x="5465" y="1"/>
                      <a:pt x="5451" y="3"/>
                      <a:pt x="5438" y="9"/>
                    </a:cubicBezTo>
                    <a:cubicBezTo>
                      <a:pt x="4093" y="860"/>
                      <a:pt x="2854" y="2623"/>
                      <a:pt x="2854" y="2623"/>
                    </a:cubicBezTo>
                    <a:lnTo>
                      <a:pt x="2794" y="2503"/>
                    </a:lnTo>
                    <a:cubicBezTo>
                      <a:pt x="2777" y="2477"/>
                      <a:pt x="2744" y="2461"/>
                      <a:pt x="2714" y="2461"/>
                    </a:cubicBezTo>
                    <a:cubicBezTo>
                      <a:pt x="2692" y="2461"/>
                      <a:pt x="2672" y="2469"/>
                      <a:pt x="2660" y="2488"/>
                    </a:cubicBezTo>
                    <a:cubicBezTo>
                      <a:pt x="1823" y="3384"/>
                      <a:pt x="1554" y="4609"/>
                      <a:pt x="1480" y="5087"/>
                    </a:cubicBezTo>
                    <a:cubicBezTo>
                      <a:pt x="1471" y="5132"/>
                      <a:pt x="1430" y="5160"/>
                      <a:pt x="1389" y="5160"/>
                    </a:cubicBezTo>
                    <a:cubicBezTo>
                      <a:pt x="1361" y="5160"/>
                      <a:pt x="1333" y="5147"/>
                      <a:pt x="1315" y="5117"/>
                    </a:cubicBezTo>
                    <a:lnTo>
                      <a:pt x="1285" y="5072"/>
                    </a:lnTo>
                    <a:cubicBezTo>
                      <a:pt x="1266" y="5046"/>
                      <a:pt x="1238" y="5034"/>
                      <a:pt x="1211" y="5034"/>
                    </a:cubicBezTo>
                    <a:cubicBezTo>
                      <a:pt x="1176" y="5034"/>
                      <a:pt x="1145" y="5053"/>
                      <a:pt x="1136" y="5087"/>
                    </a:cubicBezTo>
                    <a:cubicBezTo>
                      <a:pt x="1" y="8477"/>
                      <a:pt x="1823" y="10135"/>
                      <a:pt x="2092" y="10359"/>
                    </a:cubicBezTo>
                    <a:cubicBezTo>
                      <a:pt x="2122" y="10389"/>
                      <a:pt x="2137" y="10389"/>
                      <a:pt x="2152" y="10389"/>
                    </a:cubicBezTo>
                    <a:cubicBezTo>
                      <a:pt x="4990" y="9732"/>
                      <a:pt x="5647" y="6461"/>
                      <a:pt x="5766" y="5684"/>
                    </a:cubicBezTo>
                    <a:cubicBezTo>
                      <a:pt x="5778" y="5626"/>
                      <a:pt x="5725" y="5585"/>
                      <a:pt x="5680" y="5585"/>
                    </a:cubicBezTo>
                    <a:cubicBezTo>
                      <a:pt x="5668" y="5585"/>
                      <a:pt x="5656" y="5588"/>
                      <a:pt x="5647" y="5595"/>
                    </a:cubicBezTo>
                    <a:lnTo>
                      <a:pt x="5557" y="5655"/>
                    </a:lnTo>
                    <a:cubicBezTo>
                      <a:pt x="5543" y="5663"/>
                      <a:pt x="5529" y="5667"/>
                      <a:pt x="5516" y="5667"/>
                    </a:cubicBezTo>
                    <a:cubicBezTo>
                      <a:pt x="5458" y="5667"/>
                      <a:pt x="5413" y="5598"/>
                      <a:pt x="5438" y="5550"/>
                    </a:cubicBezTo>
                    <a:cubicBezTo>
                      <a:pt x="5781" y="4788"/>
                      <a:pt x="5811" y="3713"/>
                      <a:pt x="5796" y="3280"/>
                    </a:cubicBezTo>
                    <a:cubicBezTo>
                      <a:pt x="5796" y="3237"/>
                      <a:pt x="5750" y="3202"/>
                      <a:pt x="5708" y="3202"/>
                    </a:cubicBezTo>
                    <a:cubicBezTo>
                      <a:pt x="5691" y="3202"/>
                      <a:pt x="5674" y="3207"/>
                      <a:pt x="5662" y="3220"/>
                    </a:cubicBezTo>
                    <a:cubicBezTo>
                      <a:pt x="5642" y="3244"/>
                      <a:pt x="5620" y="3254"/>
                      <a:pt x="5599" y="3254"/>
                    </a:cubicBezTo>
                    <a:cubicBezTo>
                      <a:pt x="5555" y="3254"/>
                      <a:pt x="5517" y="3211"/>
                      <a:pt x="5527" y="3160"/>
                    </a:cubicBezTo>
                    <a:cubicBezTo>
                      <a:pt x="5587" y="2712"/>
                      <a:pt x="5587" y="2085"/>
                      <a:pt x="5453" y="1458"/>
                    </a:cubicBezTo>
                    <a:cubicBezTo>
                      <a:pt x="5348" y="920"/>
                      <a:pt x="5467" y="397"/>
                      <a:pt x="5557" y="113"/>
                    </a:cubicBezTo>
                    <a:cubicBezTo>
                      <a:pt x="5582" y="52"/>
                      <a:pt x="5536" y="1"/>
                      <a:pt x="5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7251900" y="5049725"/>
                <a:ext cx="113500" cy="77225"/>
              </a:xfrm>
              <a:custGeom>
                <a:rect b="b" l="l" r="r" t="t"/>
                <a:pathLst>
                  <a:path extrusionOk="0" h="3089" w="4540">
                    <a:moveTo>
                      <a:pt x="3613" y="1"/>
                    </a:moveTo>
                    <a:cubicBezTo>
                      <a:pt x="2493" y="105"/>
                      <a:pt x="1672" y="837"/>
                      <a:pt x="1672" y="837"/>
                    </a:cubicBezTo>
                    <a:cubicBezTo>
                      <a:pt x="1672" y="782"/>
                      <a:pt x="1623" y="751"/>
                      <a:pt x="1573" y="751"/>
                    </a:cubicBezTo>
                    <a:cubicBezTo>
                      <a:pt x="1555" y="751"/>
                      <a:pt x="1538" y="755"/>
                      <a:pt x="1522" y="762"/>
                    </a:cubicBezTo>
                    <a:cubicBezTo>
                      <a:pt x="402" y="1450"/>
                      <a:pt x="89" y="2615"/>
                      <a:pt x="14" y="2928"/>
                    </a:cubicBezTo>
                    <a:cubicBezTo>
                      <a:pt x="1" y="2955"/>
                      <a:pt x="35" y="3005"/>
                      <a:pt x="85" y="3005"/>
                    </a:cubicBezTo>
                    <a:cubicBezTo>
                      <a:pt x="91" y="3005"/>
                      <a:pt x="97" y="3004"/>
                      <a:pt x="104" y="3003"/>
                    </a:cubicBezTo>
                    <a:cubicBezTo>
                      <a:pt x="413" y="3063"/>
                      <a:pt x="697" y="3089"/>
                      <a:pt x="957" y="3089"/>
                    </a:cubicBezTo>
                    <a:cubicBezTo>
                      <a:pt x="1915" y="3089"/>
                      <a:pt x="2534" y="2746"/>
                      <a:pt x="2792" y="2570"/>
                    </a:cubicBezTo>
                    <a:cubicBezTo>
                      <a:pt x="2852" y="2525"/>
                      <a:pt x="2837" y="2450"/>
                      <a:pt x="2762" y="2420"/>
                    </a:cubicBezTo>
                    <a:lnTo>
                      <a:pt x="2702" y="2405"/>
                    </a:lnTo>
                    <a:cubicBezTo>
                      <a:pt x="3793" y="2107"/>
                      <a:pt x="4151" y="1435"/>
                      <a:pt x="4151" y="1435"/>
                    </a:cubicBezTo>
                    <a:lnTo>
                      <a:pt x="4151" y="1435"/>
                    </a:lnTo>
                    <a:lnTo>
                      <a:pt x="3987" y="1450"/>
                    </a:lnTo>
                    <a:cubicBezTo>
                      <a:pt x="4330" y="1031"/>
                      <a:pt x="4480" y="419"/>
                      <a:pt x="4540" y="180"/>
                    </a:cubicBezTo>
                    <a:cubicBezTo>
                      <a:pt x="4540" y="120"/>
                      <a:pt x="4525" y="90"/>
                      <a:pt x="4465" y="75"/>
                    </a:cubicBezTo>
                    <a:cubicBezTo>
                      <a:pt x="4396" y="66"/>
                      <a:pt x="4324" y="63"/>
                      <a:pt x="4254" y="63"/>
                    </a:cubicBezTo>
                    <a:cubicBezTo>
                      <a:pt x="3971" y="63"/>
                      <a:pt x="3703" y="120"/>
                      <a:pt x="3703" y="120"/>
                    </a:cubicBezTo>
                    <a:lnTo>
                      <a:pt x="3703" y="105"/>
                    </a:lnTo>
                    <a:cubicBezTo>
                      <a:pt x="3718" y="60"/>
                      <a:pt x="3688" y="1"/>
                      <a:pt x="36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7217875" y="4849600"/>
                <a:ext cx="84425" cy="336450"/>
              </a:xfrm>
              <a:custGeom>
                <a:rect b="b" l="l" r="r" t="t"/>
                <a:pathLst>
                  <a:path extrusionOk="0" h="13458" w="3377">
                    <a:moveTo>
                      <a:pt x="3242" y="0"/>
                    </a:moveTo>
                    <a:cubicBezTo>
                      <a:pt x="2749" y="1061"/>
                      <a:pt x="2271" y="2121"/>
                      <a:pt x="1898" y="3211"/>
                    </a:cubicBezTo>
                    <a:cubicBezTo>
                      <a:pt x="1689" y="3749"/>
                      <a:pt x="1539" y="4317"/>
                      <a:pt x="1360" y="4869"/>
                    </a:cubicBezTo>
                    <a:cubicBezTo>
                      <a:pt x="1285" y="5138"/>
                      <a:pt x="1211" y="5422"/>
                      <a:pt x="1136" y="5706"/>
                    </a:cubicBezTo>
                    <a:lnTo>
                      <a:pt x="1017" y="6124"/>
                    </a:lnTo>
                    <a:lnTo>
                      <a:pt x="927" y="6557"/>
                    </a:lnTo>
                    <a:cubicBezTo>
                      <a:pt x="852" y="6841"/>
                      <a:pt x="792" y="7110"/>
                      <a:pt x="733" y="7408"/>
                    </a:cubicBezTo>
                    <a:lnTo>
                      <a:pt x="553" y="8260"/>
                    </a:lnTo>
                    <a:lnTo>
                      <a:pt x="404" y="9111"/>
                    </a:lnTo>
                    <a:cubicBezTo>
                      <a:pt x="359" y="9410"/>
                      <a:pt x="329" y="9693"/>
                      <a:pt x="285" y="9977"/>
                    </a:cubicBezTo>
                    <a:cubicBezTo>
                      <a:pt x="135" y="11127"/>
                      <a:pt x="16" y="12292"/>
                      <a:pt x="1" y="13457"/>
                    </a:cubicBezTo>
                    <a:lnTo>
                      <a:pt x="329" y="13442"/>
                    </a:lnTo>
                    <a:cubicBezTo>
                      <a:pt x="329" y="12292"/>
                      <a:pt x="419" y="11142"/>
                      <a:pt x="553" y="10007"/>
                    </a:cubicBezTo>
                    <a:cubicBezTo>
                      <a:pt x="583" y="9738"/>
                      <a:pt x="628" y="9440"/>
                      <a:pt x="673" y="9156"/>
                    </a:cubicBezTo>
                    <a:lnTo>
                      <a:pt x="807" y="8304"/>
                    </a:lnTo>
                    <a:lnTo>
                      <a:pt x="972" y="7453"/>
                    </a:lnTo>
                    <a:cubicBezTo>
                      <a:pt x="1017" y="7169"/>
                      <a:pt x="1091" y="6900"/>
                      <a:pt x="1151" y="6602"/>
                    </a:cubicBezTo>
                    <a:lnTo>
                      <a:pt x="1241" y="6184"/>
                    </a:lnTo>
                    <a:lnTo>
                      <a:pt x="1345" y="5750"/>
                    </a:lnTo>
                    <a:cubicBezTo>
                      <a:pt x="1420" y="5482"/>
                      <a:pt x="1494" y="5198"/>
                      <a:pt x="1569" y="4914"/>
                    </a:cubicBezTo>
                    <a:cubicBezTo>
                      <a:pt x="1733" y="4376"/>
                      <a:pt x="1883" y="3809"/>
                      <a:pt x="2077" y="3271"/>
                    </a:cubicBezTo>
                    <a:cubicBezTo>
                      <a:pt x="2435" y="2181"/>
                      <a:pt x="2883" y="1105"/>
                      <a:pt x="3376" y="60"/>
                    </a:cubicBezTo>
                    <a:lnTo>
                      <a:pt x="32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7223850" y="5057200"/>
                <a:ext cx="132950" cy="84050"/>
              </a:xfrm>
              <a:custGeom>
                <a:rect b="b" l="l" r="r" t="t"/>
                <a:pathLst>
                  <a:path extrusionOk="0" fill="none" h="3362" w="5318">
                    <a:moveTo>
                      <a:pt x="1" y="3361"/>
                    </a:moveTo>
                    <a:cubicBezTo>
                      <a:pt x="1" y="3361"/>
                      <a:pt x="3824" y="1121"/>
                      <a:pt x="5318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7208550" y="4892525"/>
                <a:ext cx="99350" cy="172925"/>
              </a:xfrm>
              <a:custGeom>
                <a:rect b="b" l="l" r="r" t="t"/>
                <a:pathLst>
                  <a:path extrusionOk="0" fill="none" h="6917" w="3974">
                    <a:moveTo>
                      <a:pt x="2106" y="1"/>
                    </a:moveTo>
                    <a:lnTo>
                      <a:pt x="2599" y="852"/>
                    </a:lnTo>
                    <a:moveTo>
                      <a:pt x="1001" y="6916"/>
                    </a:moveTo>
                    <a:cubicBezTo>
                      <a:pt x="1001" y="6916"/>
                      <a:pt x="2480" y="5183"/>
                      <a:pt x="2779" y="4915"/>
                    </a:cubicBezTo>
                    <a:moveTo>
                      <a:pt x="105" y="3780"/>
                    </a:moveTo>
                    <a:lnTo>
                      <a:pt x="1210" y="5706"/>
                    </a:lnTo>
                    <a:moveTo>
                      <a:pt x="0" y="4302"/>
                    </a:moveTo>
                    <a:lnTo>
                      <a:pt x="583" y="4616"/>
                    </a:lnTo>
                    <a:moveTo>
                      <a:pt x="1121" y="2226"/>
                    </a:moveTo>
                    <a:lnTo>
                      <a:pt x="1673" y="3780"/>
                    </a:lnTo>
                    <a:moveTo>
                      <a:pt x="1434" y="4750"/>
                    </a:moveTo>
                    <a:lnTo>
                      <a:pt x="3973" y="1793"/>
                    </a:lnTo>
                    <a:moveTo>
                      <a:pt x="2988" y="2943"/>
                    </a:moveTo>
                    <a:lnTo>
                      <a:pt x="3749" y="2659"/>
                    </a:lnTo>
                    <a:moveTo>
                      <a:pt x="2301" y="1703"/>
                    </a:moveTo>
                    <a:lnTo>
                      <a:pt x="3690" y="434"/>
                    </a:lnTo>
                    <a:moveTo>
                      <a:pt x="3749" y="792"/>
                    </a:moveTo>
                    <a:lnTo>
                      <a:pt x="3227" y="85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7264925" y="5062800"/>
                <a:ext cx="84425" cy="54175"/>
              </a:xfrm>
              <a:custGeom>
                <a:rect b="b" l="l" r="r" t="t"/>
                <a:pathLst>
                  <a:path extrusionOk="0" fill="none" h="2167" w="3377">
                    <a:moveTo>
                      <a:pt x="524" y="1853"/>
                    </a:moveTo>
                    <a:lnTo>
                      <a:pt x="837" y="807"/>
                    </a:lnTo>
                    <a:moveTo>
                      <a:pt x="3302" y="508"/>
                    </a:moveTo>
                    <a:lnTo>
                      <a:pt x="3107" y="404"/>
                    </a:lnTo>
                    <a:moveTo>
                      <a:pt x="2644" y="508"/>
                    </a:moveTo>
                    <a:lnTo>
                      <a:pt x="3376" y="359"/>
                    </a:lnTo>
                    <a:moveTo>
                      <a:pt x="2585" y="30"/>
                    </a:moveTo>
                    <a:lnTo>
                      <a:pt x="2316" y="269"/>
                    </a:lnTo>
                    <a:moveTo>
                      <a:pt x="2107" y="852"/>
                    </a:moveTo>
                    <a:lnTo>
                      <a:pt x="2391" y="1"/>
                    </a:lnTo>
                    <a:moveTo>
                      <a:pt x="2585" y="1240"/>
                    </a:moveTo>
                    <a:lnTo>
                      <a:pt x="2271" y="1419"/>
                    </a:lnTo>
                    <a:moveTo>
                      <a:pt x="1226" y="1419"/>
                    </a:moveTo>
                    <a:lnTo>
                      <a:pt x="2644" y="1419"/>
                    </a:lnTo>
                    <a:moveTo>
                      <a:pt x="1494" y="1957"/>
                    </a:moveTo>
                    <a:lnTo>
                      <a:pt x="1196" y="2106"/>
                    </a:lnTo>
                    <a:moveTo>
                      <a:pt x="1" y="2166"/>
                    </a:moveTo>
                    <a:lnTo>
                      <a:pt x="1718" y="2092"/>
                    </a:lnTo>
                    <a:moveTo>
                      <a:pt x="524" y="1046"/>
                    </a:moveTo>
                    <a:lnTo>
                      <a:pt x="673" y="133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" name="Google Shape;132;p2"/>
            <p:cNvGrpSpPr/>
            <p:nvPr/>
          </p:nvGrpSpPr>
          <p:grpSpPr>
            <a:xfrm>
              <a:off x="-480725" y="-452794"/>
              <a:ext cx="1576780" cy="2823016"/>
              <a:chOff x="-480725" y="-452794"/>
              <a:chExt cx="1576780" cy="2823016"/>
            </a:xfrm>
          </p:grpSpPr>
          <p:grpSp>
            <p:nvGrpSpPr>
              <p:cNvPr id="133" name="Google Shape;133;p2"/>
              <p:cNvGrpSpPr/>
              <p:nvPr/>
            </p:nvGrpSpPr>
            <p:grpSpPr>
              <a:xfrm rot="8723746">
                <a:off x="53006" y="-317332"/>
                <a:ext cx="810659" cy="1070935"/>
                <a:chOff x="7756700" y="5724825"/>
                <a:chExt cx="274475" cy="362600"/>
              </a:xfrm>
            </p:grpSpPr>
            <p:sp>
              <p:nvSpPr>
                <p:cNvPr id="134" name="Google Shape;134;p2"/>
                <p:cNvSpPr/>
                <p:nvPr/>
              </p:nvSpPr>
              <p:spPr>
                <a:xfrm>
                  <a:off x="7756700" y="5724825"/>
                  <a:ext cx="157575" cy="271875"/>
                </a:xfrm>
                <a:custGeom>
                  <a:rect b="b" l="l" r="r" t="t"/>
                  <a:pathLst>
                    <a:path extrusionOk="0" h="10875" w="6303">
                      <a:moveTo>
                        <a:pt x="1718" y="1"/>
                      </a:moveTo>
                      <a:cubicBezTo>
                        <a:pt x="867" y="1390"/>
                        <a:pt x="628" y="3750"/>
                        <a:pt x="628" y="3750"/>
                      </a:cubicBezTo>
                      <a:lnTo>
                        <a:pt x="403" y="3615"/>
                      </a:lnTo>
                      <a:lnTo>
                        <a:pt x="403" y="3615"/>
                      </a:lnTo>
                      <a:cubicBezTo>
                        <a:pt x="0" y="5169"/>
                        <a:pt x="717" y="6782"/>
                        <a:pt x="717" y="6782"/>
                      </a:cubicBezTo>
                      <a:lnTo>
                        <a:pt x="299" y="6587"/>
                      </a:lnTo>
                      <a:lnTo>
                        <a:pt x="299" y="6587"/>
                      </a:lnTo>
                      <a:cubicBezTo>
                        <a:pt x="1001" y="10516"/>
                        <a:pt x="3794" y="10874"/>
                        <a:pt x="3794" y="10874"/>
                      </a:cubicBezTo>
                      <a:cubicBezTo>
                        <a:pt x="6303" y="8634"/>
                        <a:pt x="4616" y="4810"/>
                        <a:pt x="4615" y="4810"/>
                      </a:cubicBezTo>
                      <a:lnTo>
                        <a:pt x="4615" y="4810"/>
                      </a:lnTo>
                      <a:lnTo>
                        <a:pt x="4332" y="5288"/>
                      </a:lnTo>
                      <a:cubicBezTo>
                        <a:pt x="4391" y="4198"/>
                        <a:pt x="3435" y="2704"/>
                        <a:pt x="3435" y="2704"/>
                      </a:cubicBezTo>
                      <a:lnTo>
                        <a:pt x="3286" y="3152"/>
                      </a:lnTo>
                      <a:cubicBezTo>
                        <a:pt x="3196" y="2734"/>
                        <a:pt x="2838" y="2047"/>
                        <a:pt x="2315" y="1450"/>
                      </a:cubicBezTo>
                      <a:cubicBezTo>
                        <a:pt x="1793" y="852"/>
                        <a:pt x="1718" y="1"/>
                        <a:pt x="171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2"/>
                <p:cNvSpPr/>
                <p:nvPr/>
              </p:nvSpPr>
              <p:spPr>
                <a:xfrm>
                  <a:off x="7877675" y="5780100"/>
                  <a:ext cx="153500" cy="214725"/>
                </a:xfrm>
                <a:custGeom>
                  <a:rect b="b" l="l" r="r" t="t"/>
                  <a:pathLst>
                    <a:path extrusionOk="0" h="8589" w="6140">
                      <a:moveTo>
                        <a:pt x="5123" y="5213"/>
                      </a:moveTo>
                      <a:cubicBezTo>
                        <a:pt x="5123" y="5213"/>
                        <a:pt x="5123" y="5213"/>
                        <a:pt x="5123" y="5213"/>
                      </a:cubicBezTo>
                      <a:lnTo>
                        <a:pt x="5123" y="5213"/>
                      </a:lnTo>
                      <a:lnTo>
                        <a:pt x="5123" y="5213"/>
                      </a:lnTo>
                      <a:cubicBezTo>
                        <a:pt x="5123" y="5213"/>
                        <a:pt x="5123" y="5213"/>
                        <a:pt x="5123" y="5213"/>
                      </a:cubicBezTo>
                      <a:close/>
                      <a:moveTo>
                        <a:pt x="5571" y="0"/>
                      </a:moveTo>
                      <a:cubicBezTo>
                        <a:pt x="4929" y="180"/>
                        <a:pt x="4272" y="807"/>
                        <a:pt x="4272" y="807"/>
                      </a:cubicBezTo>
                      <a:lnTo>
                        <a:pt x="4212" y="553"/>
                      </a:lnTo>
                      <a:cubicBezTo>
                        <a:pt x="2360" y="1688"/>
                        <a:pt x="1673" y="3719"/>
                        <a:pt x="1673" y="3719"/>
                      </a:cubicBezTo>
                      <a:lnTo>
                        <a:pt x="1539" y="3480"/>
                      </a:lnTo>
                      <a:cubicBezTo>
                        <a:pt x="0" y="5990"/>
                        <a:pt x="986" y="8588"/>
                        <a:pt x="986" y="8588"/>
                      </a:cubicBezTo>
                      <a:cubicBezTo>
                        <a:pt x="4339" y="7565"/>
                        <a:pt x="5113" y="5230"/>
                        <a:pt x="5123" y="5213"/>
                      </a:cubicBezTo>
                      <a:lnTo>
                        <a:pt x="5123" y="5213"/>
                      </a:lnTo>
                      <a:lnTo>
                        <a:pt x="4720" y="5288"/>
                      </a:lnTo>
                      <a:cubicBezTo>
                        <a:pt x="6139" y="3854"/>
                        <a:pt x="6139" y="2495"/>
                        <a:pt x="6139" y="2495"/>
                      </a:cubicBezTo>
                      <a:lnTo>
                        <a:pt x="6139" y="2495"/>
                      </a:lnTo>
                      <a:lnTo>
                        <a:pt x="5885" y="2674"/>
                      </a:lnTo>
                      <a:cubicBezTo>
                        <a:pt x="6094" y="1464"/>
                        <a:pt x="5571" y="0"/>
                        <a:pt x="557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2"/>
                <p:cNvSpPr/>
                <p:nvPr/>
              </p:nvSpPr>
              <p:spPr>
                <a:xfrm>
                  <a:off x="7795900" y="5754700"/>
                  <a:ext cx="101225" cy="332725"/>
                </a:xfrm>
                <a:custGeom>
                  <a:rect b="b" l="l" r="r" t="t"/>
                  <a:pathLst>
                    <a:path extrusionOk="0" h="13309" w="4049">
                      <a:moveTo>
                        <a:pt x="135" y="1"/>
                      </a:moveTo>
                      <a:lnTo>
                        <a:pt x="0" y="16"/>
                      </a:lnTo>
                      <a:cubicBezTo>
                        <a:pt x="165" y="2614"/>
                        <a:pt x="643" y="5213"/>
                        <a:pt x="1419" y="7693"/>
                      </a:cubicBezTo>
                      <a:cubicBezTo>
                        <a:pt x="2032" y="9619"/>
                        <a:pt x="2779" y="11531"/>
                        <a:pt x="3749" y="13308"/>
                      </a:cubicBezTo>
                      <a:cubicBezTo>
                        <a:pt x="3749" y="13308"/>
                        <a:pt x="4048" y="13144"/>
                        <a:pt x="4048" y="13144"/>
                      </a:cubicBezTo>
                      <a:cubicBezTo>
                        <a:pt x="3481" y="12143"/>
                        <a:pt x="2988" y="11098"/>
                        <a:pt x="2540" y="10038"/>
                      </a:cubicBezTo>
                      <a:cubicBezTo>
                        <a:pt x="2360" y="9589"/>
                        <a:pt x="2106" y="8917"/>
                        <a:pt x="1927" y="8424"/>
                      </a:cubicBezTo>
                      <a:cubicBezTo>
                        <a:pt x="971" y="5721"/>
                        <a:pt x="344" y="2868"/>
                        <a:pt x="1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2"/>
                <p:cNvSpPr/>
                <p:nvPr/>
              </p:nvSpPr>
              <p:spPr>
                <a:xfrm>
                  <a:off x="7873200" y="5795400"/>
                  <a:ext cx="135175" cy="250200"/>
                </a:xfrm>
                <a:custGeom>
                  <a:rect b="b" l="l" r="r" t="t"/>
                  <a:pathLst>
                    <a:path extrusionOk="0" fill="none" h="10008" w="5407">
                      <a:moveTo>
                        <a:pt x="0" y="10008"/>
                      </a:moveTo>
                      <a:cubicBezTo>
                        <a:pt x="0" y="10008"/>
                        <a:pt x="4048" y="3062"/>
                        <a:pt x="5407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2"/>
                <p:cNvSpPr/>
                <p:nvPr/>
              </p:nvSpPr>
              <p:spPr>
                <a:xfrm>
                  <a:off x="7783575" y="5800625"/>
                  <a:ext cx="75075" cy="174400"/>
                </a:xfrm>
                <a:custGeom>
                  <a:rect b="b" l="l" r="r" t="t"/>
                  <a:pathLst>
                    <a:path extrusionOk="0" fill="none" h="6976" w="3003">
                      <a:moveTo>
                        <a:pt x="2420" y="6976"/>
                      </a:moveTo>
                      <a:cubicBezTo>
                        <a:pt x="2420" y="6976"/>
                        <a:pt x="2868" y="4735"/>
                        <a:pt x="3003" y="4362"/>
                      </a:cubicBezTo>
                      <a:moveTo>
                        <a:pt x="1808" y="299"/>
                      </a:moveTo>
                      <a:lnTo>
                        <a:pt x="1390" y="613"/>
                      </a:lnTo>
                      <a:moveTo>
                        <a:pt x="1016" y="1793"/>
                      </a:moveTo>
                      <a:lnTo>
                        <a:pt x="1584" y="1"/>
                      </a:lnTo>
                      <a:moveTo>
                        <a:pt x="1" y="404"/>
                      </a:moveTo>
                      <a:lnTo>
                        <a:pt x="852" y="912"/>
                      </a:lnTo>
                      <a:moveTo>
                        <a:pt x="225" y="2824"/>
                      </a:moveTo>
                      <a:lnTo>
                        <a:pt x="1479" y="3899"/>
                      </a:lnTo>
                      <a:moveTo>
                        <a:pt x="269" y="5198"/>
                      </a:moveTo>
                      <a:lnTo>
                        <a:pt x="927" y="5169"/>
                      </a:lnTo>
                      <a:moveTo>
                        <a:pt x="105" y="4676"/>
                      </a:moveTo>
                      <a:lnTo>
                        <a:pt x="2032" y="5826"/>
                      </a:lnTo>
                      <a:moveTo>
                        <a:pt x="2196" y="2540"/>
                      </a:moveTo>
                      <a:lnTo>
                        <a:pt x="2719" y="1927"/>
                      </a:lnTo>
                      <a:moveTo>
                        <a:pt x="1733" y="4870"/>
                      </a:moveTo>
                      <a:lnTo>
                        <a:pt x="2510" y="1046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2"/>
                <p:cNvSpPr/>
                <p:nvPr/>
              </p:nvSpPr>
              <p:spPr>
                <a:xfrm>
                  <a:off x="7911275" y="5824525"/>
                  <a:ext cx="98225" cy="146400"/>
                </a:xfrm>
                <a:custGeom>
                  <a:rect b="b" l="l" r="r" t="t"/>
                  <a:pathLst>
                    <a:path extrusionOk="0" fill="none" h="5856" w="3929">
                      <a:moveTo>
                        <a:pt x="733" y="4900"/>
                      </a:moveTo>
                      <a:lnTo>
                        <a:pt x="299" y="2958"/>
                      </a:lnTo>
                      <a:moveTo>
                        <a:pt x="3929" y="314"/>
                      </a:moveTo>
                      <a:lnTo>
                        <a:pt x="3525" y="344"/>
                      </a:lnTo>
                      <a:moveTo>
                        <a:pt x="2868" y="897"/>
                      </a:moveTo>
                      <a:lnTo>
                        <a:pt x="3929" y="1"/>
                      </a:lnTo>
                      <a:moveTo>
                        <a:pt x="2361" y="195"/>
                      </a:moveTo>
                      <a:lnTo>
                        <a:pt x="2136" y="822"/>
                      </a:lnTo>
                      <a:moveTo>
                        <a:pt x="2346" y="1912"/>
                      </a:moveTo>
                      <a:lnTo>
                        <a:pt x="2047" y="329"/>
                      </a:lnTo>
                      <a:moveTo>
                        <a:pt x="3451" y="2122"/>
                      </a:moveTo>
                      <a:lnTo>
                        <a:pt x="3092" y="2644"/>
                      </a:lnTo>
                      <a:moveTo>
                        <a:pt x="1464" y="3570"/>
                      </a:moveTo>
                      <a:lnTo>
                        <a:pt x="3675" y="2316"/>
                      </a:lnTo>
                      <a:moveTo>
                        <a:pt x="2331" y="4227"/>
                      </a:moveTo>
                      <a:lnTo>
                        <a:pt x="2032" y="4705"/>
                      </a:lnTo>
                      <a:moveTo>
                        <a:pt x="180" y="5855"/>
                      </a:moveTo>
                      <a:lnTo>
                        <a:pt x="2824" y="4227"/>
                      </a:lnTo>
                      <a:moveTo>
                        <a:pt x="1" y="3600"/>
                      </a:moveTo>
                      <a:lnTo>
                        <a:pt x="508" y="392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0" name="Google Shape;140;p2"/>
              <p:cNvSpPr/>
              <p:nvPr/>
            </p:nvSpPr>
            <p:spPr>
              <a:xfrm flipH="1">
                <a:off x="368675" y="972052"/>
                <a:ext cx="179313" cy="389284"/>
              </a:xfrm>
              <a:custGeom>
                <a:rect b="b" l="l" r="r" t="t"/>
                <a:pathLst>
                  <a:path extrusionOk="0" fill="none" h="10247" w="4720">
                    <a:moveTo>
                      <a:pt x="0" y="10247"/>
                    </a:moveTo>
                    <a:cubicBezTo>
                      <a:pt x="0" y="10247"/>
                      <a:pt x="3928" y="6020"/>
                      <a:pt x="4720" y="5647"/>
                    </a:cubicBezTo>
                    <a:moveTo>
                      <a:pt x="2763" y="2615"/>
                    </a:moveTo>
                    <a:cubicBezTo>
                      <a:pt x="2763" y="2615"/>
                      <a:pt x="3689" y="1390"/>
                      <a:pt x="4436" y="1226"/>
                    </a:cubicBezTo>
                    <a:moveTo>
                      <a:pt x="1359" y="8813"/>
                    </a:moveTo>
                    <a:cubicBezTo>
                      <a:pt x="1359" y="8813"/>
                      <a:pt x="3361" y="3735"/>
                      <a:pt x="2629" y="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1" name="Google Shape;141;p2"/>
              <p:cNvGrpSpPr/>
              <p:nvPr/>
            </p:nvGrpSpPr>
            <p:grpSpPr>
              <a:xfrm rot="-2700000">
                <a:off x="-186662" y="1262895"/>
                <a:ext cx="562002" cy="1064525"/>
                <a:chOff x="7176425" y="4828100"/>
                <a:chExt cx="188975" cy="357950"/>
              </a:xfrm>
            </p:grpSpPr>
            <p:sp>
              <p:nvSpPr>
                <p:cNvPr id="142" name="Google Shape;142;p2"/>
                <p:cNvSpPr/>
                <p:nvPr/>
              </p:nvSpPr>
              <p:spPr>
                <a:xfrm>
                  <a:off x="7176425" y="4828100"/>
                  <a:ext cx="145300" cy="259750"/>
                </a:xfrm>
                <a:custGeom>
                  <a:rect b="b" l="l" r="r" t="t"/>
                  <a:pathLst>
                    <a:path extrusionOk="0" h="10390" w="5812">
                      <a:moveTo>
                        <a:pt x="5477" y="1"/>
                      </a:moveTo>
                      <a:cubicBezTo>
                        <a:pt x="5465" y="1"/>
                        <a:pt x="5451" y="3"/>
                        <a:pt x="5438" y="9"/>
                      </a:cubicBezTo>
                      <a:cubicBezTo>
                        <a:pt x="4093" y="860"/>
                        <a:pt x="2854" y="2623"/>
                        <a:pt x="2854" y="2623"/>
                      </a:cubicBezTo>
                      <a:lnTo>
                        <a:pt x="2794" y="2503"/>
                      </a:lnTo>
                      <a:cubicBezTo>
                        <a:pt x="2777" y="2477"/>
                        <a:pt x="2744" y="2461"/>
                        <a:pt x="2714" y="2461"/>
                      </a:cubicBezTo>
                      <a:cubicBezTo>
                        <a:pt x="2692" y="2461"/>
                        <a:pt x="2672" y="2469"/>
                        <a:pt x="2660" y="2488"/>
                      </a:cubicBezTo>
                      <a:cubicBezTo>
                        <a:pt x="1823" y="3384"/>
                        <a:pt x="1554" y="4609"/>
                        <a:pt x="1480" y="5087"/>
                      </a:cubicBezTo>
                      <a:cubicBezTo>
                        <a:pt x="1471" y="5132"/>
                        <a:pt x="1430" y="5160"/>
                        <a:pt x="1389" y="5160"/>
                      </a:cubicBezTo>
                      <a:cubicBezTo>
                        <a:pt x="1361" y="5160"/>
                        <a:pt x="1333" y="5147"/>
                        <a:pt x="1315" y="5117"/>
                      </a:cubicBezTo>
                      <a:lnTo>
                        <a:pt x="1285" y="5072"/>
                      </a:lnTo>
                      <a:cubicBezTo>
                        <a:pt x="1266" y="5046"/>
                        <a:pt x="1238" y="5034"/>
                        <a:pt x="1211" y="5034"/>
                      </a:cubicBezTo>
                      <a:cubicBezTo>
                        <a:pt x="1176" y="5034"/>
                        <a:pt x="1145" y="5053"/>
                        <a:pt x="1136" y="5087"/>
                      </a:cubicBezTo>
                      <a:cubicBezTo>
                        <a:pt x="1" y="8477"/>
                        <a:pt x="1823" y="10135"/>
                        <a:pt x="2092" y="10359"/>
                      </a:cubicBezTo>
                      <a:cubicBezTo>
                        <a:pt x="2122" y="10389"/>
                        <a:pt x="2137" y="10389"/>
                        <a:pt x="2152" y="10389"/>
                      </a:cubicBezTo>
                      <a:cubicBezTo>
                        <a:pt x="4990" y="9732"/>
                        <a:pt x="5647" y="6461"/>
                        <a:pt x="5766" y="5684"/>
                      </a:cubicBezTo>
                      <a:cubicBezTo>
                        <a:pt x="5778" y="5626"/>
                        <a:pt x="5725" y="5585"/>
                        <a:pt x="5680" y="5585"/>
                      </a:cubicBezTo>
                      <a:cubicBezTo>
                        <a:pt x="5668" y="5585"/>
                        <a:pt x="5656" y="5588"/>
                        <a:pt x="5647" y="5595"/>
                      </a:cubicBezTo>
                      <a:lnTo>
                        <a:pt x="5557" y="5655"/>
                      </a:lnTo>
                      <a:cubicBezTo>
                        <a:pt x="5543" y="5663"/>
                        <a:pt x="5529" y="5667"/>
                        <a:pt x="5516" y="5667"/>
                      </a:cubicBezTo>
                      <a:cubicBezTo>
                        <a:pt x="5458" y="5667"/>
                        <a:pt x="5413" y="5598"/>
                        <a:pt x="5438" y="5550"/>
                      </a:cubicBezTo>
                      <a:cubicBezTo>
                        <a:pt x="5781" y="4788"/>
                        <a:pt x="5811" y="3713"/>
                        <a:pt x="5796" y="3280"/>
                      </a:cubicBezTo>
                      <a:cubicBezTo>
                        <a:pt x="5796" y="3237"/>
                        <a:pt x="5750" y="3202"/>
                        <a:pt x="5708" y="3202"/>
                      </a:cubicBezTo>
                      <a:cubicBezTo>
                        <a:pt x="5691" y="3202"/>
                        <a:pt x="5674" y="3207"/>
                        <a:pt x="5662" y="3220"/>
                      </a:cubicBezTo>
                      <a:cubicBezTo>
                        <a:pt x="5642" y="3244"/>
                        <a:pt x="5620" y="3254"/>
                        <a:pt x="5599" y="3254"/>
                      </a:cubicBezTo>
                      <a:cubicBezTo>
                        <a:pt x="5555" y="3254"/>
                        <a:pt x="5517" y="3211"/>
                        <a:pt x="5527" y="3160"/>
                      </a:cubicBezTo>
                      <a:cubicBezTo>
                        <a:pt x="5587" y="2712"/>
                        <a:pt x="5587" y="2085"/>
                        <a:pt x="5453" y="1458"/>
                      </a:cubicBezTo>
                      <a:cubicBezTo>
                        <a:pt x="5348" y="920"/>
                        <a:pt x="5467" y="397"/>
                        <a:pt x="5557" y="113"/>
                      </a:cubicBezTo>
                      <a:cubicBezTo>
                        <a:pt x="5582" y="52"/>
                        <a:pt x="5536" y="1"/>
                        <a:pt x="54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2"/>
                <p:cNvSpPr/>
                <p:nvPr/>
              </p:nvSpPr>
              <p:spPr>
                <a:xfrm>
                  <a:off x="7251900" y="5049725"/>
                  <a:ext cx="113500" cy="77225"/>
                </a:xfrm>
                <a:custGeom>
                  <a:rect b="b" l="l" r="r" t="t"/>
                  <a:pathLst>
                    <a:path extrusionOk="0" h="3089" w="4540">
                      <a:moveTo>
                        <a:pt x="3613" y="1"/>
                      </a:moveTo>
                      <a:cubicBezTo>
                        <a:pt x="2493" y="105"/>
                        <a:pt x="1672" y="837"/>
                        <a:pt x="1672" y="837"/>
                      </a:cubicBezTo>
                      <a:cubicBezTo>
                        <a:pt x="1672" y="782"/>
                        <a:pt x="1623" y="751"/>
                        <a:pt x="1573" y="751"/>
                      </a:cubicBezTo>
                      <a:cubicBezTo>
                        <a:pt x="1555" y="751"/>
                        <a:pt x="1538" y="755"/>
                        <a:pt x="1522" y="762"/>
                      </a:cubicBezTo>
                      <a:cubicBezTo>
                        <a:pt x="402" y="1450"/>
                        <a:pt x="89" y="2615"/>
                        <a:pt x="14" y="2928"/>
                      </a:cubicBezTo>
                      <a:cubicBezTo>
                        <a:pt x="1" y="2955"/>
                        <a:pt x="35" y="3005"/>
                        <a:pt x="85" y="3005"/>
                      </a:cubicBezTo>
                      <a:cubicBezTo>
                        <a:pt x="91" y="3005"/>
                        <a:pt x="97" y="3004"/>
                        <a:pt x="104" y="3003"/>
                      </a:cubicBezTo>
                      <a:cubicBezTo>
                        <a:pt x="413" y="3063"/>
                        <a:pt x="697" y="3089"/>
                        <a:pt x="957" y="3089"/>
                      </a:cubicBezTo>
                      <a:cubicBezTo>
                        <a:pt x="1915" y="3089"/>
                        <a:pt x="2534" y="2746"/>
                        <a:pt x="2792" y="2570"/>
                      </a:cubicBezTo>
                      <a:cubicBezTo>
                        <a:pt x="2852" y="2525"/>
                        <a:pt x="2837" y="2450"/>
                        <a:pt x="2762" y="2420"/>
                      </a:cubicBezTo>
                      <a:lnTo>
                        <a:pt x="2702" y="2405"/>
                      </a:lnTo>
                      <a:cubicBezTo>
                        <a:pt x="3793" y="2107"/>
                        <a:pt x="4151" y="1435"/>
                        <a:pt x="4151" y="1435"/>
                      </a:cubicBezTo>
                      <a:lnTo>
                        <a:pt x="4151" y="1435"/>
                      </a:lnTo>
                      <a:lnTo>
                        <a:pt x="3987" y="1450"/>
                      </a:lnTo>
                      <a:cubicBezTo>
                        <a:pt x="4330" y="1031"/>
                        <a:pt x="4480" y="419"/>
                        <a:pt x="4540" y="180"/>
                      </a:cubicBezTo>
                      <a:cubicBezTo>
                        <a:pt x="4540" y="120"/>
                        <a:pt x="4525" y="90"/>
                        <a:pt x="4465" y="75"/>
                      </a:cubicBezTo>
                      <a:cubicBezTo>
                        <a:pt x="4396" y="66"/>
                        <a:pt x="4324" y="63"/>
                        <a:pt x="4254" y="63"/>
                      </a:cubicBezTo>
                      <a:cubicBezTo>
                        <a:pt x="3971" y="63"/>
                        <a:pt x="3703" y="120"/>
                        <a:pt x="3703" y="120"/>
                      </a:cubicBezTo>
                      <a:lnTo>
                        <a:pt x="3703" y="105"/>
                      </a:lnTo>
                      <a:cubicBezTo>
                        <a:pt x="3718" y="60"/>
                        <a:pt x="3688" y="1"/>
                        <a:pt x="361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2"/>
                <p:cNvSpPr/>
                <p:nvPr/>
              </p:nvSpPr>
              <p:spPr>
                <a:xfrm>
                  <a:off x="7217875" y="4849600"/>
                  <a:ext cx="84425" cy="336450"/>
                </a:xfrm>
                <a:custGeom>
                  <a:rect b="b" l="l" r="r" t="t"/>
                  <a:pathLst>
                    <a:path extrusionOk="0" h="13458" w="3377">
                      <a:moveTo>
                        <a:pt x="3242" y="0"/>
                      </a:moveTo>
                      <a:cubicBezTo>
                        <a:pt x="2749" y="1061"/>
                        <a:pt x="2271" y="2121"/>
                        <a:pt x="1898" y="3211"/>
                      </a:cubicBezTo>
                      <a:cubicBezTo>
                        <a:pt x="1689" y="3749"/>
                        <a:pt x="1539" y="4317"/>
                        <a:pt x="1360" y="4869"/>
                      </a:cubicBezTo>
                      <a:cubicBezTo>
                        <a:pt x="1285" y="5138"/>
                        <a:pt x="1211" y="5422"/>
                        <a:pt x="1136" y="5706"/>
                      </a:cubicBezTo>
                      <a:lnTo>
                        <a:pt x="1017" y="6124"/>
                      </a:lnTo>
                      <a:lnTo>
                        <a:pt x="927" y="6557"/>
                      </a:lnTo>
                      <a:cubicBezTo>
                        <a:pt x="852" y="6841"/>
                        <a:pt x="792" y="7110"/>
                        <a:pt x="733" y="7408"/>
                      </a:cubicBezTo>
                      <a:lnTo>
                        <a:pt x="553" y="8260"/>
                      </a:lnTo>
                      <a:lnTo>
                        <a:pt x="404" y="9111"/>
                      </a:lnTo>
                      <a:cubicBezTo>
                        <a:pt x="359" y="9410"/>
                        <a:pt x="329" y="9693"/>
                        <a:pt x="285" y="9977"/>
                      </a:cubicBezTo>
                      <a:cubicBezTo>
                        <a:pt x="135" y="11127"/>
                        <a:pt x="16" y="12292"/>
                        <a:pt x="1" y="13457"/>
                      </a:cubicBezTo>
                      <a:lnTo>
                        <a:pt x="329" y="13442"/>
                      </a:lnTo>
                      <a:cubicBezTo>
                        <a:pt x="329" y="12292"/>
                        <a:pt x="419" y="11142"/>
                        <a:pt x="553" y="10007"/>
                      </a:cubicBezTo>
                      <a:cubicBezTo>
                        <a:pt x="583" y="9738"/>
                        <a:pt x="628" y="9440"/>
                        <a:pt x="673" y="9156"/>
                      </a:cubicBezTo>
                      <a:lnTo>
                        <a:pt x="807" y="8304"/>
                      </a:lnTo>
                      <a:lnTo>
                        <a:pt x="972" y="7453"/>
                      </a:lnTo>
                      <a:cubicBezTo>
                        <a:pt x="1017" y="7169"/>
                        <a:pt x="1091" y="6900"/>
                        <a:pt x="1151" y="6602"/>
                      </a:cubicBezTo>
                      <a:lnTo>
                        <a:pt x="1241" y="6184"/>
                      </a:lnTo>
                      <a:lnTo>
                        <a:pt x="1345" y="5750"/>
                      </a:lnTo>
                      <a:cubicBezTo>
                        <a:pt x="1420" y="5482"/>
                        <a:pt x="1494" y="5198"/>
                        <a:pt x="1569" y="4914"/>
                      </a:cubicBezTo>
                      <a:cubicBezTo>
                        <a:pt x="1733" y="4376"/>
                        <a:pt x="1883" y="3809"/>
                        <a:pt x="2077" y="3271"/>
                      </a:cubicBezTo>
                      <a:cubicBezTo>
                        <a:pt x="2435" y="2181"/>
                        <a:pt x="2883" y="1105"/>
                        <a:pt x="3376" y="60"/>
                      </a:cubicBezTo>
                      <a:lnTo>
                        <a:pt x="32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2"/>
                <p:cNvSpPr/>
                <p:nvPr/>
              </p:nvSpPr>
              <p:spPr>
                <a:xfrm>
                  <a:off x="7223850" y="5057200"/>
                  <a:ext cx="132950" cy="84050"/>
                </a:xfrm>
                <a:custGeom>
                  <a:rect b="b" l="l" r="r" t="t"/>
                  <a:pathLst>
                    <a:path extrusionOk="0" fill="none" h="3362" w="5318">
                      <a:moveTo>
                        <a:pt x="1" y="3361"/>
                      </a:moveTo>
                      <a:cubicBezTo>
                        <a:pt x="1" y="3361"/>
                        <a:pt x="3824" y="1121"/>
                        <a:pt x="5318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2"/>
                <p:cNvSpPr/>
                <p:nvPr/>
              </p:nvSpPr>
              <p:spPr>
                <a:xfrm>
                  <a:off x="7208550" y="4892525"/>
                  <a:ext cx="99350" cy="172925"/>
                </a:xfrm>
                <a:custGeom>
                  <a:rect b="b" l="l" r="r" t="t"/>
                  <a:pathLst>
                    <a:path extrusionOk="0" fill="none" h="6917" w="3974">
                      <a:moveTo>
                        <a:pt x="2106" y="1"/>
                      </a:moveTo>
                      <a:lnTo>
                        <a:pt x="2599" y="852"/>
                      </a:lnTo>
                      <a:moveTo>
                        <a:pt x="1001" y="6916"/>
                      </a:moveTo>
                      <a:cubicBezTo>
                        <a:pt x="1001" y="6916"/>
                        <a:pt x="2480" y="5183"/>
                        <a:pt x="2779" y="4915"/>
                      </a:cubicBezTo>
                      <a:moveTo>
                        <a:pt x="105" y="3780"/>
                      </a:moveTo>
                      <a:lnTo>
                        <a:pt x="1210" y="5706"/>
                      </a:lnTo>
                      <a:moveTo>
                        <a:pt x="0" y="4302"/>
                      </a:moveTo>
                      <a:lnTo>
                        <a:pt x="583" y="4616"/>
                      </a:lnTo>
                      <a:moveTo>
                        <a:pt x="1121" y="2226"/>
                      </a:moveTo>
                      <a:lnTo>
                        <a:pt x="1673" y="3780"/>
                      </a:lnTo>
                      <a:moveTo>
                        <a:pt x="1434" y="4750"/>
                      </a:moveTo>
                      <a:lnTo>
                        <a:pt x="3973" y="1793"/>
                      </a:lnTo>
                      <a:moveTo>
                        <a:pt x="2988" y="2943"/>
                      </a:moveTo>
                      <a:lnTo>
                        <a:pt x="3749" y="2659"/>
                      </a:lnTo>
                      <a:moveTo>
                        <a:pt x="2301" y="1703"/>
                      </a:moveTo>
                      <a:lnTo>
                        <a:pt x="3690" y="434"/>
                      </a:lnTo>
                      <a:moveTo>
                        <a:pt x="3749" y="792"/>
                      </a:moveTo>
                      <a:lnTo>
                        <a:pt x="3227" y="85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2"/>
                <p:cNvSpPr/>
                <p:nvPr/>
              </p:nvSpPr>
              <p:spPr>
                <a:xfrm>
                  <a:off x="7264925" y="5062800"/>
                  <a:ext cx="84425" cy="54175"/>
                </a:xfrm>
                <a:custGeom>
                  <a:rect b="b" l="l" r="r" t="t"/>
                  <a:pathLst>
                    <a:path extrusionOk="0" fill="none" h="2167" w="3377">
                      <a:moveTo>
                        <a:pt x="524" y="1853"/>
                      </a:moveTo>
                      <a:lnTo>
                        <a:pt x="837" y="807"/>
                      </a:lnTo>
                      <a:moveTo>
                        <a:pt x="3302" y="508"/>
                      </a:moveTo>
                      <a:lnTo>
                        <a:pt x="3107" y="404"/>
                      </a:lnTo>
                      <a:moveTo>
                        <a:pt x="2644" y="508"/>
                      </a:moveTo>
                      <a:lnTo>
                        <a:pt x="3376" y="359"/>
                      </a:lnTo>
                      <a:moveTo>
                        <a:pt x="2585" y="30"/>
                      </a:moveTo>
                      <a:lnTo>
                        <a:pt x="2316" y="269"/>
                      </a:lnTo>
                      <a:moveTo>
                        <a:pt x="2107" y="852"/>
                      </a:moveTo>
                      <a:lnTo>
                        <a:pt x="2391" y="1"/>
                      </a:lnTo>
                      <a:moveTo>
                        <a:pt x="2585" y="1240"/>
                      </a:moveTo>
                      <a:lnTo>
                        <a:pt x="2271" y="1419"/>
                      </a:lnTo>
                      <a:moveTo>
                        <a:pt x="1226" y="1419"/>
                      </a:moveTo>
                      <a:lnTo>
                        <a:pt x="2644" y="1419"/>
                      </a:lnTo>
                      <a:moveTo>
                        <a:pt x="1494" y="1957"/>
                      </a:moveTo>
                      <a:lnTo>
                        <a:pt x="1196" y="2106"/>
                      </a:lnTo>
                      <a:moveTo>
                        <a:pt x="1" y="2166"/>
                      </a:moveTo>
                      <a:lnTo>
                        <a:pt x="1718" y="2092"/>
                      </a:lnTo>
                      <a:moveTo>
                        <a:pt x="524" y="1046"/>
                      </a:moveTo>
                      <a:lnTo>
                        <a:pt x="673" y="133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1"/>
          <p:cNvSpPr txBox="1"/>
          <p:nvPr>
            <p:ph hasCustomPrompt="1" type="title"/>
          </p:nvPr>
        </p:nvSpPr>
        <p:spPr>
          <a:xfrm>
            <a:off x="1912062" y="1709700"/>
            <a:ext cx="53199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9" name="Google Shape;729;p11"/>
          <p:cNvSpPr txBox="1"/>
          <p:nvPr>
            <p:ph idx="1" type="subTitle"/>
          </p:nvPr>
        </p:nvSpPr>
        <p:spPr>
          <a:xfrm>
            <a:off x="1912038" y="3002700"/>
            <a:ext cx="5319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30" name="Google Shape;730;p11"/>
          <p:cNvGrpSpPr/>
          <p:nvPr/>
        </p:nvGrpSpPr>
        <p:grpSpPr>
          <a:xfrm>
            <a:off x="-903299" y="-1393763"/>
            <a:ext cx="10861625" cy="7421308"/>
            <a:chOff x="-903299" y="-1393763"/>
            <a:chExt cx="10861625" cy="7421308"/>
          </a:xfrm>
        </p:grpSpPr>
        <p:grpSp>
          <p:nvGrpSpPr>
            <p:cNvPr id="731" name="Google Shape;731;p11"/>
            <p:cNvGrpSpPr/>
            <p:nvPr/>
          </p:nvGrpSpPr>
          <p:grpSpPr>
            <a:xfrm flipH="1" rot="-7976905">
              <a:off x="6919676" y="-1168429"/>
              <a:ext cx="1436254" cy="1884950"/>
              <a:chOff x="3255967" y="2507600"/>
              <a:chExt cx="1305465" cy="1715179"/>
            </a:xfrm>
          </p:grpSpPr>
          <p:sp>
            <p:nvSpPr>
              <p:cNvPr id="732" name="Google Shape;732;p11"/>
              <p:cNvSpPr/>
              <p:nvPr/>
            </p:nvSpPr>
            <p:spPr>
              <a:xfrm>
                <a:off x="4191774" y="3356698"/>
                <a:ext cx="369658" cy="519086"/>
              </a:xfrm>
              <a:custGeom>
                <a:rect b="b" l="l" r="r" t="t"/>
                <a:pathLst>
                  <a:path extrusionOk="0" h="16445" w="11711">
                    <a:moveTo>
                      <a:pt x="10695" y="0"/>
                    </a:moveTo>
                    <a:cubicBezTo>
                      <a:pt x="10695" y="0"/>
                      <a:pt x="8962" y="777"/>
                      <a:pt x="7394" y="3032"/>
                    </a:cubicBezTo>
                    <a:lnTo>
                      <a:pt x="7290" y="2256"/>
                    </a:lnTo>
                    <a:cubicBezTo>
                      <a:pt x="7290" y="2256"/>
                      <a:pt x="4691" y="4735"/>
                      <a:pt x="3660" y="6841"/>
                    </a:cubicBezTo>
                    <a:lnTo>
                      <a:pt x="3660" y="5945"/>
                    </a:lnTo>
                    <a:cubicBezTo>
                      <a:pt x="3660" y="5945"/>
                      <a:pt x="1" y="10635"/>
                      <a:pt x="2674" y="16445"/>
                    </a:cubicBezTo>
                    <a:cubicBezTo>
                      <a:pt x="2674" y="16445"/>
                      <a:pt x="5423" y="16370"/>
                      <a:pt x="9067" y="13249"/>
                    </a:cubicBezTo>
                    <a:lnTo>
                      <a:pt x="8529" y="13174"/>
                    </a:lnTo>
                    <a:cubicBezTo>
                      <a:pt x="8529" y="13174"/>
                      <a:pt x="11053" y="9559"/>
                      <a:pt x="11666" y="5930"/>
                    </a:cubicBezTo>
                    <a:lnTo>
                      <a:pt x="11666" y="5930"/>
                    </a:lnTo>
                    <a:lnTo>
                      <a:pt x="11009" y="6184"/>
                    </a:lnTo>
                    <a:cubicBezTo>
                      <a:pt x="11009" y="6184"/>
                      <a:pt x="11711" y="2659"/>
                      <a:pt x="106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1"/>
              <p:cNvSpPr/>
              <p:nvPr/>
            </p:nvSpPr>
            <p:spPr>
              <a:xfrm>
                <a:off x="3567576" y="2507600"/>
                <a:ext cx="429537" cy="595474"/>
              </a:xfrm>
              <a:custGeom>
                <a:rect b="b" l="l" r="r" t="t"/>
                <a:pathLst>
                  <a:path extrusionOk="0" h="18865" w="13608">
                    <a:moveTo>
                      <a:pt x="1300" y="1"/>
                    </a:moveTo>
                    <a:lnTo>
                      <a:pt x="1315" y="31"/>
                    </a:lnTo>
                    <a:lnTo>
                      <a:pt x="1300" y="16"/>
                    </a:lnTo>
                    <a:cubicBezTo>
                      <a:pt x="1106" y="554"/>
                      <a:pt x="1211" y="2779"/>
                      <a:pt x="1211" y="2779"/>
                    </a:cubicBezTo>
                    <a:lnTo>
                      <a:pt x="539" y="2421"/>
                    </a:lnTo>
                    <a:lnTo>
                      <a:pt x="539" y="2421"/>
                    </a:lnTo>
                    <a:cubicBezTo>
                      <a:pt x="434" y="3317"/>
                      <a:pt x="1255" y="6408"/>
                      <a:pt x="1270" y="6513"/>
                    </a:cubicBezTo>
                    <a:lnTo>
                      <a:pt x="1" y="6080"/>
                    </a:lnTo>
                    <a:lnTo>
                      <a:pt x="1" y="6080"/>
                    </a:lnTo>
                    <a:cubicBezTo>
                      <a:pt x="583" y="8783"/>
                      <a:pt x="4332" y="13309"/>
                      <a:pt x="4332" y="13309"/>
                    </a:cubicBezTo>
                    <a:lnTo>
                      <a:pt x="3152" y="13488"/>
                    </a:lnTo>
                    <a:cubicBezTo>
                      <a:pt x="6677" y="17924"/>
                      <a:pt x="12995" y="18865"/>
                      <a:pt x="12995" y="18865"/>
                    </a:cubicBezTo>
                    <a:cubicBezTo>
                      <a:pt x="13010" y="18820"/>
                      <a:pt x="13040" y="18775"/>
                      <a:pt x="13055" y="18731"/>
                    </a:cubicBezTo>
                    <a:cubicBezTo>
                      <a:pt x="13085" y="18686"/>
                      <a:pt x="13100" y="18641"/>
                      <a:pt x="13115" y="18596"/>
                    </a:cubicBezTo>
                    <a:cubicBezTo>
                      <a:pt x="13144" y="18536"/>
                      <a:pt x="13159" y="18492"/>
                      <a:pt x="13174" y="18447"/>
                    </a:cubicBezTo>
                    <a:cubicBezTo>
                      <a:pt x="13189" y="18402"/>
                      <a:pt x="13204" y="18342"/>
                      <a:pt x="13219" y="18297"/>
                    </a:cubicBezTo>
                    <a:cubicBezTo>
                      <a:pt x="13249" y="18238"/>
                      <a:pt x="13264" y="18193"/>
                      <a:pt x="13279" y="18148"/>
                    </a:cubicBezTo>
                    <a:cubicBezTo>
                      <a:pt x="13294" y="18088"/>
                      <a:pt x="13309" y="18029"/>
                      <a:pt x="13324" y="17984"/>
                    </a:cubicBezTo>
                    <a:cubicBezTo>
                      <a:pt x="13339" y="17924"/>
                      <a:pt x="13353" y="17864"/>
                      <a:pt x="13353" y="17819"/>
                    </a:cubicBezTo>
                    <a:cubicBezTo>
                      <a:pt x="13368" y="17760"/>
                      <a:pt x="13383" y="17700"/>
                      <a:pt x="13398" y="17640"/>
                    </a:cubicBezTo>
                    <a:cubicBezTo>
                      <a:pt x="13413" y="17595"/>
                      <a:pt x="13413" y="17536"/>
                      <a:pt x="13428" y="17476"/>
                    </a:cubicBezTo>
                    <a:cubicBezTo>
                      <a:pt x="13443" y="17416"/>
                      <a:pt x="13458" y="17356"/>
                      <a:pt x="13458" y="17297"/>
                    </a:cubicBezTo>
                    <a:cubicBezTo>
                      <a:pt x="13473" y="17237"/>
                      <a:pt x="13488" y="17177"/>
                      <a:pt x="13488" y="17117"/>
                    </a:cubicBezTo>
                    <a:cubicBezTo>
                      <a:pt x="13503" y="17058"/>
                      <a:pt x="13503" y="16983"/>
                      <a:pt x="13518" y="16923"/>
                    </a:cubicBezTo>
                    <a:cubicBezTo>
                      <a:pt x="13518" y="16864"/>
                      <a:pt x="13533" y="16804"/>
                      <a:pt x="13533" y="16744"/>
                    </a:cubicBezTo>
                    <a:cubicBezTo>
                      <a:pt x="13548" y="16669"/>
                      <a:pt x="13548" y="16610"/>
                      <a:pt x="13548" y="16550"/>
                    </a:cubicBezTo>
                    <a:cubicBezTo>
                      <a:pt x="13563" y="16490"/>
                      <a:pt x="13563" y="16415"/>
                      <a:pt x="13578" y="16356"/>
                    </a:cubicBezTo>
                    <a:cubicBezTo>
                      <a:pt x="13578" y="16281"/>
                      <a:pt x="13578" y="16221"/>
                      <a:pt x="13578" y="16162"/>
                    </a:cubicBezTo>
                    <a:cubicBezTo>
                      <a:pt x="13592" y="16087"/>
                      <a:pt x="13592" y="16027"/>
                      <a:pt x="13592" y="15952"/>
                    </a:cubicBezTo>
                    <a:cubicBezTo>
                      <a:pt x="13592" y="15893"/>
                      <a:pt x="13607" y="15818"/>
                      <a:pt x="13607" y="15758"/>
                    </a:cubicBezTo>
                    <a:cubicBezTo>
                      <a:pt x="13607" y="15684"/>
                      <a:pt x="13607" y="15624"/>
                      <a:pt x="13607" y="15549"/>
                    </a:cubicBezTo>
                    <a:cubicBezTo>
                      <a:pt x="13607" y="15489"/>
                      <a:pt x="13607" y="15415"/>
                      <a:pt x="13607" y="15355"/>
                    </a:cubicBezTo>
                    <a:cubicBezTo>
                      <a:pt x="13607" y="15280"/>
                      <a:pt x="13607" y="15206"/>
                      <a:pt x="13607" y="15146"/>
                    </a:cubicBezTo>
                    <a:cubicBezTo>
                      <a:pt x="13607" y="15071"/>
                      <a:pt x="13607" y="15012"/>
                      <a:pt x="13607" y="14937"/>
                    </a:cubicBezTo>
                    <a:cubicBezTo>
                      <a:pt x="13607" y="14862"/>
                      <a:pt x="13607" y="14802"/>
                      <a:pt x="13607" y="14728"/>
                    </a:cubicBezTo>
                    <a:cubicBezTo>
                      <a:pt x="13607" y="14668"/>
                      <a:pt x="13607" y="14593"/>
                      <a:pt x="13607" y="14519"/>
                    </a:cubicBezTo>
                    <a:cubicBezTo>
                      <a:pt x="13607" y="14459"/>
                      <a:pt x="13607" y="14384"/>
                      <a:pt x="13592" y="14310"/>
                    </a:cubicBezTo>
                    <a:cubicBezTo>
                      <a:pt x="13592" y="14250"/>
                      <a:pt x="13592" y="14175"/>
                      <a:pt x="13592" y="14115"/>
                    </a:cubicBezTo>
                    <a:cubicBezTo>
                      <a:pt x="13592" y="14041"/>
                      <a:pt x="13592" y="13966"/>
                      <a:pt x="13578" y="13906"/>
                    </a:cubicBezTo>
                    <a:cubicBezTo>
                      <a:pt x="13578" y="13832"/>
                      <a:pt x="13578" y="13772"/>
                      <a:pt x="13578" y="13697"/>
                    </a:cubicBezTo>
                    <a:cubicBezTo>
                      <a:pt x="13428" y="11233"/>
                      <a:pt x="12980" y="8962"/>
                      <a:pt x="12980" y="8962"/>
                    </a:cubicBezTo>
                    <a:lnTo>
                      <a:pt x="12547" y="9754"/>
                    </a:lnTo>
                    <a:cubicBezTo>
                      <a:pt x="11755" y="6737"/>
                      <a:pt x="8425" y="3138"/>
                      <a:pt x="8425" y="3138"/>
                    </a:cubicBezTo>
                    <a:lnTo>
                      <a:pt x="8425" y="3152"/>
                    </a:lnTo>
                    <a:lnTo>
                      <a:pt x="8440" y="4064"/>
                    </a:lnTo>
                    <a:cubicBezTo>
                      <a:pt x="7439" y="2630"/>
                      <a:pt x="5094" y="1285"/>
                      <a:pt x="5094" y="1285"/>
                    </a:cubicBezTo>
                    <a:lnTo>
                      <a:pt x="5094" y="1300"/>
                    </a:lnTo>
                    <a:lnTo>
                      <a:pt x="5109" y="1883"/>
                    </a:lnTo>
                    <a:cubicBezTo>
                      <a:pt x="4034" y="1002"/>
                      <a:pt x="1390" y="31"/>
                      <a:pt x="13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11"/>
              <p:cNvSpPr/>
              <p:nvPr/>
            </p:nvSpPr>
            <p:spPr>
              <a:xfrm>
                <a:off x="4137577" y="3199694"/>
                <a:ext cx="207445" cy="272059"/>
              </a:xfrm>
              <a:custGeom>
                <a:rect b="b" l="l" r="r" t="t"/>
                <a:pathLst>
                  <a:path extrusionOk="0" h="8619" w="6572">
                    <a:moveTo>
                      <a:pt x="6199" y="1"/>
                    </a:moveTo>
                    <a:lnTo>
                      <a:pt x="6199" y="1"/>
                    </a:lnTo>
                    <a:cubicBezTo>
                      <a:pt x="4630" y="300"/>
                      <a:pt x="3555" y="1420"/>
                      <a:pt x="3555" y="1420"/>
                    </a:cubicBezTo>
                    <a:lnTo>
                      <a:pt x="3316" y="807"/>
                    </a:lnTo>
                    <a:cubicBezTo>
                      <a:pt x="2241" y="1509"/>
                      <a:pt x="1583" y="4078"/>
                      <a:pt x="1583" y="4078"/>
                    </a:cubicBezTo>
                    <a:lnTo>
                      <a:pt x="1285" y="3660"/>
                    </a:lnTo>
                    <a:lnTo>
                      <a:pt x="1285" y="3660"/>
                    </a:lnTo>
                    <a:cubicBezTo>
                      <a:pt x="0" y="6020"/>
                      <a:pt x="1389" y="8619"/>
                      <a:pt x="1389" y="8619"/>
                    </a:cubicBezTo>
                    <a:cubicBezTo>
                      <a:pt x="3540" y="8365"/>
                      <a:pt x="5228" y="6408"/>
                      <a:pt x="5228" y="6408"/>
                    </a:cubicBezTo>
                    <a:lnTo>
                      <a:pt x="5228" y="6408"/>
                    </a:lnTo>
                    <a:lnTo>
                      <a:pt x="4436" y="6573"/>
                    </a:lnTo>
                    <a:cubicBezTo>
                      <a:pt x="5691" y="5736"/>
                      <a:pt x="6527" y="3302"/>
                      <a:pt x="6572" y="3197"/>
                    </a:cubicBezTo>
                    <a:lnTo>
                      <a:pt x="6572" y="3197"/>
                    </a:lnTo>
                    <a:lnTo>
                      <a:pt x="5945" y="3451"/>
                    </a:lnTo>
                    <a:cubicBezTo>
                      <a:pt x="6467" y="2286"/>
                      <a:pt x="6199" y="1"/>
                      <a:pt x="61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11"/>
              <p:cNvSpPr/>
              <p:nvPr/>
            </p:nvSpPr>
            <p:spPr>
              <a:xfrm>
                <a:off x="3255967" y="2989439"/>
                <a:ext cx="652512" cy="337619"/>
              </a:xfrm>
              <a:custGeom>
                <a:rect b="b" l="l" r="r" t="t"/>
                <a:pathLst>
                  <a:path extrusionOk="0" h="10696" w="20672">
                    <a:moveTo>
                      <a:pt x="12427" y="0"/>
                    </a:moveTo>
                    <a:lnTo>
                      <a:pt x="12427" y="15"/>
                    </a:lnTo>
                    <a:lnTo>
                      <a:pt x="12681" y="658"/>
                    </a:lnTo>
                    <a:cubicBezTo>
                      <a:pt x="12576" y="629"/>
                      <a:pt x="11042" y="273"/>
                      <a:pt x="9055" y="273"/>
                    </a:cubicBezTo>
                    <a:cubicBezTo>
                      <a:pt x="7921" y="273"/>
                      <a:pt x="6640" y="389"/>
                      <a:pt x="5392" y="747"/>
                    </a:cubicBezTo>
                    <a:lnTo>
                      <a:pt x="5407" y="762"/>
                    </a:lnTo>
                    <a:lnTo>
                      <a:pt x="5392" y="762"/>
                    </a:lnTo>
                    <a:lnTo>
                      <a:pt x="6109" y="1330"/>
                    </a:lnTo>
                    <a:cubicBezTo>
                      <a:pt x="5870" y="1434"/>
                      <a:pt x="2286" y="2943"/>
                      <a:pt x="0" y="5796"/>
                    </a:cubicBezTo>
                    <a:cubicBezTo>
                      <a:pt x="165" y="5945"/>
                      <a:pt x="1972" y="7588"/>
                      <a:pt x="4466" y="8155"/>
                    </a:cubicBezTo>
                    <a:lnTo>
                      <a:pt x="3689" y="8514"/>
                    </a:lnTo>
                    <a:cubicBezTo>
                      <a:pt x="3689" y="8514"/>
                      <a:pt x="7041" y="10001"/>
                      <a:pt x="10015" y="10001"/>
                    </a:cubicBezTo>
                    <a:cubicBezTo>
                      <a:pt x="10224" y="10001"/>
                      <a:pt x="10431" y="9993"/>
                      <a:pt x="10635" y="9978"/>
                    </a:cubicBezTo>
                    <a:lnTo>
                      <a:pt x="10635" y="9978"/>
                    </a:lnTo>
                    <a:lnTo>
                      <a:pt x="9604" y="10575"/>
                    </a:lnTo>
                    <a:cubicBezTo>
                      <a:pt x="9604" y="10575"/>
                      <a:pt x="10408" y="10695"/>
                      <a:pt x="11654" y="10695"/>
                    </a:cubicBezTo>
                    <a:cubicBezTo>
                      <a:pt x="13921" y="10695"/>
                      <a:pt x="17654" y="10297"/>
                      <a:pt x="20671" y="8051"/>
                    </a:cubicBezTo>
                    <a:lnTo>
                      <a:pt x="20671" y="8036"/>
                    </a:lnTo>
                    <a:lnTo>
                      <a:pt x="20657" y="8021"/>
                    </a:lnTo>
                    <a:lnTo>
                      <a:pt x="20642" y="7991"/>
                    </a:lnTo>
                    <a:lnTo>
                      <a:pt x="20627" y="7946"/>
                    </a:lnTo>
                    <a:lnTo>
                      <a:pt x="20612" y="7901"/>
                    </a:lnTo>
                    <a:lnTo>
                      <a:pt x="20582" y="7857"/>
                    </a:lnTo>
                    <a:lnTo>
                      <a:pt x="20567" y="7797"/>
                    </a:lnTo>
                    <a:lnTo>
                      <a:pt x="20537" y="7722"/>
                    </a:lnTo>
                    <a:lnTo>
                      <a:pt x="20507" y="7648"/>
                    </a:lnTo>
                    <a:lnTo>
                      <a:pt x="20462" y="7573"/>
                    </a:lnTo>
                    <a:lnTo>
                      <a:pt x="20418" y="7483"/>
                    </a:lnTo>
                    <a:lnTo>
                      <a:pt x="20373" y="7394"/>
                    </a:lnTo>
                    <a:lnTo>
                      <a:pt x="20328" y="7304"/>
                    </a:lnTo>
                    <a:cubicBezTo>
                      <a:pt x="20313" y="7274"/>
                      <a:pt x="20298" y="7229"/>
                      <a:pt x="20283" y="7200"/>
                    </a:cubicBezTo>
                    <a:cubicBezTo>
                      <a:pt x="19402" y="5467"/>
                      <a:pt x="17012" y="1613"/>
                      <a:pt x="12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1"/>
              <p:cNvSpPr/>
              <p:nvPr/>
            </p:nvSpPr>
            <p:spPr>
              <a:xfrm>
                <a:off x="3675560" y="3494669"/>
                <a:ext cx="490331" cy="341123"/>
              </a:xfrm>
              <a:custGeom>
                <a:rect b="b" l="l" r="r" t="t"/>
                <a:pathLst>
                  <a:path extrusionOk="0" h="10807" w="15534">
                    <a:moveTo>
                      <a:pt x="1855" y="1"/>
                    </a:moveTo>
                    <a:cubicBezTo>
                      <a:pt x="1234" y="1"/>
                      <a:pt x="602" y="57"/>
                      <a:pt x="0" y="200"/>
                    </a:cubicBezTo>
                    <a:cubicBezTo>
                      <a:pt x="0" y="200"/>
                      <a:pt x="553" y="2022"/>
                      <a:pt x="2569" y="3874"/>
                    </a:cubicBezTo>
                    <a:lnTo>
                      <a:pt x="1778" y="3874"/>
                    </a:lnTo>
                    <a:cubicBezTo>
                      <a:pt x="1778" y="3874"/>
                      <a:pt x="3898" y="6787"/>
                      <a:pt x="5855" y="8071"/>
                    </a:cubicBezTo>
                    <a:lnTo>
                      <a:pt x="4959" y="7952"/>
                    </a:lnTo>
                    <a:lnTo>
                      <a:pt x="4959" y="7952"/>
                    </a:lnTo>
                    <a:cubicBezTo>
                      <a:pt x="4959" y="7952"/>
                      <a:pt x="7764" y="10807"/>
                      <a:pt x="12135" y="10807"/>
                    </a:cubicBezTo>
                    <a:cubicBezTo>
                      <a:pt x="13101" y="10807"/>
                      <a:pt x="14144" y="10667"/>
                      <a:pt x="15250" y="10326"/>
                    </a:cubicBezTo>
                    <a:cubicBezTo>
                      <a:pt x="15250" y="10326"/>
                      <a:pt x="15533" y="7593"/>
                      <a:pt x="12935" y="3575"/>
                    </a:cubicBezTo>
                    <a:lnTo>
                      <a:pt x="12785" y="4083"/>
                    </a:lnTo>
                    <a:cubicBezTo>
                      <a:pt x="12785" y="4083"/>
                      <a:pt x="9529" y="1096"/>
                      <a:pt x="6004" y="36"/>
                    </a:cubicBezTo>
                    <a:lnTo>
                      <a:pt x="6004" y="36"/>
                    </a:lnTo>
                    <a:lnTo>
                      <a:pt x="6169" y="723"/>
                    </a:lnTo>
                    <a:cubicBezTo>
                      <a:pt x="6169" y="723"/>
                      <a:pt x="4085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3688281" y="2611322"/>
                <a:ext cx="602544" cy="1611456"/>
              </a:xfrm>
              <a:custGeom>
                <a:rect b="b" l="l" r="r" t="t"/>
                <a:pathLst>
                  <a:path extrusionOk="0" h="51052" w="19089">
                    <a:moveTo>
                      <a:pt x="120" y="1"/>
                    </a:moveTo>
                    <a:lnTo>
                      <a:pt x="0" y="76"/>
                    </a:lnTo>
                    <a:cubicBezTo>
                      <a:pt x="717" y="972"/>
                      <a:pt x="1375" y="1913"/>
                      <a:pt x="2017" y="2854"/>
                    </a:cubicBezTo>
                    <a:cubicBezTo>
                      <a:pt x="2674" y="3795"/>
                      <a:pt x="3286" y="4780"/>
                      <a:pt x="3869" y="5751"/>
                    </a:cubicBezTo>
                    <a:cubicBezTo>
                      <a:pt x="5064" y="7693"/>
                      <a:pt x="6184" y="9694"/>
                      <a:pt x="7229" y="11740"/>
                    </a:cubicBezTo>
                    <a:cubicBezTo>
                      <a:pt x="9291" y="15818"/>
                      <a:pt x="11098" y="20045"/>
                      <a:pt x="12636" y="24361"/>
                    </a:cubicBezTo>
                    <a:cubicBezTo>
                      <a:pt x="12830" y="24884"/>
                      <a:pt x="13010" y="25437"/>
                      <a:pt x="13204" y="25974"/>
                    </a:cubicBezTo>
                    <a:cubicBezTo>
                      <a:pt x="13398" y="26527"/>
                      <a:pt x="13592" y="27065"/>
                      <a:pt x="13756" y="27602"/>
                    </a:cubicBezTo>
                    <a:lnTo>
                      <a:pt x="14279" y="29245"/>
                    </a:lnTo>
                    <a:lnTo>
                      <a:pt x="14772" y="30888"/>
                    </a:lnTo>
                    <a:lnTo>
                      <a:pt x="15011" y="31710"/>
                    </a:lnTo>
                    <a:lnTo>
                      <a:pt x="15250" y="32531"/>
                    </a:lnTo>
                    <a:lnTo>
                      <a:pt x="15698" y="34189"/>
                    </a:lnTo>
                    <a:lnTo>
                      <a:pt x="16116" y="35847"/>
                    </a:lnTo>
                    <a:lnTo>
                      <a:pt x="16325" y="36683"/>
                    </a:lnTo>
                    <a:lnTo>
                      <a:pt x="16505" y="37520"/>
                    </a:lnTo>
                    <a:cubicBezTo>
                      <a:pt x="17535" y="41986"/>
                      <a:pt x="18342" y="46511"/>
                      <a:pt x="18879" y="51052"/>
                    </a:cubicBezTo>
                    <a:lnTo>
                      <a:pt x="19088" y="51022"/>
                    </a:lnTo>
                    <a:cubicBezTo>
                      <a:pt x="18536" y="46466"/>
                      <a:pt x="17729" y="41941"/>
                      <a:pt x="16684" y="37490"/>
                    </a:cubicBezTo>
                    <a:lnTo>
                      <a:pt x="16505" y="36653"/>
                    </a:lnTo>
                    <a:lnTo>
                      <a:pt x="16295" y="35817"/>
                    </a:lnTo>
                    <a:lnTo>
                      <a:pt x="15862" y="34144"/>
                    </a:lnTo>
                    <a:lnTo>
                      <a:pt x="15414" y="32471"/>
                    </a:lnTo>
                    <a:lnTo>
                      <a:pt x="15175" y="31650"/>
                    </a:lnTo>
                    <a:lnTo>
                      <a:pt x="14936" y="30828"/>
                    </a:lnTo>
                    <a:lnTo>
                      <a:pt x="14443" y="29186"/>
                    </a:lnTo>
                    <a:lnTo>
                      <a:pt x="13921" y="27558"/>
                    </a:lnTo>
                    <a:cubicBezTo>
                      <a:pt x="13741" y="27005"/>
                      <a:pt x="13562" y="26452"/>
                      <a:pt x="13368" y="25915"/>
                    </a:cubicBezTo>
                    <a:cubicBezTo>
                      <a:pt x="13189" y="25377"/>
                      <a:pt x="13010" y="24839"/>
                      <a:pt x="12800" y="24302"/>
                    </a:cubicBezTo>
                    <a:cubicBezTo>
                      <a:pt x="11247" y="19985"/>
                      <a:pt x="9425" y="15758"/>
                      <a:pt x="7349" y="11681"/>
                    </a:cubicBezTo>
                    <a:cubicBezTo>
                      <a:pt x="6303" y="9649"/>
                      <a:pt x="5183" y="7648"/>
                      <a:pt x="3988" y="5676"/>
                    </a:cubicBezTo>
                    <a:cubicBezTo>
                      <a:pt x="3391" y="4706"/>
                      <a:pt x="2779" y="3735"/>
                      <a:pt x="2136" y="2779"/>
                    </a:cubicBezTo>
                    <a:cubicBezTo>
                      <a:pt x="1494" y="1838"/>
                      <a:pt x="822" y="897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3347884" y="3087985"/>
                <a:ext cx="723722" cy="239515"/>
              </a:xfrm>
              <a:custGeom>
                <a:rect b="b" l="l" r="r" t="t"/>
                <a:pathLst>
                  <a:path extrusionOk="0" fill="none" h="7588" w="22928">
                    <a:moveTo>
                      <a:pt x="22927" y="7587"/>
                    </a:moveTo>
                    <a:cubicBezTo>
                      <a:pt x="22927" y="7587"/>
                      <a:pt x="11785" y="0"/>
                      <a:pt x="1" y="227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4023470" y="2831962"/>
                <a:ext cx="318270" cy="431430"/>
              </a:xfrm>
              <a:custGeom>
                <a:rect b="b" l="l" r="r" t="t"/>
                <a:pathLst>
                  <a:path extrusionOk="0" h="13668" w="10083">
                    <a:moveTo>
                      <a:pt x="9933" y="3376"/>
                    </a:moveTo>
                    <a:cubicBezTo>
                      <a:pt x="9933" y="3376"/>
                      <a:pt x="9933" y="3376"/>
                      <a:pt x="9933" y="3376"/>
                    </a:cubicBezTo>
                    <a:lnTo>
                      <a:pt x="9933" y="3376"/>
                    </a:lnTo>
                    <a:lnTo>
                      <a:pt x="9933" y="3376"/>
                    </a:lnTo>
                    <a:close/>
                    <a:moveTo>
                      <a:pt x="9739" y="1"/>
                    </a:moveTo>
                    <a:lnTo>
                      <a:pt x="9739" y="1"/>
                    </a:lnTo>
                    <a:cubicBezTo>
                      <a:pt x="6976" y="270"/>
                      <a:pt x="4526" y="1987"/>
                      <a:pt x="4526" y="1987"/>
                    </a:cubicBezTo>
                    <a:lnTo>
                      <a:pt x="4467" y="1300"/>
                    </a:lnTo>
                    <a:cubicBezTo>
                      <a:pt x="2420" y="3048"/>
                      <a:pt x="1450" y="5751"/>
                      <a:pt x="1450" y="5751"/>
                    </a:cubicBezTo>
                    <a:lnTo>
                      <a:pt x="1151" y="5333"/>
                    </a:lnTo>
                    <a:lnTo>
                      <a:pt x="1151" y="5333"/>
                    </a:lnTo>
                    <a:cubicBezTo>
                      <a:pt x="1" y="9859"/>
                      <a:pt x="2764" y="13667"/>
                      <a:pt x="2764" y="13667"/>
                    </a:cubicBezTo>
                    <a:cubicBezTo>
                      <a:pt x="6811" y="12174"/>
                      <a:pt x="8798" y="7858"/>
                      <a:pt x="8798" y="7857"/>
                    </a:cubicBezTo>
                    <a:lnTo>
                      <a:pt x="8798" y="7857"/>
                    </a:lnTo>
                    <a:lnTo>
                      <a:pt x="8006" y="8260"/>
                    </a:lnTo>
                    <a:cubicBezTo>
                      <a:pt x="9406" y="6444"/>
                      <a:pt x="9915" y="3397"/>
                      <a:pt x="9933" y="3376"/>
                    </a:cubicBezTo>
                    <a:lnTo>
                      <a:pt x="9933" y="3376"/>
                    </a:lnTo>
                    <a:lnTo>
                      <a:pt x="9395" y="3705"/>
                    </a:lnTo>
                    <a:cubicBezTo>
                      <a:pt x="10082" y="1853"/>
                      <a:pt x="9739" y="1"/>
                      <a:pt x="97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4090893" y="2884296"/>
                <a:ext cx="194756" cy="513436"/>
              </a:xfrm>
              <a:custGeom>
                <a:rect b="b" l="l" r="r" t="t"/>
                <a:pathLst>
                  <a:path extrusionOk="0" fill="none" h="16266" w="6170">
                    <a:moveTo>
                      <a:pt x="180" y="16266"/>
                    </a:moveTo>
                    <a:cubicBezTo>
                      <a:pt x="180" y="16266"/>
                      <a:pt x="1" y="6334"/>
                      <a:pt x="6169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3751443" y="3534914"/>
                <a:ext cx="495065" cy="419625"/>
              </a:xfrm>
              <a:custGeom>
                <a:rect b="b" l="l" r="r" t="t"/>
                <a:pathLst>
                  <a:path extrusionOk="0" fill="none" h="13294" w="15684">
                    <a:moveTo>
                      <a:pt x="1" y="0"/>
                    </a:moveTo>
                    <a:cubicBezTo>
                      <a:pt x="1" y="0"/>
                      <a:pt x="13368" y="6781"/>
                      <a:pt x="15683" y="1329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4225265" y="3427404"/>
                <a:ext cx="260727" cy="608699"/>
              </a:xfrm>
              <a:custGeom>
                <a:rect b="b" l="l" r="r" t="t"/>
                <a:pathLst>
                  <a:path extrusionOk="0" fill="none" h="19284" w="8260">
                    <a:moveTo>
                      <a:pt x="8260" y="1"/>
                    </a:moveTo>
                    <a:cubicBezTo>
                      <a:pt x="8260" y="1"/>
                      <a:pt x="0" y="12502"/>
                      <a:pt x="1180" y="1928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3786827" y="3358119"/>
                <a:ext cx="384714" cy="273479"/>
              </a:xfrm>
              <a:custGeom>
                <a:rect b="b" l="l" r="r" t="t"/>
                <a:pathLst>
                  <a:path extrusionOk="0" fill="none" h="8664" w="12188">
                    <a:moveTo>
                      <a:pt x="12188" y="866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3934835" y="3380751"/>
                <a:ext cx="22664" cy="98546"/>
              </a:xfrm>
              <a:custGeom>
                <a:rect b="b" l="l" r="r" t="t"/>
                <a:pathLst>
                  <a:path extrusionOk="0" fill="none" h="3122" w="718">
                    <a:moveTo>
                      <a:pt x="1" y="0"/>
                    </a:moveTo>
                    <a:lnTo>
                      <a:pt x="718" y="312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4149824" y="3259099"/>
                <a:ext cx="148545" cy="298479"/>
              </a:xfrm>
              <a:custGeom>
                <a:rect b="b" l="l" r="r" t="t"/>
                <a:pathLst>
                  <a:path extrusionOk="0" fill="none" h="9456" w="4706">
                    <a:moveTo>
                      <a:pt x="1" y="9455"/>
                    </a:moveTo>
                    <a:cubicBezTo>
                      <a:pt x="1" y="9455"/>
                      <a:pt x="2286" y="2420"/>
                      <a:pt x="4705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4182841" y="3523582"/>
                <a:ext cx="68370" cy="149965"/>
              </a:xfrm>
              <a:custGeom>
                <a:rect b="b" l="l" r="r" t="t"/>
                <a:pathLst>
                  <a:path extrusionOk="0" fill="none" h="4751" w="2166">
                    <a:moveTo>
                      <a:pt x="0" y="4750"/>
                    </a:moveTo>
                    <a:lnTo>
                      <a:pt x="2166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11"/>
              <p:cNvSpPr/>
              <p:nvPr/>
            </p:nvSpPr>
            <p:spPr>
              <a:xfrm>
                <a:off x="4212071" y="3533494"/>
                <a:ext cx="11805" cy="50472"/>
              </a:xfrm>
              <a:custGeom>
                <a:rect b="b" l="l" r="r" t="t"/>
                <a:pathLst>
                  <a:path extrusionOk="0" fill="none" h="1599" w="374">
                    <a:moveTo>
                      <a:pt x="0" y="0"/>
                    </a:moveTo>
                    <a:lnTo>
                      <a:pt x="374" y="159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1"/>
              <p:cNvSpPr/>
              <p:nvPr/>
            </p:nvSpPr>
            <p:spPr>
              <a:xfrm>
                <a:off x="3668963" y="3201588"/>
                <a:ext cx="138160" cy="48137"/>
              </a:xfrm>
              <a:custGeom>
                <a:rect b="b" l="l" r="r" t="t"/>
                <a:pathLst>
                  <a:path extrusionOk="0" fill="none" h="1525" w="4377">
                    <a:moveTo>
                      <a:pt x="4376" y="1"/>
                    </a:moveTo>
                    <a:lnTo>
                      <a:pt x="0" y="15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1"/>
              <p:cNvSpPr/>
              <p:nvPr/>
            </p:nvSpPr>
            <p:spPr>
              <a:xfrm>
                <a:off x="4101751" y="3068636"/>
                <a:ext cx="28314" cy="98577"/>
              </a:xfrm>
              <a:custGeom>
                <a:rect b="b" l="l" r="r" t="t"/>
                <a:pathLst>
                  <a:path extrusionOk="0" fill="none" h="3123" w="897">
                    <a:moveTo>
                      <a:pt x="896" y="3122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1"/>
              <p:cNvSpPr/>
              <p:nvPr/>
            </p:nvSpPr>
            <p:spPr>
              <a:xfrm>
                <a:off x="4178580" y="3003107"/>
                <a:ext cx="91033" cy="35384"/>
              </a:xfrm>
              <a:custGeom>
                <a:rect b="b" l="l" r="r" t="t"/>
                <a:pathLst>
                  <a:path extrusionOk="0" fill="none" h="1121" w="2884">
                    <a:moveTo>
                      <a:pt x="2883" y="1"/>
                    </a:moveTo>
                    <a:lnTo>
                      <a:pt x="1" y="112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11"/>
              <p:cNvSpPr/>
              <p:nvPr/>
            </p:nvSpPr>
            <p:spPr>
              <a:xfrm>
                <a:off x="4309638" y="3719727"/>
                <a:ext cx="96210" cy="48105"/>
              </a:xfrm>
              <a:custGeom>
                <a:rect b="b" l="l" r="r" t="t"/>
                <a:pathLst>
                  <a:path extrusionOk="0" fill="none" h="1524" w="3048">
                    <a:moveTo>
                      <a:pt x="3048" y="0"/>
                    </a:moveTo>
                    <a:lnTo>
                      <a:pt x="1" y="15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1"/>
              <p:cNvSpPr/>
              <p:nvPr/>
            </p:nvSpPr>
            <p:spPr>
              <a:xfrm>
                <a:off x="4368570" y="3540091"/>
                <a:ext cx="14173" cy="66034"/>
              </a:xfrm>
              <a:custGeom>
                <a:rect b="b" l="l" r="r" t="t"/>
                <a:pathLst>
                  <a:path extrusionOk="0" fill="none" h="2092" w="449">
                    <a:moveTo>
                      <a:pt x="1" y="1"/>
                    </a:moveTo>
                    <a:lnTo>
                      <a:pt x="449" y="209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1"/>
              <p:cNvSpPr/>
              <p:nvPr/>
            </p:nvSpPr>
            <p:spPr>
              <a:xfrm>
                <a:off x="3969746" y="3756500"/>
                <a:ext cx="130616" cy="10385"/>
              </a:xfrm>
              <a:custGeom>
                <a:rect b="b" l="l" r="r" t="t"/>
                <a:pathLst>
                  <a:path extrusionOk="0" fill="none" h="329" w="4138">
                    <a:moveTo>
                      <a:pt x="4137" y="32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11"/>
              <p:cNvSpPr/>
              <p:nvPr/>
            </p:nvSpPr>
            <p:spPr>
              <a:xfrm>
                <a:off x="3956994" y="3585355"/>
                <a:ext cx="19854" cy="86299"/>
              </a:xfrm>
              <a:custGeom>
                <a:rect b="b" l="l" r="r" t="t"/>
                <a:pathLst>
                  <a:path extrusionOk="0" fill="none" h="2734" w="629">
                    <a:moveTo>
                      <a:pt x="1" y="0"/>
                    </a:moveTo>
                    <a:lnTo>
                      <a:pt x="628" y="273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11"/>
              <p:cNvSpPr/>
              <p:nvPr/>
            </p:nvSpPr>
            <p:spPr>
              <a:xfrm>
                <a:off x="3783513" y="2922490"/>
                <a:ext cx="124966" cy="38225"/>
              </a:xfrm>
              <a:custGeom>
                <a:rect b="b" l="l" r="r" t="t"/>
                <a:pathLst>
                  <a:path extrusionOk="0" fill="none" h="1211" w="3959">
                    <a:moveTo>
                      <a:pt x="3958" y="1210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11"/>
              <p:cNvSpPr/>
              <p:nvPr/>
            </p:nvSpPr>
            <p:spPr>
              <a:xfrm>
                <a:off x="3824042" y="2697621"/>
                <a:ext cx="32102" cy="111740"/>
              </a:xfrm>
              <a:custGeom>
                <a:rect b="b" l="l" r="r" t="t"/>
                <a:pathLst>
                  <a:path extrusionOk="0" fill="none" h="3540" w="1017">
                    <a:moveTo>
                      <a:pt x="1017" y="0"/>
                    </a:moveTo>
                    <a:lnTo>
                      <a:pt x="1" y="354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7" name="Google Shape;757;p11"/>
            <p:cNvGrpSpPr/>
            <p:nvPr/>
          </p:nvGrpSpPr>
          <p:grpSpPr>
            <a:xfrm rot="-622296">
              <a:off x="8469506" y="1550183"/>
              <a:ext cx="1029553" cy="2379330"/>
              <a:chOff x="9249900" y="4641450"/>
              <a:chExt cx="540700" cy="1249575"/>
            </a:xfrm>
          </p:grpSpPr>
          <p:sp>
            <p:nvSpPr>
              <p:cNvPr id="758" name="Google Shape;758;p11"/>
              <p:cNvSpPr/>
              <p:nvPr/>
            </p:nvSpPr>
            <p:spPr>
              <a:xfrm>
                <a:off x="9249900" y="4641450"/>
                <a:ext cx="540700" cy="952775"/>
              </a:xfrm>
              <a:custGeom>
                <a:rect b="b" l="l" r="r" t="t"/>
                <a:pathLst>
                  <a:path extrusionOk="0" h="38111" w="21628">
                    <a:moveTo>
                      <a:pt x="9130" y="1"/>
                    </a:moveTo>
                    <a:cubicBezTo>
                      <a:pt x="9104" y="1"/>
                      <a:pt x="9078" y="3"/>
                      <a:pt x="9052" y="7"/>
                    </a:cubicBezTo>
                    <a:cubicBezTo>
                      <a:pt x="7185" y="291"/>
                      <a:pt x="7170" y="6295"/>
                      <a:pt x="7170" y="6295"/>
                    </a:cubicBezTo>
                    <a:cubicBezTo>
                      <a:pt x="7170" y="6295"/>
                      <a:pt x="6717" y="16276"/>
                      <a:pt x="8971" y="16276"/>
                    </a:cubicBezTo>
                    <a:cubicBezTo>
                      <a:pt x="8998" y="16276"/>
                      <a:pt x="9024" y="16275"/>
                      <a:pt x="9052" y="16272"/>
                    </a:cubicBezTo>
                    <a:cubicBezTo>
                      <a:pt x="11396" y="16048"/>
                      <a:pt x="11187" y="13330"/>
                      <a:pt x="10933" y="11717"/>
                    </a:cubicBezTo>
                    <a:cubicBezTo>
                      <a:pt x="10665" y="10118"/>
                      <a:pt x="10172" y="9566"/>
                      <a:pt x="10172" y="9566"/>
                    </a:cubicBezTo>
                    <a:cubicBezTo>
                      <a:pt x="10172" y="9566"/>
                      <a:pt x="10897" y="1"/>
                      <a:pt x="9130" y="1"/>
                    </a:cubicBezTo>
                    <a:close/>
                    <a:moveTo>
                      <a:pt x="15207" y="5963"/>
                    </a:moveTo>
                    <a:cubicBezTo>
                      <a:pt x="14555" y="5963"/>
                      <a:pt x="14249" y="6728"/>
                      <a:pt x="14249" y="6728"/>
                    </a:cubicBezTo>
                    <a:lnTo>
                      <a:pt x="12741" y="12329"/>
                    </a:lnTo>
                    <a:cubicBezTo>
                      <a:pt x="12741" y="12329"/>
                      <a:pt x="12054" y="12628"/>
                      <a:pt x="11710" y="13330"/>
                    </a:cubicBezTo>
                    <a:cubicBezTo>
                      <a:pt x="11113" y="14539"/>
                      <a:pt x="10859" y="16511"/>
                      <a:pt x="12173" y="17332"/>
                    </a:cubicBezTo>
                    <a:cubicBezTo>
                      <a:pt x="12346" y="17440"/>
                      <a:pt x="12512" y="17490"/>
                      <a:pt x="12672" y="17490"/>
                    </a:cubicBezTo>
                    <a:cubicBezTo>
                      <a:pt x="14997" y="17490"/>
                      <a:pt x="15952" y="6833"/>
                      <a:pt x="15952" y="6833"/>
                    </a:cubicBezTo>
                    <a:cubicBezTo>
                      <a:pt x="15952" y="6833"/>
                      <a:pt x="15997" y="6011"/>
                      <a:pt x="15280" y="5966"/>
                    </a:cubicBezTo>
                    <a:cubicBezTo>
                      <a:pt x="15255" y="5964"/>
                      <a:pt x="15231" y="5963"/>
                      <a:pt x="15207" y="5963"/>
                    </a:cubicBezTo>
                    <a:close/>
                    <a:moveTo>
                      <a:pt x="3131" y="9476"/>
                    </a:moveTo>
                    <a:cubicBezTo>
                      <a:pt x="3056" y="9476"/>
                      <a:pt x="2979" y="9486"/>
                      <a:pt x="2898" y="9506"/>
                    </a:cubicBezTo>
                    <a:cubicBezTo>
                      <a:pt x="2151" y="9715"/>
                      <a:pt x="2360" y="10596"/>
                      <a:pt x="2360" y="10596"/>
                    </a:cubicBezTo>
                    <a:cubicBezTo>
                      <a:pt x="2360" y="10596"/>
                      <a:pt x="5407" y="21429"/>
                      <a:pt x="7893" y="21429"/>
                    </a:cubicBezTo>
                    <a:cubicBezTo>
                      <a:pt x="8121" y="21429"/>
                      <a:pt x="8343" y="21339"/>
                      <a:pt x="8559" y="21141"/>
                    </a:cubicBezTo>
                    <a:cubicBezTo>
                      <a:pt x="9813" y="19991"/>
                      <a:pt x="9141" y="17915"/>
                      <a:pt x="8260" y="16735"/>
                    </a:cubicBezTo>
                    <a:cubicBezTo>
                      <a:pt x="7752" y="16063"/>
                      <a:pt x="6931" y="15869"/>
                      <a:pt x="6931" y="15869"/>
                    </a:cubicBezTo>
                    <a:lnTo>
                      <a:pt x="4168" y="10133"/>
                    </a:lnTo>
                    <a:cubicBezTo>
                      <a:pt x="4168" y="10133"/>
                      <a:pt x="3761" y="9476"/>
                      <a:pt x="3131" y="9476"/>
                    </a:cubicBezTo>
                    <a:close/>
                    <a:moveTo>
                      <a:pt x="19253" y="10213"/>
                    </a:moveTo>
                    <a:cubicBezTo>
                      <a:pt x="18477" y="10213"/>
                      <a:pt x="17968" y="11030"/>
                      <a:pt x="17968" y="11030"/>
                    </a:cubicBezTo>
                    <a:lnTo>
                      <a:pt x="14503" y="18288"/>
                    </a:lnTo>
                    <a:cubicBezTo>
                      <a:pt x="14503" y="18288"/>
                      <a:pt x="13487" y="18542"/>
                      <a:pt x="12845" y="19394"/>
                    </a:cubicBezTo>
                    <a:cubicBezTo>
                      <a:pt x="11725" y="20887"/>
                      <a:pt x="10889" y="23531"/>
                      <a:pt x="12487" y="24980"/>
                    </a:cubicBezTo>
                    <a:cubicBezTo>
                      <a:pt x="12756" y="25223"/>
                      <a:pt x="13034" y="25335"/>
                      <a:pt x="13317" y="25335"/>
                    </a:cubicBezTo>
                    <a:cubicBezTo>
                      <a:pt x="16458" y="25335"/>
                      <a:pt x="20253" y="11612"/>
                      <a:pt x="20253" y="11612"/>
                    </a:cubicBezTo>
                    <a:cubicBezTo>
                      <a:pt x="20253" y="11612"/>
                      <a:pt x="20522" y="10507"/>
                      <a:pt x="19551" y="10253"/>
                    </a:cubicBezTo>
                    <a:cubicBezTo>
                      <a:pt x="19448" y="10225"/>
                      <a:pt x="19349" y="10213"/>
                      <a:pt x="19253" y="10213"/>
                    </a:cubicBezTo>
                    <a:close/>
                    <a:moveTo>
                      <a:pt x="1200" y="17758"/>
                    </a:moveTo>
                    <a:cubicBezTo>
                      <a:pt x="1054" y="17758"/>
                      <a:pt x="901" y="17790"/>
                      <a:pt x="747" y="17870"/>
                    </a:cubicBezTo>
                    <a:cubicBezTo>
                      <a:pt x="0" y="18273"/>
                      <a:pt x="434" y="19125"/>
                      <a:pt x="434" y="19125"/>
                    </a:cubicBezTo>
                    <a:cubicBezTo>
                      <a:pt x="434" y="19125"/>
                      <a:pt x="5860" y="29264"/>
                      <a:pt x="8555" y="29264"/>
                    </a:cubicBezTo>
                    <a:cubicBezTo>
                      <a:pt x="8879" y="29264"/>
                      <a:pt x="9164" y="29117"/>
                      <a:pt x="9395" y="28788"/>
                    </a:cubicBezTo>
                    <a:cubicBezTo>
                      <a:pt x="10456" y="27295"/>
                      <a:pt x="9261" y="25248"/>
                      <a:pt x="8051" y="24218"/>
                    </a:cubicBezTo>
                    <a:cubicBezTo>
                      <a:pt x="7349" y="23635"/>
                      <a:pt x="6453" y="23620"/>
                      <a:pt x="6453" y="23620"/>
                    </a:cubicBezTo>
                    <a:lnTo>
                      <a:pt x="2211" y="18229"/>
                    </a:lnTo>
                    <a:cubicBezTo>
                      <a:pt x="2211" y="18229"/>
                      <a:pt x="1759" y="17758"/>
                      <a:pt x="1200" y="17758"/>
                    </a:cubicBezTo>
                    <a:close/>
                    <a:moveTo>
                      <a:pt x="20313" y="20263"/>
                    </a:moveTo>
                    <a:cubicBezTo>
                      <a:pt x="19485" y="20263"/>
                      <a:pt x="18939" y="21141"/>
                      <a:pt x="18939" y="21141"/>
                    </a:cubicBezTo>
                    <a:lnTo>
                      <a:pt x="15295" y="28788"/>
                    </a:lnTo>
                    <a:cubicBezTo>
                      <a:pt x="15295" y="28788"/>
                      <a:pt x="14219" y="29057"/>
                      <a:pt x="13532" y="29953"/>
                    </a:cubicBezTo>
                    <a:cubicBezTo>
                      <a:pt x="12352" y="31536"/>
                      <a:pt x="11456" y="34315"/>
                      <a:pt x="13144" y="35853"/>
                    </a:cubicBezTo>
                    <a:cubicBezTo>
                      <a:pt x="13429" y="36112"/>
                      <a:pt x="13724" y="36231"/>
                      <a:pt x="14025" y="36231"/>
                    </a:cubicBezTo>
                    <a:cubicBezTo>
                      <a:pt x="17341" y="36231"/>
                      <a:pt x="21359" y="21753"/>
                      <a:pt x="21359" y="21753"/>
                    </a:cubicBezTo>
                    <a:cubicBezTo>
                      <a:pt x="21359" y="21753"/>
                      <a:pt x="21628" y="20588"/>
                      <a:pt x="20627" y="20305"/>
                    </a:cubicBezTo>
                    <a:cubicBezTo>
                      <a:pt x="20518" y="20276"/>
                      <a:pt x="20413" y="20263"/>
                      <a:pt x="20313" y="20263"/>
                    </a:cubicBezTo>
                    <a:close/>
                    <a:moveTo>
                      <a:pt x="2898" y="26192"/>
                    </a:moveTo>
                    <a:cubicBezTo>
                      <a:pt x="2758" y="26192"/>
                      <a:pt x="2613" y="26222"/>
                      <a:pt x="2465" y="26294"/>
                    </a:cubicBezTo>
                    <a:cubicBezTo>
                      <a:pt x="1688" y="26667"/>
                      <a:pt x="2091" y="27549"/>
                      <a:pt x="2091" y="27549"/>
                    </a:cubicBezTo>
                    <a:cubicBezTo>
                      <a:pt x="2091" y="27549"/>
                      <a:pt x="7270" y="38111"/>
                      <a:pt x="9987" y="38111"/>
                    </a:cubicBezTo>
                    <a:cubicBezTo>
                      <a:pt x="10299" y="38111"/>
                      <a:pt x="10578" y="37971"/>
                      <a:pt x="10814" y="37660"/>
                    </a:cubicBezTo>
                    <a:cubicBezTo>
                      <a:pt x="11934" y="36167"/>
                      <a:pt x="10799" y="34061"/>
                      <a:pt x="9604" y="32970"/>
                    </a:cubicBezTo>
                    <a:cubicBezTo>
                      <a:pt x="8932" y="32343"/>
                      <a:pt x="8021" y="32298"/>
                      <a:pt x="8021" y="32298"/>
                    </a:cubicBezTo>
                    <a:lnTo>
                      <a:pt x="3944" y="26697"/>
                    </a:lnTo>
                    <a:cubicBezTo>
                      <a:pt x="3944" y="26697"/>
                      <a:pt x="3478" y="26192"/>
                      <a:pt x="2898" y="2619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11"/>
              <p:cNvSpPr/>
              <p:nvPr/>
            </p:nvSpPr>
            <p:spPr>
              <a:xfrm>
                <a:off x="9470575" y="4731600"/>
                <a:ext cx="141175" cy="1159425"/>
              </a:xfrm>
              <a:custGeom>
                <a:rect b="b" l="l" r="r" t="t"/>
                <a:pathLst>
                  <a:path extrusionOk="0" h="46377" w="5647">
                    <a:moveTo>
                      <a:pt x="1" y="0"/>
                    </a:moveTo>
                    <a:cubicBezTo>
                      <a:pt x="523" y="15504"/>
                      <a:pt x="1927" y="31157"/>
                      <a:pt x="5019" y="46376"/>
                    </a:cubicBezTo>
                    <a:lnTo>
                      <a:pt x="5646" y="46242"/>
                    </a:lnTo>
                    <a:cubicBezTo>
                      <a:pt x="2316" y="31052"/>
                      <a:pt x="807" y="1550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11"/>
              <p:cNvSpPr/>
              <p:nvPr/>
            </p:nvSpPr>
            <p:spPr>
              <a:xfrm>
                <a:off x="9284250" y="4815975"/>
                <a:ext cx="458175" cy="805450"/>
              </a:xfrm>
              <a:custGeom>
                <a:rect b="b" l="l" r="r" t="t"/>
                <a:pathLst>
                  <a:path extrusionOk="0" fill="none" h="32218" w="18327">
                    <a:moveTo>
                      <a:pt x="1838" y="4019"/>
                    </a:moveTo>
                    <a:cubicBezTo>
                      <a:pt x="1838" y="4019"/>
                      <a:pt x="7140" y="14489"/>
                      <a:pt x="8962" y="16535"/>
                    </a:cubicBezTo>
                    <a:moveTo>
                      <a:pt x="18327" y="15445"/>
                    </a:moveTo>
                    <a:cubicBezTo>
                      <a:pt x="18327" y="15445"/>
                      <a:pt x="13069" y="27572"/>
                      <a:pt x="10605" y="30604"/>
                    </a:cubicBezTo>
                    <a:moveTo>
                      <a:pt x="2181" y="21270"/>
                    </a:moveTo>
                    <a:cubicBezTo>
                      <a:pt x="2181" y="21270"/>
                      <a:pt x="7797" y="29858"/>
                      <a:pt x="10844" y="32218"/>
                    </a:cubicBezTo>
                    <a:moveTo>
                      <a:pt x="1" y="12159"/>
                    </a:moveTo>
                    <a:cubicBezTo>
                      <a:pt x="1" y="12159"/>
                      <a:pt x="7334" y="22166"/>
                      <a:pt x="9724" y="23898"/>
                    </a:cubicBezTo>
                    <a:moveTo>
                      <a:pt x="17894" y="4407"/>
                    </a:moveTo>
                    <a:cubicBezTo>
                      <a:pt x="17894" y="4407"/>
                      <a:pt x="13010" y="17043"/>
                      <a:pt x="9425" y="21270"/>
                    </a:cubicBezTo>
                    <a:moveTo>
                      <a:pt x="13891" y="1"/>
                    </a:moveTo>
                    <a:cubicBezTo>
                      <a:pt x="13891" y="1"/>
                      <a:pt x="11740" y="11128"/>
                      <a:pt x="8783" y="1462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1" name="Google Shape;761;p11"/>
            <p:cNvSpPr/>
            <p:nvPr/>
          </p:nvSpPr>
          <p:spPr>
            <a:xfrm rot="2700000">
              <a:off x="8465065" y="3968578"/>
              <a:ext cx="345019" cy="240054"/>
            </a:xfrm>
            <a:custGeom>
              <a:rect b="b" l="l" r="r" t="t"/>
              <a:pathLst>
                <a:path extrusionOk="0" fill="none" h="6319" w="9082">
                  <a:moveTo>
                    <a:pt x="0" y="0"/>
                  </a:moveTo>
                  <a:cubicBezTo>
                    <a:pt x="0" y="0"/>
                    <a:pt x="4421" y="1867"/>
                    <a:pt x="9081" y="2121"/>
                  </a:cubicBezTo>
                  <a:moveTo>
                    <a:pt x="7438" y="4003"/>
                  </a:moveTo>
                  <a:cubicBezTo>
                    <a:pt x="7438" y="4003"/>
                    <a:pt x="6766" y="5168"/>
                    <a:pt x="6542" y="6318"/>
                  </a:cubicBezTo>
                  <a:moveTo>
                    <a:pt x="6004" y="1748"/>
                  </a:moveTo>
                  <a:cubicBezTo>
                    <a:pt x="6004" y="1748"/>
                    <a:pt x="7005" y="2569"/>
                    <a:pt x="7856" y="5049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1"/>
            <p:cNvSpPr/>
            <p:nvPr/>
          </p:nvSpPr>
          <p:spPr>
            <a:xfrm rot="-5222098">
              <a:off x="4971251" y="187843"/>
              <a:ext cx="179305" cy="389267"/>
            </a:xfrm>
            <a:custGeom>
              <a:rect b="b" l="l" r="r" t="t"/>
              <a:pathLst>
                <a:path extrusionOk="0" fill="none" h="10247" w="4720">
                  <a:moveTo>
                    <a:pt x="0" y="10247"/>
                  </a:moveTo>
                  <a:cubicBezTo>
                    <a:pt x="0" y="10247"/>
                    <a:pt x="3928" y="6020"/>
                    <a:pt x="4720" y="5647"/>
                  </a:cubicBezTo>
                  <a:moveTo>
                    <a:pt x="2763" y="2615"/>
                  </a:moveTo>
                  <a:cubicBezTo>
                    <a:pt x="2763" y="2615"/>
                    <a:pt x="3689" y="1390"/>
                    <a:pt x="4436" y="1226"/>
                  </a:cubicBezTo>
                  <a:moveTo>
                    <a:pt x="1359" y="8813"/>
                  </a:moveTo>
                  <a:cubicBezTo>
                    <a:pt x="1359" y="8813"/>
                    <a:pt x="3361" y="3735"/>
                    <a:pt x="262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3" name="Google Shape;763;p11"/>
            <p:cNvGrpSpPr/>
            <p:nvPr/>
          </p:nvGrpSpPr>
          <p:grpSpPr>
            <a:xfrm flipH="1" rot="-807232">
              <a:off x="8552209" y="49152"/>
              <a:ext cx="470610" cy="408065"/>
              <a:chOff x="6855700" y="5304375"/>
              <a:chExt cx="168425" cy="146050"/>
            </a:xfrm>
          </p:grpSpPr>
          <p:sp>
            <p:nvSpPr>
              <p:cNvPr id="764" name="Google Shape;764;p11"/>
              <p:cNvSpPr/>
              <p:nvPr/>
            </p:nvSpPr>
            <p:spPr>
              <a:xfrm>
                <a:off x="6933725" y="5304375"/>
                <a:ext cx="90400" cy="127375"/>
              </a:xfrm>
              <a:custGeom>
                <a:rect b="b" l="l" r="r" t="t"/>
                <a:pathLst>
                  <a:path extrusionOk="0" h="5095" w="3616">
                    <a:moveTo>
                      <a:pt x="703" y="1539"/>
                    </a:moveTo>
                    <a:cubicBezTo>
                      <a:pt x="762" y="1539"/>
                      <a:pt x="852" y="1599"/>
                      <a:pt x="852" y="1689"/>
                    </a:cubicBezTo>
                    <a:lnTo>
                      <a:pt x="852" y="1883"/>
                    </a:lnTo>
                    <a:cubicBezTo>
                      <a:pt x="852" y="1980"/>
                      <a:pt x="777" y="2029"/>
                      <a:pt x="703" y="2029"/>
                    </a:cubicBezTo>
                    <a:cubicBezTo>
                      <a:pt x="628" y="2029"/>
                      <a:pt x="553" y="1980"/>
                      <a:pt x="553" y="1883"/>
                    </a:cubicBezTo>
                    <a:lnTo>
                      <a:pt x="553" y="1689"/>
                    </a:lnTo>
                    <a:cubicBezTo>
                      <a:pt x="568" y="1599"/>
                      <a:pt x="613" y="1539"/>
                      <a:pt x="703" y="1539"/>
                    </a:cubicBezTo>
                    <a:close/>
                    <a:moveTo>
                      <a:pt x="2071" y="2155"/>
                    </a:moveTo>
                    <a:cubicBezTo>
                      <a:pt x="2144" y="2155"/>
                      <a:pt x="2219" y="2204"/>
                      <a:pt x="2226" y="2301"/>
                    </a:cubicBezTo>
                    <a:cubicBezTo>
                      <a:pt x="2226" y="2376"/>
                      <a:pt x="2226" y="2436"/>
                      <a:pt x="2241" y="2495"/>
                    </a:cubicBezTo>
                    <a:cubicBezTo>
                      <a:pt x="2241" y="2570"/>
                      <a:pt x="2151" y="2645"/>
                      <a:pt x="2092" y="2645"/>
                    </a:cubicBezTo>
                    <a:cubicBezTo>
                      <a:pt x="2002" y="2645"/>
                      <a:pt x="1942" y="2570"/>
                      <a:pt x="1927" y="2495"/>
                    </a:cubicBezTo>
                    <a:cubicBezTo>
                      <a:pt x="1927" y="2421"/>
                      <a:pt x="1927" y="2376"/>
                      <a:pt x="1927" y="2301"/>
                    </a:cubicBezTo>
                    <a:cubicBezTo>
                      <a:pt x="1927" y="2204"/>
                      <a:pt x="1998" y="2155"/>
                      <a:pt x="2071" y="2155"/>
                    </a:cubicBezTo>
                    <a:close/>
                    <a:moveTo>
                      <a:pt x="538" y="1"/>
                    </a:moveTo>
                    <a:lnTo>
                      <a:pt x="538" y="1"/>
                    </a:lnTo>
                    <a:cubicBezTo>
                      <a:pt x="538" y="1"/>
                      <a:pt x="1" y="1988"/>
                      <a:pt x="807" y="3526"/>
                    </a:cubicBezTo>
                    <a:cubicBezTo>
                      <a:pt x="852" y="3496"/>
                      <a:pt x="912" y="3466"/>
                      <a:pt x="986" y="3466"/>
                    </a:cubicBezTo>
                    <a:cubicBezTo>
                      <a:pt x="1315" y="3466"/>
                      <a:pt x="1375" y="3899"/>
                      <a:pt x="1151" y="4049"/>
                    </a:cubicBezTo>
                    <a:cubicBezTo>
                      <a:pt x="1524" y="4497"/>
                      <a:pt x="2077" y="4885"/>
                      <a:pt x="2853" y="5094"/>
                    </a:cubicBezTo>
                    <a:cubicBezTo>
                      <a:pt x="2853" y="5079"/>
                      <a:pt x="3615" y="3123"/>
                      <a:pt x="2271" y="1375"/>
                    </a:cubicBezTo>
                    <a:cubicBezTo>
                      <a:pt x="2226" y="1420"/>
                      <a:pt x="2151" y="1465"/>
                      <a:pt x="2077" y="1465"/>
                    </a:cubicBezTo>
                    <a:cubicBezTo>
                      <a:pt x="1748" y="1465"/>
                      <a:pt x="1703" y="1091"/>
                      <a:pt x="1868" y="927"/>
                    </a:cubicBezTo>
                    <a:cubicBezTo>
                      <a:pt x="1524" y="598"/>
                      <a:pt x="1076" y="270"/>
                      <a:pt x="5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11"/>
              <p:cNvSpPr/>
              <p:nvPr/>
            </p:nvSpPr>
            <p:spPr>
              <a:xfrm>
                <a:off x="6855700" y="5397900"/>
                <a:ext cx="118375" cy="52525"/>
              </a:xfrm>
              <a:custGeom>
                <a:rect b="b" l="l" r="r" t="t"/>
                <a:pathLst>
                  <a:path extrusionOk="0" h="2101" w="4735">
                    <a:moveTo>
                      <a:pt x="2267" y="212"/>
                    </a:moveTo>
                    <a:cubicBezTo>
                      <a:pt x="2317" y="212"/>
                      <a:pt x="2364" y="242"/>
                      <a:pt x="2405" y="293"/>
                    </a:cubicBezTo>
                    <a:cubicBezTo>
                      <a:pt x="2435" y="323"/>
                      <a:pt x="2494" y="367"/>
                      <a:pt x="2524" y="412"/>
                    </a:cubicBezTo>
                    <a:cubicBezTo>
                      <a:pt x="2628" y="528"/>
                      <a:pt x="2526" y="679"/>
                      <a:pt x="2413" y="679"/>
                    </a:cubicBezTo>
                    <a:cubicBezTo>
                      <a:pt x="2380" y="679"/>
                      <a:pt x="2346" y="667"/>
                      <a:pt x="2315" y="636"/>
                    </a:cubicBezTo>
                    <a:cubicBezTo>
                      <a:pt x="2255" y="576"/>
                      <a:pt x="2181" y="502"/>
                      <a:pt x="2151" y="442"/>
                    </a:cubicBezTo>
                    <a:cubicBezTo>
                      <a:pt x="2106" y="367"/>
                      <a:pt x="2136" y="278"/>
                      <a:pt x="2196" y="233"/>
                    </a:cubicBezTo>
                    <a:cubicBezTo>
                      <a:pt x="2220" y="219"/>
                      <a:pt x="2244" y="212"/>
                      <a:pt x="2267" y="212"/>
                    </a:cubicBezTo>
                    <a:close/>
                    <a:moveTo>
                      <a:pt x="2069" y="1"/>
                    </a:moveTo>
                    <a:cubicBezTo>
                      <a:pt x="1464" y="1"/>
                      <a:pt x="769" y="175"/>
                      <a:pt x="0" y="651"/>
                    </a:cubicBezTo>
                    <a:cubicBezTo>
                      <a:pt x="0" y="651"/>
                      <a:pt x="1061" y="1712"/>
                      <a:pt x="2345" y="2010"/>
                    </a:cubicBezTo>
                    <a:cubicBezTo>
                      <a:pt x="2360" y="1876"/>
                      <a:pt x="2465" y="1771"/>
                      <a:pt x="2629" y="1771"/>
                    </a:cubicBezTo>
                    <a:cubicBezTo>
                      <a:pt x="2838" y="1771"/>
                      <a:pt x="2928" y="1936"/>
                      <a:pt x="2928" y="2100"/>
                    </a:cubicBezTo>
                    <a:cubicBezTo>
                      <a:pt x="2949" y="2100"/>
                      <a:pt x="2970" y="2101"/>
                      <a:pt x="2991" y="2101"/>
                    </a:cubicBezTo>
                    <a:cubicBezTo>
                      <a:pt x="3570" y="2101"/>
                      <a:pt x="4187" y="1900"/>
                      <a:pt x="4735" y="1338"/>
                    </a:cubicBezTo>
                    <a:cubicBezTo>
                      <a:pt x="4735" y="1338"/>
                      <a:pt x="3744" y="1"/>
                      <a:pt x="20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11"/>
              <p:cNvSpPr/>
              <p:nvPr/>
            </p:nvSpPr>
            <p:spPr>
              <a:xfrm>
                <a:off x="6881450" y="5340975"/>
                <a:ext cx="135575" cy="109050"/>
              </a:xfrm>
              <a:custGeom>
                <a:rect b="b" l="l" r="r" t="t"/>
                <a:pathLst>
                  <a:path extrusionOk="0" fill="none" h="4362" w="5423">
                    <a:moveTo>
                      <a:pt x="1" y="3033"/>
                    </a:moveTo>
                    <a:cubicBezTo>
                      <a:pt x="1" y="3033"/>
                      <a:pt x="4840" y="3854"/>
                      <a:pt x="5169" y="3839"/>
                    </a:cubicBezTo>
                    <a:moveTo>
                      <a:pt x="5422" y="4362"/>
                    </a:moveTo>
                    <a:cubicBezTo>
                      <a:pt x="5422" y="4362"/>
                      <a:pt x="3570" y="1196"/>
                      <a:pt x="3197" y="1"/>
                    </a:cubicBezTo>
                    <a:moveTo>
                      <a:pt x="2883" y="942"/>
                    </a:moveTo>
                    <a:lnTo>
                      <a:pt x="3779" y="1315"/>
                    </a:lnTo>
                    <a:moveTo>
                      <a:pt x="4556" y="1166"/>
                    </a:moveTo>
                    <a:lnTo>
                      <a:pt x="4467" y="2644"/>
                    </a:lnTo>
                    <a:moveTo>
                      <a:pt x="1106" y="3212"/>
                    </a:moveTo>
                    <a:lnTo>
                      <a:pt x="494" y="3436"/>
                    </a:lnTo>
                    <a:moveTo>
                      <a:pt x="1898" y="2988"/>
                    </a:moveTo>
                    <a:lnTo>
                      <a:pt x="2211" y="3033"/>
                    </a:lnTo>
                    <a:moveTo>
                      <a:pt x="2092" y="2809"/>
                    </a:moveTo>
                    <a:lnTo>
                      <a:pt x="2465" y="345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7" name="Google Shape;767;p11"/>
            <p:cNvGrpSpPr/>
            <p:nvPr/>
          </p:nvGrpSpPr>
          <p:grpSpPr>
            <a:xfrm rot="-2301188">
              <a:off x="8509029" y="453592"/>
              <a:ext cx="1204027" cy="1209279"/>
              <a:chOff x="10706150" y="7143750"/>
              <a:chExt cx="510075" cy="512300"/>
            </a:xfrm>
          </p:grpSpPr>
          <p:sp>
            <p:nvSpPr>
              <p:cNvPr id="768" name="Google Shape;768;p11"/>
              <p:cNvSpPr/>
              <p:nvPr/>
            </p:nvSpPr>
            <p:spPr>
              <a:xfrm>
                <a:off x="10706150" y="7143750"/>
                <a:ext cx="510075" cy="449950"/>
              </a:xfrm>
              <a:custGeom>
                <a:rect b="b" l="l" r="r" t="t"/>
                <a:pathLst>
                  <a:path extrusionOk="0" h="17998" w="20403">
                    <a:moveTo>
                      <a:pt x="10156" y="0"/>
                    </a:moveTo>
                    <a:cubicBezTo>
                      <a:pt x="10156" y="0"/>
                      <a:pt x="9783" y="2255"/>
                      <a:pt x="9051" y="2479"/>
                    </a:cubicBezTo>
                    <a:cubicBezTo>
                      <a:pt x="8947" y="2510"/>
                      <a:pt x="8847" y="2523"/>
                      <a:pt x="8753" y="2523"/>
                    </a:cubicBezTo>
                    <a:cubicBezTo>
                      <a:pt x="8201" y="2523"/>
                      <a:pt x="7842" y="2076"/>
                      <a:pt x="7841" y="2076"/>
                    </a:cubicBezTo>
                    <a:lnTo>
                      <a:pt x="7841" y="2076"/>
                    </a:lnTo>
                    <a:cubicBezTo>
                      <a:pt x="7842" y="2077"/>
                      <a:pt x="8737" y="4003"/>
                      <a:pt x="8439" y="4376"/>
                    </a:cubicBezTo>
                    <a:cubicBezTo>
                      <a:pt x="8371" y="4465"/>
                      <a:pt x="8289" y="4499"/>
                      <a:pt x="8202" y="4499"/>
                    </a:cubicBezTo>
                    <a:cubicBezTo>
                      <a:pt x="7911" y="4499"/>
                      <a:pt x="7573" y="4108"/>
                      <a:pt x="7573" y="4107"/>
                    </a:cubicBezTo>
                    <a:lnTo>
                      <a:pt x="7573" y="4107"/>
                    </a:lnTo>
                    <a:cubicBezTo>
                      <a:pt x="7573" y="4108"/>
                      <a:pt x="7916" y="5123"/>
                      <a:pt x="7363" y="5900"/>
                    </a:cubicBezTo>
                    <a:cubicBezTo>
                      <a:pt x="6826" y="6706"/>
                      <a:pt x="6333" y="6721"/>
                      <a:pt x="6333" y="6721"/>
                    </a:cubicBezTo>
                    <a:cubicBezTo>
                      <a:pt x="6333" y="6721"/>
                      <a:pt x="9798" y="7662"/>
                      <a:pt x="7916" y="10082"/>
                    </a:cubicBezTo>
                    <a:cubicBezTo>
                      <a:pt x="7580" y="10513"/>
                      <a:pt x="7291" y="10691"/>
                      <a:pt x="7041" y="10691"/>
                    </a:cubicBezTo>
                    <a:cubicBezTo>
                      <a:pt x="5893" y="10691"/>
                      <a:pt x="5601" y="6930"/>
                      <a:pt x="5601" y="6930"/>
                    </a:cubicBezTo>
                    <a:cubicBezTo>
                      <a:pt x="5601" y="6930"/>
                      <a:pt x="5278" y="8514"/>
                      <a:pt x="3936" y="8514"/>
                    </a:cubicBezTo>
                    <a:cubicBezTo>
                      <a:pt x="3923" y="8514"/>
                      <a:pt x="3911" y="8514"/>
                      <a:pt x="3898" y="8513"/>
                    </a:cubicBezTo>
                    <a:cubicBezTo>
                      <a:pt x="2524" y="8484"/>
                      <a:pt x="1643" y="7931"/>
                      <a:pt x="1643" y="7931"/>
                    </a:cubicBezTo>
                    <a:lnTo>
                      <a:pt x="1643" y="7931"/>
                    </a:lnTo>
                    <a:cubicBezTo>
                      <a:pt x="1643" y="7931"/>
                      <a:pt x="2494" y="8887"/>
                      <a:pt x="1703" y="8991"/>
                    </a:cubicBezTo>
                    <a:cubicBezTo>
                      <a:pt x="1612" y="9003"/>
                      <a:pt x="1520" y="9009"/>
                      <a:pt x="1427" y="9009"/>
                    </a:cubicBezTo>
                    <a:cubicBezTo>
                      <a:pt x="714" y="9009"/>
                      <a:pt x="0" y="8693"/>
                      <a:pt x="0" y="8693"/>
                    </a:cubicBezTo>
                    <a:lnTo>
                      <a:pt x="0" y="8693"/>
                    </a:lnTo>
                    <a:cubicBezTo>
                      <a:pt x="0" y="8693"/>
                      <a:pt x="1255" y="9843"/>
                      <a:pt x="1120" y="10560"/>
                    </a:cubicBezTo>
                    <a:cubicBezTo>
                      <a:pt x="1054" y="10948"/>
                      <a:pt x="764" y="11035"/>
                      <a:pt x="518" y="11035"/>
                    </a:cubicBezTo>
                    <a:cubicBezTo>
                      <a:pt x="320" y="11035"/>
                      <a:pt x="150" y="10978"/>
                      <a:pt x="149" y="10978"/>
                    </a:cubicBezTo>
                    <a:lnTo>
                      <a:pt x="149" y="10978"/>
                    </a:lnTo>
                    <a:cubicBezTo>
                      <a:pt x="150" y="10978"/>
                      <a:pt x="1987" y="11874"/>
                      <a:pt x="1942" y="13084"/>
                    </a:cubicBezTo>
                    <a:cubicBezTo>
                      <a:pt x="1897" y="14294"/>
                      <a:pt x="1240" y="14428"/>
                      <a:pt x="1240" y="14428"/>
                    </a:cubicBezTo>
                    <a:cubicBezTo>
                      <a:pt x="1240" y="14428"/>
                      <a:pt x="2463" y="14307"/>
                      <a:pt x="3385" y="14307"/>
                    </a:cubicBezTo>
                    <a:cubicBezTo>
                      <a:pt x="3760" y="14307"/>
                      <a:pt x="4084" y="14327"/>
                      <a:pt x="4257" y="14383"/>
                    </a:cubicBezTo>
                    <a:cubicBezTo>
                      <a:pt x="4839" y="14577"/>
                      <a:pt x="4645" y="15011"/>
                      <a:pt x="4645" y="15011"/>
                    </a:cubicBezTo>
                    <a:cubicBezTo>
                      <a:pt x="4645" y="15011"/>
                      <a:pt x="4747" y="15009"/>
                      <a:pt x="4915" y="15009"/>
                    </a:cubicBezTo>
                    <a:cubicBezTo>
                      <a:pt x="5639" y="15009"/>
                      <a:pt x="7580" y="15039"/>
                      <a:pt x="7677" y="15354"/>
                    </a:cubicBezTo>
                    <a:cubicBezTo>
                      <a:pt x="7797" y="15742"/>
                      <a:pt x="7005" y="15996"/>
                      <a:pt x="7005" y="15996"/>
                    </a:cubicBezTo>
                    <a:cubicBezTo>
                      <a:pt x="7005" y="15996"/>
                      <a:pt x="9529" y="16504"/>
                      <a:pt x="10186" y="17998"/>
                    </a:cubicBezTo>
                    <a:lnTo>
                      <a:pt x="10246" y="17998"/>
                    </a:lnTo>
                    <a:cubicBezTo>
                      <a:pt x="10903" y="16489"/>
                      <a:pt x="13427" y="15996"/>
                      <a:pt x="13427" y="15996"/>
                    </a:cubicBezTo>
                    <a:cubicBezTo>
                      <a:pt x="13427" y="15996"/>
                      <a:pt x="12636" y="15742"/>
                      <a:pt x="12755" y="15354"/>
                    </a:cubicBezTo>
                    <a:cubicBezTo>
                      <a:pt x="12864" y="15039"/>
                      <a:pt x="14798" y="15009"/>
                      <a:pt x="15519" y="15009"/>
                    </a:cubicBezTo>
                    <a:cubicBezTo>
                      <a:pt x="15685" y="15009"/>
                      <a:pt x="15787" y="15011"/>
                      <a:pt x="15787" y="15011"/>
                    </a:cubicBezTo>
                    <a:cubicBezTo>
                      <a:pt x="15787" y="15011"/>
                      <a:pt x="15593" y="14577"/>
                      <a:pt x="16176" y="14383"/>
                    </a:cubicBezTo>
                    <a:cubicBezTo>
                      <a:pt x="16348" y="14327"/>
                      <a:pt x="16673" y="14307"/>
                      <a:pt x="17047" y="14307"/>
                    </a:cubicBezTo>
                    <a:cubicBezTo>
                      <a:pt x="17969" y="14307"/>
                      <a:pt x="19193" y="14428"/>
                      <a:pt x="19193" y="14428"/>
                    </a:cubicBezTo>
                    <a:cubicBezTo>
                      <a:pt x="19193" y="14428"/>
                      <a:pt x="18520" y="14294"/>
                      <a:pt x="18476" y="13084"/>
                    </a:cubicBezTo>
                    <a:cubicBezTo>
                      <a:pt x="18431" y="11874"/>
                      <a:pt x="20282" y="10978"/>
                      <a:pt x="20283" y="10978"/>
                    </a:cubicBezTo>
                    <a:lnTo>
                      <a:pt x="20283" y="10978"/>
                    </a:lnTo>
                    <a:cubicBezTo>
                      <a:pt x="20283" y="10978"/>
                      <a:pt x="20116" y="11035"/>
                      <a:pt x="19919" y="11035"/>
                    </a:cubicBezTo>
                    <a:cubicBezTo>
                      <a:pt x="19675" y="11035"/>
                      <a:pt x="19386" y="10948"/>
                      <a:pt x="19312" y="10560"/>
                    </a:cubicBezTo>
                    <a:cubicBezTo>
                      <a:pt x="19148" y="9843"/>
                      <a:pt x="20402" y="8693"/>
                      <a:pt x="20402" y="8693"/>
                    </a:cubicBezTo>
                    <a:lnTo>
                      <a:pt x="20402" y="8693"/>
                    </a:lnTo>
                    <a:cubicBezTo>
                      <a:pt x="20402" y="8693"/>
                      <a:pt x="19670" y="9005"/>
                      <a:pt x="18948" y="9005"/>
                    </a:cubicBezTo>
                    <a:cubicBezTo>
                      <a:pt x="18865" y="9005"/>
                      <a:pt x="18782" y="9001"/>
                      <a:pt x="18700" y="8991"/>
                    </a:cubicBezTo>
                    <a:cubicBezTo>
                      <a:pt x="17908" y="8887"/>
                      <a:pt x="18759" y="7931"/>
                      <a:pt x="18759" y="7931"/>
                    </a:cubicBezTo>
                    <a:lnTo>
                      <a:pt x="18759" y="7931"/>
                    </a:lnTo>
                    <a:cubicBezTo>
                      <a:pt x="18759" y="7931"/>
                      <a:pt x="17878" y="8484"/>
                      <a:pt x="16504" y="8513"/>
                    </a:cubicBezTo>
                    <a:cubicBezTo>
                      <a:pt x="16492" y="8514"/>
                      <a:pt x="16479" y="8514"/>
                      <a:pt x="16467" y="8514"/>
                    </a:cubicBezTo>
                    <a:cubicBezTo>
                      <a:pt x="15124" y="8514"/>
                      <a:pt x="14801" y="6930"/>
                      <a:pt x="14801" y="6930"/>
                    </a:cubicBezTo>
                    <a:cubicBezTo>
                      <a:pt x="14801" y="6930"/>
                      <a:pt x="14509" y="10696"/>
                      <a:pt x="13363" y="10696"/>
                    </a:cubicBezTo>
                    <a:cubicBezTo>
                      <a:pt x="13113" y="10696"/>
                      <a:pt x="12823" y="10517"/>
                      <a:pt x="12486" y="10082"/>
                    </a:cubicBezTo>
                    <a:cubicBezTo>
                      <a:pt x="10604" y="7677"/>
                      <a:pt x="14085" y="6721"/>
                      <a:pt x="14085" y="6721"/>
                    </a:cubicBezTo>
                    <a:cubicBezTo>
                      <a:pt x="14085" y="6721"/>
                      <a:pt x="13577" y="6706"/>
                      <a:pt x="13039" y="5900"/>
                    </a:cubicBezTo>
                    <a:cubicBezTo>
                      <a:pt x="12486" y="5108"/>
                      <a:pt x="12830" y="4108"/>
                      <a:pt x="12830" y="4107"/>
                    </a:cubicBezTo>
                    <a:lnTo>
                      <a:pt x="12830" y="4107"/>
                    </a:lnTo>
                    <a:cubicBezTo>
                      <a:pt x="12830" y="4108"/>
                      <a:pt x="12494" y="4505"/>
                      <a:pt x="12203" y="4505"/>
                    </a:cubicBezTo>
                    <a:cubicBezTo>
                      <a:pt x="12116" y="4505"/>
                      <a:pt x="12033" y="4469"/>
                      <a:pt x="11964" y="4376"/>
                    </a:cubicBezTo>
                    <a:cubicBezTo>
                      <a:pt x="11665" y="4003"/>
                      <a:pt x="12576" y="2077"/>
                      <a:pt x="12576" y="2076"/>
                    </a:cubicBezTo>
                    <a:lnTo>
                      <a:pt x="12576" y="2076"/>
                    </a:lnTo>
                    <a:cubicBezTo>
                      <a:pt x="12576" y="2076"/>
                      <a:pt x="12205" y="2523"/>
                      <a:pt x="11651" y="2523"/>
                    </a:cubicBezTo>
                    <a:cubicBezTo>
                      <a:pt x="11556" y="2523"/>
                      <a:pt x="11456" y="2510"/>
                      <a:pt x="11351" y="2479"/>
                    </a:cubicBezTo>
                    <a:cubicBezTo>
                      <a:pt x="10619" y="2255"/>
                      <a:pt x="10246" y="0"/>
                      <a:pt x="102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11"/>
              <p:cNvSpPr/>
              <p:nvPr/>
            </p:nvSpPr>
            <p:spPr>
              <a:xfrm>
                <a:off x="10955575" y="7144100"/>
                <a:ext cx="12350" cy="511950"/>
              </a:xfrm>
              <a:custGeom>
                <a:rect b="b" l="l" r="r" t="t"/>
                <a:pathLst>
                  <a:path extrusionOk="0" h="20478" w="494">
                    <a:moveTo>
                      <a:pt x="60" y="1"/>
                    </a:moveTo>
                    <a:lnTo>
                      <a:pt x="0" y="20478"/>
                    </a:lnTo>
                    <a:lnTo>
                      <a:pt x="493" y="20478"/>
                    </a:lnTo>
                    <a:lnTo>
                      <a:pt x="3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1"/>
              <p:cNvSpPr/>
              <p:nvPr/>
            </p:nvSpPr>
            <p:spPr>
              <a:xfrm>
                <a:off x="10781575" y="7277775"/>
                <a:ext cx="366325" cy="244975"/>
              </a:xfrm>
              <a:custGeom>
                <a:rect b="b" l="l" r="r" t="t"/>
                <a:pathLst>
                  <a:path extrusionOk="0" fill="none" h="9799" w="14653">
                    <a:moveTo>
                      <a:pt x="7184" y="7902"/>
                    </a:moveTo>
                    <a:cubicBezTo>
                      <a:pt x="7184" y="7902"/>
                      <a:pt x="3405" y="5856"/>
                      <a:pt x="0" y="5751"/>
                    </a:cubicBezTo>
                    <a:moveTo>
                      <a:pt x="7184" y="8694"/>
                    </a:moveTo>
                    <a:cubicBezTo>
                      <a:pt x="7184" y="8694"/>
                      <a:pt x="11232" y="6364"/>
                      <a:pt x="14652" y="5751"/>
                    </a:cubicBezTo>
                    <a:moveTo>
                      <a:pt x="11262" y="5453"/>
                    </a:moveTo>
                    <a:lnTo>
                      <a:pt x="11262" y="6125"/>
                    </a:lnTo>
                    <a:moveTo>
                      <a:pt x="9738" y="7394"/>
                    </a:moveTo>
                    <a:lnTo>
                      <a:pt x="12606" y="4990"/>
                    </a:lnTo>
                    <a:moveTo>
                      <a:pt x="12935" y="6169"/>
                    </a:moveTo>
                    <a:lnTo>
                      <a:pt x="13935" y="6543"/>
                    </a:lnTo>
                    <a:moveTo>
                      <a:pt x="7184" y="2271"/>
                    </a:moveTo>
                    <a:lnTo>
                      <a:pt x="9096" y="643"/>
                    </a:lnTo>
                    <a:moveTo>
                      <a:pt x="6154" y="2749"/>
                    </a:moveTo>
                    <a:lnTo>
                      <a:pt x="7184" y="3675"/>
                    </a:lnTo>
                    <a:moveTo>
                      <a:pt x="7184" y="5781"/>
                    </a:moveTo>
                    <a:lnTo>
                      <a:pt x="8289" y="4885"/>
                    </a:lnTo>
                    <a:moveTo>
                      <a:pt x="5735" y="643"/>
                    </a:moveTo>
                    <a:lnTo>
                      <a:pt x="6393" y="583"/>
                    </a:lnTo>
                    <a:moveTo>
                      <a:pt x="5616" y="1"/>
                    </a:moveTo>
                    <a:lnTo>
                      <a:pt x="7184" y="1181"/>
                    </a:lnTo>
                    <a:moveTo>
                      <a:pt x="8394" y="419"/>
                    </a:moveTo>
                    <a:lnTo>
                      <a:pt x="8200" y="1405"/>
                    </a:lnTo>
                    <a:moveTo>
                      <a:pt x="4824" y="8694"/>
                    </a:moveTo>
                    <a:lnTo>
                      <a:pt x="7184" y="9799"/>
                    </a:lnTo>
                    <a:moveTo>
                      <a:pt x="3585" y="7992"/>
                    </a:moveTo>
                    <a:lnTo>
                      <a:pt x="4272" y="7394"/>
                    </a:lnTo>
                    <a:moveTo>
                      <a:pt x="6154" y="7394"/>
                    </a:moveTo>
                    <a:lnTo>
                      <a:pt x="2913" y="7394"/>
                    </a:lnTo>
                    <a:moveTo>
                      <a:pt x="672" y="6543"/>
                    </a:moveTo>
                    <a:lnTo>
                      <a:pt x="1897" y="5975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1" name="Google Shape;771;p11"/>
            <p:cNvSpPr/>
            <p:nvPr/>
          </p:nvSpPr>
          <p:spPr>
            <a:xfrm rot="-8679528">
              <a:off x="1122156" y="4822390"/>
              <a:ext cx="170993" cy="109762"/>
            </a:xfrm>
            <a:custGeom>
              <a:rect b="b" l="l" r="r" t="t"/>
              <a:pathLst>
                <a:path extrusionOk="0" h="968" w="1508">
                  <a:moveTo>
                    <a:pt x="1160" y="1"/>
                  </a:moveTo>
                  <a:cubicBezTo>
                    <a:pt x="359" y="1"/>
                    <a:pt x="0" y="953"/>
                    <a:pt x="14" y="953"/>
                  </a:cubicBezTo>
                  <a:cubicBezTo>
                    <a:pt x="102" y="963"/>
                    <a:pt x="186" y="968"/>
                    <a:pt x="264" y="968"/>
                  </a:cubicBezTo>
                  <a:cubicBezTo>
                    <a:pt x="1364" y="968"/>
                    <a:pt x="1507" y="57"/>
                    <a:pt x="1507" y="57"/>
                  </a:cubicBezTo>
                  <a:cubicBezTo>
                    <a:pt x="1384" y="18"/>
                    <a:pt x="1268" y="1"/>
                    <a:pt x="1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2" name="Google Shape;772;p11"/>
            <p:cNvGrpSpPr/>
            <p:nvPr/>
          </p:nvGrpSpPr>
          <p:grpSpPr>
            <a:xfrm>
              <a:off x="-903299" y="265087"/>
              <a:ext cx="2009474" cy="5108747"/>
              <a:chOff x="-903299" y="265087"/>
              <a:chExt cx="2009474" cy="5108747"/>
            </a:xfrm>
          </p:grpSpPr>
          <p:grpSp>
            <p:nvGrpSpPr>
              <p:cNvPr id="773" name="Google Shape;773;p11"/>
              <p:cNvGrpSpPr/>
              <p:nvPr/>
            </p:nvGrpSpPr>
            <p:grpSpPr>
              <a:xfrm flipH="1" rot="-783310">
                <a:off x="469017" y="295169"/>
                <a:ext cx="286326" cy="174629"/>
                <a:chOff x="8227451" y="796881"/>
                <a:chExt cx="286312" cy="174621"/>
              </a:xfrm>
            </p:grpSpPr>
            <p:sp>
              <p:nvSpPr>
                <p:cNvPr id="774" name="Google Shape;774;p11"/>
                <p:cNvSpPr/>
                <p:nvPr/>
              </p:nvSpPr>
              <p:spPr>
                <a:xfrm>
                  <a:off x="8351049" y="796881"/>
                  <a:ext cx="162715" cy="174621"/>
                </a:xfrm>
                <a:custGeom>
                  <a:rect b="b" l="l" r="r" t="t"/>
                  <a:pathLst>
                    <a:path extrusionOk="0" h="1540" w="1435">
                      <a:moveTo>
                        <a:pt x="210" y="1"/>
                      </a:moveTo>
                      <a:lnTo>
                        <a:pt x="210" y="1"/>
                      </a:lnTo>
                      <a:cubicBezTo>
                        <a:pt x="1" y="1315"/>
                        <a:pt x="1046" y="1539"/>
                        <a:pt x="1046" y="1539"/>
                      </a:cubicBezTo>
                      <a:cubicBezTo>
                        <a:pt x="1434" y="509"/>
                        <a:pt x="210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5" name="Google Shape;775;p11"/>
                <p:cNvSpPr/>
                <p:nvPr/>
              </p:nvSpPr>
              <p:spPr>
                <a:xfrm>
                  <a:off x="8227451" y="805385"/>
                  <a:ext cx="123708" cy="132213"/>
                </a:xfrm>
                <a:custGeom>
                  <a:rect b="b" l="l" r="r" t="t"/>
                  <a:pathLst>
                    <a:path extrusionOk="0" h="1166" w="1091">
                      <a:moveTo>
                        <a:pt x="1031" y="1"/>
                      </a:moveTo>
                      <a:cubicBezTo>
                        <a:pt x="0" y="314"/>
                        <a:pt x="194" y="1166"/>
                        <a:pt x="194" y="1166"/>
                      </a:cubicBezTo>
                      <a:cubicBezTo>
                        <a:pt x="1090" y="1076"/>
                        <a:pt x="1031" y="1"/>
                        <a:pt x="10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76" name="Google Shape;776;p11"/>
              <p:cNvGrpSpPr/>
              <p:nvPr/>
            </p:nvGrpSpPr>
            <p:grpSpPr>
              <a:xfrm rot="-6299946">
                <a:off x="-156669" y="4296346"/>
                <a:ext cx="827967" cy="1076593"/>
                <a:chOff x="7054700" y="8340850"/>
                <a:chExt cx="411525" cy="535100"/>
              </a:xfrm>
            </p:grpSpPr>
            <p:sp>
              <p:nvSpPr>
                <p:cNvPr id="777" name="Google Shape;777;p11"/>
                <p:cNvSpPr/>
                <p:nvPr/>
              </p:nvSpPr>
              <p:spPr>
                <a:xfrm>
                  <a:off x="7224975" y="8340850"/>
                  <a:ext cx="101600" cy="243850"/>
                </a:xfrm>
                <a:custGeom>
                  <a:rect b="b" l="l" r="r" t="t"/>
                  <a:pathLst>
                    <a:path extrusionOk="0" fill="none" h="9754" w="4064">
                      <a:moveTo>
                        <a:pt x="1" y="9753"/>
                      </a:moveTo>
                      <a:cubicBezTo>
                        <a:pt x="1" y="9753"/>
                        <a:pt x="3107" y="3690"/>
                        <a:pt x="4063" y="0"/>
                      </a:cubicBezTo>
                      <a:moveTo>
                        <a:pt x="3555" y="9753"/>
                      </a:moveTo>
                      <a:cubicBezTo>
                        <a:pt x="3555" y="9753"/>
                        <a:pt x="2465" y="7050"/>
                        <a:pt x="2420" y="4496"/>
                      </a:cubicBezTo>
                    </a:path>
                  </a:pathLst>
                </a:custGeom>
                <a:noFill/>
                <a:ln cap="flat" cmpd="sng" w="1567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" name="Google Shape;778;p11"/>
                <p:cNvSpPr/>
                <p:nvPr/>
              </p:nvSpPr>
              <p:spPr>
                <a:xfrm>
                  <a:off x="7054700" y="8573950"/>
                  <a:ext cx="252825" cy="194075"/>
                </a:xfrm>
                <a:custGeom>
                  <a:rect b="b" l="l" r="r" t="t"/>
                  <a:pathLst>
                    <a:path extrusionOk="0" h="7763" w="10113">
                      <a:moveTo>
                        <a:pt x="6465" y="0"/>
                      </a:moveTo>
                      <a:cubicBezTo>
                        <a:pt x="6295" y="0"/>
                        <a:pt x="6122" y="87"/>
                        <a:pt x="6020" y="250"/>
                      </a:cubicBezTo>
                      <a:cubicBezTo>
                        <a:pt x="5632" y="848"/>
                        <a:pt x="5497" y="1490"/>
                        <a:pt x="5452" y="1998"/>
                      </a:cubicBezTo>
                      <a:cubicBezTo>
                        <a:pt x="5044" y="1913"/>
                        <a:pt x="4502" y="1830"/>
                        <a:pt x="3931" y="1830"/>
                      </a:cubicBezTo>
                      <a:cubicBezTo>
                        <a:pt x="2791" y="1830"/>
                        <a:pt x="1539" y="2162"/>
                        <a:pt x="1031" y="3476"/>
                      </a:cubicBezTo>
                      <a:cubicBezTo>
                        <a:pt x="1" y="6135"/>
                        <a:pt x="4497" y="7106"/>
                        <a:pt x="4497" y="7106"/>
                      </a:cubicBezTo>
                      <a:cubicBezTo>
                        <a:pt x="4497" y="7106"/>
                        <a:pt x="5916" y="7762"/>
                        <a:pt x="7253" y="7762"/>
                      </a:cubicBezTo>
                      <a:cubicBezTo>
                        <a:pt x="8206" y="7762"/>
                        <a:pt x="9117" y="7428"/>
                        <a:pt x="9440" y="6284"/>
                      </a:cubicBezTo>
                      <a:cubicBezTo>
                        <a:pt x="10112" y="4014"/>
                        <a:pt x="7379" y="2670"/>
                        <a:pt x="6453" y="2296"/>
                      </a:cubicBezTo>
                      <a:cubicBezTo>
                        <a:pt x="6722" y="1848"/>
                        <a:pt x="7080" y="1490"/>
                        <a:pt x="7379" y="1236"/>
                      </a:cubicBezTo>
                      <a:cubicBezTo>
                        <a:pt x="7678" y="982"/>
                        <a:pt x="7603" y="519"/>
                        <a:pt x="7275" y="355"/>
                      </a:cubicBezTo>
                      <a:lnTo>
                        <a:pt x="6692" y="56"/>
                      </a:lnTo>
                      <a:cubicBezTo>
                        <a:pt x="6622" y="18"/>
                        <a:pt x="6543" y="0"/>
                        <a:pt x="64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11"/>
                <p:cNvSpPr/>
                <p:nvPr/>
              </p:nvSpPr>
              <p:spPr>
                <a:xfrm>
                  <a:off x="7065175" y="8679500"/>
                  <a:ext cx="190450" cy="186150"/>
                </a:xfrm>
                <a:custGeom>
                  <a:rect b="b" l="l" r="r" t="t"/>
                  <a:pathLst>
                    <a:path extrusionOk="0" h="7446" w="7618">
                      <a:moveTo>
                        <a:pt x="2208" y="0"/>
                      </a:moveTo>
                      <a:cubicBezTo>
                        <a:pt x="1980" y="0"/>
                        <a:pt x="1759" y="147"/>
                        <a:pt x="1688" y="389"/>
                      </a:cubicBezTo>
                      <a:lnTo>
                        <a:pt x="538" y="3840"/>
                      </a:lnTo>
                      <a:cubicBezTo>
                        <a:pt x="0" y="5438"/>
                        <a:pt x="1673" y="7021"/>
                        <a:pt x="2599" y="7335"/>
                      </a:cubicBezTo>
                      <a:cubicBezTo>
                        <a:pt x="2659" y="7365"/>
                        <a:pt x="2733" y="7379"/>
                        <a:pt x="2793" y="7379"/>
                      </a:cubicBezTo>
                      <a:cubicBezTo>
                        <a:pt x="2986" y="7422"/>
                        <a:pt x="3215" y="7445"/>
                        <a:pt x="3464" y="7445"/>
                      </a:cubicBezTo>
                      <a:cubicBezTo>
                        <a:pt x="4179" y="7445"/>
                        <a:pt x="5055" y="7251"/>
                        <a:pt x="5676" y="6752"/>
                      </a:cubicBezTo>
                      <a:lnTo>
                        <a:pt x="5691" y="6737"/>
                      </a:lnTo>
                      <a:lnTo>
                        <a:pt x="5706" y="6737"/>
                      </a:lnTo>
                      <a:lnTo>
                        <a:pt x="5721" y="6722"/>
                      </a:lnTo>
                      <a:lnTo>
                        <a:pt x="5735" y="6707"/>
                      </a:lnTo>
                      <a:lnTo>
                        <a:pt x="5750" y="6692"/>
                      </a:lnTo>
                      <a:lnTo>
                        <a:pt x="5765" y="6677"/>
                      </a:lnTo>
                      <a:lnTo>
                        <a:pt x="5780" y="6677"/>
                      </a:lnTo>
                      <a:lnTo>
                        <a:pt x="5795" y="6663"/>
                      </a:lnTo>
                      <a:lnTo>
                        <a:pt x="5795" y="6648"/>
                      </a:lnTo>
                      <a:lnTo>
                        <a:pt x="5810" y="6633"/>
                      </a:lnTo>
                      <a:lnTo>
                        <a:pt x="5825" y="6618"/>
                      </a:lnTo>
                      <a:lnTo>
                        <a:pt x="5840" y="6603"/>
                      </a:lnTo>
                      <a:lnTo>
                        <a:pt x="5855" y="6603"/>
                      </a:lnTo>
                      <a:cubicBezTo>
                        <a:pt x="6079" y="6379"/>
                        <a:pt x="6258" y="6110"/>
                        <a:pt x="6378" y="5811"/>
                      </a:cubicBezTo>
                      <a:lnTo>
                        <a:pt x="7528" y="2361"/>
                      </a:lnTo>
                      <a:cubicBezTo>
                        <a:pt x="7617" y="2122"/>
                        <a:pt x="7513" y="1853"/>
                        <a:pt x="7304" y="1704"/>
                      </a:cubicBezTo>
                      <a:cubicBezTo>
                        <a:pt x="7289" y="1674"/>
                        <a:pt x="7244" y="1659"/>
                        <a:pt x="7214" y="1644"/>
                      </a:cubicBezTo>
                      <a:cubicBezTo>
                        <a:pt x="6004" y="808"/>
                        <a:pt x="4615" y="285"/>
                        <a:pt x="3181" y="91"/>
                      </a:cubicBezTo>
                      <a:cubicBezTo>
                        <a:pt x="2868" y="46"/>
                        <a:pt x="2569" y="16"/>
                        <a:pt x="2241" y="1"/>
                      </a:cubicBezTo>
                      <a:cubicBezTo>
                        <a:pt x="2230" y="0"/>
                        <a:pt x="2219" y="0"/>
                        <a:pt x="22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" name="Google Shape;780;p11"/>
                <p:cNvSpPr/>
                <p:nvPr/>
              </p:nvSpPr>
              <p:spPr>
                <a:xfrm>
                  <a:off x="7064800" y="8679875"/>
                  <a:ext cx="79550" cy="184500"/>
                </a:xfrm>
                <a:custGeom>
                  <a:rect b="b" l="l" r="r" t="t"/>
                  <a:pathLst>
                    <a:path extrusionOk="0" h="7380" w="3182">
                      <a:moveTo>
                        <a:pt x="2223" y="0"/>
                      </a:moveTo>
                      <a:cubicBezTo>
                        <a:pt x="1982" y="0"/>
                        <a:pt x="1759" y="161"/>
                        <a:pt x="1688" y="389"/>
                      </a:cubicBezTo>
                      <a:lnTo>
                        <a:pt x="538" y="3825"/>
                      </a:lnTo>
                      <a:cubicBezTo>
                        <a:pt x="0" y="5438"/>
                        <a:pt x="1688" y="7021"/>
                        <a:pt x="2599" y="7335"/>
                      </a:cubicBezTo>
                      <a:cubicBezTo>
                        <a:pt x="2659" y="7364"/>
                        <a:pt x="2733" y="7364"/>
                        <a:pt x="2793" y="7379"/>
                      </a:cubicBezTo>
                      <a:cubicBezTo>
                        <a:pt x="1688" y="4616"/>
                        <a:pt x="2554" y="1629"/>
                        <a:pt x="3182" y="91"/>
                      </a:cubicBezTo>
                      <a:cubicBezTo>
                        <a:pt x="2868" y="46"/>
                        <a:pt x="2569" y="16"/>
                        <a:pt x="2256" y="1"/>
                      </a:cubicBezTo>
                      <a:cubicBezTo>
                        <a:pt x="2245" y="0"/>
                        <a:pt x="2234" y="0"/>
                        <a:pt x="222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1" name="Google Shape;781;p11"/>
                <p:cNvSpPr/>
                <p:nvPr/>
              </p:nvSpPr>
              <p:spPr>
                <a:xfrm>
                  <a:off x="7220125" y="8580850"/>
                  <a:ext cx="246100" cy="190825"/>
                </a:xfrm>
                <a:custGeom>
                  <a:rect b="b" l="l" r="r" t="t"/>
                  <a:pathLst>
                    <a:path extrusionOk="0" h="7633" w="9844">
                      <a:moveTo>
                        <a:pt x="4066" y="0"/>
                      </a:moveTo>
                      <a:cubicBezTo>
                        <a:pt x="4046" y="0"/>
                        <a:pt x="4025" y="2"/>
                        <a:pt x="4003" y="4"/>
                      </a:cubicBezTo>
                      <a:lnTo>
                        <a:pt x="3361" y="49"/>
                      </a:lnTo>
                      <a:cubicBezTo>
                        <a:pt x="3092" y="79"/>
                        <a:pt x="2883" y="318"/>
                        <a:pt x="2883" y="587"/>
                      </a:cubicBezTo>
                      <a:cubicBezTo>
                        <a:pt x="2883" y="1304"/>
                        <a:pt x="3107" y="1916"/>
                        <a:pt x="3346" y="2364"/>
                      </a:cubicBezTo>
                      <a:cubicBezTo>
                        <a:pt x="2181" y="2797"/>
                        <a:pt x="0" y="3902"/>
                        <a:pt x="419" y="5964"/>
                      </a:cubicBezTo>
                      <a:cubicBezTo>
                        <a:pt x="671" y="7283"/>
                        <a:pt x="1762" y="7633"/>
                        <a:pt x="2847" y="7633"/>
                      </a:cubicBezTo>
                      <a:cubicBezTo>
                        <a:pt x="4071" y="7633"/>
                        <a:pt x="5288" y="7188"/>
                        <a:pt x="5288" y="7188"/>
                      </a:cubicBezTo>
                      <a:cubicBezTo>
                        <a:pt x="5288" y="7188"/>
                        <a:pt x="9843" y="6576"/>
                        <a:pt x="9022" y="3843"/>
                      </a:cubicBezTo>
                      <a:cubicBezTo>
                        <a:pt x="8564" y="2286"/>
                        <a:pt x="7004" y="1949"/>
                        <a:pt x="5754" y="1949"/>
                      </a:cubicBezTo>
                      <a:cubicBezTo>
                        <a:pt x="5169" y="1949"/>
                        <a:pt x="4652" y="2023"/>
                        <a:pt x="4347" y="2080"/>
                      </a:cubicBezTo>
                      <a:cubicBezTo>
                        <a:pt x="4332" y="1557"/>
                        <a:pt x="4451" y="1065"/>
                        <a:pt x="4571" y="691"/>
                      </a:cubicBezTo>
                      <a:cubicBezTo>
                        <a:pt x="4669" y="339"/>
                        <a:pt x="4409" y="0"/>
                        <a:pt x="40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2" name="Google Shape;782;p11"/>
                <p:cNvSpPr/>
                <p:nvPr/>
              </p:nvSpPr>
              <p:spPr>
                <a:xfrm>
                  <a:off x="7266800" y="8692100"/>
                  <a:ext cx="174400" cy="183850"/>
                </a:xfrm>
                <a:custGeom>
                  <a:rect b="b" l="l" r="r" t="t"/>
                  <a:pathLst>
                    <a:path extrusionOk="0" h="7354" w="6976">
                      <a:moveTo>
                        <a:pt x="5102" y="1"/>
                      </a:moveTo>
                      <a:cubicBezTo>
                        <a:pt x="3724" y="1"/>
                        <a:pt x="2379" y="298"/>
                        <a:pt x="1151" y="856"/>
                      </a:cubicBezTo>
                      <a:cubicBezTo>
                        <a:pt x="882" y="976"/>
                        <a:pt x="598" y="1140"/>
                        <a:pt x="329" y="1289"/>
                      </a:cubicBezTo>
                      <a:cubicBezTo>
                        <a:pt x="105" y="1409"/>
                        <a:pt x="0" y="1663"/>
                        <a:pt x="60" y="1917"/>
                      </a:cubicBezTo>
                      <a:lnTo>
                        <a:pt x="912" y="5442"/>
                      </a:lnTo>
                      <a:cubicBezTo>
                        <a:pt x="1249" y="6815"/>
                        <a:pt x="2901" y="7354"/>
                        <a:pt x="3984" y="7354"/>
                      </a:cubicBezTo>
                      <a:cubicBezTo>
                        <a:pt x="4196" y="7354"/>
                        <a:pt x="4387" y="7333"/>
                        <a:pt x="4541" y="7294"/>
                      </a:cubicBezTo>
                      <a:cubicBezTo>
                        <a:pt x="4601" y="7279"/>
                        <a:pt x="4660" y="7264"/>
                        <a:pt x="4735" y="7234"/>
                      </a:cubicBezTo>
                      <a:cubicBezTo>
                        <a:pt x="5452" y="6980"/>
                        <a:pt x="6483" y="6173"/>
                        <a:pt x="6826" y="5158"/>
                      </a:cubicBezTo>
                      <a:lnTo>
                        <a:pt x="6841" y="5143"/>
                      </a:lnTo>
                      <a:lnTo>
                        <a:pt x="6841" y="5113"/>
                      </a:lnTo>
                      <a:lnTo>
                        <a:pt x="6856" y="5098"/>
                      </a:lnTo>
                      <a:lnTo>
                        <a:pt x="6856" y="5083"/>
                      </a:lnTo>
                      <a:lnTo>
                        <a:pt x="6856" y="5068"/>
                      </a:lnTo>
                      <a:lnTo>
                        <a:pt x="6871" y="5053"/>
                      </a:lnTo>
                      <a:lnTo>
                        <a:pt x="6871" y="5038"/>
                      </a:lnTo>
                      <a:lnTo>
                        <a:pt x="6871" y="5008"/>
                      </a:lnTo>
                      <a:lnTo>
                        <a:pt x="6886" y="4994"/>
                      </a:lnTo>
                      <a:lnTo>
                        <a:pt x="6886" y="4979"/>
                      </a:lnTo>
                      <a:lnTo>
                        <a:pt x="6886" y="4964"/>
                      </a:lnTo>
                      <a:lnTo>
                        <a:pt x="6886" y="4949"/>
                      </a:lnTo>
                      <a:cubicBezTo>
                        <a:pt x="6961" y="4635"/>
                        <a:pt x="6975" y="4307"/>
                        <a:pt x="6901" y="3978"/>
                      </a:cubicBezTo>
                      <a:lnTo>
                        <a:pt x="6035" y="453"/>
                      </a:lnTo>
                      <a:cubicBezTo>
                        <a:pt x="5975" y="199"/>
                        <a:pt x="5766" y="20"/>
                        <a:pt x="5497" y="5"/>
                      </a:cubicBezTo>
                      <a:lnTo>
                        <a:pt x="5392" y="5"/>
                      </a:lnTo>
                      <a:cubicBezTo>
                        <a:pt x="5295" y="2"/>
                        <a:pt x="5199" y="1"/>
                        <a:pt x="510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11"/>
                <p:cNvSpPr/>
                <p:nvPr/>
              </p:nvSpPr>
              <p:spPr>
                <a:xfrm>
                  <a:off x="7266800" y="8713500"/>
                  <a:ext cx="118400" cy="162450"/>
                </a:xfrm>
                <a:custGeom>
                  <a:rect b="b" l="l" r="r" t="t"/>
                  <a:pathLst>
                    <a:path extrusionOk="0" h="6498" w="4736">
                      <a:moveTo>
                        <a:pt x="1151" y="0"/>
                      </a:moveTo>
                      <a:cubicBezTo>
                        <a:pt x="882" y="120"/>
                        <a:pt x="598" y="269"/>
                        <a:pt x="329" y="433"/>
                      </a:cubicBezTo>
                      <a:cubicBezTo>
                        <a:pt x="105" y="553"/>
                        <a:pt x="0" y="807"/>
                        <a:pt x="60" y="1061"/>
                      </a:cubicBezTo>
                      <a:lnTo>
                        <a:pt x="912" y="4586"/>
                      </a:lnTo>
                      <a:cubicBezTo>
                        <a:pt x="1249" y="5959"/>
                        <a:pt x="2901" y="6498"/>
                        <a:pt x="3984" y="6498"/>
                      </a:cubicBezTo>
                      <a:cubicBezTo>
                        <a:pt x="4196" y="6498"/>
                        <a:pt x="4387" y="6477"/>
                        <a:pt x="4541" y="6438"/>
                      </a:cubicBezTo>
                      <a:cubicBezTo>
                        <a:pt x="4601" y="6423"/>
                        <a:pt x="4660" y="6408"/>
                        <a:pt x="4735" y="6378"/>
                      </a:cubicBezTo>
                      <a:cubicBezTo>
                        <a:pt x="2316" y="4645"/>
                        <a:pt x="1449" y="1658"/>
                        <a:pt x="11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11"/>
                <p:cNvSpPr/>
                <p:nvPr/>
              </p:nvSpPr>
              <p:spPr>
                <a:xfrm>
                  <a:off x="7292575" y="8422250"/>
                  <a:ext cx="159825" cy="136675"/>
                </a:xfrm>
                <a:custGeom>
                  <a:rect b="b" l="l" r="r" t="t"/>
                  <a:pathLst>
                    <a:path extrusionOk="0" h="5467" w="6393">
                      <a:moveTo>
                        <a:pt x="1090" y="0"/>
                      </a:moveTo>
                      <a:cubicBezTo>
                        <a:pt x="1090" y="1"/>
                        <a:pt x="0" y="4541"/>
                        <a:pt x="5422" y="5467"/>
                      </a:cubicBezTo>
                      <a:lnTo>
                        <a:pt x="5437" y="5467"/>
                      </a:lnTo>
                      <a:cubicBezTo>
                        <a:pt x="5437" y="5467"/>
                        <a:pt x="6393" y="1479"/>
                        <a:pt x="109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11"/>
                <p:cNvSpPr/>
                <p:nvPr/>
              </p:nvSpPr>
              <p:spPr>
                <a:xfrm>
                  <a:off x="7306375" y="8404700"/>
                  <a:ext cx="97850" cy="124000"/>
                </a:xfrm>
                <a:custGeom>
                  <a:rect b="b" l="l" r="r" t="t"/>
                  <a:pathLst>
                    <a:path extrusionOk="0" fill="none" h="4960" w="3914">
                      <a:moveTo>
                        <a:pt x="1" y="0"/>
                      </a:moveTo>
                      <a:lnTo>
                        <a:pt x="3914" y="495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11"/>
                <p:cNvSpPr/>
                <p:nvPr/>
              </p:nvSpPr>
              <p:spPr>
                <a:xfrm>
                  <a:off x="7104375" y="8455100"/>
                  <a:ext cx="188200" cy="154625"/>
                </a:xfrm>
                <a:custGeom>
                  <a:rect b="b" l="l" r="r" t="t"/>
                  <a:pathLst>
                    <a:path extrusionOk="0" h="6185" w="7528">
                      <a:moveTo>
                        <a:pt x="6796" y="1"/>
                      </a:moveTo>
                      <a:lnTo>
                        <a:pt x="6796" y="1"/>
                      </a:lnTo>
                      <a:cubicBezTo>
                        <a:pt x="0" y="1091"/>
                        <a:pt x="643" y="6184"/>
                        <a:pt x="643" y="6184"/>
                      </a:cubicBezTo>
                      <a:lnTo>
                        <a:pt x="673" y="6184"/>
                      </a:lnTo>
                      <a:cubicBezTo>
                        <a:pt x="7528" y="5796"/>
                        <a:pt x="6796" y="1"/>
                        <a:pt x="67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7" name="Google Shape;787;p11"/>
                <p:cNvSpPr/>
                <p:nvPr/>
              </p:nvSpPr>
              <p:spPr>
                <a:xfrm>
                  <a:off x="7154775" y="8435700"/>
                  <a:ext cx="138925" cy="140025"/>
                </a:xfrm>
                <a:custGeom>
                  <a:rect b="b" l="l" r="r" t="t"/>
                  <a:pathLst>
                    <a:path extrusionOk="0" fill="none" h="5601" w="5557">
                      <a:moveTo>
                        <a:pt x="5557" y="0"/>
                      </a:moveTo>
                      <a:lnTo>
                        <a:pt x="1" y="560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8" name="Google Shape;788;p11"/>
              <p:cNvGrpSpPr/>
              <p:nvPr/>
            </p:nvGrpSpPr>
            <p:grpSpPr>
              <a:xfrm rot="1730371">
                <a:off x="-695611" y="2936290"/>
                <a:ext cx="1594097" cy="1271020"/>
                <a:chOff x="12004800" y="5638575"/>
                <a:chExt cx="810675" cy="646375"/>
              </a:xfrm>
            </p:grpSpPr>
            <p:grpSp>
              <p:nvGrpSpPr>
                <p:cNvPr id="789" name="Google Shape;789;p11"/>
                <p:cNvGrpSpPr/>
                <p:nvPr/>
              </p:nvGrpSpPr>
              <p:grpSpPr>
                <a:xfrm>
                  <a:off x="12004800" y="5638575"/>
                  <a:ext cx="810675" cy="646375"/>
                  <a:chOff x="12004800" y="5638575"/>
                  <a:chExt cx="810675" cy="646375"/>
                </a:xfrm>
              </p:grpSpPr>
              <p:sp>
                <p:nvSpPr>
                  <p:cNvPr id="790" name="Google Shape;790;p11"/>
                  <p:cNvSpPr/>
                  <p:nvPr/>
                </p:nvSpPr>
                <p:spPr>
                  <a:xfrm>
                    <a:off x="12004800" y="5638950"/>
                    <a:ext cx="587750" cy="461350"/>
                  </a:xfrm>
                  <a:custGeom>
                    <a:rect b="b" l="l" r="r" t="t"/>
                    <a:pathLst>
                      <a:path extrusionOk="0" h="18454" w="23510">
                        <a:moveTo>
                          <a:pt x="23510" y="1"/>
                        </a:moveTo>
                        <a:cubicBezTo>
                          <a:pt x="23092" y="598"/>
                          <a:pt x="20702" y="3077"/>
                          <a:pt x="20702" y="3077"/>
                        </a:cubicBezTo>
                        <a:lnTo>
                          <a:pt x="20478" y="2599"/>
                        </a:lnTo>
                        <a:cubicBezTo>
                          <a:pt x="19880" y="3481"/>
                          <a:pt x="18521" y="4810"/>
                          <a:pt x="18521" y="4810"/>
                        </a:cubicBezTo>
                        <a:lnTo>
                          <a:pt x="18222" y="4332"/>
                        </a:lnTo>
                        <a:cubicBezTo>
                          <a:pt x="17595" y="4840"/>
                          <a:pt x="16565" y="6647"/>
                          <a:pt x="16565" y="6647"/>
                        </a:cubicBezTo>
                        <a:lnTo>
                          <a:pt x="16176" y="6124"/>
                        </a:lnTo>
                        <a:cubicBezTo>
                          <a:pt x="15566" y="7129"/>
                          <a:pt x="15497" y="8268"/>
                          <a:pt x="15490" y="8468"/>
                        </a:cubicBezTo>
                        <a:lnTo>
                          <a:pt x="15490" y="8468"/>
                        </a:lnTo>
                        <a:cubicBezTo>
                          <a:pt x="15519" y="7158"/>
                          <a:pt x="14578" y="5452"/>
                          <a:pt x="14578" y="5452"/>
                        </a:cubicBezTo>
                        <a:lnTo>
                          <a:pt x="14399" y="6020"/>
                        </a:lnTo>
                        <a:cubicBezTo>
                          <a:pt x="13936" y="4974"/>
                          <a:pt x="12562" y="3690"/>
                          <a:pt x="12562" y="3690"/>
                        </a:cubicBezTo>
                        <a:lnTo>
                          <a:pt x="12383" y="4123"/>
                        </a:lnTo>
                        <a:cubicBezTo>
                          <a:pt x="11979" y="3481"/>
                          <a:pt x="10560" y="1957"/>
                          <a:pt x="10560" y="1957"/>
                        </a:cubicBezTo>
                        <a:lnTo>
                          <a:pt x="10531" y="2495"/>
                        </a:lnTo>
                        <a:cubicBezTo>
                          <a:pt x="9709" y="1763"/>
                          <a:pt x="7424" y="61"/>
                          <a:pt x="7424" y="60"/>
                        </a:cubicBezTo>
                        <a:lnTo>
                          <a:pt x="7424" y="60"/>
                        </a:lnTo>
                        <a:cubicBezTo>
                          <a:pt x="7767" y="777"/>
                          <a:pt x="7917" y="3062"/>
                          <a:pt x="7917" y="3062"/>
                        </a:cubicBezTo>
                        <a:lnTo>
                          <a:pt x="7469" y="3062"/>
                        </a:lnTo>
                        <a:cubicBezTo>
                          <a:pt x="7842" y="3944"/>
                          <a:pt x="8260" y="5721"/>
                          <a:pt x="8260" y="5721"/>
                        </a:cubicBezTo>
                        <a:lnTo>
                          <a:pt x="7723" y="5661"/>
                        </a:lnTo>
                        <a:lnTo>
                          <a:pt x="7723" y="5661"/>
                        </a:lnTo>
                        <a:cubicBezTo>
                          <a:pt x="7887" y="6617"/>
                          <a:pt x="8768" y="8141"/>
                          <a:pt x="8768" y="8141"/>
                        </a:cubicBezTo>
                        <a:lnTo>
                          <a:pt x="8051" y="8141"/>
                        </a:lnTo>
                        <a:cubicBezTo>
                          <a:pt x="8678" y="9365"/>
                          <a:pt x="10112" y="10500"/>
                          <a:pt x="10112" y="10500"/>
                        </a:cubicBezTo>
                        <a:cubicBezTo>
                          <a:pt x="9052" y="9813"/>
                          <a:pt x="6752" y="9679"/>
                          <a:pt x="6752" y="9679"/>
                        </a:cubicBezTo>
                        <a:lnTo>
                          <a:pt x="6752" y="9679"/>
                        </a:lnTo>
                        <a:lnTo>
                          <a:pt x="6841" y="10187"/>
                        </a:lnTo>
                        <a:cubicBezTo>
                          <a:pt x="6162" y="10086"/>
                          <a:pt x="5549" y="10057"/>
                          <a:pt x="5067" y="10057"/>
                        </a:cubicBezTo>
                        <a:cubicBezTo>
                          <a:pt x="4404" y="10057"/>
                          <a:pt x="3989" y="10112"/>
                          <a:pt x="3989" y="10112"/>
                        </a:cubicBezTo>
                        <a:lnTo>
                          <a:pt x="4317" y="10485"/>
                        </a:lnTo>
                        <a:cubicBezTo>
                          <a:pt x="3033" y="10530"/>
                          <a:pt x="1" y="11307"/>
                          <a:pt x="1" y="11307"/>
                        </a:cubicBezTo>
                        <a:cubicBezTo>
                          <a:pt x="1793" y="12756"/>
                          <a:pt x="3839" y="13921"/>
                          <a:pt x="3839" y="13921"/>
                        </a:cubicBezTo>
                        <a:lnTo>
                          <a:pt x="3436" y="14175"/>
                        </a:lnTo>
                        <a:cubicBezTo>
                          <a:pt x="4482" y="14712"/>
                          <a:pt x="6767" y="16505"/>
                          <a:pt x="6767" y="16505"/>
                        </a:cubicBezTo>
                        <a:lnTo>
                          <a:pt x="6423" y="16788"/>
                        </a:lnTo>
                        <a:cubicBezTo>
                          <a:pt x="7648" y="17640"/>
                          <a:pt x="10277" y="17983"/>
                          <a:pt x="10277" y="17983"/>
                        </a:cubicBezTo>
                        <a:lnTo>
                          <a:pt x="10067" y="18431"/>
                        </a:lnTo>
                        <a:cubicBezTo>
                          <a:pt x="10308" y="18447"/>
                          <a:pt x="10537" y="18454"/>
                          <a:pt x="10755" y="18454"/>
                        </a:cubicBezTo>
                        <a:cubicBezTo>
                          <a:pt x="13074" y="18454"/>
                          <a:pt x="14085" y="17655"/>
                          <a:pt x="14085" y="17655"/>
                        </a:cubicBezTo>
                        <a:lnTo>
                          <a:pt x="23510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1" name="Google Shape;791;p11"/>
                  <p:cNvSpPr/>
                  <p:nvPr/>
                </p:nvSpPr>
                <p:spPr>
                  <a:xfrm>
                    <a:off x="12354300" y="5638575"/>
                    <a:ext cx="461175" cy="646375"/>
                  </a:xfrm>
                  <a:custGeom>
                    <a:rect b="b" l="l" r="r" t="t"/>
                    <a:pathLst>
                      <a:path extrusionOk="0" h="25855" w="18447">
                        <a:moveTo>
                          <a:pt x="9545" y="1"/>
                        </a:moveTo>
                        <a:lnTo>
                          <a:pt x="105" y="17670"/>
                        </a:lnTo>
                        <a:cubicBezTo>
                          <a:pt x="105" y="17670"/>
                          <a:pt x="1" y="19208"/>
                          <a:pt x="1688" y="21434"/>
                        </a:cubicBezTo>
                        <a:lnTo>
                          <a:pt x="1957" y="21015"/>
                        </a:lnTo>
                        <a:cubicBezTo>
                          <a:pt x="1957" y="21015"/>
                          <a:pt x="3705" y="23017"/>
                          <a:pt x="5079" y="23554"/>
                        </a:cubicBezTo>
                        <a:lnTo>
                          <a:pt x="5124" y="23106"/>
                        </a:lnTo>
                        <a:cubicBezTo>
                          <a:pt x="5124" y="23106"/>
                          <a:pt x="7872" y="24017"/>
                          <a:pt x="8917" y="24585"/>
                        </a:cubicBezTo>
                        <a:lnTo>
                          <a:pt x="8902" y="24107"/>
                        </a:lnTo>
                        <a:lnTo>
                          <a:pt x="8902" y="24107"/>
                        </a:lnTo>
                        <a:cubicBezTo>
                          <a:pt x="8903" y="24107"/>
                          <a:pt x="11023" y="25153"/>
                          <a:pt x="13219" y="25855"/>
                        </a:cubicBezTo>
                        <a:cubicBezTo>
                          <a:pt x="13219" y="25855"/>
                          <a:pt x="12173" y="22897"/>
                          <a:pt x="11501" y="21792"/>
                        </a:cubicBezTo>
                        <a:lnTo>
                          <a:pt x="11501" y="21792"/>
                        </a:lnTo>
                        <a:lnTo>
                          <a:pt x="11994" y="21852"/>
                        </a:lnTo>
                        <a:cubicBezTo>
                          <a:pt x="11994" y="21852"/>
                          <a:pt x="11441" y="20717"/>
                          <a:pt x="10351" y="19522"/>
                        </a:cubicBezTo>
                        <a:lnTo>
                          <a:pt x="10814" y="19313"/>
                        </a:lnTo>
                        <a:cubicBezTo>
                          <a:pt x="10814" y="19313"/>
                          <a:pt x="9410" y="17461"/>
                          <a:pt x="8260" y="16983"/>
                        </a:cubicBezTo>
                        <a:lnTo>
                          <a:pt x="8260" y="16983"/>
                        </a:lnTo>
                        <a:cubicBezTo>
                          <a:pt x="8261" y="16983"/>
                          <a:pt x="9641" y="17407"/>
                          <a:pt x="10902" y="17407"/>
                        </a:cubicBezTo>
                        <a:cubicBezTo>
                          <a:pt x="11060" y="17407"/>
                          <a:pt x="11216" y="17401"/>
                          <a:pt x="11367" y="17386"/>
                        </a:cubicBezTo>
                        <a:lnTo>
                          <a:pt x="10964" y="16803"/>
                        </a:lnTo>
                        <a:cubicBezTo>
                          <a:pt x="10964" y="16803"/>
                          <a:pt x="12726" y="16669"/>
                          <a:pt x="13607" y="16296"/>
                        </a:cubicBezTo>
                        <a:lnTo>
                          <a:pt x="13249" y="15892"/>
                        </a:lnTo>
                        <a:cubicBezTo>
                          <a:pt x="13249" y="15892"/>
                          <a:pt x="14966" y="15250"/>
                          <a:pt x="15922" y="15071"/>
                        </a:cubicBezTo>
                        <a:lnTo>
                          <a:pt x="15668" y="14683"/>
                        </a:lnTo>
                        <a:cubicBezTo>
                          <a:pt x="15668" y="14683"/>
                          <a:pt x="17655" y="13532"/>
                          <a:pt x="18446" y="13428"/>
                        </a:cubicBezTo>
                        <a:cubicBezTo>
                          <a:pt x="18446" y="13428"/>
                          <a:pt x="15758" y="12457"/>
                          <a:pt x="14683" y="12218"/>
                        </a:cubicBezTo>
                        <a:lnTo>
                          <a:pt x="15116" y="11875"/>
                        </a:lnTo>
                        <a:cubicBezTo>
                          <a:pt x="15116" y="11875"/>
                          <a:pt x="13335" y="11587"/>
                          <a:pt x="12471" y="11587"/>
                        </a:cubicBezTo>
                        <a:cubicBezTo>
                          <a:pt x="12412" y="11587"/>
                          <a:pt x="12357" y="11588"/>
                          <a:pt x="12308" y="11591"/>
                        </a:cubicBezTo>
                        <a:lnTo>
                          <a:pt x="12577" y="11202"/>
                        </a:lnTo>
                        <a:cubicBezTo>
                          <a:pt x="12577" y="11202"/>
                          <a:pt x="11336" y="10900"/>
                          <a:pt x="10272" y="10900"/>
                        </a:cubicBezTo>
                        <a:cubicBezTo>
                          <a:pt x="10041" y="10900"/>
                          <a:pt x="9819" y="10914"/>
                          <a:pt x="9619" y="10949"/>
                        </a:cubicBezTo>
                        <a:lnTo>
                          <a:pt x="9978" y="10471"/>
                        </a:lnTo>
                        <a:lnTo>
                          <a:pt x="9978" y="10471"/>
                        </a:lnTo>
                        <a:cubicBezTo>
                          <a:pt x="9977" y="10471"/>
                          <a:pt x="8024" y="10650"/>
                          <a:pt x="6948" y="11410"/>
                        </a:cubicBezTo>
                        <a:lnTo>
                          <a:pt x="6948" y="11410"/>
                        </a:lnTo>
                        <a:cubicBezTo>
                          <a:pt x="7006" y="11369"/>
                          <a:pt x="8007" y="10646"/>
                          <a:pt x="8529" y="9515"/>
                        </a:cubicBezTo>
                        <a:lnTo>
                          <a:pt x="7887" y="9470"/>
                        </a:lnTo>
                        <a:cubicBezTo>
                          <a:pt x="7887" y="9470"/>
                          <a:pt x="8813" y="7603"/>
                          <a:pt x="8873" y="6811"/>
                        </a:cubicBezTo>
                        <a:lnTo>
                          <a:pt x="8873" y="6811"/>
                        </a:lnTo>
                        <a:lnTo>
                          <a:pt x="8320" y="6826"/>
                        </a:lnTo>
                        <a:cubicBezTo>
                          <a:pt x="8320" y="6826"/>
                          <a:pt x="8678" y="4944"/>
                          <a:pt x="9052" y="3974"/>
                        </a:cubicBezTo>
                        <a:lnTo>
                          <a:pt x="9052" y="3974"/>
                        </a:lnTo>
                        <a:lnTo>
                          <a:pt x="8529" y="4033"/>
                        </a:lnTo>
                        <a:cubicBezTo>
                          <a:pt x="8529" y="4033"/>
                          <a:pt x="9276" y="658"/>
                          <a:pt x="954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92" name="Google Shape;792;p11"/>
                <p:cNvGrpSpPr/>
                <p:nvPr/>
              </p:nvGrpSpPr>
              <p:grpSpPr>
                <a:xfrm>
                  <a:off x="12117950" y="5719225"/>
                  <a:ext cx="604550" cy="543325"/>
                  <a:chOff x="12117950" y="5719225"/>
                  <a:chExt cx="604550" cy="543325"/>
                </a:xfrm>
              </p:grpSpPr>
              <p:sp>
                <p:nvSpPr>
                  <p:cNvPr id="793" name="Google Shape;793;p11"/>
                  <p:cNvSpPr/>
                  <p:nvPr/>
                </p:nvSpPr>
                <p:spPr>
                  <a:xfrm>
                    <a:off x="12263575" y="5772250"/>
                    <a:ext cx="258025" cy="490300"/>
                  </a:xfrm>
                  <a:custGeom>
                    <a:rect b="b" l="l" r="r" t="t"/>
                    <a:pathLst>
                      <a:path extrusionOk="0" h="19612" w="10321">
                        <a:moveTo>
                          <a:pt x="10276" y="1"/>
                        </a:moveTo>
                        <a:cubicBezTo>
                          <a:pt x="9410" y="1599"/>
                          <a:pt x="8558" y="3212"/>
                          <a:pt x="7677" y="4795"/>
                        </a:cubicBezTo>
                        <a:cubicBezTo>
                          <a:pt x="6453" y="7006"/>
                          <a:pt x="4287" y="10993"/>
                          <a:pt x="3062" y="13174"/>
                        </a:cubicBezTo>
                        <a:cubicBezTo>
                          <a:pt x="2091" y="14981"/>
                          <a:pt x="1016" y="16803"/>
                          <a:pt x="239" y="18715"/>
                        </a:cubicBezTo>
                        <a:cubicBezTo>
                          <a:pt x="150" y="18924"/>
                          <a:pt x="75" y="19178"/>
                          <a:pt x="0" y="19417"/>
                        </a:cubicBezTo>
                        <a:lnTo>
                          <a:pt x="1135" y="19611"/>
                        </a:lnTo>
                        <a:cubicBezTo>
                          <a:pt x="1195" y="18790"/>
                          <a:pt x="1494" y="17894"/>
                          <a:pt x="1778" y="17087"/>
                        </a:cubicBezTo>
                        <a:cubicBezTo>
                          <a:pt x="2644" y="14608"/>
                          <a:pt x="4063" y="12054"/>
                          <a:pt x="5258" y="9709"/>
                        </a:cubicBezTo>
                        <a:cubicBezTo>
                          <a:pt x="6736" y="6886"/>
                          <a:pt x="8827" y="2809"/>
                          <a:pt x="10321" y="30"/>
                        </a:cubicBezTo>
                        <a:cubicBezTo>
                          <a:pt x="10321" y="30"/>
                          <a:pt x="10276" y="16"/>
                          <a:pt x="1027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4" name="Google Shape;794;p11"/>
                  <p:cNvSpPr/>
                  <p:nvPr/>
                </p:nvSpPr>
                <p:spPr>
                  <a:xfrm>
                    <a:off x="12383800" y="6029900"/>
                    <a:ext cx="217725" cy="173650"/>
                  </a:xfrm>
                  <a:custGeom>
                    <a:rect b="b" l="l" r="r" t="t"/>
                    <a:pathLst>
                      <a:path extrusionOk="0" fill="none" h="6946" w="8709">
                        <a:moveTo>
                          <a:pt x="1" y="0"/>
                        </a:moveTo>
                        <a:cubicBezTo>
                          <a:pt x="1" y="0"/>
                          <a:pt x="5497" y="2928"/>
                          <a:pt x="8708" y="6946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5" name="Google Shape;795;p11"/>
                  <p:cNvSpPr/>
                  <p:nvPr/>
                </p:nvSpPr>
                <p:spPr>
                  <a:xfrm>
                    <a:off x="12538025" y="6137800"/>
                    <a:ext cx="6000" cy="39975"/>
                  </a:xfrm>
                  <a:custGeom>
                    <a:rect b="b" l="l" r="r" t="t"/>
                    <a:pathLst>
                      <a:path extrusionOk="0" fill="none" h="1599" w="240">
                        <a:moveTo>
                          <a:pt x="0" y="1"/>
                        </a:moveTo>
                        <a:lnTo>
                          <a:pt x="239" y="1599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6" name="Google Shape;796;p11"/>
                  <p:cNvSpPr/>
                  <p:nvPr/>
                </p:nvSpPr>
                <p:spPr>
                  <a:xfrm>
                    <a:off x="12472300" y="6085525"/>
                    <a:ext cx="66100" cy="5625"/>
                  </a:xfrm>
                  <a:custGeom>
                    <a:rect b="b" l="l" r="r" t="t"/>
                    <a:pathLst>
                      <a:path extrusionOk="0" fill="none" h="225" w="2644">
                        <a:moveTo>
                          <a:pt x="0" y="1"/>
                        </a:moveTo>
                        <a:lnTo>
                          <a:pt x="2644" y="225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7" name="Google Shape;797;p11"/>
                  <p:cNvSpPr/>
                  <p:nvPr/>
                </p:nvSpPr>
                <p:spPr>
                  <a:xfrm>
                    <a:off x="12400600" y="5975375"/>
                    <a:ext cx="321900" cy="22800"/>
                  </a:xfrm>
                  <a:custGeom>
                    <a:rect b="b" l="l" r="r" t="t"/>
                    <a:pathLst>
                      <a:path extrusionOk="0" fill="none" h="912" w="12876">
                        <a:moveTo>
                          <a:pt x="1" y="912"/>
                        </a:moveTo>
                        <a:cubicBezTo>
                          <a:pt x="1" y="912"/>
                          <a:pt x="7484" y="1"/>
                          <a:pt x="12875" y="105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8" name="Google Shape;798;p11"/>
                  <p:cNvSpPr/>
                  <p:nvPr/>
                </p:nvSpPr>
                <p:spPr>
                  <a:xfrm>
                    <a:off x="12617175" y="5979500"/>
                    <a:ext cx="67975" cy="23525"/>
                  </a:xfrm>
                  <a:custGeom>
                    <a:rect b="b" l="l" r="r" t="t"/>
                    <a:pathLst>
                      <a:path extrusionOk="0" fill="none" h="941" w="2719">
                        <a:moveTo>
                          <a:pt x="0" y="0"/>
                        </a:moveTo>
                        <a:lnTo>
                          <a:pt x="2719" y="94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9" name="Google Shape;799;p11"/>
                  <p:cNvSpPr/>
                  <p:nvPr/>
                </p:nvSpPr>
                <p:spPr>
                  <a:xfrm>
                    <a:off x="12525700" y="5955600"/>
                    <a:ext cx="22800" cy="30250"/>
                  </a:xfrm>
                  <a:custGeom>
                    <a:rect b="b" l="l" r="r" t="t"/>
                    <a:pathLst>
                      <a:path extrusionOk="0" fill="none" h="1210" w="912">
                        <a:moveTo>
                          <a:pt x="0" y="1210"/>
                        </a:moveTo>
                        <a:lnTo>
                          <a:pt x="911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0" name="Google Shape;800;p11"/>
                  <p:cNvSpPr/>
                  <p:nvPr/>
                </p:nvSpPr>
                <p:spPr>
                  <a:xfrm>
                    <a:off x="12117950" y="5945500"/>
                    <a:ext cx="265875" cy="84425"/>
                  </a:xfrm>
                  <a:custGeom>
                    <a:rect b="b" l="l" r="r" t="t"/>
                    <a:pathLst>
                      <a:path extrusionOk="0" fill="none" h="3377" w="10635">
                        <a:moveTo>
                          <a:pt x="10635" y="3376"/>
                        </a:moveTo>
                        <a:cubicBezTo>
                          <a:pt x="10635" y="3376"/>
                          <a:pt x="5138" y="434"/>
                          <a:pt x="0" y="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1" name="Google Shape;801;p11"/>
                  <p:cNvSpPr/>
                  <p:nvPr/>
                </p:nvSpPr>
                <p:spPr>
                  <a:xfrm>
                    <a:off x="12171350" y="5961575"/>
                    <a:ext cx="36975" cy="17575"/>
                  </a:xfrm>
                  <a:custGeom>
                    <a:rect b="b" l="l" r="r" t="t"/>
                    <a:pathLst>
                      <a:path extrusionOk="0" fill="none" h="703" w="1479">
                        <a:moveTo>
                          <a:pt x="1479" y="0"/>
                        </a:moveTo>
                        <a:lnTo>
                          <a:pt x="0" y="702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2" name="Google Shape;802;p11"/>
                  <p:cNvSpPr/>
                  <p:nvPr/>
                </p:nvSpPr>
                <p:spPr>
                  <a:xfrm>
                    <a:off x="12246775" y="5935050"/>
                    <a:ext cx="41475" cy="52300"/>
                  </a:xfrm>
                  <a:custGeom>
                    <a:rect b="b" l="l" r="r" t="t"/>
                    <a:pathLst>
                      <a:path extrusionOk="0" fill="none" h="2092" w="1659">
                        <a:moveTo>
                          <a:pt x="1658" y="2092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3" name="Google Shape;803;p11"/>
                  <p:cNvSpPr/>
                  <p:nvPr/>
                </p:nvSpPr>
                <p:spPr>
                  <a:xfrm>
                    <a:off x="12238550" y="5719225"/>
                    <a:ext cx="162075" cy="278950"/>
                  </a:xfrm>
                  <a:custGeom>
                    <a:rect b="b" l="l" r="r" t="t"/>
                    <a:pathLst>
                      <a:path extrusionOk="0" fill="none" h="11158" w="6483">
                        <a:moveTo>
                          <a:pt x="6483" y="11158"/>
                        </a:moveTo>
                        <a:cubicBezTo>
                          <a:pt x="6483" y="11158"/>
                          <a:pt x="3077" y="4452"/>
                          <a:pt x="1" y="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4" name="Google Shape;804;p11"/>
                  <p:cNvSpPr/>
                  <p:nvPr/>
                </p:nvSpPr>
                <p:spPr>
                  <a:xfrm>
                    <a:off x="12238550" y="5764400"/>
                    <a:ext cx="57150" cy="43725"/>
                  </a:xfrm>
                  <a:custGeom>
                    <a:rect b="b" l="l" r="r" t="t"/>
                    <a:pathLst>
                      <a:path extrusionOk="0" fill="none" h="1749" w="2286">
                        <a:moveTo>
                          <a:pt x="2286" y="1748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5" name="Google Shape;805;p11"/>
                  <p:cNvSpPr/>
                  <p:nvPr/>
                </p:nvSpPr>
                <p:spPr>
                  <a:xfrm>
                    <a:off x="12341225" y="5851775"/>
                    <a:ext cx="12725" cy="35500"/>
                  </a:xfrm>
                  <a:custGeom>
                    <a:rect b="b" l="l" r="r" t="t"/>
                    <a:pathLst>
                      <a:path extrusionOk="0" fill="none" h="1420" w="509">
                        <a:moveTo>
                          <a:pt x="1" y="1420"/>
                        </a:moveTo>
                        <a:lnTo>
                          <a:pt x="509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6" name="Google Shape;806;p11"/>
                  <p:cNvSpPr/>
                  <p:nvPr/>
                </p:nvSpPr>
                <p:spPr>
                  <a:xfrm>
                    <a:off x="12474525" y="5840200"/>
                    <a:ext cx="56800" cy="19825"/>
                  </a:xfrm>
                  <a:custGeom>
                    <a:rect b="b" l="l" r="r" t="t"/>
                    <a:pathLst>
                      <a:path extrusionOk="0" fill="none" h="793" w="2272">
                        <a:moveTo>
                          <a:pt x="1" y="793"/>
                        </a:moveTo>
                        <a:lnTo>
                          <a:pt x="2271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7" name="Google Shape;807;p11"/>
                  <p:cNvSpPr/>
                  <p:nvPr/>
                </p:nvSpPr>
                <p:spPr>
                  <a:xfrm>
                    <a:off x="12483875" y="5783075"/>
                    <a:ext cx="12725" cy="35125"/>
                  </a:xfrm>
                  <a:custGeom>
                    <a:rect b="b" l="l" r="r" t="t"/>
                    <a:pathLst>
                      <a:path extrusionOk="0" fill="none" h="1405" w="509">
                        <a:moveTo>
                          <a:pt x="0" y="1"/>
                        </a:moveTo>
                        <a:lnTo>
                          <a:pt x="508" y="1405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08" name="Google Shape;808;p11"/>
              <p:cNvSpPr/>
              <p:nvPr/>
            </p:nvSpPr>
            <p:spPr>
              <a:xfrm rot="10800000">
                <a:off x="453012" y="2713528"/>
                <a:ext cx="215061" cy="165143"/>
              </a:xfrm>
              <a:custGeom>
                <a:rect b="b" l="l" r="r" t="t"/>
                <a:pathLst>
                  <a:path extrusionOk="0" fill="none" h="4347" w="5661">
                    <a:moveTo>
                      <a:pt x="5661" y="4347"/>
                    </a:moveTo>
                    <a:cubicBezTo>
                      <a:pt x="5661" y="4347"/>
                      <a:pt x="1150" y="762"/>
                      <a:pt x="702" y="1"/>
                    </a:cubicBezTo>
                    <a:moveTo>
                      <a:pt x="0" y="2181"/>
                    </a:moveTo>
                    <a:lnTo>
                      <a:pt x="3017" y="218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 flipH="1" rot="-1651904">
                <a:off x="266316" y="1257690"/>
                <a:ext cx="170989" cy="109760"/>
              </a:xfrm>
              <a:custGeom>
                <a:rect b="b" l="l" r="r" t="t"/>
                <a:pathLst>
                  <a:path extrusionOk="0" h="968" w="1508">
                    <a:moveTo>
                      <a:pt x="1160" y="1"/>
                    </a:moveTo>
                    <a:cubicBezTo>
                      <a:pt x="359" y="1"/>
                      <a:pt x="0" y="953"/>
                      <a:pt x="14" y="953"/>
                    </a:cubicBezTo>
                    <a:cubicBezTo>
                      <a:pt x="102" y="963"/>
                      <a:pt x="186" y="968"/>
                      <a:pt x="264" y="968"/>
                    </a:cubicBezTo>
                    <a:cubicBezTo>
                      <a:pt x="1364" y="968"/>
                      <a:pt x="1507" y="57"/>
                      <a:pt x="1507" y="57"/>
                    </a:cubicBezTo>
                    <a:cubicBezTo>
                      <a:pt x="1384" y="18"/>
                      <a:pt x="1268" y="1"/>
                      <a:pt x="11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0" name="Google Shape;810;p11"/>
              <p:cNvGrpSpPr/>
              <p:nvPr/>
            </p:nvGrpSpPr>
            <p:grpSpPr>
              <a:xfrm flipH="1" rot="3311912">
                <a:off x="-6140" y="1781796"/>
                <a:ext cx="526926" cy="998085"/>
                <a:chOff x="7176425" y="4828100"/>
                <a:chExt cx="188975" cy="357950"/>
              </a:xfrm>
            </p:grpSpPr>
            <p:sp>
              <p:nvSpPr>
                <p:cNvPr id="811" name="Google Shape;811;p11"/>
                <p:cNvSpPr/>
                <p:nvPr/>
              </p:nvSpPr>
              <p:spPr>
                <a:xfrm>
                  <a:off x="7176425" y="4828100"/>
                  <a:ext cx="145300" cy="259750"/>
                </a:xfrm>
                <a:custGeom>
                  <a:rect b="b" l="l" r="r" t="t"/>
                  <a:pathLst>
                    <a:path extrusionOk="0" h="10390" w="5812">
                      <a:moveTo>
                        <a:pt x="5477" y="1"/>
                      </a:moveTo>
                      <a:cubicBezTo>
                        <a:pt x="5465" y="1"/>
                        <a:pt x="5451" y="3"/>
                        <a:pt x="5438" y="9"/>
                      </a:cubicBezTo>
                      <a:cubicBezTo>
                        <a:pt x="4093" y="860"/>
                        <a:pt x="2854" y="2623"/>
                        <a:pt x="2854" y="2623"/>
                      </a:cubicBezTo>
                      <a:lnTo>
                        <a:pt x="2794" y="2503"/>
                      </a:lnTo>
                      <a:cubicBezTo>
                        <a:pt x="2777" y="2477"/>
                        <a:pt x="2744" y="2461"/>
                        <a:pt x="2714" y="2461"/>
                      </a:cubicBezTo>
                      <a:cubicBezTo>
                        <a:pt x="2692" y="2461"/>
                        <a:pt x="2672" y="2469"/>
                        <a:pt x="2660" y="2488"/>
                      </a:cubicBezTo>
                      <a:cubicBezTo>
                        <a:pt x="1823" y="3384"/>
                        <a:pt x="1554" y="4609"/>
                        <a:pt x="1480" y="5087"/>
                      </a:cubicBezTo>
                      <a:cubicBezTo>
                        <a:pt x="1471" y="5132"/>
                        <a:pt x="1430" y="5160"/>
                        <a:pt x="1389" y="5160"/>
                      </a:cubicBezTo>
                      <a:cubicBezTo>
                        <a:pt x="1361" y="5160"/>
                        <a:pt x="1333" y="5147"/>
                        <a:pt x="1315" y="5117"/>
                      </a:cubicBezTo>
                      <a:lnTo>
                        <a:pt x="1285" y="5072"/>
                      </a:lnTo>
                      <a:cubicBezTo>
                        <a:pt x="1266" y="5046"/>
                        <a:pt x="1238" y="5034"/>
                        <a:pt x="1211" y="5034"/>
                      </a:cubicBezTo>
                      <a:cubicBezTo>
                        <a:pt x="1176" y="5034"/>
                        <a:pt x="1145" y="5053"/>
                        <a:pt x="1136" y="5087"/>
                      </a:cubicBezTo>
                      <a:cubicBezTo>
                        <a:pt x="1" y="8477"/>
                        <a:pt x="1823" y="10135"/>
                        <a:pt x="2092" y="10359"/>
                      </a:cubicBezTo>
                      <a:cubicBezTo>
                        <a:pt x="2122" y="10389"/>
                        <a:pt x="2137" y="10389"/>
                        <a:pt x="2152" y="10389"/>
                      </a:cubicBezTo>
                      <a:cubicBezTo>
                        <a:pt x="4990" y="9732"/>
                        <a:pt x="5647" y="6461"/>
                        <a:pt x="5766" y="5684"/>
                      </a:cubicBezTo>
                      <a:cubicBezTo>
                        <a:pt x="5778" y="5626"/>
                        <a:pt x="5725" y="5585"/>
                        <a:pt x="5680" y="5585"/>
                      </a:cubicBezTo>
                      <a:cubicBezTo>
                        <a:pt x="5668" y="5585"/>
                        <a:pt x="5656" y="5588"/>
                        <a:pt x="5647" y="5595"/>
                      </a:cubicBezTo>
                      <a:lnTo>
                        <a:pt x="5557" y="5655"/>
                      </a:lnTo>
                      <a:cubicBezTo>
                        <a:pt x="5543" y="5663"/>
                        <a:pt x="5529" y="5667"/>
                        <a:pt x="5516" y="5667"/>
                      </a:cubicBezTo>
                      <a:cubicBezTo>
                        <a:pt x="5458" y="5667"/>
                        <a:pt x="5413" y="5598"/>
                        <a:pt x="5438" y="5550"/>
                      </a:cubicBezTo>
                      <a:cubicBezTo>
                        <a:pt x="5781" y="4788"/>
                        <a:pt x="5811" y="3713"/>
                        <a:pt x="5796" y="3280"/>
                      </a:cubicBezTo>
                      <a:cubicBezTo>
                        <a:pt x="5796" y="3237"/>
                        <a:pt x="5750" y="3202"/>
                        <a:pt x="5708" y="3202"/>
                      </a:cubicBezTo>
                      <a:cubicBezTo>
                        <a:pt x="5691" y="3202"/>
                        <a:pt x="5674" y="3207"/>
                        <a:pt x="5662" y="3220"/>
                      </a:cubicBezTo>
                      <a:cubicBezTo>
                        <a:pt x="5642" y="3244"/>
                        <a:pt x="5620" y="3254"/>
                        <a:pt x="5599" y="3254"/>
                      </a:cubicBezTo>
                      <a:cubicBezTo>
                        <a:pt x="5555" y="3254"/>
                        <a:pt x="5517" y="3211"/>
                        <a:pt x="5527" y="3160"/>
                      </a:cubicBezTo>
                      <a:cubicBezTo>
                        <a:pt x="5587" y="2712"/>
                        <a:pt x="5587" y="2085"/>
                        <a:pt x="5453" y="1458"/>
                      </a:cubicBezTo>
                      <a:cubicBezTo>
                        <a:pt x="5348" y="920"/>
                        <a:pt x="5467" y="397"/>
                        <a:pt x="5557" y="113"/>
                      </a:cubicBezTo>
                      <a:cubicBezTo>
                        <a:pt x="5582" y="52"/>
                        <a:pt x="5536" y="1"/>
                        <a:pt x="54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11"/>
                <p:cNvSpPr/>
                <p:nvPr/>
              </p:nvSpPr>
              <p:spPr>
                <a:xfrm>
                  <a:off x="7251900" y="5049725"/>
                  <a:ext cx="113500" cy="77225"/>
                </a:xfrm>
                <a:custGeom>
                  <a:rect b="b" l="l" r="r" t="t"/>
                  <a:pathLst>
                    <a:path extrusionOk="0" h="3089" w="4540">
                      <a:moveTo>
                        <a:pt x="3613" y="1"/>
                      </a:moveTo>
                      <a:cubicBezTo>
                        <a:pt x="2493" y="105"/>
                        <a:pt x="1672" y="837"/>
                        <a:pt x="1672" y="837"/>
                      </a:cubicBezTo>
                      <a:cubicBezTo>
                        <a:pt x="1672" y="782"/>
                        <a:pt x="1623" y="751"/>
                        <a:pt x="1573" y="751"/>
                      </a:cubicBezTo>
                      <a:cubicBezTo>
                        <a:pt x="1555" y="751"/>
                        <a:pt x="1538" y="755"/>
                        <a:pt x="1522" y="762"/>
                      </a:cubicBezTo>
                      <a:cubicBezTo>
                        <a:pt x="402" y="1450"/>
                        <a:pt x="89" y="2615"/>
                        <a:pt x="14" y="2928"/>
                      </a:cubicBezTo>
                      <a:cubicBezTo>
                        <a:pt x="1" y="2955"/>
                        <a:pt x="35" y="3005"/>
                        <a:pt x="85" y="3005"/>
                      </a:cubicBezTo>
                      <a:cubicBezTo>
                        <a:pt x="91" y="3005"/>
                        <a:pt x="97" y="3004"/>
                        <a:pt x="104" y="3003"/>
                      </a:cubicBezTo>
                      <a:cubicBezTo>
                        <a:pt x="413" y="3063"/>
                        <a:pt x="697" y="3089"/>
                        <a:pt x="957" y="3089"/>
                      </a:cubicBezTo>
                      <a:cubicBezTo>
                        <a:pt x="1915" y="3089"/>
                        <a:pt x="2534" y="2746"/>
                        <a:pt x="2792" y="2570"/>
                      </a:cubicBezTo>
                      <a:cubicBezTo>
                        <a:pt x="2852" y="2525"/>
                        <a:pt x="2837" y="2450"/>
                        <a:pt x="2762" y="2420"/>
                      </a:cubicBezTo>
                      <a:lnTo>
                        <a:pt x="2702" y="2405"/>
                      </a:lnTo>
                      <a:cubicBezTo>
                        <a:pt x="3793" y="2107"/>
                        <a:pt x="4151" y="1435"/>
                        <a:pt x="4151" y="1435"/>
                      </a:cubicBezTo>
                      <a:lnTo>
                        <a:pt x="4151" y="1435"/>
                      </a:lnTo>
                      <a:lnTo>
                        <a:pt x="3987" y="1450"/>
                      </a:lnTo>
                      <a:cubicBezTo>
                        <a:pt x="4330" y="1031"/>
                        <a:pt x="4480" y="419"/>
                        <a:pt x="4540" y="180"/>
                      </a:cubicBezTo>
                      <a:cubicBezTo>
                        <a:pt x="4540" y="120"/>
                        <a:pt x="4525" y="90"/>
                        <a:pt x="4465" y="75"/>
                      </a:cubicBezTo>
                      <a:cubicBezTo>
                        <a:pt x="4396" y="66"/>
                        <a:pt x="4324" y="63"/>
                        <a:pt x="4254" y="63"/>
                      </a:cubicBezTo>
                      <a:cubicBezTo>
                        <a:pt x="3971" y="63"/>
                        <a:pt x="3703" y="120"/>
                        <a:pt x="3703" y="120"/>
                      </a:cubicBezTo>
                      <a:lnTo>
                        <a:pt x="3703" y="105"/>
                      </a:lnTo>
                      <a:cubicBezTo>
                        <a:pt x="3718" y="60"/>
                        <a:pt x="3688" y="1"/>
                        <a:pt x="361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11"/>
                <p:cNvSpPr/>
                <p:nvPr/>
              </p:nvSpPr>
              <p:spPr>
                <a:xfrm>
                  <a:off x="7217875" y="4849600"/>
                  <a:ext cx="84425" cy="336450"/>
                </a:xfrm>
                <a:custGeom>
                  <a:rect b="b" l="l" r="r" t="t"/>
                  <a:pathLst>
                    <a:path extrusionOk="0" h="13458" w="3377">
                      <a:moveTo>
                        <a:pt x="3242" y="0"/>
                      </a:moveTo>
                      <a:cubicBezTo>
                        <a:pt x="2749" y="1061"/>
                        <a:pt x="2271" y="2121"/>
                        <a:pt x="1898" y="3211"/>
                      </a:cubicBezTo>
                      <a:cubicBezTo>
                        <a:pt x="1689" y="3749"/>
                        <a:pt x="1539" y="4317"/>
                        <a:pt x="1360" y="4869"/>
                      </a:cubicBezTo>
                      <a:cubicBezTo>
                        <a:pt x="1285" y="5138"/>
                        <a:pt x="1211" y="5422"/>
                        <a:pt x="1136" y="5706"/>
                      </a:cubicBezTo>
                      <a:lnTo>
                        <a:pt x="1017" y="6124"/>
                      </a:lnTo>
                      <a:lnTo>
                        <a:pt x="927" y="6557"/>
                      </a:lnTo>
                      <a:cubicBezTo>
                        <a:pt x="852" y="6841"/>
                        <a:pt x="792" y="7110"/>
                        <a:pt x="733" y="7408"/>
                      </a:cubicBezTo>
                      <a:lnTo>
                        <a:pt x="553" y="8260"/>
                      </a:lnTo>
                      <a:lnTo>
                        <a:pt x="404" y="9111"/>
                      </a:lnTo>
                      <a:cubicBezTo>
                        <a:pt x="359" y="9410"/>
                        <a:pt x="329" y="9693"/>
                        <a:pt x="285" y="9977"/>
                      </a:cubicBezTo>
                      <a:cubicBezTo>
                        <a:pt x="135" y="11127"/>
                        <a:pt x="16" y="12292"/>
                        <a:pt x="1" y="13457"/>
                      </a:cubicBezTo>
                      <a:lnTo>
                        <a:pt x="329" y="13442"/>
                      </a:lnTo>
                      <a:cubicBezTo>
                        <a:pt x="329" y="12292"/>
                        <a:pt x="419" y="11142"/>
                        <a:pt x="553" y="10007"/>
                      </a:cubicBezTo>
                      <a:cubicBezTo>
                        <a:pt x="583" y="9738"/>
                        <a:pt x="628" y="9440"/>
                        <a:pt x="673" y="9156"/>
                      </a:cubicBezTo>
                      <a:lnTo>
                        <a:pt x="807" y="8304"/>
                      </a:lnTo>
                      <a:lnTo>
                        <a:pt x="972" y="7453"/>
                      </a:lnTo>
                      <a:cubicBezTo>
                        <a:pt x="1017" y="7169"/>
                        <a:pt x="1091" y="6900"/>
                        <a:pt x="1151" y="6602"/>
                      </a:cubicBezTo>
                      <a:lnTo>
                        <a:pt x="1241" y="6184"/>
                      </a:lnTo>
                      <a:lnTo>
                        <a:pt x="1345" y="5750"/>
                      </a:lnTo>
                      <a:cubicBezTo>
                        <a:pt x="1420" y="5482"/>
                        <a:pt x="1494" y="5198"/>
                        <a:pt x="1569" y="4914"/>
                      </a:cubicBezTo>
                      <a:cubicBezTo>
                        <a:pt x="1733" y="4376"/>
                        <a:pt x="1883" y="3809"/>
                        <a:pt x="2077" y="3271"/>
                      </a:cubicBezTo>
                      <a:cubicBezTo>
                        <a:pt x="2435" y="2181"/>
                        <a:pt x="2883" y="1105"/>
                        <a:pt x="3376" y="60"/>
                      </a:cubicBezTo>
                      <a:lnTo>
                        <a:pt x="32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4" name="Google Shape;814;p11"/>
                <p:cNvSpPr/>
                <p:nvPr/>
              </p:nvSpPr>
              <p:spPr>
                <a:xfrm>
                  <a:off x="7223850" y="5057200"/>
                  <a:ext cx="132950" cy="84050"/>
                </a:xfrm>
                <a:custGeom>
                  <a:rect b="b" l="l" r="r" t="t"/>
                  <a:pathLst>
                    <a:path extrusionOk="0" fill="none" h="3362" w="5318">
                      <a:moveTo>
                        <a:pt x="1" y="3361"/>
                      </a:moveTo>
                      <a:cubicBezTo>
                        <a:pt x="1" y="3361"/>
                        <a:pt x="3824" y="1121"/>
                        <a:pt x="5318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11"/>
                <p:cNvSpPr/>
                <p:nvPr/>
              </p:nvSpPr>
              <p:spPr>
                <a:xfrm>
                  <a:off x="7208550" y="4892525"/>
                  <a:ext cx="99350" cy="172925"/>
                </a:xfrm>
                <a:custGeom>
                  <a:rect b="b" l="l" r="r" t="t"/>
                  <a:pathLst>
                    <a:path extrusionOk="0" fill="none" h="6917" w="3974">
                      <a:moveTo>
                        <a:pt x="2106" y="1"/>
                      </a:moveTo>
                      <a:lnTo>
                        <a:pt x="2599" y="852"/>
                      </a:lnTo>
                      <a:moveTo>
                        <a:pt x="1001" y="6916"/>
                      </a:moveTo>
                      <a:cubicBezTo>
                        <a:pt x="1001" y="6916"/>
                        <a:pt x="2480" y="5183"/>
                        <a:pt x="2779" y="4915"/>
                      </a:cubicBezTo>
                      <a:moveTo>
                        <a:pt x="105" y="3780"/>
                      </a:moveTo>
                      <a:lnTo>
                        <a:pt x="1210" y="5706"/>
                      </a:lnTo>
                      <a:moveTo>
                        <a:pt x="0" y="4302"/>
                      </a:moveTo>
                      <a:lnTo>
                        <a:pt x="583" y="4616"/>
                      </a:lnTo>
                      <a:moveTo>
                        <a:pt x="1121" y="2226"/>
                      </a:moveTo>
                      <a:lnTo>
                        <a:pt x="1673" y="3780"/>
                      </a:lnTo>
                      <a:moveTo>
                        <a:pt x="1434" y="4750"/>
                      </a:moveTo>
                      <a:lnTo>
                        <a:pt x="3973" y="1793"/>
                      </a:lnTo>
                      <a:moveTo>
                        <a:pt x="2988" y="2943"/>
                      </a:moveTo>
                      <a:lnTo>
                        <a:pt x="3749" y="2659"/>
                      </a:lnTo>
                      <a:moveTo>
                        <a:pt x="2301" y="1703"/>
                      </a:moveTo>
                      <a:lnTo>
                        <a:pt x="3690" y="434"/>
                      </a:lnTo>
                      <a:moveTo>
                        <a:pt x="3749" y="792"/>
                      </a:moveTo>
                      <a:lnTo>
                        <a:pt x="3227" y="85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6" name="Google Shape;816;p11"/>
                <p:cNvSpPr/>
                <p:nvPr/>
              </p:nvSpPr>
              <p:spPr>
                <a:xfrm>
                  <a:off x="7264925" y="5062800"/>
                  <a:ext cx="84425" cy="54175"/>
                </a:xfrm>
                <a:custGeom>
                  <a:rect b="b" l="l" r="r" t="t"/>
                  <a:pathLst>
                    <a:path extrusionOk="0" fill="none" h="2167" w="3377">
                      <a:moveTo>
                        <a:pt x="524" y="1853"/>
                      </a:moveTo>
                      <a:lnTo>
                        <a:pt x="837" y="807"/>
                      </a:lnTo>
                      <a:moveTo>
                        <a:pt x="3302" y="508"/>
                      </a:moveTo>
                      <a:lnTo>
                        <a:pt x="3107" y="404"/>
                      </a:lnTo>
                      <a:moveTo>
                        <a:pt x="2644" y="508"/>
                      </a:moveTo>
                      <a:lnTo>
                        <a:pt x="3376" y="359"/>
                      </a:lnTo>
                      <a:moveTo>
                        <a:pt x="2585" y="30"/>
                      </a:moveTo>
                      <a:lnTo>
                        <a:pt x="2316" y="269"/>
                      </a:lnTo>
                      <a:moveTo>
                        <a:pt x="2107" y="852"/>
                      </a:moveTo>
                      <a:lnTo>
                        <a:pt x="2391" y="1"/>
                      </a:lnTo>
                      <a:moveTo>
                        <a:pt x="2585" y="1240"/>
                      </a:moveTo>
                      <a:lnTo>
                        <a:pt x="2271" y="1419"/>
                      </a:lnTo>
                      <a:moveTo>
                        <a:pt x="1226" y="1419"/>
                      </a:moveTo>
                      <a:lnTo>
                        <a:pt x="2644" y="1419"/>
                      </a:lnTo>
                      <a:moveTo>
                        <a:pt x="1494" y="1957"/>
                      </a:moveTo>
                      <a:lnTo>
                        <a:pt x="1196" y="2106"/>
                      </a:lnTo>
                      <a:moveTo>
                        <a:pt x="1" y="2166"/>
                      </a:moveTo>
                      <a:lnTo>
                        <a:pt x="1718" y="2092"/>
                      </a:lnTo>
                      <a:moveTo>
                        <a:pt x="524" y="1046"/>
                      </a:moveTo>
                      <a:lnTo>
                        <a:pt x="673" y="133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17" name="Google Shape;817;p11"/>
            <p:cNvGrpSpPr/>
            <p:nvPr/>
          </p:nvGrpSpPr>
          <p:grpSpPr>
            <a:xfrm rot="-790802">
              <a:off x="1566587" y="4642756"/>
              <a:ext cx="1290304" cy="1254206"/>
              <a:chOff x="4719681" y="3910588"/>
              <a:chExt cx="1477670" cy="1436330"/>
            </a:xfrm>
          </p:grpSpPr>
          <p:sp>
            <p:nvSpPr>
              <p:cNvPr id="818" name="Google Shape;818;p11"/>
              <p:cNvSpPr/>
              <p:nvPr/>
            </p:nvSpPr>
            <p:spPr>
              <a:xfrm>
                <a:off x="4918697" y="3910588"/>
                <a:ext cx="1278654" cy="1245050"/>
              </a:xfrm>
              <a:custGeom>
                <a:rect b="b" l="l" r="r" t="t"/>
                <a:pathLst>
                  <a:path extrusionOk="0" h="23823" w="24466">
                    <a:moveTo>
                      <a:pt x="1" y="0"/>
                    </a:moveTo>
                    <a:lnTo>
                      <a:pt x="1" y="15"/>
                    </a:lnTo>
                    <a:cubicBezTo>
                      <a:pt x="1" y="15"/>
                      <a:pt x="22" y="37"/>
                      <a:pt x="62" y="77"/>
                    </a:cubicBezTo>
                    <a:lnTo>
                      <a:pt x="62" y="77"/>
                    </a:lnTo>
                    <a:lnTo>
                      <a:pt x="1" y="0"/>
                    </a:lnTo>
                    <a:close/>
                    <a:moveTo>
                      <a:pt x="62" y="77"/>
                    </a:moveTo>
                    <a:lnTo>
                      <a:pt x="18969" y="23823"/>
                    </a:lnTo>
                    <a:lnTo>
                      <a:pt x="22136" y="20417"/>
                    </a:lnTo>
                    <a:lnTo>
                      <a:pt x="21240" y="20776"/>
                    </a:lnTo>
                    <a:lnTo>
                      <a:pt x="21240" y="20776"/>
                    </a:lnTo>
                    <a:lnTo>
                      <a:pt x="24077" y="17953"/>
                    </a:lnTo>
                    <a:lnTo>
                      <a:pt x="23331" y="18058"/>
                    </a:lnTo>
                    <a:lnTo>
                      <a:pt x="23331" y="18058"/>
                    </a:lnTo>
                    <a:lnTo>
                      <a:pt x="24466" y="16400"/>
                    </a:lnTo>
                    <a:lnTo>
                      <a:pt x="24466" y="16400"/>
                    </a:lnTo>
                    <a:cubicBezTo>
                      <a:pt x="24383" y="16414"/>
                      <a:pt x="24307" y="16420"/>
                      <a:pt x="24235" y="16420"/>
                    </a:cubicBezTo>
                    <a:cubicBezTo>
                      <a:pt x="22322" y="16420"/>
                      <a:pt x="24182" y="11591"/>
                      <a:pt x="24182" y="11590"/>
                    </a:cubicBezTo>
                    <a:lnTo>
                      <a:pt x="24182" y="11590"/>
                    </a:lnTo>
                    <a:cubicBezTo>
                      <a:pt x="24104" y="11626"/>
                      <a:pt x="24033" y="11642"/>
                      <a:pt x="23968" y="11642"/>
                    </a:cubicBezTo>
                    <a:cubicBezTo>
                      <a:pt x="23026" y="11642"/>
                      <a:pt x="23510" y="8097"/>
                      <a:pt x="23510" y="8095"/>
                    </a:cubicBezTo>
                    <a:lnTo>
                      <a:pt x="23510" y="8095"/>
                    </a:lnTo>
                    <a:cubicBezTo>
                      <a:pt x="22919" y="10108"/>
                      <a:pt x="21833" y="10302"/>
                      <a:pt x="21435" y="10302"/>
                    </a:cubicBezTo>
                    <a:cubicBezTo>
                      <a:pt x="21340" y="10302"/>
                      <a:pt x="21284" y="10291"/>
                      <a:pt x="21284" y="10291"/>
                    </a:cubicBezTo>
                    <a:cubicBezTo>
                      <a:pt x="21284" y="10291"/>
                      <a:pt x="20344" y="11977"/>
                      <a:pt x="19409" y="11977"/>
                    </a:cubicBezTo>
                    <a:cubicBezTo>
                      <a:pt x="19183" y="11977"/>
                      <a:pt x="18957" y="11879"/>
                      <a:pt x="18745" y="11635"/>
                    </a:cubicBezTo>
                    <a:cubicBezTo>
                      <a:pt x="17640" y="10396"/>
                      <a:pt x="20448" y="8663"/>
                      <a:pt x="20448" y="8663"/>
                    </a:cubicBezTo>
                    <a:lnTo>
                      <a:pt x="20448" y="8663"/>
                    </a:lnTo>
                    <a:cubicBezTo>
                      <a:pt x="20433" y="8664"/>
                      <a:pt x="20418" y="8664"/>
                      <a:pt x="20404" y="8664"/>
                    </a:cubicBezTo>
                    <a:cubicBezTo>
                      <a:pt x="19350" y="8664"/>
                      <a:pt x="21284" y="5960"/>
                      <a:pt x="21284" y="5960"/>
                    </a:cubicBezTo>
                    <a:lnTo>
                      <a:pt x="21284" y="5960"/>
                    </a:lnTo>
                    <a:cubicBezTo>
                      <a:pt x="21199" y="5985"/>
                      <a:pt x="21125" y="5996"/>
                      <a:pt x="21060" y="5996"/>
                    </a:cubicBezTo>
                    <a:cubicBezTo>
                      <a:pt x="20045" y="5996"/>
                      <a:pt x="21404" y="3107"/>
                      <a:pt x="21404" y="3107"/>
                    </a:cubicBezTo>
                    <a:lnTo>
                      <a:pt x="21404" y="3107"/>
                    </a:lnTo>
                    <a:cubicBezTo>
                      <a:pt x="21404" y="3107"/>
                      <a:pt x="21162" y="3309"/>
                      <a:pt x="20897" y="3309"/>
                    </a:cubicBezTo>
                    <a:cubicBezTo>
                      <a:pt x="20801" y="3309"/>
                      <a:pt x="20703" y="3283"/>
                      <a:pt x="20612" y="3211"/>
                    </a:cubicBezTo>
                    <a:cubicBezTo>
                      <a:pt x="20299" y="2928"/>
                      <a:pt x="20791" y="867"/>
                      <a:pt x="20792" y="866"/>
                    </a:cubicBezTo>
                    <a:lnTo>
                      <a:pt x="20792" y="866"/>
                    </a:lnTo>
                    <a:cubicBezTo>
                      <a:pt x="20791" y="867"/>
                      <a:pt x="19940" y="2181"/>
                      <a:pt x="18969" y="2569"/>
                    </a:cubicBezTo>
                    <a:cubicBezTo>
                      <a:pt x="18858" y="2615"/>
                      <a:pt x="18769" y="2636"/>
                      <a:pt x="18700" y="2636"/>
                    </a:cubicBezTo>
                    <a:cubicBezTo>
                      <a:pt x="18164" y="2636"/>
                      <a:pt x="18760" y="1419"/>
                      <a:pt x="18760" y="1419"/>
                    </a:cubicBezTo>
                    <a:lnTo>
                      <a:pt x="18760" y="1419"/>
                    </a:lnTo>
                    <a:cubicBezTo>
                      <a:pt x="18760" y="1419"/>
                      <a:pt x="18118" y="2121"/>
                      <a:pt x="17789" y="2300"/>
                    </a:cubicBezTo>
                    <a:cubicBezTo>
                      <a:pt x="17746" y="2324"/>
                      <a:pt x="17708" y="2335"/>
                      <a:pt x="17675" y="2335"/>
                    </a:cubicBezTo>
                    <a:cubicBezTo>
                      <a:pt x="17465" y="2335"/>
                      <a:pt x="17476" y="1897"/>
                      <a:pt x="17476" y="1897"/>
                    </a:cubicBezTo>
                    <a:lnTo>
                      <a:pt x="17476" y="1897"/>
                    </a:lnTo>
                    <a:cubicBezTo>
                      <a:pt x="17476" y="1897"/>
                      <a:pt x="16744" y="3495"/>
                      <a:pt x="16117" y="4033"/>
                    </a:cubicBezTo>
                    <a:cubicBezTo>
                      <a:pt x="15967" y="4157"/>
                      <a:pt x="15841" y="4205"/>
                      <a:pt x="15735" y="4205"/>
                    </a:cubicBezTo>
                    <a:cubicBezTo>
                      <a:pt x="15395" y="4205"/>
                      <a:pt x="15265" y="3719"/>
                      <a:pt x="15265" y="3719"/>
                    </a:cubicBezTo>
                    <a:cubicBezTo>
                      <a:pt x="15265" y="3719"/>
                      <a:pt x="14892" y="7319"/>
                      <a:pt x="14638" y="7408"/>
                    </a:cubicBezTo>
                    <a:cubicBezTo>
                      <a:pt x="14630" y="7411"/>
                      <a:pt x="14621" y="7412"/>
                      <a:pt x="14613" y="7412"/>
                    </a:cubicBezTo>
                    <a:cubicBezTo>
                      <a:pt x="14367" y="7412"/>
                      <a:pt x="14115" y="6393"/>
                      <a:pt x="14115" y="6393"/>
                    </a:cubicBezTo>
                    <a:lnTo>
                      <a:pt x="14115" y="6393"/>
                    </a:lnTo>
                    <a:cubicBezTo>
                      <a:pt x="14115" y="6394"/>
                      <a:pt x="14305" y="9930"/>
                      <a:pt x="12993" y="9930"/>
                    </a:cubicBezTo>
                    <a:cubicBezTo>
                      <a:pt x="12928" y="9930"/>
                      <a:pt x="12859" y="9921"/>
                      <a:pt x="12786" y="9903"/>
                    </a:cubicBezTo>
                    <a:cubicBezTo>
                      <a:pt x="11233" y="9514"/>
                      <a:pt x="12890" y="6572"/>
                      <a:pt x="12890" y="6572"/>
                    </a:cubicBezTo>
                    <a:lnTo>
                      <a:pt x="12890" y="6572"/>
                    </a:lnTo>
                    <a:cubicBezTo>
                      <a:pt x="12762" y="6617"/>
                      <a:pt x="12660" y="6637"/>
                      <a:pt x="12582" y="6637"/>
                    </a:cubicBezTo>
                    <a:cubicBezTo>
                      <a:pt x="11771" y="6637"/>
                      <a:pt x="13473" y="4451"/>
                      <a:pt x="13473" y="4451"/>
                    </a:cubicBezTo>
                    <a:lnTo>
                      <a:pt x="13473" y="4451"/>
                    </a:lnTo>
                    <a:cubicBezTo>
                      <a:pt x="13222" y="4601"/>
                      <a:pt x="13020" y="4663"/>
                      <a:pt x="12858" y="4663"/>
                    </a:cubicBezTo>
                    <a:cubicBezTo>
                      <a:pt x="12031" y="4663"/>
                      <a:pt x="12218" y="3047"/>
                      <a:pt x="12218" y="3047"/>
                    </a:cubicBezTo>
                    <a:lnTo>
                      <a:pt x="12218" y="3047"/>
                    </a:lnTo>
                    <a:cubicBezTo>
                      <a:pt x="12128" y="3072"/>
                      <a:pt x="12044" y="3083"/>
                      <a:pt x="11965" y="3083"/>
                    </a:cubicBezTo>
                    <a:cubicBezTo>
                      <a:pt x="10858" y="3083"/>
                      <a:pt x="10949" y="778"/>
                      <a:pt x="10949" y="777"/>
                    </a:cubicBezTo>
                    <a:lnTo>
                      <a:pt x="10949" y="777"/>
                    </a:lnTo>
                    <a:cubicBezTo>
                      <a:pt x="10949" y="777"/>
                      <a:pt x="10769" y="1569"/>
                      <a:pt x="10172" y="2494"/>
                    </a:cubicBezTo>
                    <a:cubicBezTo>
                      <a:pt x="9918" y="2872"/>
                      <a:pt x="9672" y="2983"/>
                      <a:pt x="9470" y="2983"/>
                    </a:cubicBezTo>
                    <a:cubicBezTo>
                      <a:pt x="9187" y="2983"/>
                      <a:pt x="8992" y="2763"/>
                      <a:pt x="8992" y="2763"/>
                    </a:cubicBezTo>
                    <a:lnTo>
                      <a:pt x="8992" y="2763"/>
                    </a:lnTo>
                    <a:cubicBezTo>
                      <a:pt x="8992" y="2764"/>
                      <a:pt x="9291" y="3376"/>
                      <a:pt x="9127" y="4272"/>
                    </a:cubicBezTo>
                    <a:cubicBezTo>
                      <a:pt x="9056" y="4630"/>
                      <a:pt x="8861" y="4739"/>
                      <a:pt x="8650" y="4739"/>
                    </a:cubicBezTo>
                    <a:cubicBezTo>
                      <a:pt x="8324" y="4739"/>
                      <a:pt x="7962" y="4481"/>
                      <a:pt x="7962" y="4481"/>
                    </a:cubicBezTo>
                    <a:lnTo>
                      <a:pt x="7962" y="4481"/>
                    </a:lnTo>
                    <a:cubicBezTo>
                      <a:pt x="7962" y="4481"/>
                      <a:pt x="9664" y="7408"/>
                      <a:pt x="7992" y="7588"/>
                    </a:cubicBezTo>
                    <a:cubicBezTo>
                      <a:pt x="7959" y="7591"/>
                      <a:pt x="7928" y="7593"/>
                      <a:pt x="7898" y="7593"/>
                    </a:cubicBezTo>
                    <a:cubicBezTo>
                      <a:pt x="6356" y="7593"/>
                      <a:pt x="7304" y="3183"/>
                      <a:pt x="7304" y="3181"/>
                    </a:cubicBezTo>
                    <a:lnTo>
                      <a:pt x="7304" y="3181"/>
                    </a:lnTo>
                    <a:cubicBezTo>
                      <a:pt x="7304" y="3182"/>
                      <a:pt x="6973" y="3977"/>
                      <a:pt x="6438" y="3977"/>
                    </a:cubicBezTo>
                    <a:cubicBezTo>
                      <a:pt x="6302" y="3977"/>
                      <a:pt x="6151" y="3925"/>
                      <a:pt x="5990" y="3794"/>
                    </a:cubicBezTo>
                    <a:cubicBezTo>
                      <a:pt x="5214" y="3167"/>
                      <a:pt x="5437" y="1674"/>
                      <a:pt x="5438" y="1673"/>
                    </a:cubicBezTo>
                    <a:lnTo>
                      <a:pt x="5438" y="1673"/>
                    </a:lnTo>
                    <a:cubicBezTo>
                      <a:pt x="5255" y="2325"/>
                      <a:pt x="5004" y="2560"/>
                      <a:pt x="4737" y="2560"/>
                    </a:cubicBezTo>
                    <a:cubicBezTo>
                      <a:pt x="4044" y="2560"/>
                      <a:pt x="3242" y="971"/>
                      <a:pt x="3242" y="971"/>
                    </a:cubicBezTo>
                    <a:cubicBezTo>
                      <a:pt x="3066" y="1370"/>
                      <a:pt x="2786" y="1522"/>
                      <a:pt x="2464" y="1522"/>
                    </a:cubicBezTo>
                    <a:cubicBezTo>
                      <a:pt x="1571" y="1522"/>
                      <a:pt x="346" y="359"/>
                      <a:pt x="62" y="7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9" name="Google Shape;819;p11"/>
              <p:cNvGrpSpPr/>
              <p:nvPr/>
            </p:nvGrpSpPr>
            <p:grpSpPr>
              <a:xfrm>
                <a:off x="4719681" y="3910588"/>
                <a:ext cx="1387935" cy="1436330"/>
                <a:chOff x="4719681" y="3910588"/>
                <a:chExt cx="1387935" cy="1436330"/>
              </a:xfrm>
            </p:grpSpPr>
            <p:sp>
              <p:nvSpPr>
                <p:cNvPr id="820" name="Google Shape;820;p11"/>
                <p:cNvSpPr/>
                <p:nvPr/>
              </p:nvSpPr>
              <p:spPr>
                <a:xfrm>
                  <a:off x="4719681" y="3910588"/>
                  <a:ext cx="1189651" cy="1436330"/>
                </a:xfrm>
                <a:custGeom>
                  <a:rect b="b" l="l" r="r" t="t"/>
                  <a:pathLst>
                    <a:path extrusionOk="0" h="27483" w="22763">
                      <a:moveTo>
                        <a:pt x="3809" y="0"/>
                      </a:moveTo>
                      <a:lnTo>
                        <a:pt x="3809" y="15"/>
                      </a:lnTo>
                      <a:cubicBezTo>
                        <a:pt x="3809" y="15"/>
                        <a:pt x="5795" y="3047"/>
                        <a:pt x="4033" y="3376"/>
                      </a:cubicBezTo>
                      <a:cubicBezTo>
                        <a:pt x="4033" y="3376"/>
                        <a:pt x="6647" y="5571"/>
                        <a:pt x="4212" y="5676"/>
                      </a:cubicBezTo>
                      <a:cubicBezTo>
                        <a:pt x="4212" y="5676"/>
                        <a:pt x="5721" y="5795"/>
                        <a:pt x="6169" y="6706"/>
                      </a:cubicBezTo>
                      <a:cubicBezTo>
                        <a:pt x="6617" y="7602"/>
                        <a:pt x="5258" y="7856"/>
                        <a:pt x="5258" y="7856"/>
                      </a:cubicBezTo>
                      <a:cubicBezTo>
                        <a:pt x="5258" y="7856"/>
                        <a:pt x="9947" y="7916"/>
                        <a:pt x="9410" y="9499"/>
                      </a:cubicBezTo>
                      <a:cubicBezTo>
                        <a:pt x="9269" y="9907"/>
                        <a:pt x="9003" y="10059"/>
                        <a:pt x="8685" y="10059"/>
                      </a:cubicBezTo>
                      <a:cubicBezTo>
                        <a:pt x="7759" y="10059"/>
                        <a:pt x="6393" y="8768"/>
                        <a:pt x="6393" y="8767"/>
                      </a:cubicBezTo>
                      <a:lnTo>
                        <a:pt x="6393" y="8767"/>
                      </a:lnTo>
                      <a:cubicBezTo>
                        <a:pt x="6393" y="8768"/>
                        <a:pt x="6824" y="9859"/>
                        <a:pt x="5981" y="9859"/>
                      </a:cubicBezTo>
                      <a:cubicBezTo>
                        <a:pt x="5965" y="9859"/>
                        <a:pt x="5947" y="9859"/>
                        <a:pt x="5930" y="9858"/>
                      </a:cubicBezTo>
                      <a:cubicBezTo>
                        <a:pt x="5019" y="9813"/>
                        <a:pt x="4496" y="9395"/>
                        <a:pt x="4496" y="9395"/>
                      </a:cubicBezTo>
                      <a:lnTo>
                        <a:pt x="4496" y="9395"/>
                      </a:lnTo>
                      <a:cubicBezTo>
                        <a:pt x="4496" y="9395"/>
                        <a:pt x="5004" y="10082"/>
                        <a:pt x="3973" y="10470"/>
                      </a:cubicBezTo>
                      <a:cubicBezTo>
                        <a:pt x="2943" y="10858"/>
                        <a:pt x="2121" y="10858"/>
                        <a:pt x="2121" y="10858"/>
                      </a:cubicBezTo>
                      <a:cubicBezTo>
                        <a:pt x="2121" y="10858"/>
                        <a:pt x="4720" y="11366"/>
                        <a:pt x="4048" y="12606"/>
                      </a:cubicBezTo>
                      <a:cubicBezTo>
                        <a:pt x="4048" y="12606"/>
                        <a:pt x="6393" y="12845"/>
                        <a:pt x="5153" y="14144"/>
                      </a:cubicBezTo>
                      <a:cubicBezTo>
                        <a:pt x="5153" y="14144"/>
                        <a:pt x="6546" y="13493"/>
                        <a:pt x="7175" y="13493"/>
                      </a:cubicBezTo>
                      <a:cubicBezTo>
                        <a:pt x="7469" y="13493"/>
                        <a:pt x="7596" y="13636"/>
                        <a:pt x="7334" y="14055"/>
                      </a:cubicBezTo>
                      <a:cubicBezTo>
                        <a:pt x="7334" y="14055"/>
                        <a:pt x="8304" y="13769"/>
                        <a:pt x="9187" y="13769"/>
                      </a:cubicBezTo>
                      <a:cubicBezTo>
                        <a:pt x="9919" y="13769"/>
                        <a:pt x="10591" y="13965"/>
                        <a:pt x="10605" y="14682"/>
                      </a:cubicBezTo>
                      <a:cubicBezTo>
                        <a:pt x="10611" y="15358"/>
                        <a:pt x="9947" y="15553"/>
                        <a:pt x="9178" y="15553"/>
                      </a:cubicBezTo>
                      <a:cubicBezTo>
                        <a:pt x="8129" y="15553"/>
                        <a:pt x="6886" y="15190"/>
                        <a:pt x="6886" y="15190"/>
                      </a:cubicBezTo>
                      <a:lnTo>
                        <a:pt x="6886" y="15190"/>
                      </a:lnTo>
                      <a:cubicBezTo>
                        <a:pt x="6886" y="15190"/>
                        <a:pt x="7901" y="15683"/>
                        <a:pt x="7737" y="15922"/>
                      </a:cubicBezTo>
                      <a:cubicBezTo>
                        <a:pt x="7709" y="15971"/>
                        <a:pt x="7536" y="15990"/>
                        <a:pt x="7278" y="15990"/>
                      </a:cubicBezTo>
                      <a:cubicBezTo>
                        <a:pt x="6277" y="15990"/>
                        <a:pt x="4003" y="15698"/>
                        <a:pt x="4003" y="15698"/>
                      </a:cubicBezTo>
                      <a:lnTo>
                        <a:pt x="4003" y="15698"/>
                      </a:lnTo>
                      <a:cubicBezTo>
                        <a:pt x="4003" y="15698"/>
                        <a:pt x="4780" y="16116"/>
                        <a:pt x="4123" y="16594"/>
                      </a:cubicBezTo>
                      <a:cubicBezTo>
                        <a:pt x="3465" y="17087"/>
                        <a:pt x="1748" y="17445"/>
                        <a:pt x="1748" y="17445"/>
                      </a:cubicBezTo>
                      <a:cubicBezTo>
                        <a:pt x="1748" y="17445"/>
                        <a:pt x="2315" y="17550"/>
                        <a:pt x="2061" y="17848"/>
                      </a:cubicBezTo>
                      <a:cubicBezTo>
                        <a:pt x="1822" y="18132"/>
                        <a:pt x="986" y="18595"/>
                        <a:pt x="986" y="18595"/>
                      </a:cubicBezTo>
                      <a:cubicBezTo>
                        <a:pt x="986" y="18595"/>
                        <a:pt x="1370" y="18507"/>
                        <a:pt x="1705" y="18507"/>
                      </a:cubicBezTo>
                      <a:cubicBezTo>
                        <a:pt x="2073" y="18507"/>
                        <a:pt x="2382" y="18613"/>
                        <a:pt x="2061" y="19058"/>
                      </a:cubicBezTo>
                      <a:cubicBezTo>
                        <a:pt x="1464" y="19910"/>
                        <a:pt x="0" y="20432"/>
                        <a:pt x="0" y="20432"/>
                      </a:cubicBezTo>
                      <a:cubicBezTo>
                        <a:pt x="0" y="20432"/>
                        <a:pt x="11" y="20432"/>
                        <a:pt x="31" y="20432"/>
                      </a:cubicBezTo>
                      <a:cubicBezTo>
                        <a:pt x="293" y="20432"/>
                        <a:pt x="2135" y="20445"/>
                        <a:pt x="2315" y="20806"/>
                      </a:cubicBezTo>
                      <a:cubicBezTo>
                        <a:pt x="2509" y="21194"/>
                        <a:pt x="2032" y="21553"/>
                        <a:pt x="2032" y="21553"/>
                      </a:cubicBezTo>
                      <a:cubicBezTo>
                        <a:pt x="2032" y="21553"/>
                        <a:pt x="3088" y="21320"/>
                        <a:pt x="3926" y="21320"/>
                      </a:cubicBezTo>
                      <a:cubicBezTo>
                        <a:pt x="4619" y="21320"/>
                        <a:pt x="5164" y="21479"/>
                        <a:pt x="4839" y="22060"/>
                      </a:cubicBezTo>
                      <a:cubicBezTo>
                        <a:pt x="4839" y="22060"/>
                        <a:pt x="6406" y="21404"/>
                        <a:pt x="7215" y="21404"/>
                      </a:cubicBezTo>
                      <a:cubicBezTo>
                        <a:pt x="7550" y="21404"/>
                        <a:pt x="7754" y="21517"/>
                        <a:pt x="7662" y="21836"/>
                      </a:cubicBezTo>
                      <a:cubicBezTo>
                        <a:pt x="7662" y="21836"/>
                        <a:pt x="9061" y="20420"/>
                        <a:pt x="10140" y="20420"/>
                      </a:cubicBezTo>
                      <a:cubicBezTo>
                        <a:pt x="10449" y="20420"/>
                        <a:pt x="10732" y="20536"/>
                        <a:pt x="10948" y="20836"/>
                      </a:cubicBezTo>
                      <a:cubicBezTo>
                        <a:pt x="11934" y="22180"/>
                        <a:pt x="9066" y="23001"/>
                        <a:pt x="9066" y="23001"/>
                      </a:cubicBezTo>
                      <a:cubicBezTo>
                        <a:pt x="9066" y="23001"/>
                        <a:pt x="9036" y="24525"/>
                        <a:pt x="6438" y="24704"/>
                      </a:cubicBezTo>
                      <a:cubicBezTo>
                        <a:pt x="6438" y="24704"/>
                        <a:pt x="10515" y="25062"/>
                        <a:pt x="9679" y="26138"/>
                      </a:cubicBezTo>
                      <a:cubicBezTo>
                        <a:pt x="9679" y="26138"/>
                        <a:pt x="10691" y="25990"/>
                        <a:pt x="11778" y="25990"/>
                      </a:cubicBezTo>
                      <a:cubicBezTo>
                        <a:pt x="13228" y="25990"/>
                        <a:pt x="14812" y="26253"/>
                        <a:pt x="14309" y="27482"/>
                      </a:cubicBezTo>
                      <a:lnTo>
                        <a:pt x="16176" y="26750"/>
                      </a:lnTo>
                      <a:lnTo>
                        <a:pt x="15907" y="27452"/>
                      </a:lnTo>
                      <a:lnTo>
                        <a:pt x="19297" y="25301"/>
                      </a:lnTo>
                      <a:lnTo>
                        <a:pt x="18745" y="26093"/>
                      </a:lnTo>
                      <a:lnTo>
                        <a:pt x="22762" y="23778"/>
                      </a:lnTo>
                      <a:lnTo>
                        <a:pt x="380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11"/>
                <p:cNvSpPr/>
                <p:nvPr/>
              </p:nvSpPr>
              <p:spPr>
                <a:xfrm>
                  <a:off x="5010835" y="4029223"/>
                  <a:ext cx="976525" cy="1220904"/>
                </a:xfrm>
                <a:custGeom>
                  <a:rect b="b" l="l" r="r" t="t"/>
                  <a:pathLst>
                    <a:path extrusionOk="0" h="23361" w="18685">
                      <a:moveTo>
                        <a:pt x="180" y="0"/>
                      </a:moveTo>
                      <a:lnTo>
                        <a:pt x="0" y="135"/>
                      </a:lnTo>
                      <a:lnTo>
                        <a:pt x="18297" y="23360"/>
                      </a:lnTo>
                      <a:lnTo>
                        <a:pt x="18685" y="23031"/>
                      </a:lnTo>
                      <a:lnTo>
                        <a:pt x="1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22" name="Google Shape;822;p11"/>
                <p:cNvGrpSpPr/>
                <p:nvPr/>
              </p:nvGrpSpPr>
              <p:grpSpPr>
                <a:xfrm>
                  <a:off x="4959305" y="4124446"/>
                  <a:ext cx="1148312" cy="1094429"/>
                  <a:chOff x="11860675" y="4981025"/>
                  <a:chExt cx="549300" cy="523525"/>
                </a:xfrm>
              </p:grpSpPr>
              <p:sp>
                <p:nvSpPr>
                  <p:cNvPr id="823" name="Google Shape;823;p11"/>
                  <p:cNvSpPr/>
                  <p:nvPr/>
                </p:nvSpPr>
                <p:spPr>
                  <a:xfrm>
                    <a:off x="12020875" y="5415275"/>
                    <a:ext cx="258025" cy="83300"/>
                  </a:xfrm>
                  <a:custGeom>
                    <a:rect b="b" l="l" r="r" t="t"/>
                    <a:pathLst>
                      <a:path extrusionOk="0" fill="none" h="3332" w="10321">
                        <a:moveTo>
                          <a:pt x="10321" y="509"/>
                        </a:moveTo>
                        <a:cubicBezTo>
                          <a:pt x="10321" y="509"/>
                          <a:pt x="3988" y="1"/>
                          <a:pt x="0" y="3332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4" name="Google Shape;824;p11"/>
                  <p:cNvSpPr/>
                  <p:nvPr/>
                </p:nvSpPr>
                <p:spPr>
                  <a:xfrm>
                    <a:off x="12023100" y="5439550"/>
                    <a:ext cx="123625" cy="9375"/>
                  </a:xfrm>
                  <a:custGeom>
                    <a:rect b="b" l="l" r="r" t="t"/>
                    <a:pathLst>
                      <a:path extrusionOk="0" fill="none" h="375" w="4945">
                        <a:moveTo>
                          <a:pt x="1" y="374"/>
                        </a:moveTo>
                        <a:lnTo>
                          <a:pt x="4944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5" name="Google Shape;825;p11"/>
                  <p:cNvSpPr/>
                  <p:nvPr/>
                </p:nvSpPr>
                <p:spPr>
                  <a:xfrm>
                    <a:off x="12052975" y="5451500"/>
                    <a:ext cx="53050" cy="53050"/>
                  </a:xfrm>
                  <a:custGeom>
                    <a:rect b="b" l="l" r="r" t="t"/>
                    <a:pathLst>
                      <a:path extrusionOk="0" fill="none" h="2122" w="2122">
                        <a:moveTo>
                          <a:pt x="2121" y="1"/>
                        </a:moveTo>
                        <a:cubicBezTo>
                          <a:pt x="2121" y="1"/>
                          <a:pt x="314" y="1479"/>
                          <a:pt x="0" y="2122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6" name="Google Shape;826;p11"/>
                  <p:cNvSpPr/>
                  <p:nvPr/>
                </p:nvSpPr>
                <p:spPr>
                  <a:xfrm>
                    <a:off x="12066800" y="5366375"/>
                    <a:ext cx="166550" cy="4500"/>
                  </a:xfrm>
                  <a:custGeom>
                    <a:rect b="b" l="l" r="r" t="t"/>
                    <a:pathLst>
                      <a:path extrusionOk="0" fill="none" h="180" w="6662">
                        <a:moveTo>
                          <a:pt x="0" y="0"/>
                        </a:moveTo>
                        <a:lnTo>
                          <a:pt x="6661" y="18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7" name="Google Shape;827;p11"/>
                  <p:cNvSpPr/>
                  <p:nvPr/>
                </p:nvSpPr>
                <p:spPr>
                  <a:xfrm>
                    <a:off x="11860675" y="5278625"/>
                    <a:ext cx="342425" cy="83300"/>
                  </a:xfrm>
                  <a:custGeom>
                    <a:rect b="b" l="l" r="r" t="t"/>
                    <a:pathLst>
                      <a:path extrusionOk="0" fill="none" h="3332" w="13697">
                        <a:moveTo>
                          <a:pt x="13697" y="2181"/>
                        </a:moveTo>
                        <a:cubicBezTo>
                          <a:pt x="13697" y="2181"/>
                          <a:pt x="6348" y="0"/>
                          <a:pt x="1" y="333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8" name="Google Shape;828;p11"/>
                  <p:cNvSpPr/>
                  <p:nvPr/>
                </p:nvSpPr>
                <p:spPr>
                  <a:xfrm>
                    <a:off x="11868525" y="5317450"/>
                    <a:ext cx="87400" cy="14600"/>
                  </a:xfrm>
                  <a:custGeom>
                    <a:rect b="b" l="l" r="r" t="t"/>
                    <a:pathLst>
                      <a:path extrusionOk="0" fill="none" h="584" w="3496">
                        <a:moveTo>
                          <a:pt x="0" y="1"/>
                        </a:moveTo>
                        <a:cubicBezTo>
                          <a:pt x="0" y="1"/>
                          <a:pt x="2494" y="583"/>
                          <a:pt x="3495" y="389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9" name="Google Shape;829;p11"/>
                  <p:cNvSpPr/>
                  <p:nvPr/>
                </p:nvSpPr>
                <p:spPr>
                  <a:xfrm>
                    <a:off x="11953275" y="5315600"/>
                    <a:ext cx="107200" cy="58275"/>
                  </a:xfrm>
                  <a:custGeom>
                    <a:rect b="b" l="l" r="r" t="t"/>
                    <a:pathLst>
                      <a:path extrusionOk="0" fill="none" h="2331" w="4288">
                        <a:moveTo>
                          <a:pt x="1" y="2330"/>
                        </a:moveTo>
                        <a:cubicBezTo>
                          <a:pt x="1" y="2330"/>
                          <a:pt x="2346" y="553"/>
                          <a:pt x="4287" y="0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0" name="Google Shape;830;p11"/>
                  <p:cNvSpPr/>
                  <p:nvPr/>
                </p:nvSpPr>
                <p:spPr>
                  <a:xfrm>
                    <a:off x="12062300" y="5245775"/>
                    <a:ext cx="84800" cy="17200"/>
                  </a:xfrm>
                  <a:custGeom>
                    <a:rect b="b" l="l" r="r" t="t"/>
                    <a:pathLst>
                      <a:path extrusionOk="0" fill="none" h="688" w="3392">
                        <a:moveTo>
                          <a:pt x="1" y="0"/>
                        </a:moveTo>
                        <a:lnTo>
                          <a:pt x="3391" y="687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1" name="Google Shape;831;p11"/>
                  <p:cNvSpPr/>
                  <p:nvPr/>
                </p:nvSpPr>
                <p:spPr>
                  <a:xfrm>
                    <a:off x="12057825" y="5253600"/>
                    <a:ext cx="42975" cy="20200"/>
                  </a:xfrm>
                  <a:custGeom>
                    <a:rect b="b" l="l" r="r" t="t"/>
                    <a:pathLst>
                      <a:path extrusionOk="0" fill="none" h="808" w="1719">
                        <a:moveTo>
                          <a:pt x="1" y="807"/>
                        </a:moveTo>
                        <a:lnTo>
                          <a:pt x="1718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2" name="Google Shape;832;p11"/>
                  <p:cNvSpPr/>
                  <p:nvPr/>
                </p:nvSpPr>
                <p:spPr>
                  <a:xfrm>
                    <a:off x="11897650" y="5153900"/>
                    <a:ext cx="191200" cy="35875"/>
                  </a:xfrm>
                  <a:custGeom>
                    <a:rect b="b" l="l" r="r" t="t"/>
                    <a:pathLst>
                      <a:path extrusionOk="0" fill="none" h="1435" w="7648">
                        <a:moveTo>
                          <a:pt x="0" y="1"/>
                        </a:moveTo>
                        <a:lnTo>
                          <a:pt x="7647" y="1435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3" name="Google Shape;833;p11"/>
                  <p:cNvSpPr/>
                  <p:nvPr/>
                </p:nvSpPr>
                <p:spPr>
                  <a:xfrm>
                    <a:off x="11938725" y="5170700"/>
                    <a:ext cx="49300" cy="17225"/>
                  </a:xfrm>
                  <a:custGeom>
                    <a:rect b="b" l="l" r="r" t="t"/>
                    <a:pathLst>
                      <a:path extrusionOk="0" fill="none" h="689" w="1972">
                        <a:moveTo>
                          <a:pt x="0" y="688"/>
                        </a:moveTo>
                        <a:lnTo>
                          <a:pt x="1972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4" name="Google Shape;834;p11"/>
                  <p:cNvSpPr/>
                  <p:nvPr/>
                </p:nvSpPr>
                <p:spPr>
                  <a:xfrm>
                    <a:off x="11896900" y="5001575"/>
                    <a:ext cx="72075" cy="38100"/>
                  </a:xfrm>
                  <a:custGeom>
                    <a:rect b="b" l="l" r="r" t="t"/>
                    <a:pathLst>
                      <a:path extrusionOk="0" fill="none" h="1524" w="2883">
                        <a:moveTo>
                          <a:pt x="0" y="0"/>
                        </a:moveTo>
                        <a:lnTo>
                          <a:pt x="2883" y="1523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5" name="Google Shape;835;p11"/>
                  <p:cNvSpPr/>
                  <p:nvPr/>
                </p:nvSpPr>
                <p:spPr>
                  <a:xfrm>
                    <a:off x="11909600" y="5019850"/>
                    <a:ext cx="21300" cy="4900"/>
                  </a:xfrm>
                  <a:custGeom>
                    <a:rect b="b" l="l" r="r" t="t"/>
                    <a:pathLst>
                      <a:path extrusionOk="0" fill="none" h="196" w="852">
                        <a:moveTo>
                          <a:pt x="0" y="195"/>
                        </a:moveTo>
                        <a:lnTo>
                          <a:pt x="851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6" name="Google Shape;836;p11"/>
                  <p:cNvSpPr/>
                  <p:nvPr/>
                </p:nvSpPr>
                <p:spPr>
                  <a:xfrm>
                    <a:off x="12283725" y="5195350"/>
                    <a:ext cx="126250" cy="236025"/>
                  </a:xfrm>
                  <a:custGeom>
                    <a:rect b="b" l="l" r="r" t="t"/>
                    <a:pathLst>
                      <a:path extrusionOk="0" fill="none" h="9441" w="5050">
                        <a:moveTo>
                          <a:pt x="1" y="9440"/>
                        </a:moveTo>
                        <a:cubicBezTo>
                          <a:pt x="1" y="9440"/>
                          <a:pt x="912" y="3152"/>
                          <a:pt x="5049" y="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7" name="Google Shape;837;p11"/>
                  <p:cNvSpPr/>
                  <p:nvPr/>
                </p:nvSpPr>
                <p:spPr>
                  <a:xfrm>
                    <a:off x="12324425" y="5186775"/>
                    <a:ext cx="36625" cy="118375"/>
                  </a:xfrm>
                  <a:custGeom>
                    <a:rect b="b" l="l" r="r" t="t"/>
                    <a:pathLst>
                      <a:path extrusionOk="0" fill="none" h="4735" w="1465">
                        <a:moveTo>
                          <a:pt x="1465" y="0"/>
                        </a:moveTo>
                        <a:lnTo>
                          <a:pt x="1" y="4735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8" name="Google Shape;838;p11"/>
                  <p:cNvSpPr/>
                  <p:nvPr/>
                </p:nvSpPr>
                <p:spPr>
                  <a:xfrm>
                    <a:off x="12344975" y="5227850"/>
                    <a:ext cx="63875" cy="39975"/>
                  </a:xfrm>
                  <a:custGeom>
                    <a:rect b="b" l="l" r="r" t="t"/>
                    <a:pathLst>
                      <a:path extrusionOk="0" fill="none" h="1599" w="2555">
                        <a:moveTo>
                          <a:pt x="0" y="1598"/>
                        </a:moveTo>
                        <a:cubicBezTo>
                          <a:pt x="0" y="1598"/>
                          <a:pt x="1852" y="179"/>
                          <a:pt x="2554" y="0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9" name="Google Shape;839;p11"/>
                  <p:cNvSpPr/>
                  <p:nvPr/>
                </p:nvSpPr>
                <p:spPr>
                  <a:xfrm>
                    <a:off x="12251625" y="5228600"/>
                    <a:ext cx="32875" cy="162825"/>
                  </a:xfrm>
                  <a:custGeom>
                    <a:rect b="b" l="l" r="r" t="t"/>
                    <a:pathLst>
                      <a:path extrusionOk="0" fill="none" h="6513" w="1315">
                        <a:moveTo>
                          <a:pt x="1315" y="0"/>
                        </a:moveTo>
                        <a:lnTo>
                          <a:pt x="0" y="6512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0" name="Google Shape;840;p11"/>
                  <p:cNvSpPr/>
                  <p:nvPr/>
                </p:nvSpPr>
                <p:spPr>
                  <a:xfrm>
                    <a:off x="12199350" y="5013500"/>
                    <a:ext cx="116525" cy="327125"/>
                  </a:xfrm>
                  <a:custGeom>
                    <a:rect b="b" l="l" r="r" t="t"/>
                    <a:pathLst>
                      <a:path extrusionOk="0" fill="none" h="13085" w="4661">
                        <a:moveTo>
                          <a:pt x="478" y="13085"/>
                        </a:moveTo>
                        <a:cubicBezTo>
                          <a:pt x="478" y="13085"/>
                          <a:pt x="0" y="5423"/>
                          <a:pt x="4660" y="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1" name="Google Shape;841;p11"/>
                  <p:cNvSpPr/>
                  <p:nvPr/>
                </p:nvSpPr>
                <p:spPr>
                  <a:xfrm>
                    <a:off x="12260575" y="5010900"/>
                    <a:ext cx="10850" cy="87400"/>
                  </a:xfrm>
                  <a:custGeom>
                    <a:rect b="b" l="l" r="r" t="t"/>
                    <a:pathLst>
                      <a:path extrusionOk="0" fill="none" h="3496" w="434">
                        <a:moveTo>
                          <a:pt x="404" y="0"/>
                        </a:moveTo>
                        <a:cubicBezTo>
                          <a:pt x="404" y="0"/>
                          <a:pt x="434" y="2554"/>
                          <a:pt x="1" y="3495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2" name="Google Shape;842;p11"/>
                  <p:cNvSpPr/>
                  <p:nvPr/>
                </p:nvSpPr>
                <p:spPr>
                  <a:xfrm>
                    <a:off x="12226225" y="5106125"/>
                    <a:ext cx="80675" cy="91125"/>
                  </a:xfrm>
                  <a:custGeom>
                    <a:rect b="b" l="l" r="r" t="t"/>
                    <a:pathLst>
                      <a:path extrusionOk="0" fill="none" h="3645" w="3227">
                        <a:moveTo>
                          <a:pt x="3227" y="0"/>
                        </a:moveTo>
                        <a:cubicBezTo>
                          <a:pt x="3227" y="0"/>
                          <a:pt x="972" y="1882"/>
                          <a:pt x="1" y="3644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3" name="Google Shape;843;p11"/>
                  <p:cNvSpPr/>
                  <p:nvPr/>
                </p:nvSpPr>
                <p:spPr>
                  <a:xfrm>
                    <a:off x="12166125" y="5196850"/>
                    <a:ext cx="1500" cy="86650"/>
                  </a:xfrm>
                  <a:custGeom>
                    <a:rect b="b" l="l" r="r" t="t"/>
                    <a:pathLst>
                      <a:path extrusionOk="0" fill="none" h="3466" w="60">
                        <a:moveTo>
                          <a:pt x="60" y="0"/>
                        </a:moveTo>
                        <a:lnTo>
                          <a:pt x="0" y="3466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4" name="Google Shape;844;p11"/>
                  <p:cNvSpPr/>
                  <p:nvPr/>
                </p:nvSpPr>
                <p:spPr>
                  <a:xfrm>
                    <a:off x="12167225" y="5199100"/>
                    <a:ext cx="29150" cy="37350"/>
                  </a:xfrm>
                  <a:custGeom>
                    <a:rect b="b" l="l" r="r" t="t"/>
                    <a:pathLst>
                      <a:path extrusionOk="0" fill="none" h="1494" w="1166">
                        <a:moveTo>
                          <a:pt x="1166" y="0"/>
                        </a:moveTo>
                        <a:lnTo>
                          <a:pt x="1" y="1494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5" name="Google Shape;845;p11"/>
                  <p:cNvSpPr/>
                  <p:nvPr/>
                </p:nvSpPr>
                <p:spPr>
                  <a:xfrm>
                    <a:off x="12093675" y="4998575"/>
                    <a:ext cx="7875" cy="194200"/>
                  </a:xfrm>
                  <a:custGeom>
                    <a:rect b="b" l="l" r="r" t="t"/>
                    <a:pathLst>
                      <a:path extrusionOk="0" fill="none" h="7768" w="315">
                        <a:moveTo>
                          <a:pt x="314" y="1"/>
                        </a:moveTo>
                        <a:lnTo>
                          <a:pt x="0" y="7767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6" name="Google Shape;846;p11"/>
                  <p:cNvSpPr/>
                  <p:nvPr/>
                </p:nvSpPr>
                <p:spPr>
                  <a:xfrm>
                    <a:off x="12097775" y="5046375"/>
                    <a:ext cx="27650" cy="43700"/>
                  </a:xfrm>
                  <a:custGeom>
                    <a:rect b="b" l="l" r="r" t="t"/>
                    <a:pathLst>
                      <a:path extrusionOk="0" fill="none" h="1748" w="1106">
                        <a:moveTo>
                          <a:pt x="1106" y="0"/>
                        </a:moveTo>
                        <a:lnTo>
                          <a:pt x="1" y="1748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7" name="Google Shape;847;p11"/>
                  <p:cNvSpPr/>
                  <p:nvPr/>
                </p:nvSpPr>
                <p:spPr>
                  <a:xfrm>
                    <a:off x="11967100" y="4981025"/>
                    <a:ext cx="20925" cy="79175"/>
                  </a:xfrm>
                  <a:custGeom>
                    <a:rect b="b" l="l" r="r" t="t"/>
                    <a:pathLst>
                      <a:path extrusionOk="0" fill="none" h="3167" w="837">
                        <a:moveTo>
                          <a:pt x="0" y="1"/>
                        </a:moveTo>
                        <a:lnTo>
                          <a:pt x="837" y="3167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8" name="Google Shape;848;p11"/>
                  <p:cNvSpPr/>
                  <p:nvPr/>
                </p:nvSpPr>
                <p:spPr>
                  <a:xfrm>
                    <a:off x="11977175" y="4998575"/>
                    <a:ext cx="9350" cy="19825"/>
                  </a:xfrm>
                  <a:custGeom>
                    <a:rect b="b" l="l" r="r" t="t"/>
                    <a:pathLst>
                      <a:path extrusionOk="0" fill="none" h="793" w="374">
                        <a:moveTo>
                          <a:pt x="374" y="1"/>
                        </a:moveTo>
                        <a:lnTo>
                          <a:pt x="1" y="792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849" name="Google Shape;849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3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54" name="Google Shape;854;p13"/>
          <p:cNvSpPr txBox="1"/>
          <p:nvPr>
            <p:ph idx="2" type="title"/>
          </p:nvPr>
        </p:nvSpPr>
        <p:spPr>
          <a:xfrm>
            <a:off x="720125" y="1793853"/>
            <a:ext cx="2475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5" name="Google Shape;855;p13"/>
          <p:cNvSpPr txBox="1"/>
          <p:nvPr>
            <p:ph idx="1" type="subTitle"/>
          </p:nvPr>
        </p:nvSpPr>
        <p:spPr>
          <a:xfrm>
            <a:off x="720125" y="2216335"/>
            <a:ext cx="2475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6" name="Google Shape;856;p13"/>
          <p:cNvSpPr txBox="1"/>
          <p:nvPr>
            <p:ph idx="3" type="title"/>
          </p:nvPr>
        </p:nvSpPr>
        <p:spPr>
          <a:xfrm>
            <a:off x="3866400" y="1793853"/>
            <a:ext cx="2475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7" name="Google Shape;857;p13"/>
          <p:cNvSpPr txBox="1"/>
          <p:nvPr>
            <p:ph idx="4" type="subTitle"/>
          </p:nvPr>
        </p:nvSpPr>
        <p:spPr>
          <a:xfrm>
            <a:off x="3866400" y="2216335"/>
            <a:ext cx="2475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8" name="Google Shape;858;p13"/>
          <p:cNvSpPr txBox="1"/>
          <p:nvPr>
            <p:ph idx="5" type="title"/>
          </p:nvPr>
        </p:nvSpPr>
        <p:spPr>
          <a:xfrm>
            <a:off x="720125" y="3457270"/>
            <a:ext cx="2475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59" name="Google Shape;859;p13"/>
          <p:cNvSpPr txBox="1"/>
          <p:nvPr>
            <p:ph idx="6" type="subTitle"/>
          </p:nvPr>
        </p:nvSpPr>
        <p:spPr>
          <a:xfrm>
            <a:off x="720125" y="3879752"/>
            <a:ext cx="2475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0" name="Google Shape;860;p13"/>
          <p:cNvSpPr txBox="1"/>
          <p:nvPr>
            <p:ph idx="7" type="title"/>
          </p:nvPr>
        </p:nvSpPr>
        <p:spPr>
          <a:xfrm>
            <a:off x="3866400" y="3457270"/>
            <a:ext cx="2475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1" name="Google Shape;861;p13"/>
          <p:cNvSpPr txBox="1"/>
          <p:nvPr>
            <p:ph idx="8" type="subTitle"/>
          </p:nvPr>
        </p:nvSpPr>
        <p:spPr>
          <a:xfrm>
            <a:off x="3866400" y="3879752"/>
            <a:ext cx="2475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2" name="Google Shape;862;p13"/>
          <p:cNvSpPr txBox="1"/>
          <p:nvPr>
            <p:ph hasCustomPrompt="1" idx="9" type="title"/>
          </p:nvPr>
        </p:nvSpPr>
        <p:spPr>
          <a:xfrm>
            <a:off x="720124" y="1224554"/>
            <a:ext cx="14982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3" name="Google Shape;863;p13"/>
          <p:cNvSpPr txBox="1"/>
          <p:nvPr>
            <p:ph hasCustomPrompt="1" idx="13" type="title"/>
          </p:nvPr>
        </p:nvSpPr>
        <p:spPr>
          <a:xfrm>
            <a:off x="720124" y="2887976"/>
            <a:ext cx="14982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4" name="Google Shape;864;p13"/>
          <p:cNvSpPr txBox="1"/>
          <p:nvPr>
            <p:ph hasCustomPrompt="1" idx="14" type="title"/>
          </p:nvPr>
        </p:nvSpPr>
        <p:spPr>
          <a:xfrm>
            <a:off x="3866400" y="1224554"/>
            <a:ext cx="14982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5" name="Google Shape;865;p13"/>
          <p:cNvSpPr txBox="1"/>
          <p:nvPr>
            <p:ph hasCustomPrompt="1" idx="15" type="title"/>
          </p:nvPr>
        </p:nvSpPr>
        <p:spPr>
          <a:xfrm>
            <a:off x="3866400" y="2887976"/>
            <a:ext cx="14982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866" name="Google Shape;866;p13"/>
          <p:cNvGrpSpPr/>
          <p:nvPr/>
        </p:nvGrpSpPr>
        <p:grpSpPr>
          <a:xfrm>
            <a:off x="-456051" y="186888"/>
            <a:ext cx="9920143" cy="4984671"/>
            <a:chOff x="-456051" y="186888"/>
            <a:chExt cx="9920143" cy="4984671"/>
          </a:xfrm>
        </p:grpSpPr>
        <p:grpSp>
          <p:nvGrpSpPr>
            <p:cNvPr id="867" name="Google Shape;867;p13"/>
            <p:cNvGrpSpPr/>
            <p:nvPr/>
          </p:nvGrpSpPr>
          <p:grpSpPr>
            <a:xfrm rot="692199">
              <a:off x="8077986" y="4111536"/>
              <a:ext cx="1106077" cy="959108"/>
              <a:chOff x="6855700" y="5304375"/>
              <a:chExt cx="168425" cy="146050"/>
            </a:xfrm>
          </p:grpSpPr>
          <p:sp>
            <p:nvSpPr>
              <p:cNvPr id="868" name="Google Shape;868;p13"/>
              <p:cNvSpPr/>
              <p:nvPr/>
            </p:nvSpPr>
            <p:spPr>
              <a:xfrm>
                <a:off x="6933725" y="5304375"/>
                <a:ext cx="90400" cy="127375"/>
              </a:xfrm>
              <a:custGeom>
                <a:rect b="b" l="l" r="r" t="t"/>
                <a:pathLst>
                  <a:path extrusionOk="0" h="5095" w="3616">
                    <a:moveTo>
                      <a:pt x="703" y="1539"/>
                    </a:moveTo>
                    <a:cubicBezTo>
                      <a:pt x="762" y="1539"/>
                      <a:pt x="852" y="1599"/>
                      <a:pt x="852" y="1689"/>
                    </a:cubicBezTo>
                    <a:lnTo>
                      <a:pt x="852" y="1883"/>
                    </a:lnTo>
                    <a:cubicBezTo>
                      <a:pt x="852" y="1980"/>
                      <a:pt x="777" y="2029"/>
                      <a:pt x="703" y="2029"/>
                    </a:cubicBezTo>
                    <a:cubicBezTo>
                      <a:pt x="628" y="2029"/>
                      <a:pt x="553" y="1980"/>
                      <a:pt x="553" y="1883"/>
                    </a:cubicBezTo>
                    <a:lnTo>
                      <a:pt x="553" y="1689"/>
                    </a:lnTo>
                    <a:cubicBezTo>
                      <a:pt x="568" y="1599"/>
                      <a:pt x="613" y="1539"/>
                      <a:pt x="703" y="1539"/>
                    </a:cubicBezTo>
                    <a:close/>
                    <a:moveTo>
                      <a:pt x="2071" y="2155"/>
                    </a:moveTo>
                    <a:cubicBezTo>
                      <a:pt x="2144" y="2155"/>
                      <a:pt x="2219" y="2204"/>
                      <a:pt x="2226" y="2301"/>
                    </a:cubicBezTo>
                    <a:cubicBezTo>
                      <a:pt x="2226" y="2376"/>
                      <a:pt x="2226" y="2436"/>
                      <a:pt x="2241" y="2495"/>
                    </a:cubicBezTo>
                    <a:cubicBezTo>
                      <a:pt x="2241" y="2570"/>
                      <a:pt x="2151" y="2645"/>
                      <a:pt x="2092" y="2645"/>
                    </a:cubicBezTo>
                    <a:cubicBezTo>
                      <a:pt x="2002" y="2645"/>
                      <a:pt x="1942" y="2570"/>
                      <a:pt x="1927" y="2495"/>
                    </a:cubicBezTo>
                    <a:cubicBezTo>
                      <a:pt x="1927" y="2421"/>
                      <a:pt x="1927" y="2376"/>
                      <a:pt x="1927" y="2301"/>
                    </a:cubicBezTo>
                    <a:cubicBezTo>
                      <a:pt x="1927" y="2204"/>
                      <a:pt x="1998" y="2155"/>
                      <a:pt x="2071" y="2155"/>
                    </a:cubicBezTo>
                    <a:close/>
                    <a:moveTo>
                      <a:pt x="538" y="1"/>
                    </a:moveTo>
                    <a:lnTo>
                      <a:pt x="538" y="1"/>
                    </a:lnTo>
                    <a:cubicBezTo>
                      <a:pt x="538" y="1"/>
                      <a:pt x="1" y="1988"/>
                      <a:pt x="807" y="3526"/>
                    </a:cubicBezTo>
                    <a:cubicBezTo>
                      <a:pt x="852" y="3496"/>
                      <a:pt x="912" y="3466"/>
                      <a:pt x="986" y="3466"/>
                    </a:cubicBezTo>
                    <a:cubicBezTo>
                      <a:pt x="1315" y="3466"/>
                      <a:pt x="1375" y="3899"/>
                      <a:pt x="1151" y="4049"/>
                    </a:cubicBezTo>
                    <a:cubicBezTo>
                      <a:pt x="1524" y="4497"/>
                      <a:pt x="2077" y="4885"/>
                      <a:pt x="2853" y="5094"/>
                    </a:cubicBezTo>
                    <a:cubicBezTo>
                      <a:pt x="2853" y="5079"/>
                      <a:pt x="3615" y="3123"/>
                      <a:pt x="2271" y="1375"/>
                    </a:cubicBezTo>
                    <a:cubicBezTo>
                      <a:pt x="2226" y="1420"/>
                      <a:pt x="2151" y="1465"/>
                      <a:pt x="2077" y="1465"/>
                    </a:cubicBezTo>
                    <a:cubicBezTo>
                      <a:pt x="1748" y="1465"/>
                      <a:pt x="1703" y="1091"/>
                      <a:pt x="1868" y="927"/>
                    </a:cubicBezTo>
                    <a:cubicBezTo>
                      <a:pt x="1524" y="598"/>
                      <a:pt x="1076" y="270"/>
                      <a:pt x="5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3"/>
              <p:cNvSpPr/>
              <p:nvPr/>
            </p:nvSpPr>
            <p:spPr>
              <a:xfrm>
                <a:off x="6855700" y="5397900"/>
                <a:ext cx="118375" cy="52525"/>
              </a:xfrm>
              <a:custGeom>
                <a:rect b="b" l="l" r="r" t="t"/>
                <a:pathLst>
                  <a:path extrusionOk="0" h="2101" w="4735">
                    <a:moveTo>
                      <a:pt x="2267" y="212"/>
                    </a:moveTo>
                    <a:cubicBezTo>
                      <a:pt x="2317" y="212"/>
                      <a:pt x="2364" y="242"/>
                      <a:pt x="2405" y="293"/>
                    </a:cubicBezTo>
                    <a:cubicBezTo>
                      <a:pt x="2435" y="323"/>
                      <a:pt x="2494" y="367"/>
                      <a:pt x="2524" y="412"/>
                    </a:cubicBezTo>
                    <a:cubicBezTo>
                      <a:pt x="2628" y="528"/>
                      <a:pt x="2526" y="679"/>
                      <a:pt x="2413" y="679"/>
                    </a:cubicBezTo>
                    <a:cubicBezTo>
                      <a:pt x="2380" y="679"/>
                      <a:pt x="2346" y="667"/>
                      <a:pt x="2315" y="636"/>
                    </a:cubicBezTo>
                    <a:cubicBezTo>
                      <a:pt x="2255" y="576"/>
                      <a:pt x="2181" y="502"/>
                      <a:pt x="2151" y="442"/>
                    </a:cubicBezTo>
                    <a:cubicBezTo>
                      <a:pt x="2106" y="367"/>
                      <a:pt x="2136" y="278"/>
                      <a:pt x="2196" y="233"/>
                    </a:cubicBezTo>
                    <a:cubicBezTo>
                      <a:pt x="2220" y="219"/>
                      <a:pt x="2244" y="212"/>
                      <a:pt x="2267" y="212"/>
                    </a:cubicBezTo>
                    <a:close/>
                    <a:moveTo>
                      <a:pt x="2069" y="1"/>
                    </a:moveTo>
                    <a:cubicBezTo>
                      <a:pt x="1464" y="1"/>
                      <a:pt x="769" y="175"/>
                      <a:pt x="0" y="651"/>
                    </a:cubicBezTo>
                    <a:cubicBezTo>
                      <a:pt x="0" y="651"/>
                      <a:pt x="1061" y="1712"/>
                      <a:pt x="2345" y="2010"/>
                    </a:cubicBezTo>
                    <a:cubicBezTo>
                      <a:pt x="2360" y="1876"/>
                      <a:pt x="2465" y="1771"/>
                      <a:pt x="2629" y="1771"/>
                    </a:cubicBezTo>
                    <a:cubicBezTo>
                      <a:pt x="2838" y="1771"/>
                      <a:pt x="2928" y="1936"/>
                      <a:pt x="2928" y="2100"/>
                    </a:cubicBezTo>
                    <a:cubicBezTo>
                      <a:pt x="2949" y="2100"/>
                      <a:pt x="2970" y="2101"/>
                      <a:pt x="2991" y="2101"/>
                    </a:cubicBezTo>
                    <a:cubicBezTo>
                      <a:pt x="3570" y="2101"/>
                      <a:pt x="4187" y="1900"/>
                      <a:pt x="4735" y="1338"/>
                    </a:cubicBezTo>
                    <a:cubicBezTo>
                      <a:pt x="4735" y="1338"/>
                      <a:pt x="3744" y="1"/>
                      <a:pt x="20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3"/>
              <p:cNvSpPr/>
              <p:nvPr/>
            </p:nvSpPr>
            <p:spPr>
              <a:xfrm>
                <a:off x="6881450" y="5340975"/>
                <a:ext cx="135575" cy="109050"/>
              </a:xfrm>
              <a:custGeom>
                <a:rect b="b" l="l" r="r" t="t"/>
                <a:pathLst>
                  <a:path extrusionOk="0" fill="none" h="4362" w="5423">
                    <a:moveTo>
                      <a:pt x="1" y="3033"/>
                    </a:moveTo>
                    <a:cubicBezTo>
                      <a:pt x="1" y="3033"/>
                      <a:pt x="4840" y="3854"/>
                      <a:pt x="5169" y="3839"/>
                    </a:cubicBezTo>
                    <a:moveTo>
                      <a:pt x="5422" y="4362"/>
                    </a:moveTo>
                    <a:cubicBezTo>
                      <a:pt x="5422" y="4362"/>
                      <a:pt x="3570" y="1196"/>
                      <a:pt x="3197" y="1"/>
                    </a:cubicBezTo>
                    <a:moveTo>
                      <a:pt x="2883" y="942"/>
                    </a:moveTo>
                    <a:lnTo>
                      <a:pt x="3779" y="1315"/>
                    </a:lnTo>
                    <a:moveTo>
                      <a:pt x="4556" y="1166"/>
                    </a:moveTo>
                    <a:lnTo>
                      <a:pt x="4467" y="2644"/>
                    </a:lnTo>
                    <a:moveTo>
                      <a:pt x="1106" y="3212"/>
                    </a:moveTo>
                    <a:lnTo>
                      <a:pt x="494" y="3436"/>
                    </a:lnTo>
                    <a:moveTo>
                      <a:pt x="1898" y="2988"/>
                    </a:moveTo>
                    <a:lnTo>
                      <a:pt x="2211" y="3033"/>
                    </a:lnTo>
                    <a:moveTo>
                      <a:pt x="2092" y="2809"/>
                    </a:moveTo>
                    <a:lnTo>
                      <a:pt x="2465" y="345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1" name="Google Shape;871;p13"/>
            <p:cNvGrpSpPr/>
            <p:nvPr/>
          </p:nvGrpSpPr>
          <p:grpSpPr>
            <a:xfrm flipH="1" rot="10800000">
              <a:off x="7867247" y="749835"/>
              <a:ext cx="1596845" cy="2098007"/>
              <a:chOff x="3255967" y="2507600"/>
              <a:chExt cx="1305465" cy="1715179"/>
            </a:xfrm>
          </p:grpSpPr>
          <p:sp>
            <p:nvSpPr>
              <p:cNvPr id="872" name="Google Shape;872;p13"/>
              <p:cNvSpPr/>
              <p:nvPr/>
            </p:nvSpPr>
            <p:spPr>
              <a:xfrm>
                <a:off x="4191774" y="3356698"/>
                <a:ext cx="369658" cy="519086"/>
              </a:xfrm>
              <a:custGeom>
                <a:rect b="b" l="l" r="r" t="t"/>
                <a:pathLst>
                  <a:path extrusionOk="0" h="16445" w="11711">
                    <a:moveTo>
                      <a:pt x="10695" y="0"/>
                    </a:moveTo>
                    <a:cubicBezTo>
                      <a:pt x="10695" y="0"/>
                      <a:pt x="8962" y="777"/>
                      <a:pt x="7394" y="3032"/>
                    </a:cubicBezTo>
                    <a:lnTo>
                      <a:pt x="7290" y="2256"/>
                    </a:lnTo>
                    <a:cubicBezTo>
                      <a:pt x="7290" y="2256"/>
                      <a:pt x="4691" y="4735"/>
                      <a:pt x="3660" y="6841"/>
                    </a:cubicBezTo>
                    <a:lnTo>
                      <a:pt x="3660" y="5945"/>
                    </a:lnTo>
                    <a:cubicBezTo>
                      <a:pt x="3660" y="5945"/>
                      <a:pt x="1" y="10635"/>
                      <a:pt x="2674" y="16445"/>
                    </a:cubicBezTo>
                    <a:cubicBezTo>
                      <a:pt x="2674" y="16445"/>
                      <a:pt x="5423" y="16370"/>
                      <a:pt x="9067" y="13249"/>
                    </a:cubicBezTo>
                    <a:lnTo>
                      <a:pt x="8529" y="13174"/>
                    </a:lnTo>
                    <a:cubicBezTo>
                      <a:pt x="8529" y="13174"/>
                      <a:pt x="11053" y="9559"/>
                      <a:pt x="11666" y="5930"/>
                    </a:cubicBezTo>
                    <a:lnTo>
                      <a:pt x="11666" y="5930"/>
                    </a:lnTo>
                    <a:lnTo>
                      <a:pt x="11009" y="6184"/>
                    </a:lnTo>
                    <a:cubicBezTo>
                      <a:pt x="11009" y="6184"/>
                      <a:pt x="11711" y="2659"/>
                      <a:pt x="106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3"/>
              <p:cNvSpPr/>
              <p:nvPr/>
            </p:nvSpPr>
            <p:spPr>
              <a:xfrm>
                <a:off x="3567576" y="2507600"/>
                <a:ext cx="429537" cy="595474"/>
              </a:xfrm>
              <a:custGeom>
                <a:rect b="b" l="l" r="r" t="t"/>
                <a:pathLst>
                  <a:path extrusionOk="0" h="18865" w="13608">
                    <a:moveTo>
                      <a:pt x="1300" y="1"/>
                    </a:moveTo>
                    <a:lnTo>
                      <a:pt x="1315" y="31"/>
                    </a:lnTo>
                    <a:lnTo>
                      <a:pt x="1300" y="16"/>
                    </a:lnTo>
                    <a:cubicBezTo>
                      <a:pt x="1106" y="554"/>
                      <a:pt x="1211" y="2779"/>
                      <a:pt x="1211" y="2779"/>
                    </a:cubicBezTo>
                    <a:lnTo>
                      <a:pt x="539" y="2421"/>
                    </a:lnTo>
                    <a:lnTo>
                      <a:pt x="539" y="2421"/>
                    </a:lnTo>
                    <a:cubicBezTo>
                      <a:pt x="434" y="3317"/>
                      <a:pt x="1255" y="6408"/>
                      <a:pt x="1270" y="6513"/>
                    </a:cubicBezTo>
                    <a:lnTo>
                      <a:pt x="1" y="6080"/>
                    </a:lnTo>
                    <a:lnTo>
                      <a:pt x="1" y="6080"/>
                    </a:lnTo>
                    <a:cubicBezTo>
                      <a:pt x="583" y="8783"/>
                      <a:pt x="4332" y="13309"/>
                      <a:pt x="4332" y="13309"/>
                    </a:cubicBezTo>
                    <a:lnTo>
                      <a:pt x="3152" y="13488"/>
                    </a:lnTo>
                    <a:cubicBezTo>
                      <a:pt x="6677" y="17924"/>
                      <a:pt x="12995" y="18865"/>
                      <a:pt x="12995" y="18865"/>
                    </a:cubicBezTo>
                    <a:cubicBezTo>
                      <a:pt x="13010" y="18820"/>
                      <a:pt x="13040" y="18775"/>
                      <a:pt x="13055" y="18731"/>
                    </a:cubicBezTo>
                    <a:cubicBezTo>
                      <a:pt x="13085" y="18686"/>
                      <a:pt x="13100" y="18641"/>
                      <a:pt x="13115" y="18596"/>
                    </a:cubicBezTo>
                    <a:cubicBezTo>
                      <a:pt x="13144" y="18536"/>
                      <a:pt x="13159" y="18492"/>
                      <a:pt x="13174" y="18447"/>
                    </a:cubicBezTo>
                    <a:cubicBezTo>
                      <a:pt x="13189" y="18402"/>
                      <a:pt x="13204" y="18342"/>
                      <a:pt x="13219" y="18297"/>
                    </a:cubicBezTo>
                    <a:cubicBezTo>
                      <a:pt x="13249" y="18238"/>
                      <a:pt x="13264" y="18193"/>
                      <a:pt x="13279" y="18148"/>
                    </a:cubicBezTo>
                    <a:cubicBezTo>
                      <a:pt x="13294" y="18088"/>
                      <a:pt x="13309" y="18029"/>
                      <a:pt x="13324" y="17984"/>
                    </a:cubicBezTo>
                    <a:cubicBezTo>
                      <a:pt x="13339" y="17924"/>
                      <a:pt x="13353" y="17864"/>
                      <a:pt x="13353" y="17819"/>
                    </a:cubicBezTo>
                    <a:cubicBezTo>
                      <a:pt x="13368" y="17760"/>
                      <a:pt x="13383" y="17700"/>
                      <a:pt x="13398" y="17640"/>
                    </a:cubicBezTo>
                    <a:cubicBezTo>
                      <a:pt x="13413" y="17595"/>
                      <a:pt x="13413" y="17536"/>
                      <a:pt x="13428" y="17476"/>
                    </a:cubicBezTo>
                    <a:cubicBezTo>
                      <a:pt x="13443" y="17416"/>
                      <a:pt x="13458" y="17356"/>
                      <a:pt x="13458" y="17297"/>
                    </a:cubicBezTo>
                    <a:cubicBezTo>
                      <a:pt x="13473" y="17237"/>
                      <a:pt x="13488" y="17177"/>
                      <a:pt x="13488" y="17117"/>
                    </a:cubicBezTo>
                    <a:cubicBezTo>
                      <a:pt x="13503" y="17058"/>
                      <a:pt x="13503" y="16983"/>
                      <a:pt x="13518" y="16923"/>
                    </a:cubicBezTo>
                    <a:cubicBezTo>
                      <a:pt x="13518" y="16864"/>
                      <a:pt x="13533" y="16804"/>
                      <a:pt x="13533" y="16744"/>
                    </a:cubicBezTo>
                    <a:cubicBezTo>
                      <a:pt x="13548" y="16669"/>
                      <a:pt x="13548" y="16610"/>
                      <a:pt x="13548" y="16550"/>
                    </a:cubicBezTo>
                    <a:cubicBezTo>
                      <a:pt x="13563" y="16490"/>
                      <a:pt x="13563" y="16415"/>
                      <a:pt x="13578" y="16356"/>
                    </a:cubicBezTo>
                    <a:cubicBezTo>
                      <a:pt x="13578" y="16281"/>
                      <a:pt x="13578" y="16221"/>
                      <a:pt x="13578" y="16162"/>
                    </a:cubicBezTo>
                    <a:cubicBezTo>
                      <a:pt x="13592" y="16087"/>
                      <a:pt x="13592" y="16027"/>
                      <a:pt x="13592" y="15952"/>
                    </a:cubicBezTo>
                    <a:cubicBezTo>
                      <a:pt x="13592" y="15893"/>
                      <a:pt x="13607" y="15818"/>
                      <a:pt x="13607" y="15758"/>
                    </a:cubicBezTo>
                    <a:cubicBezTo>
                      <a:pt x="13607" y="15684"/>
                      <a:pt x="13607" y="15624"/>
                      <a:pt x="13607" y="15549"/>
                    </a:cubicBezTo>
                    <a:cubicBezTo>
                      <a:pt x="13607" y="15489"/>
                      <a:pt x="13607" y="15415"/>
                      <a:pt x="13607" y="15355"/>
                    </a:cubicBezTo>
                    <a:cubicBezTo>
                      <a:pt x="13607" y="15280"/>
                      <a:pt x="13607" y="15206"/>
                      <a:pt x="13607" y="15146"/>
                    </a:cubicBezTo>
                    <a:cubicBezTo>
                      <a:pt x="13607" y="15071"/>
                      <a:pt x="13607" y="15012"/>
                      <a:pt x="13607" y="14937"/>
                    </a:cubicBezTo>
                    <a:cubicBezTo>
                      <a:pt x="13607" y="14862"/>
                      <a:pt x="13607" y="14802"/>
                      <a:pt x="13607" y="14728"/>
                    </a:cubicBezTo>
                    <a:cubicBezTo>
                      <a:pt x="13607" y="14668"/>
                      <a:pt x="13607" y="14593"/>
                      <a:pt x="13607" y="14519"/>
                    </a:cubicBezTo>
                    <a:cubicBezTo>
                      <a:pt x="13607" y="14459"/>
                      <a:pt x="13607" y="14384"/>
                      <a:pt x="13592" y="14310"/>
                    </a:cubicBezTo>
                    <a:cubicBezTo>
                      <a:pt x="13592" y="14250"/>
                      <a:pt x="13592" y="14175"/>
                      <a:pt x="13592" y="14115"/>
                    </a:cubicBezTo>
                    <a:cubicBezTo>
                      <a:pt x="13592" y="14041"/>
                      <a:pt x="13592" y="13966"/>
                      <a:pt x="13578" y="13906"/>
                    </a:cubicBezTo>
                    <a:cubicBezTo>
                      <a:pt x="13578" y="13832"/>
                      <a:pt x="13578" y="13772"/>
                      <a:pt x="13578" y="13697"/>
                    </a:cubicBezTo>
                    <a:cubicBezTo>
                      <a:pt x="13428" y="11233"/>
                      <a:pt x="12980" y="8962"/>
                      <a:pt x="12980" y="8962"/>
                    </a:cubicBezTo>
                    <a:lnTo>
                      <a:pt x="12547" y="9754"/>
                    </a:lnTo>
                    <a:cubicBezTo>
                      <a:pt x="11755" y="6737"/>
                      <a:pt x="8425" y="3138"/>
                      <a:pt x="8425" y="3138"/>
                    </a:cubicBezTo>
                    <a:lnTo>
                      <a:pt x="8425" y="3152"/>
                    </a:lnTo>
                    <a:lnTo>
                      <a:pt x="8440" y="4064"/>
                    </a:lnTo>
                    <a:cubicBezTo>
                      <a:pt x="7439" y="2630"/>
                      <a:pt x="5094" y="1285"/>
                      <a:pt x="5094" y="1285"/>
                    </a:cubicBezTo>
                    <a:lnTo>
                      <a:pt x="5094" y="1300"/>
                    </a:lnTo>
                    <a:lnTo>
                      <a:pt x="5109" y="1883"/>
                    </a:lnTo>
                    <a:cubicBezTo>
                      <a:pt x="4034" y="1002"/>
                      <a:pt x="1390" y="31"/>
                      <a:pt x="13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3"/>
              <p:cNvSpPr/>
              <p:nvPr/>
            </p:nvSpPr>
            <p:spPr>
              <a:xfrm>
                <a:off x="4137577" y="3199694"/>
                <a:ext cx="207445" cy="272059"/>
              </a:xfrm>
              <a:custGeom>
                <a:rect b="b" l="l" r="r" t="t"/>
                <a:pathLst>
                  <a:path extrusionOk="0" h="8619" w="6572">
                    <a:moveTo>
                      <a:pt x="6199" y="1"/>
                    </a:moveTo>
                    <a:lnTo>
                      <a:pt x="6199" y="1"/>
                    </a:lnTo>
                    <a:cubicBezTo>
                      <a:pt x="4630" y="300"/>
                      <a:pt x="3555" y="1420"/>
                      <a:pt x="3555" y="1420"/>
                    </a:cubicBezTo>
                    <a:lnTo>
                      <a:pt x="3316" y="807"/>
                    </a:lnTo>
                    <a:cubicBezTo>
                      <a:pt x="2241" y="1509"/>
                      <a:pt x="1583" y="4078"/>
                      <a:pt x="1583" y="4078"/>
                    </a:cubicBezTo>
                    <a:lnTo>
                      <a:pt x="1285" y="3660"/>
                    </a:lnTo>
                    <a:lnTo>
                      <a:pt x="1285" y="3660"/>
                    </a:lnTo>
                    <a:cubicBezTo>
                      <a:pt x="0" y="6020"/>
                      <a:pt x="1389" y="8619"/>
                      <a:pt x="1389" y="8619"/>
                    </a:cubicBezTo>
                    <a:cubicBezTo>
                      <a:pt x="3540" y="8365"/>
                      <a:pt x="5228" y="6408"/>
                      <a:pt x="5228" y="6408"/>
                    </a:cubicBezTo>
                    <a:lnTo>
                      <a:pt x="5228" y="6408"/>
                    </a:lnTo>
                    <a:lnTo>
                      <a:pt x="4436" y="6573"/>
                    </a:lnTo>
                    <a:cubicBezTo>
                      <a:pt x="5691" y="5736"/>
                      <a:pt x="6527" y="3302"/>
                      <a:pt x="6572" y="3197"/>
                    </a:cubicBezTo>
                    <a:lnTo>
                      <a:pt x="6572" y="3197"/>
                    </a:lnTo>
                    <a:lnTo>
                      <a:pt x="5945" y="3451"/>
                    </a:lnTo>
                    <a:cubicBezTo>
                      <a:pt x="6467" y="2286"/>
                      <a:pt x="6199" y="1"/>
                      <a:pt x="61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3"/>
              <p:cNvSpPr/>
              <p:nvPr/>
            </p:nvSpPr>
            <p:spPr>
              <a:xfrm>
                <a:off x="3255967" y="2989439"/>
                <a:ext cx="652512" cy="337619"/>
              </a:xfrm>
              <a:custGeom>
                <a:rect b="b" l="l" r="r" t="t"/>
                <a:pathLst>
                  <a:path extrusionOk="0" h="10696" w="20672">
                    <a:moveTo>
                      <a:pt x="12427" y="0"/>
                    </a:moveTo>
                    <a:lnTo>
                      <a:pt x="12427" y="15"/>
                    </a:lnTo>
                    <a:lnTo>
                      <a:pt x="12681" y="658"/>
                    </a:lnTo>
                    <a:cubicBezTo>
                      <a:pt x="12576" y="629"/>
                      <a:pt x="11042" y="273"/>
                      <a:pt x="9055" y="273"/>
                    </a:cubicBezTo>
                    <a:cubicBezTo>
                      <a:pt x="7921" y="273"/>
                      <a:pt x="6640" y="389"/>
                      <a:pt x="5392" y="747"/>
                    </a:cubicBezTo>
                    <a:lnTo>
                      <a:pt x="5407" y="762"/>
                    </a:lnTo>
                    <a:lnTo>
                      <a:pt x="5392" y="762"/>
                    </a:lnTo>
                    <a:lnTo>
                      <a:pt x="6109" y="1330"/>
                    </a:lnTo>
                    <a:cubicBezTo>
                      <a:pt x="5870" y="1434"/>
                      <a:pt x="2286" y="2943"/>
                      <a:pt x="0" y="5796"/>
                    </a:cubicBezTo>
                    <a:cubicBezTo>
                      <a:pt x="165" y="5945"/>
                      <a:pt x="1972" y="7588"/>
                      <a:pt x="4466" y="8155"/>
                    </a:cubicBezTo>
                    <a:lnTo>
                      <a:pt x="3689" y="8514"/>
                    </a:lnTo>
                    <a:cubicBezTo>
                      <a:pt x="3689" y="8514"/>
                      <a:pt x="7041" y="10001"/>
                      <a:pt x="10015" y="10001"/>
                    </a:cubicBezTo>
                    <a:cubicBezTo>
                      <a:pt x="10224" y="10001"/>
                      <a:pt x="10431" y="9993"/>
                      <a:pt x="10635" y="9978"/>
                    </a:cubicBezTo>
                    <a:lnTo>
                      <a:pt x="10635" y="9978"/>
                    </a:lnTo>
                    <a:lnTo>
                      <a:pt x="9604" y="10575"/>
                    </a:lnTo>
                    <a:cubicBezTo>
                      <a:pt x="9604" y="10575"/>
                      <a:pt x="10408" y="10695"/>
                      <a:pt x="11654" y="10695"/>
                    </a:cubicBezTo>
                    <a:cubicBezTo>
                      <a:pt x="13921" y="10695"/>
                      <a:pt x="17654" y="10297"/>
                      <a:pt x="20671" y="8051"/>
                    </a:cubicBezTo>
                    <a:lnTo>
                      <a:pt x="20671" y="8036"/>
                    </a:lnTo>
                    <a:lnTo>
                      <a:pt x="20657" y="8021"/>
                    </a:lnTo>
                    <a:lnTo>
                      <a:pt x="20642" y="7991"/>
                    </a:lnTo>
                    <a:lnTo>
                      <a:pt x="20627" y="7946"/>
                    </a:lnTo>
                    <a:lnTo>
                      <a:pt x="20612" y="7901"/>
                    </a:lnTo>
                    <a:lnTo>
                      <a:pt x="20582" y="7857"/>
                    </a:lnTo>
                    <a:lnTo>
                      <a:pt x="20567" y="7797"/>
                    </a:lnTo>
                    <a:lnTo>
                      <a:pt x="20537" y="7722"/>
                    </a:lnTo>
                    <a:lnTo>
                      <a:pt x="20507" y="7648"/>
                    </a:lnTo>
                    <a:lnTo>
                      <a:pt x="20462" y="7573"/>
                    </a:lnTo>
                    <a:lnTo>
                      <a:pt x="20418" y="7483"/>
                    </a:lnTo>
                    <a:lnTo>
                      <a:pt x="20373" y="7394"/>
                    </a:lnTo>
                    <a:lnTo>
                      <a:pt x="20328" y="7304"/>
                    </a:lnTo>
                    <a:cubicBezTo>
                      <a:pt x="20313" y="7274"/>
                      <a:pt x="20298" y="7229"/>
                      <a:pt x="20283" y="7200"/>
                    </a:cubicBezTo>
                    <a:cubicBezTo>
                      <a:pt x="19402" y="5467"/>
                      <a:pt x="17012" y="1613"/>
                      <a:pt x="124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3"/>
              <p:cNvSpPr/>
              <p:nvPr/>
            </p:nvSpPr>
            <p:spPr>
              <a:xfrm>
                <a:off x="3675560" y="3494669"/>
                <a:ext cx="490331" cy="341123"/>
              </a:xfrm>
              <a:custGeom>
                <a:rect b="b" l="l" r="r" t="t"/>
                <a:pathLst>
                  <a:path extrusionOk="0" h="10807" w="15534">
                    <a:moveTo>
                      <a:pt x="1855" y="1"/>
                    </a:moveTo>
                    <a:cubicBezTo>
                      <a:pt x="1234" y="1"/>
                      <a:pt x="602" y="57"/>
                      <a:pt x="0" y="200"/>
                    </a:cubicBezTo>
                    <a:cubicBezTo>
                      <a:pt x="0" y="200"/>
                      <a:pt x="553" y="2022"/>
                      <a:pt x="2569" y="3874"/>
                    </a:cubicBezTo>
                    <a:lnTo>
                      <a:pt x="1778" y="3874"/>
                    </a:lnTo>
                    <a:cubicBezTo>
                      <a:pt x="1778" y="3874"/>
                      <a:pt x="3898" y="6787"/>
                      <a:pt x="5855" y="8071"/>
                    </a:cubicBezTo>
                    <a:lnTo>
                      <a:pt x="4959" y="7952"/>
                    </a:lnTo>
                    <a:lnTo>
                      <a:pt x="4959" y="7952"/>
                    </a:lnTo>
                    <a:cubicBezTo>
                      <a:pt x="4959" y="7952"/>
                      <a:pt x="7764" y="10807"/>
                      <a:pt x="12135" y="10807"/>
                    </a:cubicBezTo>
                    <a:cubicBezTo>
                      <a:pt x="13101" y="10807"/>
                      <a:pt x="14144" y="10667"/>
                      <a:pt x="15250" y="10326"/>
                    </a:cubicBezTo>
                    <a:cubicBezTo>
                      <a:pt x="15250" y="10326"/>
                      <a:pt x="15533" y="7593"/>
                      <a:pt x="12935" y="3575"/>
                    </a:cubicBezTo>
                    <a:lnTo>
                      <a:pt x="12785" y="4083"/>
                    </a:lnTo>
                    <a:cubicBezTo>
                      <a:pt x="12785" y="4083"/>
                      <a:pt x="9529" y="1096"/>
                      <a:pt x="6004" y="36"/>
                    </a:cubicBezTo>
                    <a:lnTo>
                      <a:pt x="6004" y="36"/>
                    </a:lnTo>
                    <a:lnTo>
                      <a:pt x="6169" y="723"/>
                    </a:lnTo>
                    <a:cubicBezTo>
                      <a:pt x="6169" y="723"/>
                      <a:pt x="4085" y="1"/>
                      <a:pt x="18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3"/>
              <p:cNvSpPr/>
              <p:nvPr/>
            </p:nvSpPr>
            <p:spPr>
              <a:xfrm>
                <a:off x="3688281" y="2611322"/>
                <a:ext cx="602544" cy="1611456"/>
              </a:xfrm>
              <a:custGeom>
                <a:rect b="b" l="l" r="r" t="t"/>
                <a:pathLst>
                  <a:path extrusionOk="0" h="51052" w="19089">
                    <a:moveTo>
                      <a:pt x="120" y="1"/>
                    </a:moveTo>
                    <a:lnTo>
                      <a:pt x="0" y="76"/>
                    </a:lnTo>
                    <a:cubicBezTo>
                      <a:pt x="717" y="972"/>
                      <a:pt x="1375" y="1913"/>
                      <a:pt x="2017" y="2854"/>
                    </a:cubicBezTo>
                    <a:cubicBezTo>
                      <a:pt x="2674" y="3795"/>
                      <a:pt x="3286" y="4780"/>
                      <a:pt x="3869" y="5751"/>
                    </a:cubicBezTo>
                    <a:cubicBezTo>
                      <a:pt x="5064" y="7693"/>
                      <a:pt x="6184" y="9694"/>
                      <a:pt x="7229" y="11740"/>
                    </a:cubicBezTo>
                    <a:cubicBezTo>
                      <a:pt x="9291" y="15818"/>
                      <a:pt x="11098" y="20045"/>
                      <a:pt x="12636" y="24361"/>
                    </a:cubicBezTo>
                    <a:cubicBezTo>
                      <a:pt x="12830" y="24884"/>
                      <a:pt x="13010" y="25437"/>
                      <a:pt x="13204" y="25974"/>
                    </a:cubicBezTo>
                    <a:cubicBezTo>
                      <a:pt x="13398" y="26527"/>
                      <a:pt x="13592" y="27065"/>
                      <a:pt x="13756" y="27602"/>
                    </a:cubicBezTo>
                    <a:lnTo>
                      <a:pt x="14279" y="29245"/>
                    </a:lnTo>
                    <a:lnTo>
                      <a:pt x="14772" y="30888"/>
                    </a:lnTo>
                    <a:lnTo>
                      <a:pt x="15011" y="31710"/>
                    </a:lnTo>
                    <a:lnTo>
                      <a:pt x="15250" y="32531"/>
                    </a:lnTo>
                    <a:lnTo>
                      <a:pt x="15698" y="34189"/>
                    </a:lnTo>
                    <a:lnTo>
                      <a:pt x="16116" y="35847"/>
                    </a:lnTo>
                    <a:lnTo>
                      <a:pt x="16325" y="36683"/>
                    </a:lnTo>
                    <a:lnTo>
                      <a:pt x="16505" y="37520"/>
                    </a:lnTo>
                    <a:cubicBezTo>
                      <a:pt x="17535" y="41986"/>
                      <a:pt x="18342" y="46511"/>
                      <a:pt x="18879" y="51052"/>
                    </a:cubicBezTo>
                    <a:lnTo>
                      <a:pt x="19088" y="51022"/>
                    </a:lnTo>
                    <a:cubicBezTo>
                      <a:pt x="18536" y="46466"/>
                      <a:pt x="17729" y="41941"/>
                      <a:pt x="16684" y="37490"/>
                    </a:cubicBezTo>
                    <a:lnTo>
                      <a:pt x="16505" y="36653"/>
                    </a:lnTo>
                    <a:lnTo>
                      <a:pt x="16295" y="35817"/>
                    </a:lnTo>
                    <a:lnTo>
                      <a:pt x="15862" y="34144"/>
                    </a:lnTo>
                    <a:lnTo>
                      <a:pt x="15414" y="32471"/>
                    </a:lnTo>
                    <a:lnTo>
                      <a:pt x="15175" y="31650"/>
                    </a:lnTo>
                    <a:lnTo>
                      <a:pt x="14936" y="30828"/>
                    </a:lnTo>
                    <a:lnTo>
                      <a:pt x="14443" y="29186"/>
                    </a:lnTo>
                    <a:lnTo>
                      <a:pt x="13921" y="27558"/>
                    </a:lnTo>
                    <a:cubicBezTo>
                      <a:pt x="13741" y="27005"/>
                      <a:pt x="13562" y="26452"/>
                      <a:pt x="13368" y="25915"/>
                    </a:cubicBezTo>
                    <a:cubicBezTo>
                      <a:pt x="13189" y="25377"/>
                      <a:pt x="13010" y="24839"/>
                      <a:pt x="12800" y="24302"/>
                    </a:cubicBezTo>
                    <a:cubicBezTo>
                      <a:pt x="11247" y="19985"/>
                      <a:pt x="9425" y="15758"/>
                      <a:pt x="7349" y="11681"/>
                    </a:cubicBezTo>
                    <a:cubicBezTo>
                      <a:pt x="6303" y="9649"/>
                      <a:pt x="5183" y="7648"/>
                      <a:pt x="3988" y="5676"/>
                    </a:cubicBezTo>
                    <a:cubicBezTo>
                      <a:pt x="3391" y="4706"/>
                      <a:pt x="2779" y="3735"/>
                      <a:pt x="2136" y="2779"/>
                    </a:cubicBezTo>
                    <a:cubicBezTo>
                      <a:pt x="1494" y="1838"/>
                      <a:pt x="822" y="897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3"/>
              <p:cNvSpPr/>
              <p:nvPr/>
            </p:nvSpPr>
            <p:spPr>
              <a:xfrm>
                <a:off x="3347884" y="3087985"/>
                <a:ext cx="723722" cy="239515"/>
              </a:xfrm>
              <a:custGeom>
                <a:rect b="b" l="l" r="r" t="t"/>
                <a:pathLst>
                  <a:path extrusionOk="0" fill="none" h="7588" w="22928">
                    <a:moveTo>
                      <a:pt x="22927" y="7587"/>
                    </a:moveTo>
                    <a:cubicBezTo>
                      <a:pt x="22927" y="7587"/>
                      <a:pt x="11785" y="0"/>
                      <a:pt x="1" y="227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3"/>
              <p:cNvSpPr/>
              <p:nvPr/>
            </p:nvSpPr>
            <p:spPr>
              <a:xfrm>
                <a:off x="4023470" y="2831962"/>
                <a:ext cx="318270" cy="431430"/>
              </a:xfrm>
              <a:custGeom>
                <a:rect b="b" l="l" r="r" t="t"/>
                <a:pathLst>
                  <a:path extrusionOk="0" h="13668" w="10083">
                    <a:moveTo>
                      <a:pt x="9933" y="3376"/>
                    </a:moveTo>
                    <a:cubicBezTo>
                      <a:pt x="9933" y="3376"/>
                      <a:pt x="9933" y="3376"/>
                      <a:pt x="9933" y="3376"/>
                    </a:cubicBezTo>
                    <a:lnTo>
                      <a:pt x="9933" y="3376"/>
                    </a:lnTo>
                    <a:lnTo>
                      <a:pt x="9933" y="3376"/>
                    </a:lnTo>
                    <a:close/>
                    <a:moveTo>
                      <a:pt x="9739" y="1"/>
                    </a:moveTo>
                    <a:lnTo>
                      <a:pt x="9739" y="1"/>
                    </a:lnTo>
                    <a:cubicBezTo>
                      <a:pt x="6976" y="270"/>
                      <a:pt x="4526" y="1987"/>
                      <a:pt x="4526" y="1987"/>
                    </a:cubicBezTo>
                    <a:lnTo>
                      <a:pt x="4467" y="1300"/>
                    </a:lnTo>
                    <a:cubicBezTo>
                      <a:pt x="2420" y="3048"/>
                      <a:pt x="1450" y="5751"/>
                      <a:pt x="1450" y="5751"/>
                    </a:cubicBezTo>
                    <a:lnTo>
                      <a:pt x="1151" y="5333"/>
                    </a:lnTo>
                    <a:lnTo>
                      <a:pt x="1151" y="5333"/>
                    </a:lnTo>
                    <a:cubicBezTo>
                      <a:pt x="1" y="9859"/>
                      <a:pt x="2764" y="13667"/>
                      <a:pt x="2764" y="13667"/>
                    </a:cubicBezTo>
                    <a:cubicBezTo>
                      <a:pt x="6811" y="12174"/>
                      <a:pt x="8798" y="7858"/>
                      <a:pt x="8798" y="7857"/>
                    </a:cubicBezTo>
                    <a:lnTo>
                      <a:pt x="8798" y="7857"/>
                    </a:lnTo>
                    <a:lnTo>
                      <a:pt x="8006" y="8260"/>
                    </a:lnTo>
                    <a:cubicBezTo>
                      <a:pt x="9406" y="6444"/>
                      <a:pt x="9915" y="3397"/>
                      <a:pt x="9933" y="3376"/>
                    </a:cubicBezTo>
                    <a:lnTo>
                      <a:pt x="9933" y="3376"/>
                    </a:lnTo>
                    <a:lnTo>
                      <a:pt x="9395" y="3705"/>
                    </a:lnTo>
                    <a:cubicBezTo>
                      <a:pt x="10082" y="1853"/>
                      <a:pt x="9739" y="1"/>
                      <a:pt x="97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3"/>
              <p:cNvSpPr/>
              <p:nvPr/>
            </p:nvSpPr>
            <p:spPr>
              <a:xfrm>
                <a:off x="4090893" y="2884296"/>
                <a:ext cx="194756" cy="513436"/>
              </a:xfrm>
              <a:custGeom>
                <a:rect b="b" l="l" r="r" t="t"/>
                <a:pathLst>
                  <a:path extrusionOk="0" fill="none" h="16266" w="6170">
                    <a:moveTo>
                      <a:pt x="180" y="16266"/>
                    </a:moveTo>
                    <a:cubicBezTo>
                      <a:pt x="180" y="16266"/>
                      <a:pt x="1" y="6334"/>
                      <a:pt x="6169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3"/>
              <p:cNvSpPr/>
              <p:nvPr/>
            </p:nvSpPr>
            <p:spPr>
              <a:xfrm>
                <a:off x="3751443" y="3534914"/>
                <a:ext cx="495065" cy="419625"/>
              </a:xfrm>
              <a:custGeom>
                <a:rect b="b" l="l" r="r" t="t"/>
                <a:pathLst>
                  <a:path extrusionOk="0" fill="none" h="13294" w="15684">
                    <a:moveTo>
                      <a:pt x="1" y="0"/>
                    </a:moveTo>
                    <a:cubicBezTo>
                      <a:pt x="1" y="0"/>
                      <a:pt x="13368" y="6781"/>
                      <a:pt x="15683" y="1329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3"/>
              <p:cNvSpPr/>
              <p:nvPr/>
            </p:nvSpPr>
            <p:spPr>
              <a:xfrm>
                <a:off x="4225265" y="3427404"/>
                <a:ext cx="260727" cy="608699"/>
              </a:xfrm>
              <a:custGeom>
                <a:rect b="b" l="l" r="r" t="t"/>
                <a:pathLst>
                  <a:path extrusionOk="0" fill="none" h="19284" w="8260">
                    <a:moveTo>
                      <a:pt x="8260" y="1"/>
                    </a:moveTo>
                    <a:cubicBezTo>
                      <a:pt x="8260" y="1"/>
                      <a:pt x="0" y="12502"/>
                      <a:pt x="1180" y="1928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3"/>
              <p:cNvSpPr/>
              <p:nvPr/>
            </p:nvSpPr>
            <p:spPr>
              <a:xfrm>
                <a:off x="3786827" y="3358119"/>
                <a:ext cx="384714" cy="273479"/>
              </a:xfrm>
              <a:custGeom>
                <a:rect b="b" l="l" r="r" t="t"/>
                <a:pathLst>
                  <a:path extrusionOk="0" fill="none" h="8664" w="12188">
                    <a:moveTo>
                      <a:pt x="12188" y="866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3"/>
              <p:cNvSpPr/>
              <p:nvPr/>
            </p:nvSpPr>
            <p:spPr>
              <a:xfrm>
                <a:off x="3934835" y="3380751"/>
                <a:ext cx="22664" cy="98546"/>
              </a:xfrm>
              <a:custGeom>
                <a:rect b="b" l="l" r="r" t="t"/>
                <a:pathLst>
                  <a:path extrusionOk="0" fill="none" h="3122" w="718">
                    <a:moveTo>
                      <a:pt x="1" y="0"/>
                    </a:moveTo>
                    <a:lnTo>
                      <a:pt x="718" y="312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3"/>
              <p:cNvSpPr/>
              <p:nvPr/>
            </p:nvSpPr>
            <p:spPr>
              <a:xfrm>
                <a:off x="4149824" y="3259099"/>
                <a:ext cx="148545" cy="298479"/>
              </a:xfrm>
              <a:custGeom>
                <a:rect b="b" l="l" r="r" t="t"/>
                <a:pathLst>
                  <a:path extrusionOk="0" fill="none" h="9456" w="4706">
                    <a:moveTo>
                      <a:pt x="1" y="9455"/>
                    </a:moveTo>
                    <a:cubicBezTo>
                      <a:pt x="1" y="9455"/>
                      <a:pt x="2286" y="2420"/>
                      <a:pt x="4705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3"/>
              <p:cNvSpPr/>
              <p:nvPr/>
            </p:nvSpPr>
            <p:spPr>
              <a:xfrm>
                <a:off x="4182841" y="3523582"/>
                <a:ext cx="68370" cy="149965"/>
              </a:xfrm>
              <a:custGeom>
                <a:rect b="b" l="l" r="r" t="t"/>
                <a:pathLst>
                  <a:path extrusionOk="0" fill="none" h="4751" w="2166">
                    <a:moveTo>
                      <a:pt x="0" y="4750"/>
                    </a:moveTo>
                    <a:lnTo>
                      <a:pt x="2166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3"/>
              <p:cNvSpPr/>
              <p:nvPr/>
            </p:nvSpPr>
            <p:spPr>
              <a:xfrm>
                <a:off x="4212071" y="3533494"/>
                <a:ext cx="11805" cy="50472"/>
              </a:xfrm>
              <a:custGeom>
                <a:rect b="b" l="l" r="r" t="t"/>
                <a:pathLst>
                  <a:path extrusionOk="0" fill="none" h="1599" w="374">
                    <a:moveTo>
                      <a:pt x="0" y="0"/>
                    </a:moveTo>
                    <a:lnTo>
                      <a:pt x="374" y="159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3"/>
              <p:cNvSpPr/>
              <p:nvPr/>
            </p:nvSpPr>
            <p:spPr>
              <a:xfrm>
                <a:off x="3668963" y="3201588"/>
                <a:ext cx="138160" cy="48137"/>
              </a:xfrm>
              <a:custGeom>
                <a:rect b="b" l="l" r="r" t="t"/>
                <a:pathLst>
                  <a:path extrusionOk="0" fill="none" h="1525" w="4377">
                    <a:moveTo>
                      <a:pt x="4376" y="1"/>
                    </a:moveTo>
                    <a:lnTo>
                      <a:pt x="0" y="15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3"/>
              <p:cNvSpPr/>
              <p:nvPr/>
            </p:nvSpPr>
            <p:spPr>
              <a:xfrm>
                <a:off x="4101751" y="3068636"/>
                <a:ext cx="28314" cy="98577"/>
              </a:xfrm>
              <a:custGeom>
                <a:rect b="b" l="l" r="r" t="t"/>
                <a:pathLst>
                  <a:path extrusionOk="0" fill="none" h="3123" w="897">
                    <a:moveTo>
                      <a:pt x="896" y="3122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3"/>
              <p:cNvSpPr/>
              <p:nvPr/>
            </p:nvSpPr>
            <p:spPr>
              <a:xfrm>
                <a:off x="4178580" y="3003107"/>
                <a:ext cx="91033" cy="35384"/>
              </a:xfrm>
              <a:custGeom>
                <a:rect b="b" l="l" r="r" t="t"/>
                <a:pathLst>
                  <a:path extrusionOk="0" fill="none" h="1121" w="2884">
                    <a:moveTo>
                      <a:pt x="2883" y="1"/>
                    </a:moveTo>
                    <a:lnTo>
                      <a:pt x="1" y="112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3"/>
              <p:cNvSpPr/>
              <p:nvPr/>
            </p:nvSpPr>
            <p:spPr>
              <a:xfrm>
                <a:off x="4309638" y="3719727"/>
                <a:ext cx="96210" cy="48105"/>
              </a:xfrm>
              <a:custGeom>
                <a:rect b="b" l="l" r="r" t="t"/>
                <a:pathLst>
                  <a:path extrusionOk="0" fill="none" h="1524" w="3048">
                    <a:moveTo>
                      <a:pt x="3048" y="0"/>
                    </a:moveTo>
                    <a:lnTo>
                      <a:pt x="1" y="15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3"/>
              <p:cNvSpPr/>
              <p:nvPr/>
            </p:nvSpPr>
            <p:spPr>
              <a:xfrm>
                <a:off x="4368570" y="3540091"/>
                <a:ext cx="14173" cy="66034"/>
              </a:xfrm>
              <a:custGeom>
                <a:rect b="b" l="l" r="r" t="t"/>
                <a:pathLst>
                  <a:path extrusionOk="0" fill="none" h="2092" w="449">
                    <a:moveTo>
                      <a:pt x="1" y="1"/>
                    </a:moveTo>
                    <a:lnTo>
                      <a:pt x="449" y="209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3"/>
              <p:cNvSpPr/>
              <p:nvPr/>
            </p:nvSpPr>
            <p:spPr>
              <a:xfrm>
                <a:off x="3969746" y="3756500"/>
                <a:ext cx="130616" cy="10385"/>
              </a:xfrm>
              <a:custGeom>
                <a:rect b="b" l="l" r="r" t="t"/>
                <a:pathLst>
                  <a:path extrusionOk="0" fill="none" h="329" w="4138">
                    <a:moveTo>
                      <a:pt x="4137" y="32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3"/>
              <p:cNvSpPr/>
              <p:nvPr/>
            </p:nvSpPr>
            <p:spPr>
              <a:xfrm>
                <a:off x="3956994" y="3585355"/>
                <a:ext cx="19854" cy="86299"/>
              </a:xfrm>
              <a:custGeom>
                <a:rect b="b" l="l" r="r" t="t"/>
                <a:pathLst>
                  <a:path extrusionOk="0" fill="none" h="2734" w="629">
                    <a:moveTo>
                      <a:pt x="1" y="0"/>
                    </a:moveTo>
                    <a:lnTo>
                      <a:pt x="628" y="273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3"/>
              <p:cNvSpPr/>
              <p:nvPr/>
            </p:nvSpPr>
            <p:spPr>
              <a:xfrm>
                <a:off x="3783513" y="2922490"/>
                <a:ext cx="124966" cy="38225"/>
              </a:xfrm>
              <a:custGeom>
                <a:rect b="b" l="l" r="r" t="t"/>
                <a:pathLst>
                  <a:path extrusionOk="0" fill="none" h="1211" w="3959">
                    <a:moveTo>
                      <a:pt x="3958" y="1210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3"/>
              <p:cNvSpPr/>
              <p:nvPr/>
            </p:nvSpPr>
            <p:spPr>
              <a:xfrm>
                <a:off x="3824042" y="2697621"/>
                <a:ext cx="32102" cy="111740"/>
              </a:xfrm>
              <a:custGeom>
                <a:rect b="b" l="l" r="r" t="t"/>
                <a:pathLst>
                  <a:path extrusionOk="0" fill="none" h="3540" w="1017">
                    <a:moveTo>
                      <a:pt x="1017" y="0"/>
                    </a:moveTo>
                    <a:lnTo>
                      <a:pt x="1" y="354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7" name="Google Shape;897;p13"/>
            <p:cNvSpPr/>
            <p:nvPr/>
          </p:nvSpPr>
          <p:spPr>
            <a:xfrm>
              <a:off x="0" y="2364364"/>
              <a:ext cx="179313" cy="389284"/>
            </a:xfrm>
            <a:custGeom>
              <a:rect b="b" l="l" r="r" t="t"/>
              <a:pathLst>
                <a:path extrusionOk="0" fill="none" h="10247" w="4720">
                  <a:moveTo>
                    <a:pt x="0" y="10247"/>
                  </a:moveTo>
                  <a:cubicBezTo>
                    <a:pt x="0" y="10247"/>
                    <a:pt x="3928" y="6020"/>
                    <a:pt x="4720" y="5647"/>
                  </a:cubicBezTo>
                  <a:moveTo>
                    <a:pt x="2763" y="2615"/>
                  </a:moveTo>
                  <a:cubicBezTo>
                    <a:pt x="2763" y="2615"/>
                    <a:pt x="3689" y="1390"/>
                    <a:pt x="4436" y="1226"/>
                  </a:cubicBezTo>
                  <a:moveTo>
                    <a:pt x="1359" y="8813"/>
                  </a:moveTo>
                  <a:cubicBezTo>
                    <a:pt x="1359" y="8813"/>
                    <a:pt x="3361" y="3735"/>
                    <a:pt x="262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7126756" y="4710842"/>
              <a:ext cx="345025" cy="240059"/>
            </a:xfrm>
            <a:custGeom>
              <a:rect b="b" l="l" r="r" t="t"/>
              <a:pathLst>
                <a:path extrusionOk="0" fill="none" h="6319" w="9082">
                  <a:moveTo>
                    <a:pt x="0" y="0"/>
                  </a:moveTo>
                  <a:cubicBezTo>
                    <a:pt x="0" y="0"/>
                    <a:pt x="4421" y="1867"/>
                    <a:pt x="9081" y="2121"/>
                  </a:cubicBezTo>
                  <a:moveTo>
                    <a:pt x="7438" y="4003"/>
                  </a:moveTo>
                  <a:cubicBezTo>
                    <a:pt x="7438" y="4003"/>
                    <a:pt x="6766" y="5168"/>
                    <a:pt x="6542" y="6318"/>
                  </a:cubicBezTo>
                  <a:moveTo>
                    <a:pt x="6004" y="1748"/>
                  </a:moveTo>
                  <a:cubicBezTo>
                    <a:pt x="6004" y="1748"/>
                    <a:pt x="7005" y="2569"/>
                    <a:pt x="7856" y="5049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 rot="2116982">
              <a:off x="8626200" y="226190"/>
              <a:ext cx="170990" cy="109760"/>
            </a:xfrm>
            <a:custGeom>
              <a:rect b="b" l="l" r="r" t="t"/>
              <a:pathLst>
                <a:path extrusionOk="0" h="968" w="1508">
                  <a:moveTo>
                    <a:pt x="1160" y="1"/>
                  </a:moveTo>
                  <a:cubicBezTo>
                    <a:pt x="359" y="1"/>
                    <a:pt x="0" y="953"/>
                    <a:pt x="14" y="953"/>
                  </a:cubicBezTo>
                  <a:cubicBezTo>
                    <a:pt x="102" y="963"/>
                    <a:pt x="186" y="968"/>
                    <a:pt x="264" y="968"/>
                  </a:cubicBezTo>
                  <a:cubicBezTo>
                    <a:pt x="1364" y="968"/>
                    <a:pt x="1507" y="57"/>
                    <a:pt x="1507" y="57"/>
                  </a:cubicBezTo>
                  <a:cubicBezTo>
                    <a:pt x="1384" y="18"/>
                    <a:pt x="1268" y="1"/>
                    <a:pt x="1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0" name="Google Shape;900;p13"/>
            <p:cNvGrpSpPr/>
            <p:nvPr/>
          </p:nvGrpSpPr>
          <p:grpSpPr>
            <a:xfrm>
              <a:off x="-456051" y="3333590"/>
              <a:ext cx="1572195" cy="1617303"/>
              <a:chOff x="-456051" y="3333590"/>
              <a:chExt cx="1572195" cy="1617303"/>
            </a:xfrm>
          </p:grpSpPr>
          <p:grpSp>
            <p:nvGrpSpPr>
              <p:cNvPr id="901" name="Google Shape;901;p13"/>
              <p:cNvGrpSpPr/>
              <p:nvPr/>
            </p:nvGrpSpPr>
            <p:grpSpPr>
              <a:xfrm flipH="1">
                <a:off x="-456051" y="3710449"/>
                <a:ext cx="997479" cy="949613"/>
                <a:chOff x="7321700" y="7378800"/>
                <a:chExt cx="437625" cy="416625"/>
              </a:xfrm>
            </p:grpSpPr>
            <p:sp>
              <p:nvSpPr>
                <p:cNvPr id="902" name="Google Shape;902;p13"/>
                <p:cNvSpPr/>
                <p:nvPr/>
              </p:nvSpPr>
              <p:spPr>
                <a:xfrm>
                  <a:off x="7505400" y="7697075"/>
                  <a:ext cx="137050" cy="98350"/>
                </a:xfrm>
                <a:custGeom>
                  <a:rect b="b" l="l" r="r" t="t"/>
                  <a:pathLst>
                    <a:path extrusionOk="0" h="3934" w="5482">
                      <a:moveTo>
                        <a:pt x="4197" y="0"/>
                      </a:moveTo>
                      <a:cubicBezTo>
                        <a:pt x="2859" y="0"/>
                        <a:pt x="843" y="578"/>
                        <a:pt x="0" y="3796"/>
                      </a:cubicBezTo>
                      <a:cubicBezTo>
                        <a:pt x="0" y="3796"/>
                        <a:pt x="415" y="3934"/>
                        <a:pt x="1035" y="3934"/>
                      </a:cubicBezTo>
                      <a:cubicBezTo>
                        <a:pt x="2259" y="3934"/>
                        <a:pt x="4282" y="3394"/>
                        <a:pt x="5482" y="181"/>
                      </a:cubicBezTo>
                      <a:cubicBezTo>
                        <a:pt x="5482" y="181"/>
                        <a:pt x="4945" y="0"/>
                        <a:pt x="419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3" name="Google Shape;903;p13"/>
                <p:cNvSpPr/>
                <p:nvPr/>
              </p:nvSpPr>
              <p:spPr>
                <a:xfrm>
                  <a:off x="7643550" y="7473825"/>
                  <a:ext cx="115775" cy="173275"/>
                </a:xfrm>
                <a:custGeom>
                  <a:rect b="b" l="l" r="r" t="t"/>
                  <a:pathLst>
                    <a:path extrusionOk="0" h="6931" w="4631">
                      <a:moveTo>
                        <a:pt x="3361" y="0"/>
                      </a:moveTo>
                      <a:cubicBezTo>
                        <a:pt x="3361" y="15"/>
                        <a:pt x="1" y="1404"/>
                        <a:pt x="658" y="6931"/>
                      </a:cubicBezTo>
                      <a:cubicBezTo>
                        <a:pt x="658" y="6931"/>
                        <a:pt x="4631" y="4884"/>
                        <a:pt x="336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4" name="Google Shape;904;p13"/>
                <p:cNvSpPr/>
                <p:nvPr/>
              </p:nvSpPr>
              <p:spPr>
                <a:xfrm>
                  <a:off x="7475150" y="7517875"/>
                  <a:ext cx="207250" cy="197925"/>
                </a:xfrm>
                <a:custGeom>
                  <a:rect b="b" l="l" r="r" t="t"/>
                  <a:pathLst>
                    <a:path extrusionOk="0" h="7917" w="8290">
                      <a:moveTo>
                        <a:pt x="150" y="1"/>
                      </a:moveTo>
                      <a:lnTo>
                        <a:pt x="1" y="240"/>
                      </a:lnTo>
                      <a:cubicBezTo>
                        <a:pt x="1584" y="1196"/>
                        <a:pt x="2973" y="2435"/>
                        <a:pt x="4272" y="3735"/>
                      </a:cubicBezTo>
                      <a:cubicBezTo>
                        <a:pt x="5572" y="5064"/>
                        <a:pt x="6796" y="6453"/>
                        <a:pt x="7917" y="7917"/>
                      </a:cubicBezTo>
                      <a:cubicBezTo>
                        <a:pt x="7917" y="7917"/>
                        <a:pt x="8290" y="7633"/>
                        <a:pt x="8290" y="7603"/>
                      </a:cubicBezTo>
                      <a:cubicBezTo>
                        <a:pt x="7708" y="6886"/>
                        <a:pt x="7095" y="6169"/>
                        <a:pt x="6468" y="5482"/>
                      </a:cubicBezTo>
                      <a:cubicBezTo>
                        <a:pt x="4586" y="3436"/>
                        <a:pt x="2555" y="1435"/>
                        <a:pt x="1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5" name="Google Shape;905;p13"/>
                <p:cNvSpPr/>
                <p:nvPr/>
              </p:nvSpPr>
              <p:spPr>
                <a:xfrm>
                  <a:off x="7365000" y="7433000"/>
                  <a:ext cx="48950" cy="63225"/>
                </a:xfrm>
                <a:custGeom>
                  <a:rect b="b" l="l" r="r" t="t"/>
                  <a:pathLst>
                    <a:path extrusionOk="0" h="2529" w="1958">
                      <a:moveTo>
                        <a:pt x="1547" y="0"/>
                      </a:moveTo>
                      <a:cubicBezTo>
                        <a:pt x="1535" y="0"/>
                        <a:pt x="1522" y="2"/>
                        <a:pt x="1509" y="5"/>
                      </a:cubicBezTo>
                      <a:cubicBezTo>
                        <a:pt x="1210" y="65"/>
                        <a:pt x="1405" y="872"/>
                        <a:pt x="1405" y="872"/>
                      </a:cubicBezTo>
                      <a:cubicBezTo>
                        <a:pt x="1405" y="872"/>
                        <a:pt x="1090" y="735"/>
                        <a:pt x="798" y="735"/>
                      </a:cubicBezTo>
                      <a:cubicBezTo>
                        <a:pt x="626" y="735"/>
                        <a:pt x="462" y="782"/>
                        <a:pt x="374" y="931"/>
                      </a:cubicBezTo>
                      <a:cubicBezTo>
                        <a:pt x="120" y="1350"/>
                        <a:pt x="807" y="1872"/>
                        <a:pt x="807" y="1872"/>
                      </a:cubicBezTo>
                      <a:cubicBezTo>
                        <a:pt x="807" y="1872"/>
                        <a:pt x="1" y="2066"/>
                        <a:pt x="60" y="2380"/>
                      </a:cubicBezTo>
                      <a:cubicBezTo>
                        <a:pt x="97" y="2495"/>
                        <a:pt x="238" y="2529"/>
                        <a:pt x="393" y="2529"/>
                      </a:cubicBezTo>
                      <a:cubicBezTo>
                        <a:pt x="622" y="2529"/>
                        <a:pt x="882" y="2455"/>
                        <a:pt x="882" y="2455"/>
                      </a:cubicBezTo>
                      <a:lnTo>
                        <a:pt x="1419" y="1574"/>
                      </a:lnTo>
                      <a:lnTo>
                        <a:pt x="1957" y="707"/>
                      </a:lnTo>
                      <a:cubicBezTo>
                        <a:pt x="1943" y="707"/>
                        <a:pt x="1806" y="0"/>
                        <a:pt x="154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6" name="Google Shape;906;p13"/>
                <p:cNvSpPr/>
                <p:nvPr/>
              </p:nvSpPr>
              <p:spPr>
                <a:xfrm>
                  <a:off x="7372475" y="7432200"/>
                  <a:ext cx="156475" cy="141900"/>
                </a:xfrm>
                <a:custGeom>
                  <a:rect b="b" l="l" r="r" t="t"/>
                  <a:pathLst>
                    <a:path extrusionOk="0" h="5676" w="6259">
                      <a:moveTo>
                        <a:pt x="3139" y="0"/>
                      </a:moveTo>
                      <a:cubicBezTo>
                        <a:pt x="2916" y="0"/>
                        <a:pt x="2690" y="27"/>
                        <a:pt x="2465" y="82"/>
                      </a:cubicBezTo>
                      <a:cubicBezTo>
                        <a:pt x="941" y="441"/>
                        <a:pt x="0" y="1979"/>
                        <a:pt x="374" y="3502"/>
                      </a:cubicBezTo>
                      <a:cubicBezTo>
                        <a:pt x="679" y="4800"/>
                        <a:pt x="1841" y="5675"/>
                        <a:pt x="3120" y="5675"/>
                      </a:cubicBezTo>
                      <a:cubicBezTo>
                        <a:pt x="3342" y="5675"/>
                        <a:pt x="3568" y="5649"/>
                        <a:pt x="3794" y="5593"/>
                      </a:cubicBezTo>
                      <a:cubicBezTo>
                        <a:pt x="5317" y="5235"/>
                        <a:pt x="6258" y="3697"/>
                        <a:pt x="5900" y="2173"/>
                      </a:cubicBezTo>
                      <a:cubicBezTo>
                        <a:pt x="5582" y="875"/>
                        <a:pt x="4418" y="0"/>
                        <a:pt x="31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7" name="Google Shape;907;p13"/>
                <p:cNvSpPr/>
                <p:nvPr/>
              </p:nvSpPr>
              <p:spPr>
                <a:xfrm>
                  <a:off x="7433325" y="7439900"/>
                  <a:ext cx="28025" cy="24800"/>
                </a:xfrm>
                <a:custGeom>
                  <a:rect b="b" l="l" r="r" t="t"/>
                  <a:pathLst>
                    <a:path extrusionOk="0" h="992" w="1121">
                      <a:moveTo>
                        <a:pt x="551" y="0"/>
                      </a:moveTo>
                      <a:cubicBezTo>
                        <a:pt x="390" y="0"/>
                        <a:pt x="236" y="90"/>
                        <a:pt x="150" y="252"/>
                      </a:cubicBezTo>
                      <a:cubicBezTo>
                        <a:pt x="1" y="461"/>
                        <a:pt x="76" y="775"/>
                        <a:pt x="314" y="924"/>
                      </a:cubicBezTo>
                      <a:cubicBezTo>
                        <a:pt x="385" y="970"/>
                        <a:pt x="468" y="991"/>
                        <a:pt x="552" y="991"/>
                      </a:cubicBezTo>
                      <a:cubicBezTo>
                        <a:pt x="717" y="991"/>
                        <a:pt x="888" y="908"/>
                        <a:pt x="987" y="760"/>
                      </a:cubicBezTo>
                      <a:cubicBezTo>
                        <a:pt x="1121" y="536"/>
                        <a:pt x="1046" y="222"/>
                        <a:pt x="822" y="88"/>
                      </a:cubicBezTo>
                      <a:cubicBezTo>
                        <a:pt x="736" y="29"/>
                        <a:pt x="643" y="0"/>
                        <a:pt x="5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8" name="Google Shape;908;p13"/>
                <p:cNvSpPr/>
                <p:nvPr/>
              </p:nvSpPr>
              <p:spPr>
                <a:xfrm>
                  <a:off x="7321700" y="7690075"/>
                  <a:ext cx="34375" cy="71725"/>
                </a:xfrm>
                <a:custGeom>
                  <a:rect b="b" l="l" r="r" t="t"/>
                  <a:pathLst>
                    <a:path extrusionOk="0" h="2869" w="1375">
                      <a:moveTo>
                        <a:pt x="535" y="1"/>
                      </a:moveTo>
                      <a:cubicBezTo>
                        <a:pt x="481" y="1"/>
                        <a:pt x="436" y="18"/>
                        <a:pt x="403" y="58"/>
                      </a:cubicBezTo>
                      <a:cubicBezTo>
                        <a:pt x="209" y="297"/>
                        <a:pt x="851" y="820"/>
                        <a:pt x="851" y="820"/>
                      </a:cubicBezTo>
                      <a:cubicBezTo>
                        <a:pt x="851" y="820"/>
                        <a:pt x="0" y="1014"/>
                        <a:pt x="60" y="1492"/>
                      </a:cubicBezTo>
                      <a:cubicBezTo>
                        <a:pt x="90" y="1970"/>
                        <a:pt x="956" y="2000"/>
                        <a:pt x="956" y="2000"/>
                      </a:cubicBezTo>
                      <a:cubicBezTo>
                        <a:pt x="956" y="2000"/>
                        <a:pt x="433" y="2642"/>
                        <a:pt x="672" y="2836"/>
                      </a:cubicBezTo>
                      <a:cubicBezTo>
                        <a:pt x="703" y="2859"/>
                        <a:pt x="737" y="2869"/>
                        <a:pt x="773" y="2869"/>
                      </a:cubicBezTo>
                      <a:cubicBezTo>
                        <a:pt x="1022" y="2869"/>
                        <a:pt x="1374" y="2403"/>
                        <a:pt x="1374" y="2403"/>
                      </a:cubicBezTo>
                      <a:lnTo>
                        <a:pt x="1270" y="1372"/>
                      </a:lnTo>
                      <a:lnTo>
                        <a:pt x="1180" y="357"/>
                      </a:lnTo>
                      <a:cubicBezTo>
                        <a:pt x="1180" y="344"/>
                        <a:pt x="778" y="1"/>
                        <a:pt x="53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9" name="Google Shape;909;p13"/>
                <p:cNvSpPr/>
                <p:nvPr/>
              </p:nvSpPr>
              <p:spPr>
                <a:xfrm>
                  <a:off x="7338125" y="7647500"/>
                  <a:ext cx="149375" cy="142200"/>
                </a:xfrm>
                <a:custGeom>
                  <a:rect b="b" l="l" r="r" t="t"/>
                  <a:pathLst>
                    <a:path extrusionOk="0" h="5688" w="5975">
                      <a:moveTo>
                        <a:pt x="2980" y="0"/>
                      </a:moveTo>
                      <a:cubicBezTo>
                        <a:pt x="2889" y="0"/>
                        <a:pt x="2797" y="5"/>
                        <a:pt x="2704" y="13"/>
                      </a:cubicBezTo>
                      <a:cubicBezTo>
                        <a:pt x="1135" y="163"/>
                        <a:pt x="0" y="1567"/>
                        <a:pt x="150" y="3120"/>
                      </a:cubicBezTo>
                      <a:cubicBezTo>
                        <a:pt x="304" y="4595"/>
                        <a:pt x="1542" y="5687"/>
                        <a:pt x="2994" y="5687"/>
                      </a:cubicBezTo>
                      <a:cubicBezTo>
                        <a:pt x="3086" y="5687"/>
                        <a:pt x="3178" y="5683"/>
                        <a:pt x="3271" y="5674"/>
                      </a:cubicBezTo>
                      <a:cubicBezTo>
                        <a:pt x="4824" y="5510"/>
                        <a:pt x="5975" y="4121"/>
                        <a:pt x="5810" y="2567"/>
                      </a:cubicBezTo>
                      <a:cubicBezTo>
                        <a:pt x="5656" y="1092"/>
                        <a:pt x="4431" y="0"/>
                        <a:pt x="29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0" name="Google Shape;910;p13"/>
                <p:cNvSpPr/>
                <p:nvPr/>
              </p:nvSpPr>
              <p:spPr>
                <a:xfrm>
                  <a:off x="7365750" y="7667175"/>
                  <a:ext cx="26150" cy="24425"/>
                </a:xfrm>
                <a:custGeom>
                  <a:rect b="b" l="l" r="r" t="t"/>
                  <a:pathLst>
                    <a:path extrusionOk="0" h="977" w="1046">
                      <a:moveTo>
                        <a:pt x="548" y="0"/>
                      </a:moveTo>
                      <a:cubicBezTo>
                        <a:pt x="530" y="0"/>
                        <a:pt x="512" y="1"/>
                        <a:pt x="493" y="3"/>
                      </a:cubicBezTo>
                      <a:cubicBezTo>
                        <a:pt x="210" y="33"/>
                        <a:pt x="0" y="272"/>
                        <a:pt x="45" y="541"/>
                      </a:cubicBezTo>
                      <a:cubicBezTo>
                        <a:pt x="73" y="791"/>
                        <a:pt x="282" y="977"/>
                        <a:pt x="528" y="977"/>
                      </a:cubicBezTo>
                      <a:cubicBezTo>
                        <a:pt x="546" y="977"/>
                        <a:pt x="565" y="976"/>
                        <a:pt x="583" y="974"/>
                      </a:cubicBezTo>
                      <a:cubicBezTo>
                        <a:pt x="852" y="944"/>
                        <a:pt x="1046" y="720"/>
                        <a:pt x="1016" y="436"/>
                      </a:cubicBezTo>
                      <a:cubicBezTo>
                        <a:pt x="1002" y="186"/>
                        <a:pt x="794" y="0"/>
                        <a:pt x="5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1" name="Google Shape;911;p13"/>
                <p:cNvSpPr/>
                <p:nvPr/>
              </p:nvSpPr>
              <p:spPr>
                <a:xfrm>
                  <a:off x="7440800" y="7495100"/>
                  <a:ext cx="265500" cy="276725"/>
                </a:xfrm>
                <a:custGeom>
                  <a:rect b="b" l="l" r="r" t="t"/>
                  <a:pathLst>
                    <a:path extrusionOk="0" fill="none" h="11069" w="10620">
                      <a:moveTo>
                        <a:pt x="7259" y="1"/>
                      </a:moveTo>
                      <a:cubicBezTo>
                        <a:pt x="7259" y="1"/>
                        <a:pt x="8439" y="3048"/>
                        <a:pt x="7618" y="6483"/>
                      </a:cubicBezTo>
                      <a:moveTo>
                        <a:pt x="9395" y="8529"/>
                      </a:moveTo>
                      <a:lnTo>
                        <a:pt x="10336" y="9754"/>
                      </a:lnTo>
                      <a:moveTo>
                        <a:pt x="8260" y="7215"/>
                      </a:moveTo>
                      <a:cubicBezTo>
                        <a:pt x="8260" y="7215"/>
                        <a:pt x="9903" y="3585"/>
                        <a:pt x="10620" y="1434"/>
                      </a:cubicBezTo>
                      <a:moveTo>
                        <a:pt x="8753" y="7812"/>
                      </a:moveTo>
                      <a:lnTo>
                        <a:pt x="3794" y="11068"/>
                      </a:lnTo>
                      <a:moveTo>
                        <a:pt x="8260" y="7215"/>
                      </a:moveTo>
                      <a:cubicBezTo>
                        <a:pt x="8260" y="7215"/>
                        <a:pt x="4735" y="6274"/>
                        <a:pt x="1" y="881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2" name="Google Shape;912;p13"/>
                <p:cNvSpPr/>
                <p:nvPr/>
              </p:nvSpPr>
              <p:spPr>
                <a:xfrm>
                  <a:off x="7552450" y="7378800"/>
                  <a:ext cx="76200" cy="37925"/>
                </a:xfrm>
                <a:custGeom>
                  <a:rect b="b" l="l" r="r" t="t"/>
                  <a:pathLst>
                    <a:path extrusionOk="0" h="1517" w="3048">
                      <a:moveTo>
                        <a:pt x="1444" y="0"/>
                      </a:moveTo>
                      <a:cubicBezTo>
                        <a:pt x="1402" y="0"/>
                        <a:pt x="1359" y="7"/>
                        <a:pt x="1315" y="23"/>
                      </a:cubicBezTo>
                      <a:cubicBezTo>
                        <a:pt x="852" y="172"/>
                        <a:pt x="1016" y="1023"/>
                        <a:pt x="1016" y="1023"/>
                      </a:cubicBezTo>
                      <a:cubicBezTo>
                        <a:pt x="1016" y="1023"/>
                        <a:pt x="604" y="809"/>
                        <a:pt x="337" y="809"/>
                      </a:cubicBezTo>
                      <a:cubicBezTo>
                        <a:pt x="244" y="809"/>
                        <a:pt x="169" y="835"/>
                        <a:pt x="135" y="904"/>
                      </a:cubicBezTo>
                      <a:cubicBezTo>
                        <a:pt x="0" y="1188"/>
                        <a:pt x="702" y="1516"/>
                        <a:pt x="702" y="1516"/>
                      </a:cubicBezTo>
                      <a:lnTo>
                        <a:pt x="1688" y="1188"/>
                      </a:lnTo>
                      <a:lnTo>
                        <a:pt x="2674" y="874"/>
                      </a:lnTo>
                      <a:cubicBezTo>
                        <a:pt x="2659" y="874"/>
                        <a:pt x="3047" y="187"/>
                        <a:pt x="2793" y="52"/>
                      </a:cubicBezTo>
                      <a:cubicBezTo>
                        <a:pt x="2771" y="41"/>
                        <a:pt x="2748" y="36"/>
                        <a:pt x="2725" y="36"/>
                      </a:cubicBezTo>
                      <a:cubicBezTo>
                        <a:pt x="2463" y="36"/>
                        <a:pt x="2136" y="665"/>
                        <a:pt x="2136" y="665"/>
                      </a:cubicBezTo>
                      <a:cubicBezTo>
                        <a:pt x="2136" y="665"/>
                        <a:pt x="1853" y="0"/>
                        <a:pt x="144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3" name="Google Shape;913;p13"/>
                <p:cNvSpPr/>
                <p:nvPr/>
              </p:nvSpPr>
              <p:spPr>
                <a:xfrm>
                  <a:off x="7532650" y="7393875"/>
                  <a:ext cx="159100" cy="142000"/>
                </a:xfrm>
                <a:custGeom>
                  <a:rect b="b" l="l" r="r" t="t"/>
                  <a:pathLst>
                    <a:path extrusionOk="0" h="5680" w="6364">
                      <a:moveTo>
                        <a:pt x="3181" y="0"/>
                      </a:moveTo>
                      <a:cubicBezTo>
                        <a:pt x="1980" y="0"/>
                        <a:pt x="864" y="768"/>
                        <a:pt x="479" y="1974"/>
                      </a:cubicBezTo>
                      <a:cubicBezTo>
                        <a:pt x="1" y="3467"/>
                        <a:pt x="822" y="5065"/>
                        <a:pt x="2316" y="5543"/>
                      </a:cubicBezTo>
                      <a:cubicBezTo>
                        <a:pt x="2604" y="5635"/>
                        <a:pt x="2896" y="5679"/>
                        <a:pt x="3183" y="5679"/>
                      </a:cubicBezTo>
                      <a:cubicBezTo>
                        <a:pt x="4384" y="5679"/>
                        <a:pt x="5500" y="4912"/>
                        <a:pt x="5885" y="3706"/>
                      </a:cubicBezTo>
                      <a:cubicBezTo>
                        <a:pt x="6363" y="2213"/>
                        <a:pt x="5542" y="614"/>
                        <a:pt x="4048" y="136"/>
                      </a:cubicBezTo>
                      <a:cubicBezTo>
                        <a:pt x="3760" y="44"/>
                        <a:pt x="3468" y="0"/>
                        <a:pt x="31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4" name="Google Shape;914;p13"/>
                <p:cNvSpPr/>
                <p:nvPr/>
              </p:nvSpPr>
              <p:spPr>
                <a:xfrm>
                  <a:off x="7629750" y="7411900"/>
                  <a:ext cx="27275" cy="24500"/>
                </a:xfrm>
                <a:custGeom>
                  <a:rect b="b" l="l" r="r" t="t"/>
                  <a:pathLst>
                    <a:path extrusionOk="0" h="980" w="1091">
                      <a:moveTo>
                        <a:pt x="555" y="0"/>
                      </a:moveTo>
                      <a:cubicBezTo>
                        <a:pt x="501" y="0"/>
                        <a:pt x="445" y="9"/>
                        <a:pt x="388" y="28"/>
                      </a:cubicBezTo>
                      <a:cubicBezTo>
                        <a:pt x="134" y="103"/>
                        <a:pt x="0" y="371"/>
                        <a:pt x="75" y="640"/>
                      </a:cubicBezTo>
                      <a:cubicBezTo>
                        <a:pt x="147" y="844"/>
                        <a:pt x="333" y="980"/>
                        <a:pt x="543" y="980"/>
                      </a:cubicBezTo>
                      <a:cubicBezTo>
                        <a:pt x="595" y="980"/>
                        <a:pt x="649" y="972"/>
                        <a:pt x="702" y="954"/>
                      </a:cubicBezTo>
                      <a:cubicBezTo>
                        <a:pt x="956" y="864"/>
                        <a:pt x="1090" y="595"/>
                        <a:pt x="1016" y="341"/>
                      </a:cubicBezTo>
                      <a:cubicBezTo>
                        <a:pt x="945" y="129"/>
                        <a:pt x="762" y="0"/>
                        <a:pt x="55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15" name="Google Shape;915;p13"/>
              <p:cNvSpPr/>
              <p:nvPr/>
            </p:nvSpPr>
            <p:spPr>
              <a:xfrm>
                <a:off x="901083" y="4785750"/>
                <a:ext cx="215061" cy="165143"/>
              </a:xfrm>
              <a:custGeom>
                <a:rect b="b" l="l" r="r" t="t"/>
                <a:pathLst>
                  <a:path extrusionOk="0" fill="none" h="4347" w="5661">
                    <a:moveTo>
                      <a:pt x="5661" y="4347"/>
                    </a:moveTo>
                    <a:cubicBezTo>
                      <a:pt x="5661" y="4347"/>
                      <a:pt x="1150" y="762"/>
                      <a:pt x="702" y="1"/>
                    </a:cubicBezTo>
                    <a:moveTo>
                      <a:pt x="0" y="2181"/>
                    </a:moveTo>
                    <a:lnTo>
                      <a:pt x="3017" y="218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3"/>
              <p:cNvSpPr/>
              <p:nvPr/>
            </p:nvSpPr>
            <p:spPr>
              <a:xfrm>
                <a:off x="268236" y="4813441"/>
                <a:ext cx="170992" cy="109762"/>
              </a:xfrm>
              <a:custGeom>
                <a:rect b="b" l="l" r="r" t="t"/>
                <a:pathLst>
                  <a:path extrusionOk="0" h="968" w="1508">
                    <a:moveTo>
                      <a:pt x="1160" y="1"/>
                    </a:moveTo>
                    <a:cubicBezTo>
                      <a:pt x="359" y="1"/>
                      <a:pt x="0" y="953"/>
                      <a:pt x="14" y="953"/>
                    </a:cubicBezTo>
                    <a:cubicBezTo>
                      <a:pt x="102" y="963"/>
                      <a:pt x="186" y="968"/>
                      <a:pt x="264" y="968"/>
                    </a:cubicBezTo>
                    <a:cubicBezTo>
                      <a:pt x="1364" y="968"/>
                      <a:pt x="1507" y="57"/>
                      <a:pt x="1507" y="57"/>
                    </a:cubicBezTo>
                    <a:cubicBezTo>
                      <a:pt x="1384" y="18"/>
                      <a:pt x="1268" y="1"/>
                      <a:pt x="11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17" name="Google Shape;917;p13"/>
              <p:cNvGrpSpPr/>
              <p:nvPr/>
            </p:nvGrpSpPr>
            <p:grpSpPr>
              <a:xfrm flipH="1" rot="-8100000">
                <a:off x="210582" y="3409243"/>
                <a:ext cx="286310" cy="174619"/>
                <a:chOff x="7871651" y="404306"/>
                <a:chExt cx="286312" cy="174621"/>
              </a:xfrm>
            </p:grpSpPr>
            <p:sp>
              <p:nvSpPr>
                <p:cNvPr id="918" name="Google Shape;918;p13"/>
                <p:cNvSpPr/>
                <p:nvPr/>
              </p:nvSpPr>
              <p:spPr>
                <a:xfrm>
                  <a:off x="7995249" y="404306"/>
                  <a:ext cx="162715" cy="174621"/>
                </a:xfrm>
                <a:custGeom>
                  <a:rect b="b" l="l" r="r" t="t"/>
                  <a:pathLst>
                    <a:path extrusionOk="0" h="1540" w="1435">
                      <a:moveTo>
                        <a:pt x="210" y="1"/>
                      </a:moveTo>
                      <a:lnTo>
                        <a:pt x="210" y="1"/>
                      </a:lnTo>
                      <a:cubicBezTo>
                        <a:pt x="1" y="1315"/>
                        <a:pt x="1046" y="1539"/>
                        <a:pt x="1046" y="1539"/>
                      </a:cubicBezTo>
                      <a:cubicBezTo>
                        <a:pt x="1434" y="509"/>
                        <a:pt x="210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13"/>
                <p:cNvSpPr/>
                <p:nvPr/>
              </p:nvSpPr>
              <p:spPr>
                <a:xfrm>
                  <a:off x="7871651" y="412810"/>
                  <a:ext cx="123708" cy="132213"/>
                </a:xfrm>
                <a:custGeom>
                  <a:rect b="b" l="l" r="r" t="t"/>
                  <a:pathLst>
                    <a:path extrusionOk="0" h="1166" w="1091">
                      <a:moveTo>
                        <a:pt x="1031" y="1"/>
                      </a:moveTo>
                      <a:cubicBezTo>
                        <a:pt x="0" y="314"/>
                        <a:pt x="194" y="1166"/>
                        <a:pt x="194" y="1166"/>
                      </a:cubicBezTo>
                      <a:cubicBezTo>
                        <a:pt x="1090" y="1076"/>
                        <a:pt x="1031" y="1"/>
                        <a:pt x="10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0" name="Google Shape;920;p13"/>
            <p:cNvGrpSpPr/>
            <p:nvPr/>
          </p:nvGrpSpPr>
          <p:grpSpPr>
            <a:xfrm rot="8100000">
              <a:off x="8623445" y="2942443"/>
              <a:ext cx="286310" cy="174619"/>
              <a:chOff x="7871651" y="404306"/>
              <a:chExt cx="286312" cy="174621"/>
            </a:xfrm>
          </p:grpSpPr>
          <p:sp>
            <p:nvSpPr>
              <p:cNvPr id="921" name="Google Shape;921;p13"/>
              <p:cNvSpPr/>
              <p:nvPr/>
            </p:nvSpPr>
            <p:spPr>
              <a:xfrm>
                <a:off x="7995249" y="404306"/>
                <a:ext cx="162715" cy="174621"/>
              </a:xfrm>
              <a:custGeom>
                <a:rect b="b" l="l" r="r" t="t"/>
                <a:pathLst>
                  <a:path extrusionOk="0" h="1540" w="1435">
                    <a:moveTo>
                      <a:pt x="210" y="1"/>
                    </a:moveTo>
                    <a:lnTo>
                      <a:pt x="210" y="1"/>
                    </a:lnTo>
                    <a:cubicBezTo>
                      <a:pt x="1" y="1315"/>
                      <a:pt x="1046" y="1539"/>
                      <a:pt x="1046" y="1539"/>
                    </a:cubicBezTo>
                    <a:cubicBezTo>
                      <a:pt x="1434" y="509"/>
                      <a:pt x="210" y="1"/>
                      <a:pt x="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3"/>
              <p:cNvSpPr/>
              <p:nvPr/>
            </p:nvSpPr>
            <p:spPr>
              <a:xfrm>
                <a:off x="7871651" y="412810"/>
                <a:ext cx="123708" cy="132213"/>
              </a:xfrm>
              <a:custGeom>
                <a:rect b="b" l="l" r="r" t="t"/>
                <a:pathLst>
                  <a:path extrusionOk="0" h="1166" w="1091">
                    <a:moveTo>
                      <a:pt x="1031" y="1"/>
                    </a:moveTo>
                    <a:cubicBezTo>
                      <a:pt x="0" y="314"/>
                      <a:pt x="194" y="1166"/>
                      <a:pt x="194" y="1166"/>
                    </a:cubicBezTo>
                    <a:cubicBezTo>
                      <a:pt x="1090" y="1076"/>
                      <a:pt x="1031" y="1"/>
                      <a:pt x="10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3" name="Google Shape;923;p13"/>
            <p:cNvGrpSpPr/>
            <p:nvPr/>
          </p:nvGrpSpPr>
          <p:grpSpPr>
            <a:xfrm flipH="1">
              <a:off x="8603628" y="3389846"/>
              <a:ext cx="766792" cy="670618"/>
              <a:chOff x="6800425" y="5795650"/>
              <a:chExt cx="248700" cy="217500"/>
            </a:xfrm>
          </p:grpSpPr>
          <p:sp>
            <p:nvSpPr>
              <p:cNvPr id="924" name="Google Shape;924;p13"/>
              <p:cNvSpPr/>
              <p:nvPr/>
            </p:nvSpPr>
            <p:spPr>
              <a:xfrm>
                <a:off x="7000575" y="5798900"/>
                <a:ext cx="48550" cy="35775"/>
              </a:xfrm>
              <a:custGeom>
                <a:rect b="b" l="l" r="r" t="t"/>
                <a:pathLst>
                  <a:path extrusionOk="0" h="1431" w="1942">
                    <a:moveTo>
                      <a:pt x="1594" y="0"/>
                    </a:moveTo>
                    <a:cubicBezTo>
                      <a:pt x="1576" y="0"/>
                      <a:pt x="1557" y="4"/>
                      <a:pt x="1539" y="10"/>
                    </a:cubicBezTo>
                    <a:cubicBezTo>
                      <a:pt x="657" y="383"/>
                      <a:pt x="0" y="1369"/>
                      <a:pt x="0" y="1369"/>
                    </a:cubicBezTo>
                    <a:lnTo>
                      <a:pt x="45" y="1399"/>
                    </a:lnTo>
                    <a:cubicBezTo>
                      <a:pt x="66" y="1420"/>
                      <a:pt x="96" y="1431"/>
                      <a:pt x="129" y="1431"/>
                    </a:cubicBezTo>
                    <a:cubicBezTo>
                      <a:pt x="167" y="1431"/>
                      <a:pt x="207" y="1416"/>
                      <a:pt x="239" y="1384"/>
                    </a:cubicBezTo>
                    <a:cubicBezTo>
                      <a:pt x="807" y="891"/>
                      <a:pt x="1554" y="607"/>
                      <a:pt x="1822" y="503"/>
                    </a:cubicBezTo>
                    <a:cubicBezTo>
                      <a:pt x="1897" y="473"/>
                      <a:pt x="1942" y="413"/>
                      <a:pt x="1927" y="324"/>
                    </a:cubicBezTo>
                    <a:cubicBezTo>
                      <a:pt x="1882" y="174"/>
                      <a:pt x="1763" y="85"/>
                      <a:pt x="1673" y="25"/>
                    </a:cubicBezTo>
                    <a:cubicBezTo>
                      <a:pt x="1647" y="7"/>
                      <a:pt x="1621" y="0"/>
                      <a:pt x="1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3"/>
              <p:cNvSpPr/>
              <p:nvPr/>
            </p:nvSpPr>
            <p:spPr>
              <a:xfrm>
                <a:off x="6873250" y="5795650"/>
                <a:ext cx="162075" cy="172400"/>
              </a:xfrm>
              <a:custGeom>
                <a:rect b="b" l="l" r="r" t="t"/>
                <a:pathLst>
                  <a:path extrusionOk="0" h="6896" w="6483">
                    <a:moveTo>
                      <a:pt x="2280" y="0"/>
                    </a:moveTo>
                    <a:cubicBezTo>
                      <a:pt x="2218" y="0"/>
                      <a:pt x="2155" y="2"/>
                      <a:pt x="2091" y="6"/>
                    </a:cubicBezTo>
                    <a:lnTo>
                      <a:pt x="1987" y="6"/>
                    </a:lnTo>
                    <a:cubicBezTo>
                      <a:pt x="1628" y="35"/>
                      <a:pt x="1240" y="110"/>
                      <a:pt x="837" y="259"/>
                    </a:cubicBezTo>
                    <a:cubicBezTo>
                      <a:pt x="837" y="259"/>
                      <a:pt x="329" y="439"/>
                      <a:pt x="120" y="812"/>
                    </a:cubicBezTo>
                    <a:cubicBezTo>
                      <a:pt x="75" y="872"/>
                      <a:pt x="45" y="947"/>
                      <a:pt x="30" y="1021"/>
                    </a:cubicBezTo>
                    <a:cubicBezTo>
                      <a:pt x="15" y="1036"/>
                      <a:pt x="15" y="1066"/>
                      <a:pt x="15" y="1096"/>
                    </a:cubicBezTo>
                    <a:cubicBezTo>
                      <a:pt x="0" y="1275"/>
                      <a:pt x="60" y="1454"/>
                      <a:pt x="224" y="1678"/>
                    </a:cubicBezTo>
                    <a:cubicBezTo>
                      <a:pt x="299" y="1783"/>
                      <a:pt x="374" y="1858"/>
                      <a:pt x="433" y="1947"/>
                    </a:cubicBezTo>
                    <a:cubicBezTo>
                      <a:pt x="478" y="2007"/>
                      <a:pt x="538" y="2082"/>
                      <a:pt x="583" y="2126"/>
                    </a:cubicBezTo>
                    <a:lnTo>
                      <a:pt x="941" y="2604"/>
                    </a:lnTo>
                    <a:lnTo>
                      <a:pt x="1882" y="3799"/>
                    </a:lnTo>
                    <a:lnTo>
                      <a:pt x="1927" y="3844"/>
                    </a:lnTo>
                    <a:lnTo>
                      <a:pt x="2226" y="4232"/>
                    </a:lnTo>
                    <a:lnTo>
                      <a:pt x="2479" y="4501"/>
                    </a:lnTo>
                    <a:lnTo>
                      <a:pt x="2569" y="4606"/>
                    </a:lnTo>
                    <a:lnTo>
                      <a:pt x="3644" y="5756"/>
                    </a:lnTo>
                    <a:lnTo>
                      <a:pt x="3958" y="6070"/>
                    </a:lnTo>
                    <a:cubicBezTo>
                      <a:pt x="4003" y="6099"/>
                      <a:pt x="4018" y="6144"/>
                      <a:pt x="4063" y="6174"/>
                    </a:cubicBezTo>
                    <a:cubicBezTo>
                      <a:pt x="4182" y="6294"/>
                      <a:pt x="4302" y="6428"/>
                      <a:pt x="4466" y="6592"/>
                    </a:cubicBezTo>
                    <a:cubicBezTo>
                      <a:pt x="4511" y="6652"/>
                      <a:pt x="4570" y="6682"/>
                      <a:pt x="4615" y="6727"/>
                    </a:cubicBezTo>
                    <a:cubicBezTo>
                      <a:pt x="4630" y="6742"/>
                      <a:pt x="4660" y="6757"/>
                      <a:pt x="4675" y="6772"/>
                    </a:cubicBezTo>
                    <a:cubicBezTo>
                      <a:pt x="4798" y="6859"/>
                      <a:pt x="4925" y="6895"/>
                      <a:pt x="5049" y="6895"/>
                    </a:cubicBezTo>
                    <a:cubicBezTo>
                      <a:pt x="5136" y="6895"/>
                      <a:pt x="5222" y="6877"/>
                      <a:pt x="5302" y="6846"/>
                    </a:cubicBezTo>
                    <a:cubicBezTo>
                      <a:pt x="5467" y="6772"/>
                      <a:pt x="5616" y="6637"/>
                      <a:pt x="5721" y="6503"/>
                    </a:cubicBezTo>
                    <a:cubicBezTo>
                      <a:pt x="5750" y="6503"/>
                      <a:pt x="5765" y="6473"/>
                      <a:pt x="5780" y="6458"/>
                    </a:cubicBezTo>
                    <a:cubicBezTo>
                      <a:pt x="5885" y="6323"/>
                      <a:pt x="5960" y="6204"/>
                      <a:pt x="5960" y="6204"/>
                    </a:cubicBezTo>
                    <a:cubicBezTo>
                      <a:pt x="6198" y="5786"/>
                      <a:pt x="6348" y="5353"/>
                      <a:pt x="6408" y="4964"/>
                    </a:cubicBezTo>
                    <a:cubicBezTo>
                      <a:pt x="6408" y="4919"/>
                      <a:pt x="6423" y="4890"/>
                      <a:pt x="6423" y="4845"/>
                    </a:cubicBezTo>
                    <a:cubicBezTo>
                      <a:pt x="6467" y="4576"/>
                      <a:pt x="6482" y="4307"/>
                      <a:pt x="6467" y="4068"/>
                    </a:cubicBezTo>
                    <a:lnTo>
                      <a:pt x="6467" y="3993"/>
                    </a:lnTo>
                    <a:cubicBezTo>
                      <a:pt x="6437" y="3695"/>
                      <a:pt x="6378" y="3426"/>
                      <a:pt x="6318" y="3172"/>
                    </a:cubicBezTo>
                    <a:cubicBezTo>
                      <a:pt x="6318" y="3142"/>
                      <a:pt x="6318" y="3127"/>
                      <a:pt x="6303" y="3112"/>
                    </a:cubicBezTo>
                    <a:cubicBezTo>
                      <a:pt x="6124" y="2530"/>
                      <a:pt x="5855" y="2067"/>
                      <a:pt x="5676" y="1783"/>
                    </a:cubicBezTo>
                    <a:cubicBezTo>
                      <a:pt x="5661" y="1783"/>
                      <a:pt x="5646" y="1753"/>
                      <a:pt x="5631" y="1738"/>
                    </a:cubicBezTo>
                    <a:cubicBezTo>
                      <a:pt x="5526" y="1574"/>
                      <a:pt x="5437" y="1484"/>
                      <a:pt x="5437" y="1484"/>
                    </a:cubicBezTo>
                    <a:cubicBezTo>
                      <a:pt x="5437" y="1484"/>
                      <a:pt x="4780" y="693"/>
                      <a:pt x="3659" y="259"/>
                    </a:cubicBezTo>
                    <a:cubicBezTo>
                      <a:pt x="3630" y="259"/>
                      <a:pt x="3600" y="245"/>
                      <a:pt x="3555" y="230"/>
                    </a:cubicBezTo>
                    <a:cubicBezTo>
                      <a:pt x="3185" y="98"/>
                      <a:pt x="2757" y="0"/>
                      <a:pt x="2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3"/>
              <p:cNvSpPr/>
              <p:nvPr/>
            </p:nvSpPr>
            <p:spPr>
              <a:xfrm>
                <a:off x="6873625" y="5796150"/>
                <a:ext cx="160950" cy="168800"/>
              </a:xfrm>
              <a:custGeom>
                <a:rect b="b" l="l" r="r" t="t"/>
                <a:pathLst>
                  <a:path extrusionOk="0" h="6752" w="6438">
                    <a:moveTo>
                      <a:pt x="1957" y="1"/>
                    </a:moveTo>
                    <a:cubicBezTo>
                      <a:pt x="1449" y="583"/>
                      <a:pt x="702" y="867"/>
                      <a:pt x="15" y="1016"/>
                    </a:cubicBezTo>
                    <a:cubicBezTo>
                      <a:pt x="0" y="1031"/>
                      <a:pt x="0" y="1061"/>
                      <a:pt x="0" y="1091"/>
                    </a:cubicBezTo>
                    <a:cubicBezTo>
                      <a:pt x="732" y="927"/>
                      <a:pt x="1509" y="613"/>
                      <a:pt x="2061" y="1"/>
                    </a:cubicBezTo>
                    <a:close/>
                    <a:moveTo>
                      <a:pt x="3525" y="210"/>
                    </a:moveTo>
                    <a:cubicBezTo>
                      <a:pt x="3196" y="299"/>
                      <a:pt x="2868" y="389"/>
                      <a:pt x="2584" y="449"/>
                    </a:cubicBezTo>
                    <a:cubicBezTo>
                      <a:pt x="1613" y="688"/>
                      <a:pt x="822" y="882"/>
                      <a:pt x="463" y="1733"/>
                    </a:cubicBezTo>
                    <a:cubicBezTo>
                      <a:pt x="433" y="1808"/>
                      <a:pt x="418" y="1882"/>
                      <a:pt x="403" y="1927"/>
                    </a:cubicBezTo>
                    <a:cubicBezTo>
                      <a:pt x="403" y="2002"/>
                      <a:pt x="418" y="2062"/>
                      <a:pt x="448" y="2092"/>
                    </a:cubicBezTo>
                    <a:cubicBezTo>
                      <a:pt x="463" y="2106"/>
                      <a:pt x="508" y="2121"/>
                      <a:pt x="553" y="2121"/>
                    </a:cubicBezTo>
                    <a:cubicBezTo>
                      <a:pt x="702" y="2121"/>
                      <a:pt x="956" y="2017"/>
                      <a:pt x="1314" y="1853"/>
                    </a:cubicBezTo>
                    <a:cubicBezTo>
                      <a:pt x="1848" y="1620"/>
                      <a:pt x="2538" y="1305"/>
                      <a:pt x="3133" y="1305"/>
                    </a:cubicBezTo>
                    <a:cubicBezTo>
                      <a:pt x="3454" y="1305"/>
                      <a:pt x="3748" y="1397"/>
                      <a:pt x="3973" y="1643"/>
                    </a:cubicBezTo>
                    <a:cubicBezTo>
                      <a:pt x="4242" y="1957"/>
                      <a:pt x="4346" y="2241"/>
                      <a:pt x="4287" y="2465"/>
                    </a:cubicBezTo>
                    <a:cubicBezTo>
                      <a:pt x="4152" y="2958"/>
                      <a:pt x="3301" y="3257"/>
                      <a:pt x="2539" y="3510"/>
                    </a:cubicBezTo>
                    <a:cubicBezTo>
                      <a:pt x="2360" y="3585"/>
                      <a:pt x="2196" y="3630"/>
                      <a:pt x="2046" y="3690"/>
                    </a:cubicBezTo>
                    <a:cubicBezTo>
                      <a:pt x="1957" y="3720"/>
                      <a:pt x="1912" y="3749"/>
                      <a:pt x="1867" y="3779"/>
                    </a:cubicBezTo>
                    <a:lnTo>
                      <a:pt x="1912" y="3839"/>
                    </a:lnTo>
                    <a:cubicBezTo>
                      <a:pt x="1957" y="3794"/>
                      <a:pt x="2016" y="3779"/>
                      <a:pt x="2076" y="3749"/>
                    </a:cubicBezTo>
                    <a:cubicBezTo>
                      <a:pt x="2226" y="3675"/>
                      <a:pt x="2390" y="3615"/>
                      <a:pt x="2569" y="3570"/>
                    </a:cubicBezTo>
                    <a:cubicBezTo>
                      <a:pt x="3331" y="3301"/>
                      <a:pt x="4212" y="3003"/>
                      <a:pt x="4346" y="2465"/>
                    </a:cubicBezTo>
                    <a:cubicBezTo>
                      <a:pt x="4421" y="2211"/>
                      <a:pt x="4317" y="1912"/>
                      <a:pt x="4018" y="1599"/>
                    </a:cubicBezTo>
                    <a:cubicBezTo>
                      <a:pt x="3783" y="1337"/>
                      <a:pt x="3475" y="1239"/>
                      <a:pt x="3138" y="1239"/>
                    </a:cubicBezTo>
                    <a:cubicBezTo>
                      <a:pt x="2534" y="1239"/>
                      <a:pt x="1837" y="1553"/>
                      <a:pt x="1299" y="1793"/>
                    </a:cubicBezTo>
                    <a:cubicBezTo>
                      <a:pt x="1002" y="1929"/>
                      <a:pt x="705" y="2065"/>
                      <a:pt x="561" y="2065"/>
                    </a:cubicBezTo>
                    <a:cubicBezTo>
                      <a:pt x="531" y="2065"/>
                      <a:pt x="508" y="2059"/>
                      <a:pt x="493" y="2047"/>
                    </a:cubicBezTo>
                    <a:cubicBezTo>
                      <a:pt x="463" y="2017"/>
                      <a:pt x="448" y="1942"/>
                      <a:pt x="538" y="1763"/>
                    </a:cubicBezTo>
                    <a:cubicBezTo>
                      <a:pt x="881" y="927"/>
                      <a:pt x="1643" y="747"/>
                      <a:pt x="2614" y="523"/>
                    </a:cubicBezTo>
                    <a:cubicBezTo>
                      <a:pt x="2927" y="434"/>
                      <a:pt x="3271" y="359"/>
                      <a:pt x="3644" y="239"/>
                    </a:cubicBezTo>
                    <a:cubicBezTo>
                      <a:pt x="3600" y="239"/>
                      <a:pt x="3570" y="225"/>
                      <a:pt x="3525" y="210"/>
                    </a:cubicBezTo>
                    <a:close/>
                    <a:moveTo>
                      <a:pt x="5616" y="1688"/>
                    </a:moveTo>
                    <a:cubicBezTo>
                      <a:pt x="5317" y="1972"/>
                      <a:pt x="4974" y="2450"/>
                      <a:pt x="4645" y="3271"/>
                    </a:cubicBezTo>
                    <a:cubicBezTo>
                      <a:pt x="4506" y="3591"/>
                      <a:pt x="4031" y="4558"/>
                      <a:pt x="2966" y="4558"/>
                    </a:cubicBezTo>
                    <a:cubicBezTo>
                      <a:pt x="2887" y="4558"/>
                      <a:pt x="2804" y="4552"/>
                      <a:pt x="2718" y="4541"/>
                    </a:cubicBezTo>
                    <a:cubicBezTo>
                      <a:pt x="2644" y="4526"/>
                      <a:pt x="2554" y="4511"/>
                      <a:pt x="2479" y="4481"/>
                    </a:cubicBezTo>
                    <a:lnTo>
                      <a:pt x="2479" y="4481"/>
                    </a:lnTo>
                    <a:lnTo>
                      <a:pt x="2569" y="4586"/>
                    </a:lnTo>
                    <a:cubicBezTo>
                      <a:pt x="2614" y="4601"/>
                      <a:pt x="2644" y="4601"/>
                      <a:pt x="2703" y="4616"/>
                    </a:cubicBezTo>
                    <a:cubicBezTo>
                      <a:pt x="2789" y="4627"/>
                      <a:pt x="2873" y="4633"/>
                      <a:pt x="2956" y="4633"/>
                    </a:cubicBezTo>
                    <a:cubicBezTo>
                      <a:pt x="3714" y="4633"/>
                      <a:pt x="4355" y="4148"/>
                      <a:pt x="4705" y="3286"/>
                    </a:cubicBezTo>
                    <a:cubicBezTo>
                      <a:pt x="4989" y="2599"/>
                      <a:pt x="5317" y="2062"/>
                      <a:pt x="5661" y="1748"/>
                    </a:cubicBezTo>
                    <a:cubicBezTo>
                      <a:pt x="5646" y="1733"/>
                      <a:pt x="5631" y="1703"/>
                      <a:pt x="5616" y="1688"/>
                    </a:cubicBezTo>
                    <a:close/>
                    <a:moveTo>
                      <a:pt x="6273" y="3077"/>
                    </a:moveTo>
                    <a:cubicBezTo>
                      <a:pt x="5974" y="3137"/>
                      <a:pt x="5676" y="3227"/>
                      <a:pt x="5452" y="3391"/>
                    </a:cubicBezTo>
                    <a:cubicBezTo>
                      <a:pt x="5243" y="3540"/>
                      <a:pt x="3629" y="4765"/>
                      <a:pt x="3943" y="6050"/>
                    </a:cubicBezTo>
                    <a:cubicBezTo>
                      <a:pt x="3988" y="6079"/>
                      <a:pt x="4003" y="6124"/>
                      <a:pt x="4048" y="6154"/>
                    </a:cubicBezTo>
                    <a:cubicBezTo>
                      <a:pt x="3600" y="4870"/>
                      <a:pt x="5287" y="3600"/>
                      <a:pt x="5482" y="3451"/>
                    </a:cubicBezTo>
                    <a:cubicBezTo>
                      <a:pt x="5676" y="3286"/>
                      <a:pt x="5989" y="3212"/>
                      <a:pt x="6288" y="3137"/>
                    </a:cubicBezTo>
                    <a:cubicBezTo>
                      <a:pt x="6288" y="3107"/>
                      <a:pt x="6288" y="3107"/>
                      <a:pt x="6273" y="3077"/>
                    </a:cubicBezTo>
                    <a:close/>
                    <a:moveTo>
                      <a:pt x="6408" y="4810"/>
                    </a:moveTo>
                    <a:cubicBezTo>
                      <a:pt x="5989" y="5168"/>
                      <a:pt x="5631" y="5557"/>
                      <a:pt x="5571" y="5870"/>
                    </a:cubicBezTo>
                    <a:cubicBezTo>
                      <a:pt x="5526" y="6109"/>
                      <a:pt x="5601" y="6318"/>
                      <a:pt x="5706" y="6483"/>
                    </a:cubicBezTo>
                    <a:cubicBezTo>
                      <a:pt x="5720" y="6468"/>
                      <a:pt x="5735" y="6453"/>
                      <a:pt x="5765" y="6438"/>
                    </a:cubicBezTo>
                    <a:cubicBezTo>
                      <a:pt x="5661" y="6274"/>
                      <a:pt x="5601" y="6094"/>
                      <a:pt x="5646" y="5885"/>
                    </a:cubicBezTo>
                    <a:cubicBezTo>
                      <a:pt x="5691" y="5601"/>
                      <a:pt x="6004" y="5258"/>
                      <a:pt x="6393" y="4929"/>
                    </a:cubicBezTo>
                    <a:cubicBezTo>
                      <a:pt x="6393" y="4885"/>
                      <a:pt x="6408" y="4855"/>
                      <a:pt x="6408" y="4810"/>
                    </a:cubicBezTo>
                    <a:close/>
                    <a:moveTo>
                      <a:pt x="6437" y="3959"/>
                    </a:moveTo>
                    <a:cubicBezTo>
                      <a:pt x="6124" y="4078"/>
                      <a:pt x="5840" y="4257"/>
                      <a:pt x="5616" y="4481"/>
                    </a:cubicBezTo>
                    <a:cubicBezTo>
                      <a:pt x="5317" y="4825"/>
                      <a:pt x="5123" y="5377"/>
                      <a:pt x="4959" y="5870"/>
                    </a:cubicBezTo>
                    <a:cubicBezTo>
                      <a:pt x="4839" y="6244"/>
                      <a:pt x="4720" y="6587"/>
                      <a:pt x="4585" y="6707"/>
                    </a:cubicBezTo>
                    <a:cubicBezTo>
                      <a:pt x="4600" y="6722"/>
                      <a:pt x="4630" y="6737"/>
                      <a:pt x="4645" y="6752"/>
                    </a:cubicBezTo>
                    <a:cubicBezTo>
                      <a:pt x="4780" y="6602"/>
                      <a:pt x="4899" y="6289"/>
                      <a:pt x="5018" y="5885"/>
                    </a:cubicBezTo>
                    <a:cubicBezTo>
                      <a:pt x="5183" y="5407"/>
                      <a:pt x="5362" y="4855"/>
                      <a:pt x="5676" y="4526"/>
                    </a:cubicBezTo>
                    <a:cubicBezTo>
                      <a:pt x="5855" y="4302"/>
                      <a:pt x="6154" y="4138"/>
                      <a:pt x="6437" y="4018"/>
                    </a:cubicBezTo>
                    <a:lnTo>
                      <a:pt x="6437" y="3959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3"/>
              <p:cNvSpPr/>
              <p:nvPr/>
            </p:nvSpPr>
            <p:spPr>
              <a:xfrm>
                <a:off x="6872125" y="5816300"/>
                <a:ext cx="139675" cy="151700"/>
              </a:xfrm>
              <a:custGeom>
                <a:rect b="b" l="l" r="r" t="t"/>
                <a:pathLst>
                  <a:path extrusionOk="0" h="6068" w="5587">
                    <a:moveTo>
                      <a:pt x="182" y="1"/>
                    </a:moveTo>
                    <a:cubicBezTo>
                      <a:pt x="176" y="1"/>
                      <a:pt x="170" y="1"/>
                      <a:pt x="165" y="1"/>
                    </a:cubicBezTo>
                    <a:cubicBezTo>
                      <a:pt x="30" y="225"/>
                      <a:pt x="0" y="509"/>
                      <a:pt x="284" y="867"/>
                    </a:cubicBezTo>
                    <a:lnTo>
                      <a:pt x="1001" y="1793"/>
                    </a:lnTo>
                    <a:lnTo>
                      <a:pt x="2286" y="3421"/>
                    </a:lnTo>
                    <a:lnTo>
                      <a:pt x="3704" y="4945"/>
                    </a:lnTo>
                    <a:lnTo>
                      <a:pt x="4511" y="5781"/>
                    </a:lnTo>
                    <a:cubicBezTo>
                      <a:pt x="4712" y="5992"/>
                      <a:pt x="4905" y="6068"/>
                      <a:pt x="5088" y="6068"/>
                    </a:cubicBezTo>
                    <a:cubicBezTo>
                      <a:pt x="5177" y="6068"/>
                      <a:pt x="5264" y="6050"/>
                      <a:pt x="5347" y="6020"/>
                    </a:cubicBezTo>
                    <a:lnTo>
                      <a:pt x="5347" y="6005"/>
                    </a:lnTo>
                    <a:cubicBezTo>
                      <a:pt x="5586" y="4377"/>
                      <a:pt x="3734" y="2167"/>
                      <a:pt x="3734" y="2167"/>
                    </a:cubicBezTo>
                    <a:cubicBezTo>
                      <a:pt x="3734" y="2167"/>
                      <a:pt x="1836" y="1"/>
                      <a:pt x="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6800425" y="5830500"/>
                <a:ext cx="193825" cy="182650"/>
              </a:xfrm>
              <a:custGeom>
                <a:rect b="b" l="l" r="r" t="t"/>
                <a:pathLst>
                  <a:path extrusionOk="0" h="7306" w="7753">
                    <a:moveTo>
                      <a:pt x="3496" y="0"/>
                    </a:moveTo>
                    <a:cubicBezTo>
                      <a:pt x="3421" y="0"/>
                      <a:pt x="3344" y="16"/>
                      <a:pt x="3287" y="45"/>
                    </a:cubicBezTo>
                    <a:cubicBezTo>
                      <a:pt x="3257" y="45"/>
                      <a:pt x="3227" y="45"/>
                      <a:pt x="3212" y="60"/>
                    </a:cubicBezTo>
                    <a:cubicBezTo>
                      <a:pt x="3033" y="195"/>
                      <a:pt x="2749" y="389"/>
                      <a:pt x="2420" y="688"/>
                    </a:cubicBezTo>
                    <a:cubicBezTo>
                      <a:pt x="1405" y="1584"/>
                      <a:pt x="1" y="3361"/>
                      <a:pt x="419" y="6005"/>
                    </a:cubicBezTo>
                    <a:cubicBezTo>
                      <a:pt x="449" y="6154"/>
                      <a:pt x="479" y="6289"/>
                      <a:pt x="508" y="6453"/>
                    </a:cubicBezTo>
                    <a:cubicBezTo>
                      <a:pt x="553" y="6647"/>
                      <a:pt x="688" y="6811"/>
                      <a:pt x="897" y="6901"/>
                    </a:cubicBezTo>
                    <a:cubicBezTo>
                      <a:pt x="1682" y="7195"/>
                      <a:pt x="2415" y="7306"/>
                      <a:pt x="3082" y="7306"/>
                    </a:cubicBezTo>
                    <a:cubicBezTo>
                      <a:pt x="3126" y="7306"/>
                      <a:pt x="3169" y="7305"/>
                      <a:pt x="3212" y="7304"/>
                    </a:cubicBezTo>
                    <a:cubicBezTo>
                      <a:pt x="5557" y="7245"/>
                      <a:pt x="7140" y="5661"/>
                      <a:pt x="7618" y="5153"/>
                    </a:cubicBezTo>
                    <a:cubicBezTo>
                      <a:pt x="7708" y="5064"/>
                      <a:pt x="7752" y="4929"/>
                      <a:pt x="7737" y="4780"/>
                    </a:cubicBezTo>
                    <a:cubicBezTo>
                      <a:pt x="7513" y="3167"/>
                      <a:pt x="6274" y="1883"/>
                      <a:pt x="6274" y="1883"/>
                    </a:cubicBezTo>
                    <a:cubicBezTo>
                      <a:pt x="6274" y="1883"/>
                      <a:pt x="5198" y="464"/>
                      <a:pt x="3615" y="16"/>
                    </a:cubicBezTo>
                    <a:cubicBezTo>
                      <a:pt x="3578" y="5"/>
                      <a:pt x="3537" y="0"/>
                      <a:pt x="34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6880325" y="5830125"/>
                <a:ext cx="113550" cy="183000"/>
              </a:xfrm>
              <a:custGeom>
                <a:rect b="b" l="l" r="r" t="t"/>
                <a:pathLst>
                  <a:path extrusionOk="0" h="7320" w="4542">
                    <a:moveTo>
                      <a:pt x="289" y="0"/>
                    </a:moveTo>
                    <a:cubicBezTo>
                      <a:pt x="217" y="0"/>
                      <a:pt x="143" y="17"/>
                      <a:pt x="76" y="45"/>
                    </a:cubicBezTo>
                    <a:cubicBezTo>
                      <a:pt x="688" y="389"/>
                      <a:pt x="3018" y="1912"/>
                      <a:pt x="3675" y="4691"/>
                    </a:cubicBezTo>
                    <a:cubicBezTo>
                      <a:pt x="3675" y="4691"/>
                      <a:pt x="1973" y="6542"/>
                      <a:pt x="17" y="7319"/>
                    </a:cubicBezTo>
                    <a:lnTo>
                      <a:pt x="17" y="7319"/>
                    </a:lnTo>
                    <a:cubicBezTo>
                      <a:pt x="2368" y="7252"/>
                      <a:pt x="3945" y="5675"/>
                      <a:pt x="4407" y="5154"/>
                    </a:cubicBezTo>
                    <a:cubicBezTo>
                      <a:pt x="4497" y="5064"/>
                      <a:pt x="4541" y="4930"/>
                      <a:pt x="4526" y="4780"/>
                    </a:cubicBezTo>
                    <a:cubicBezTo>
                      <a:pt x="4302" y="3167"/>
                      <a:pt x="3063" y="1883"/>
                      <a:pt x="3063" y="1883"/>
                    </a:cubicBezTo>
                    <a:cubicBezTo>
                      <a:pt x="3063" y="1883"/>
                      <a:pt x="1987" y="464"/>
                      <a:pt x="404" y="16"/>
                    </a:cubicBezTo>
                    <a:cubicBezTo>
                      <a:pt x="367" y="5"/>
                      <a:pt x="328" y="0"/>
                      <a:pt x="289" y="0"/>
                    </a:cubicBezTo>
                    <a:close/>
                    <a:moveTo>
                      <a:pt x="17" y="7319"/>
                    </a:moveTo>
                    <a:cubicBezTo>
                      <a:pt x="12" y="7319"/>
                      <a:pt x="6" y="7319"/>
                      <a:pt x="1" y="7319"/>
                    </a:cubicBezTo>
                    <a:lnTo>
                      <a:pt x="16" y="7319"/>
                    </a:lnTo>
                    <a:cubicBezTo>
                      <a:pt x="16" y="7319"/>
                      <a:pt x="17" y="7319"/>
                      <a:pt x="17" y="73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6815750" y="5910525"/>
                <a:ext cx="47800" cy="40500"/>
              </a:xfrm>
              <a:custGeom>
                <a:rect b="b" l="l" r="r" t="t"/>
                <a:pathLst>
                  <a:path extrusionOk="0" h="1620" w="1912">
                    <a:moveTo>
                      <a:pt x="1162" y="1"/>
                    </a:moveTo>
                    <a:cubicBezTo>
                      <a:pt x="941" y="1"/>
                      <a:pt x="698" y="91"/>
                      <a:pt x="493" y="265"/>
                    </a:cubicBezTo>
                    <a:cubicBezTo>
                      <a:pt x="105" y="593"/>
                      <a:pt x="0" y="1101"/>
                      <a:pt x="254" y="1400"/>
                    </a:cubicBezTo>
                    <a:cubicBezTo>
                      <a:pt x="381" y="1548"/>
                      <a:pt x="563" y="1619"/>
                      <a:pt x="761" y="1619"/>
                    </a:cubicBezTo>
                    <a:cubicBezTo>
                      <a:pt x="982" y="1619"/>
                      <a:pt x="1221" y="1529"/>
                      <a:pt x="1419" y="1355"/>
                    </a:cubicBezTo>
                    <a:cubicBezTo>
                      <a:pt x="1807" y="1026"/>
                      <a:pt x="1912" y="504"/>
                      <a:pt x="1658" y="220"/>
                    </a:cubicBezTo>
                    <a:cubicBezTo>
                      <a:pt x="1538" y="72"/>
                      <a:pt x="1359" y="1"/>
                      <a:pt x="11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31" name="Google Shape;93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"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4"/>
          <p:cNvSpPr txBox="1"/>
          <p:nvPr>
            <p:ph type="title"/>
          </p:nvPr>
        </p:nvSpPr>
        <p:spPr>
          <a:xfrm>
            <a:off x="1036283" y="2218781"/>
            <a:ext cx="27387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4" name="Google Shape;934;p14"/>
          <p:cNvSpPr txBox="1"/>
          <p:nvPr>
            <p:ph hasCustomPrompt="1" idx="2" type="title"/>
          </p:nvPr>
        </p:nvSpPr>
        <p:spPr>
          <a:xfrm>
            <a:off x="1036275" y="1365243"/>
            <a:ext cx="12483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35" name="Google Shape;935;p14"/>
          <p:cNvSpPr txBox="1"/>
          <p:nvPr>
            <p:ph idx="1" type="subTitle"/>
          </p:nvPr>
        </p:nvSpPr>
        <p:spPr>
          <a:xfrm>
            <a:off x="1036273" y="3068875"/>
            <a:ext cx="27387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36" name="Google Shape;936;p14"/>
          <p:cNvGrpSpPr/>
          <p:nvPr/>
        </p:nvGrpSpPr>
        <p:grpSpPr>
          <a:xfrm>
            <a:off x="-764343" y="-755576"/>
            <a:ext cx="11112839" cy="6888760"/>
            <a:chOff x="-764343" y="-755576"/>
            <a:chExt cx="11112839" cy="6888760"/>
          </a:xfrm>
        </p:grpSpPr>
        <p:grpSp>
          <p:nvGrpSpPr>
            <p:cNvPr id="937" name="Google Shape;937;p14"/>
            <p:cNvGrpSpPr/>
            <p:nvPr/>
          </p:nvGrpSpPr>
          <p:grpSpPr>
            <a:xfrm rot="1199518">
              <a:off x="8229569" y="2254884"/>
              <a:ext cx="1552410" cy="3587669"/>
              <a:chOff x="9249900" y="4641450"/>
              <a:chExt cx="540700" cy="1249575"/>
            </a:xfrm>
          </p:grpSpPr>
          <p:sp>
            <p:nvSpPr>
              <p:cNvPr id="938" name="Google Shape;938;p14"/>
              <p:cNvSpPr/>
              <p:nvPr/>
            </p:nvSpPr>
            <p:spPr>
              <a:xfrm>
                <a:off x="9249900" y="4641450"/>
                <a:ext cx="540700" cy="952775"/>
              </a:xfrm>
              <a:custGeom>
                <a:rect b="b" l="l" r="r" t="t"/>
                <a:pathLst>
                  <a:path extrusionOk="0" h="38111" w="21628">
                    <a:moveTo>
                      <a:pt x="9130" y="1"/>
                    </a:moveTo>
                    <a:cubicBezTo>
                      <a:pt x="9104" y="1"/>
                      <a:pt x="9078" y="3"/>
                      <a:pt x="9052" y="7"/>
                    </a:cubicBezTo>
                    <a:cubicBezTo>
                      <a:pt x="7185" y="291"/>
                      <a:pt x="7170" y="6295"/>
                      <a:pt x="7170" y="6295"/>
                    </a:cubicBezTo>
                    <a:cubicBezTo>
                      <a:pt x="7170" y="6295"/>
                      <a:pt x="6717" y="16276"/>
                      <a:pt x="8971" y="16276"/>
                    </a:cubicBezTo>
                    <a:cubicBezTo>
                      <a:pt x="8998" y="16276"/>
                      <a:pt x="9024" y="16275"/>
                      <a:pt x="9052" y="16272"/>
                    </a:cubicBezTo>
                    <a:cubicBezTo>
                      <a:pt x="11396" y="16048"/>
                      <a:pt x="11187" y="13330"/>
                      <a:pt x="10933" y="11717"/>
                    </a:cubicBezTo>
                    <a:cubicBezTo>
                      <a:pt x="10665" y="10118"/>
                      <a:pt x="10172" y="9566"/>
                      <a:pt x="10172" y="9566"/>
                    </a:cubicBezTo>
                    <a:cubicBezTo>
                      <a:pt x="10172" y="9566"/>
                      <a:pt x="10897" y="1"/>
                      <a:pt x="9130" y="1"/>
                    </a:cubicBezTo>
                    <a:close/>
                    <a:moveTo>
                      <a:pt x="15207" y="5963"/>
                    </a:moveTo>
                    <a:cubicBezTo>
                      <a:pt x="14555" y="5963"/>
                      <a:pt x="14249" y="6728"/>
                      <a:pt x="14249" y="6728"/>
                    </a:cubicBezTo>
                    <a:lnTo>
                      <a:pt x="12741" y="12329"/>
                    </a:lnTo>
                    <a:cubicBezTo>
                      <a:pt x="12741" y="12329"/>
                      <a:pt x="12054" y="12628"/>
                      <a:pt x="11710" y="13330"/>
                    </a:cubicBezTo>
                    <a:cubicBezTo>
                      <a:pt x="11113" y="14539"/>
                      <a:pt x="10859" y="16511"/>
                      <a:pt x="12173" y="17332"/>
                    </a:cubicBezTo>
                    <a:cubicBezTo>
                      <a:pt x="12346" y="17440"/>
                      <a:pt x="12512" y="17490"/>
                      <a:pt x="12672" y="17490"/>
                    </a:cubicBezTo>
                    <a:cubicBezTo>
                      <a:pt x="14997" y="17490"/>
                      <a:pt x="15952" y="6833"/>
                      <a:pt x="15952" y="6833"/>
                    </a:cubicBezTo>
                    <a:cubicBezTo>
                      <a:pt x="15952" y="6833"/>
                      <a:pt x="15997" y="6011"/>
                      <a:pt x="15280" y="5966"/>
                    </a:cubicBezTo>
                    <a:cubicBezTo>
                      <a:pt x="15255" y="5964"/>
                      <a:pt x="15231" y="5963"/>
                      <a:pt x="15207" y="5963"/>
                    </a:cubicBezTo>
                    <a:close/>
                    <a:moveTo>
                      <a:pt x="3131" y="9476"/>
                    </a:moveTo>
                    <a:cubicBezTo>
                      <a:pt x="3056" y="9476"/>
                      <a:pt x="2979" y="9486"/>
                      <a:pt x="2898" y="9506"/>
                    </a:cubicBezTo>
                    <a:cubicBezTo>
                      <a:pt x="2151" y="9715"/>
                      <a:pt x="2360" y="10596"/>
                      <a:pt x="2360" y="10596"/>
                    </a:cubicBezTo>
                    <a:cubicBezTo>
                      <a:pt x="2360" y="10596"/>
                      <a:pt x="5407" y="21429"/>
                      <a:pt x="7893" y="21429"/>
                    </a:cubicBezTo>
                    <a:cubicBezTo>
                      <a:pt x="8121" y="21429"/>
                      <a:pt x="8343" y="21339"/>
                      <a:pt x="8559" y="21141"/>
                    </a:cubicBezTo>
                    <a:cubicBezTo>
                      <a:pt x="9813" y="19991"/>
                      <a:pt x="9141" y="17915"/>
                      <a:pt x="8260" y="16735"/>
                    </a:cubicBezTo>
                    <a:cubicBezTo>
                      <a:pt x="7752" y="16063"/>
                      <a:pt x="6931" y="15869"/>
                      <a:pt x="6931" y="15869"/>
                    </a:cubicBezTo>
                    <a:lnTo>
                      <a:pt x="4168" y="10133"/>
                    </a:lnTo>
                    <a:cubicBezTo>
                      <a:pt x="4168" y="10133"/>
                      <a:pt x="3761" y="9476"/>
                      <a:pt x="3131" y="9476"/>
                    </a:cubicBezTo>
                    <a:close/>
                    <a:moveTo>
                      <a:pt x="19253" y="10213"/>
                    </a:moveTo>
                    <a:cubicBezTo>
                      <a:pt x="18477" y="10213"/>
                      <a:pt x="17968" y="11030"/>
                      <a:pt x="17968" y="11030"/>
                    </a:cubicBezTo>
                    <a:lnTo>
                      <a:pt x="14503" y="18288"/>
                    </a:lnTo>
                    <a:cubicBezTo>
                      <a:pt x="14503" y="18288"/>
                      <a:pt x="13487" y="18542"/>
                      <a:pt x="12845" y="19394"/>
                    </a:cubicBezTo>
                    <a:cubicBezTo>
                      <a:pt x="11725" y="20887"/>
                      <a:pt x="10889" y="23531"/>
                      <a:pt x="12487" y="24980"/>
                    </a:cubicBezTo>
                    <a:cubicBezTo>
                      <a:pt x="12756" y="25223"/>
                      <a:pt x="13034" y="25335"/>
                      <a:pt x="13317" y="25335"/>
                    </a:cubicBezTo>
                    <a:cubicBezTo>
                      <a:pt x="16458" y="25335"/>
                      <a:pt x="20253" y="11612"/>
                      <a:pt x="20253" y="11612"/>
                    </a:cubicBezTo>
                    <a:cubicBezTo>
                      <a:pt x="20253" y="11612"/>
                      <a:pt x="20522" y="10507"/>
                      <a:pt x="19551" y="10253"/>
                    </a:cubicBezTo>
                    <a:cubicBezTo>
                      <a:pt x="19448" y="10225"/>
                      <a:pt x="19349" y="10213"/>
                      <a:pt x="19253" y="10213"/>
                    </a:cubicBezTo>
                    <a:close/>
                    <a:moveTo>
                      <a:pt x="1200" y="17758"/>
                    </a:moveTo>
                    <a:cubicBezTo>
                      <a:pt x="1054" y="17758"/>
                      <a:pt x="901" y="17790"/>
                      <a:pt x="747" y="17870"/>
                    </a:cubicBezTo>
                    <a:cubicBezTo>
                      <a:pt x="0" y="18273"/>
                      <a:pt x="434" y="19125"/>
                      <a:pt x="434" y="19125"/>
                    </a:cubicBezTo>
                    <a:cubicBezTo>
                      <a:pt x="434" y="19125"/>
                      <a:pt x="5860" y="29264"/>
                      <a:pt x="8555" y="29264"/>
                    </a:cubicBezTo>
                    <a:cubicBezTo>
                      <a:pt x="8879" y="29264"/>
                      <a:pt x="9164" y="29117"/>
                      <a:pt x="9395" y="28788"/>
                    </a:cubicBezTo>
                    <a:cubicBezTo>
                      <a:pt x="10456" y="27295"/>
                      <a:pt x="9261" y="25248"/>
                      <a:pt x="8051" y="24218"/>
                    </a:cubicBezTo>
                    <a:cubicBezTo>
                      <a:pt x="7349" y="23635"/>
                      <a:pt x="6453" y="23620"/>
                      <a:pt x="6453" y="23620"/>
                    </a:cubicBezTo>
                    <a:lnTo>
                      <a:pt x="2211" y="18229"/>
                    </a:lnTo>
                    <a:cubicBezTo>
                      <a:pt x="2211" y="18229"/>
                      <a:pt x="1759" y="17758"/>
                      <a:pt x="1200" y="17758"/>
                    </a:cubicBezTo>
                    <a:close/>
                    <a:moveTo>
                      <a:pt x="20313" y="20263"/>
                    </a:moveTo>
                    <a:cubicBezTo>
                      <a:pt x="19485" y="20263"/>
                      <a:pt x="18939" y="21141"/>
                      <a:pt x="18939" y="21141"/>
                    </a:cubicBezTo>
                    <a:lnTo>
                      <a:pt x="15295" y="28788"/>
                    </a:lnTo>
                    <a:cubicBezTo>
                      <a:pt x="15295" y="28788"/>
                      <a:pt x="14219" y="29057"/>
                      <a:pt x="13532" y="29953"/>
                    </a:cubicBezTo>
                    <a:cubicBezTo>
                      <a:pt x="12352" y="31536"/>
                      <a:pt x="11456" y="34315"/>
                      <a:pt x="13144" y="35853"/>
                    </a:cubicBezTo>
                    <a:cubicBezTo>
                      <a:pt x="13429" y="36112"/>
                      <a:pt x="13724" y="36231"/>
                      <a:pt x="14025" y="36231"/>
                    </a:cubicBezTo>
                    <a:cubicBezTo>
                      <a:pt x="17341" y="36231"/>
                      <a:pt x="21359" y="21753"/>
                      <a:pt x="21359" y="21753"/>
                    </a:cubicBezTo>
                    <a:cubicBezTo>
                      <a:pt x="21359" y="21753"/>
                      <a:pt x="21628" y="20588"/>
                      <a:pt x="20627" y="20305"/>
                    </a:cubicBezTo>
                    <a:cubicBezTo>
                      <a:pt x="20518" y="20276"/>
                      <a:pt x="20413" y="20263"/>
                      <a:pt x="20313" y="20263"/>
                    </a:cubicBezTo>
                    <a:close/>
                    <a:moveTo>
                      <a:pt x="2898" y="26192"/>
                    </a:moveTo>
                    <a:cubicBezTo>
                      <a:pt x="2758" y="26192"/>
                      <a:pt x="2613" y="26222"/>
                      <a:pt x="2465" y="26294"/>
                    </a:cubicBezTo>
                    <a:cubicBezTo>
                      <a:pt x="1688" y="26667"/>
                      <a:pt x="2091" y="27549"/>
                      <a:pt x="2091" y="27549"/>
                    </a:cubicBezTo>
                    <a:cubicBezTo>
                      <a:pt x="2091" y="27549"/>
                      <a:pt x="7270" y="38111"/>
                      <a:pt x="9987" y="38111"/>
                    </a:cubicBezTo>
                    <a:cubicBezTo>
                      <a:pt x="10299" y="38111"/>
                      <a:pt x="10578" y="37971"/>
                      <a:pt x="10814" y="37660"/>
                    </a:cubicBezTo>
                    <a:cubicBezTo>
                      <a:pt x="11934" y="36167"/>
                      <a:pt x="10799" y="34061"/>
                      <a:pt x="9604" y="32970"/>
                    </a:cubicBezTo>
                    <a:cubicBezTo>
                      <a:pt x="8932" y="32343"/>
                      <a:pt x="8021" y="32298"/>
                      <a:pt x="8021" y="32298"/>
                    </a:cubicBezTo>
                    <a:lnTo>
                      <a:pt x="3944" y="26697"/>
                    </a:lnTo>
                    <a:cubicBezTo>
                      <a:pt x="3944" y="26697"/>
                      <a:pt x="3478" y="26192"/>
                      <a:pt x="2898" y="2619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4"/>
              <p:cNvSpPr/>
              <p:nvPr/>
            </p:nvSpPr>
            <p:spPr>
              <a:xfrm>
                <a:off x="9470575" y="4731600"/>
                <a:ext cx="141175" cy="1159425"/>
              </a:xfrm>
              <a:custGeom>
                <a:rect b="b" l="l" r="r" t="t"/>
                <a:pathLst>
                  <a:path extrusionOk="0" h="46377" w="5647">
                    <a:moveTo>
                      <a:pt x="1" y="0"/>
                    </a:moveTo>
                    <a:cubicBezTo>
                      <a:pt x="523" y="15504"/>
                      <a:pt x="1927" y="31157"/>
                      <a:pt x="5019" y="46376"/>
                    </a:cubicBezTo>
                    <a:lnTo>
                      <a:pt x="5646" y="46242"/>
                    </a:lnTo>
                    <a:cubicBezTo>
                      <a:pt x="2316" y="31052"/>
                      <a:pt x="807" y="1550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4"/>
              <p:cNvSpPr/>
              <p:nvPr/>
            </p:nvSpPr>
            <p:spPr>
              <a:xfrm>
                <a:off x="9284250" y="4815975"/>
                <a:ext cx="458175" cy="805450"/>
              </a:xfrm>
              <a:custGeom>
                <a:rect b="b" l="l" r="r" t="t"/>
                <a:pathLst>
                  <a:path extrusionOk="0" fill="none" h="32218" w="18327">
                    <a:moveTo>
                      <a:pt x="1838" y="4019"/>
                    </a:moveTo>
                    <a:cubicBezTo>
                      <a:pt x="1838" y="4019"/>
                      <a:pt x="7140" y="14489"/>
                      <a:pt x="8962" y="16535"/>
                    </a:cubicBezTo>
                    <a:moveTo>
                      <a:pt x="18327" y="15445"/>
                    </a:moveTo>
                    <a:cubicBezTo>
                      <a:pt x="18327" y="15445"/>
                      <a:pt x="13069" y="27572"/>
                      <a:pt x="10605" y="30604"/>
                    </a:cubicBezTo>
                    <a:moveTo>
                      <a:pt x="2181" y="21270"/>
                    </a:moveTo>
                    <a:cubicBezTo>
                      <a:pt x="2181" y="21270"/>
                      <a:pt x="7797" y="29858"/>
                      <a:pt x="10844" y="32218"/>
                    </a:cubicBezTo>
                    <a:moveTo>
                      <a:pt x="1" y="12159"/>
                    </a:moveTo>
                    <a:cubicBezTo>
                      <a:pt x="1" y="12159"/>
                      <a:pt x="7334" y="22166"/>
                      <a:pt x="9724" y="23898"/>
                    </a:cubicBezTo>
                    <a:moveTo>
                      <a:pt x="17894" y="4407"/>
                    </a:moveTo>
                    <a:cubicBezTo>
                      <a:pt x="17894" y="4407"/>
                      <a:pt x="13010" y="17043"/>
                      <a:pt x="9425" y="21270"/>
                    </a:cubicBezTo>
                    <a:moveTo>
                      <a:pt x="13891" y="1"/>
                    </a:moveTo>
                    <a:cubicBezTo>
                      <a:pt x="13891" y="1"/>
                      <a:pt x="11740" y="11128"/>
                      <a:pt x="8783" y="1462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1" name="Google Shape;941;p14"/>
            <p:cNvGrpSpPr/>
            <p:nvPr/>
          </p:nvGrpSpPr>
          <p:grpSpPr>
            <a:xfrm>
              <a:off x="8480853" y="1210371"/>
              <a:ext cx="1441910" cy="1401571"/>
              <a:chOff x="4719681" y="3910588"/>
              <a:chExt cx="1477670" cy="1436330"/>
            </a:xfrm>
          </p:grpSpPr>
          <p:sp>
            <p:nvSpPr>
              <p:cNvPr id="942" name="Google Shape;942;p14"/>
              <p:cNvSpPr/>
              <p:nvPr/>
            </p:nvSpPr>
            <p:spPr>
              <a:xfrm>
                <a:off x="4918697" y="3910588"/>
                <a:ext cx="1278654" cy="1245050"/>
              </a:xfrm>
              <a:custGeom>
                <a:rect b="b" l="l" r="r" t="t"/>
                <a:pathLst>
                  <a:path extrusionOk="0" h="23823" w="24466">
                    <a:moveTo>
                      <a:pt x="1" y="0"/>
                    </a:moveTo>
                    <a:lnTo>
                      <a:pt x="1" y="15"/>
                    </a:lnTo>
                    <a:cubicBezTo>
                      <a:pt x="1" y="15"/>
                      <a:pt x="22" y="37"/>
                      <a:pt x="62" y="77"/>
                    </a:cubicBezTo>
                    <a:lnTo>
                      <a:pt x="62" y="77"/>
                    </a:lnTo>
                    <a:lnTo>
                      <a:pt x="1" y="0"/>
                    </a:lnTo>
                    <a:close/>
                    <a:moveTo>
                      <a:pt x="62" y="77"/>
                    </a:moveTo>
                    <a:lnTo>
                      <a:pt x="18969" y="23823"/>
                    </a:lnTo>
                    <a:lnTo>
                      <a:pt x="22136" y="20417"/>
                    </a:lnTo>
                    <a:lnTo>
                      <a:pt x="21240" y="20776"/>
                    </a:lnTo>
                    <a:lnTo>
                      <a:pt x="21240" y="20776"/>
                    </a:lnTo>
                    <a:lnTo>
                      <a:pt x="24077" y="17953"/>
                    </a:lnTo>
                    <a:lnTo>
                      <a:pt x="23331" y="18058"/>
                    </a:lnTo>
                    <a:lnTo>
                      <a:pt x="23331" y="18058"/>
                    </a:lnTo>
                    <a:lnTo>
                      <a:pt x="24466" y="16400"/>
                    </a:lnTo>
                    <a:lnTo>
                      <a:pt x="24466" y="16400"/>
                    </a:lnTo>
                    <a:cubicBezTo>
                      <a:pt x="24383" y="16414"/>
                      <a:pt x="24307" y="16420"/>
                      <a:pt x="24235" y="16420"/>
                    </a:cubicBezTo>
                    <a:cubicBezTo>
                      <a:pt x="22322" y="16420"/>
                      <a:pt x="24182" y="11591"/>
                      <a:pt x="24182" y="11590"/>
                    </a:cubicBezTo>
                    <a:lnTo>
                      <a:pt x="24182" y="11590"/>
                    </a:lnTo>
                    <a:cubicBezTo>
                      <a:pt x="24104" y="11626"/>
                      <a:pt x="24033" y="11642"/>
                      <a:pt x="23968" y="11642"/>
                    </a:cubicBezTo>
                    <a:cubicBezTo>
                      <a:pt x="23026" y="11642"/>
                      <a:pt x="23510" y="8097"/>
                      <a:pt x="23510" y="8095"/>
                    </a:cubicBezTo>
                    <a:lnTo>
                      <a:pt x="23510" y="8095"/>
                    </a:lnTo>
                    <a:cubicBezTo>
                      <a:pt x="22919" y="10108"/>
                      <a:pt x="21833" y="10302"/>
                      <a:pt x="21435" y="10302"/>
                    </a:cubicBezTo>
                    <a:cubicBezTo>
                      <a:pt x="21340" y="10302"/>
                      <a:pt x="21284" y="10291"/>
                      <a:pt x="21284" y="10291"/>
                    </a:cubicBezTo>
                    <a:cubicBezTo>
                      <a:pt x="21284" y="10291"/>
                      <a:pt x="20344" y="11977"/>
                      <a:pt x="19409" y="11977"/>
                    </a:cubicBezTo>
                    <a:cubicBezTo>
                      <a:pt x="19183" y="11977"/>
                      <a:pt x="18957" y="11879"/>
                      <a:pt x="18745" y="11635"/>
                    </a:cubicBezTo>
                    <a:cubicBezTo>
                      <a:pt x="17640" y="10396"/>
                      <a:pt x="20448" y="8663"/>
                      <a:pt x="20448" y="8663"/>
                    </a:cubicBezTo>
                    <a:lnTo>
                      <a:pt x="20448" y="8663"/>
                    </a:lnTo>
                    <a:cubicBezTo>
                      <a:pt x="20433" y="8664"/>
                      <a:pt x="20418" y="8664"/>
                      <a:pt x="20404" y="8664"/>
                    </a:cubicBezTo>
                    <a:cubicBezTo>
                      <a:pt x="19350" y="8664"/>
                      <a:pt x="21284" y="5960"/>
                      <a:pt x="21284" y="5960"/>
                    </a:cubicBezTo>
                    <a:lnTo>
                      <a:pt x="21284" y="5960"/>
                    </a:lnTo>
                    <a:cubicBezTo>
                      <a:pt x="21199" y="5985"/>
                      <a:pt x="21125" y="5996"/>
                      <a:pt x="21060" y="5996"/>
                    </a:cubicBezTo>
                    <a:cubicBezTo>
                      <a:pt x="20045" y="5996"/>
                      <a:pt x="21404" y="3107"/>
                      <a:pt x="21404" y="3107"/>
                    </a:cubicBezTo>
                    <a:lnTo>
                      <a:pt x="21404" y="3107"/>
                    </a:lnTo>
                    <a:cubicBezTo>
                      <a:pt x="21404" y="3107"/>
                      <a:pt x="21162" y="3309"/>
                      <a:pt x="20897" y="3309"/>
                    </a:cubicBezTo>
                    <a:cubicBezTo>
                      <a:pt x="20801" y="3309"/>
                      <a:pt x="20703" y="3283"/>
                      <a:pt x="20612" y="3211"/>
                    </a:cubicBezTo>
                    <a:cubicBezTo>
                      <a:pt x="20299" y="2928"/>
                      <a:pt x="20791" y="867"/>
                      <a:pt x="20792" y="866"/>
                    </a:cubicBezTo>
                    <a:lnTo>
                      <a:pt x="20792" y="866"/>
                    </a:lnTo>
                    <a:cubicBezTo>
                      <a:pt x="20791" y="867"/>
                      <a:pt x="19940" y="2181"/>
                      <a:pt x="18969" y="2569"/>
                    </a:cubicBezTo>
                    <a:cubicBezTo>
                      <a:pt x="18858" y="2615"/>
                      <a:pt x="18769" y="2636"/>
                      <a:pt x="18700" y="2636"/>
                    </a:cubicBezTo>
                    <a:cubicBezTo>
                      <a:pt x="18164" y="2636"/>
                      <a:pt x="18760" y="1419"/>
                      <a:pt x="18760" y="1419"/>
                    </a:cubicBezTo>
                    <a:lnTo>
                      <a:pt x="18760" y="1419"/>
                    </a:lnTo>
                    <a:cubicBezTo>
                      <a:pt x="18760" y="1419"/>
                      <a:pt x="18118" y="2121"/>
                      <a:pt x="17789" y="2300"/>
                    </a:cubicBezTo>
                    <a:cubicBezTo>
                      <a:pt x="17746" y="2324"/>
                      <a:pt x="17708" y="2335"/>
                      <a:pt x="17675" y="2335"/>
                    </a:cubicBezTo>
                    <a:cubicBezTo>
                      <a:pt x="17465" y="2335"/>
                      <a:pt x="17476" y="1897"/>
                      <a:pt x="17476" y="1897"/>
                    </a:cubicBezTo>
                    <a:lnTo>
                      <a:pt x="17476" y="1897"/>
                    </a:lnTo>
                    <a:cubicBezTo>
                      <a:pt x="17476" y="1897"/>
                      <a:pt x="16744" y="3495"/>
                      <a:pt x="16117" y="4033"/>
                    </a:cubicBezTo>
                    <a:cubicBezTo>
                      <a:pt x="15967" y="4157"/>
                      <a:pt x="15841" y="4205"/>
                      <a:pt x="15735" y="4205"/>
                    </a:cubicBezTo>
                    <a:cubicBezTo>
                      <a:pt x="15395" y="4205"/>
                      <a:pt x="15265" y="3719"/>
                      <a:pt x="15265" y="3719"/>
                    </a:cubicBezTo>
                    <a:cubicBezTo>
                      <a:pt x="15265" y="3719"/>
                      <a:pt x="14892" y="7319"/>
                      <a:pt x="14638" y="7408"/>
                    </a:cubicBezTo>
                    <a:cubicBezTo>
                      <a:pt x="14630" y="7411"/>
                      <a:pt x="14621" y="7412"/>
                      <a:pt x="14613" y="7412"/>
                    </a:cubicBezTo>
                    <a:cubicBezTo>
                      <a:pt x="14367" y="7412"/>
                      <a:pt x="14115" y="6393"/>
                      <a:pt x="14115" y="6393"/>
                    </a:cubicBezTo>
                    <a:lnTo>
                      <a:pt x="14115" y="6393"/>
                    </a:lnTo>
                    <a:cubicBezTo>
                      <a:pt x="14115" y="6394"/>
                      <a:pt x="14305" y="9930"/>
                      <a:pt x="12993" y="9930"/>
                    </a:cubicBezTo>
                    <a:cubicBezTo>
                      <a:pt x="12928" y="9930"/>
                      <a:pt x="12859" y="9921"/>
                      <a:pt x="12786" y="9903"/>
                    </a:cubicBezTo>
                    <a:cubicBezTo>
                      <a:pt x="11233" y="9514"/>
                      <a:pt x="12890" y="6572"/>
                      <a:pt x="12890" y="6572"/>
                    </a:cubicBezTo>
                    <a:lnTo>
                      <a:pt x="12890" y="6572"/>
                    </a:lnTo>
                    <a:cubicBezTo>
                      <a:pt x="12762" y="6617"/>
                      <a:pt x="12660" y="6637"/>
                      <a:pt x="12582" y="6637"/>
                    </a:cubicBezTo>
                    <a:cubicBezTo>
                      <a:pt x="11771" y="6637"/>
                      <a:pt x="13473" y="4451"/>
                      <a:pt x="13473" y="4451"/>
                    </a:cubicBezTo>
                    <a:lnTo>
                      <a:pt x="13473" y="4451"/>
                    </a:lnTo>
                    <a:cubicBezTo>
                      <a:pt x="13222" y="4601"/>
                      <a:pt x="13020" y="4663"/>
                      <a:pt x="12858" y="4663"/>
                    </a:cubicBezTo>
                    <a:cubicBezTo>
                      <a:pt x="12031" y="4663"/>
                      <a:pt x="12218" y="3047"/>
                      <a:pt x="12218" y="3047"/>
                    </a:cubicBezTo>
                    <a:lnTo>
                      <a:pt x="12218" y="3047"/>
                    </a:lnTo>
                    <a:cubicBezTo>
                      <a:pt x="12128" y="3072"/>
                      <a:pt x="12044" y="3083"/>
                      <a:pt x="11965" y="3083"/>
                    </a:cubicBezTo>
                    <a:cubicBezTo>
                      <a:pt x="10858" y="3083"/>
                      <a:pt x="10949" y="778"/>
                      <a:pt x="10949" y="777"/>
                    </a:cubicBezTo>
                    <a:lnTo>
                      <a:pt x="10949" y="777"/>
                    </a:lnTo>
                    <a:cubicBezTo>
                      <a:pt x="10949" y="777"/>
                      <a:pt x="10769" y="1569"/>
                      <a:pt x="10172" y="2494"/>
                    </a:cubicBezTo>
                    <a:cubicBezTo>
                      <a:pt x="9918" y="2872"/>
                      <a:pt x="9672" y="2983"/>
                      <a:pt x="9470" y="2983"/>
                    </a:cubicBezTo>
                    <a:cubicBezTo>
                      <a:pt x="9187" y="2983"/>
                      <a:pt x="8992" y="2763"/>
                      <a:pt x="8992" y="2763"/>
                    </a:cubicBezTo>
                    <a:lnTo>
                      <a:pt x="8992" y="2763"/>
                    </a:lnTo>
                    <a:cubicBezTo>
                      <a:pt x="8992" y="2764"/>
                      <a:pt x="9291" y="3376"/>
                      <a:pt x="9127" y="4272"/>
                    </a:cubicBezTo>
                    <a:cubicBezTo>
                      <a:pt x="9056" y="4630"/>
                      <a:pt x="8861" y="4739"/>
                      <a:pt x="8650" y="4739"/>
                    </a:cubicBezTo>
                    <a:cubicBezTo>
                      <a:pt x="8324" y="4739"/>
                      <a:pt x="7962" y="4481"/>
                      <a:pt x="7962" y="4481"/>
                    </a:cubicBezTo>
                    <a:lnTo>
                      <a:pt x="7962" y="4481"/>
                    </a:lnTo>
                    <a:cubicBezTo>
                      <a:pt x="7962" y="4481"/>
                      <a:pt x="9664" y="7408"/>
                      <a:pt x="7992" y="7588"/>
                    </a:cubicBezTo>
                    <a:cubicBezTo>
                      <a:pt x="7959" y="7591"/>
                      <a:pt x="7928" y="7593"/>
                      <a:pt x="7898" y="7593"/>
                    </a:cubicBezTo>
                    <a:cubicBezTo>
                      <a:pt x="6356" y="7593"/>
                      <a:pt x="7304" y="3183"/>
                      <a:pt x="7304" y="3181"/>
                    </a:cubicBezTo>
                    <a:lnTo>
                      <a:pt x="7304" y="3181"/>
                    </a:lnTo>
                    <a:cubicBezTo>
                      <a:pt x="7304" y="3182"/>
                      <a:pt x="6973" y="3977"/>
                      <a:pt x="6438" y="3977"/>
                    </a:cubicBezTo>
                    <a:cubicBezTo>
                      <a:pt x="6302" y="3977"/>
                      <a:pt x="6151" y="3925"/>
                      <a:pt x="5990" y="3794"/>
                    </a:cubicBezTo>
                    <a:cubicBezTo>
                      <a:pt x="5214" y="3167"/>
                      <a:pt x="5437" y="1674"/>
                      <a:pt x="5438" y="1673"/>
                    </a:cubicBezTo>
                    <a:lnTo>
                      <a:pt x="5438" y="1673"/>
                    </a:lnTo>
                    <a:cubicBezTo>
                      <a:pt x="5255" y="2325"/>
                      <a:pt x="5004" y="2560"/>
                      <a:pt x="4737" y="2560"/>
                    </a:cubicBezTo>
                    <a:cubicBezTo>
                      <a:pt x="4044" y="2560"/>
                      <a:pt x="3242" y="971"/>
                      <a:pt x="3242" y="971"/>
                    </a:cubicBezTo>
                    <a:cubicBezTo>
                      <a:pt x="3066" y="1370"/>
                      <a:pt x="2786" y="1522"/>
                      <a:pt x="2464" y="1522"/>
                    </a:cubicBezTo>
                    <a:cubicBezTo>
                      <a:pt x="1571" y="1522"/>
                      <a:pt x="346" y="359"/>
                      <a:pt x="62" y="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43" name="Google Shape;943;p14"/>
              <p:cNvGrpSpPr/>
              <p:nvPr/>
            </p:nvGrpSpPr>
            <p:grpSpPr>
              <a:xfrm>
                <a:off x="4719681" y="3910588"/>
                <a:ext cx="1387935" cy="1436330"/>
                <a:chOff x="4719681" y="3910588"/>
                <a:chExt cx="1387935" cy="1436330"/>
              </a:xfrm>
            </p:grpSpPr>
            <p:sp>
              <p:nvSpPr>
                <p:cNvPr id="944" name="Google Shape;944;p14"/>
                <p:cNvSpPr/>
                <p:nvPr/>
              </p:nvSpPr>
              <p:spPr>
                <a:xfrm>
                  <a:off x="4719681" y="3910588"/>
                  <a:ext cx="1189651" cy="1436330"/>
                </a:xfrm>
                <a:custGeom>
                  <a:rect b="b" l="l" r="r" t="t"/>
                  <a:pathLst>
                    <a:path extrusionOk="0" h="27483" w="22763">
                      <a:moveTo>
                        <a:pt x="3809" y="0"/>
                      </a:moveTo>
                      <a:lnTo>
                        <a:pt x="3809" y="15"/>
                      </a:lnTo>
                      <a:cubicBezTo>
                        <a:pt x="3809" y="15"/>
                        <a:pt x="5795" y="3047"/>
                        <a:pt x="4033" y="3376"/>
                      </a:cubicBezTo>
                      <a:cubicBezTo>
                        <a:pt x="4033" y="3376"/>
                        <a:pt x="6647" y="5571"/>
                        <a:pt x="4212" y="5676"/>
                      </a:cubicBezTo>
                      <a:cubicBezTo>
                        <a:pt x="4212" y="5676"/>
                        <a:pt x="5721" y="5795"/>
                        <a:pt x="6169" y="6706"/>
                      </a:cubicBezTo>
                      <a:cubicBezTo>
                        <a:pt x="6617" y="7602"/>
                        <a:pt x="5258" y="7856"/>
                        <a:pt x="5258" y="7856"/>
                      </a:cubicBezTo>
                      <a:cubicBezTo>
                        <a:pt x="5258" y="7856"/>
                        <a:pt x="9947" y="7916"/>
                        <a:pt x="9410" y="9499"/>
                      </a:cubicBezTo>
                      <a:cubicBezTo>
                        <a:pt x="9269" y="9907"/>
                        <a:pt x="9003" y="10059"/>
                        <a:pt x="8685" y="10059"/>
                      </a:cubicBezTo>
                      <a:cubicBezTo>
                        <a:pt x="7759" y="10059"/>
                        <a:pt x="6393" y="8768"/>
                        <a:pt x="6393" y="8767"/>
                      </a:cubicBezTo>
                      <a:lnTo>
                        <a:pt x="6393" y="8767"/>
                      </a:lnTo>
                      <a:cubicBezTo>
                        <a:pt x="6393" y="8768"/>
                        <a:pt x="6824" y="9859"/>
                        <a:pt x="5981" y="9859"/>
                      </a:cubicBezTo>
                      <a:cubicBezTo>
                        <a:pt x="5965" y="9859"/>
                        <a:pt x="5947" y="9859"/>
                        <a:pt x="5930" y="9858"/>
                      </a:cubicBezTo>
                      <a:cubicBezTo>
                        <a:pt x="5019" y="9813"/>
                        <a:pt x="4496" y="9395"/>
                        <a:pt x="4496" y="9395"/>
                      </a:cubicBezTo>
                      <a:lnTo>
                        <a:pt x="4496" y="9395"/>
                      </a:lnTo>
                      <a:cubicBezTo>
                        <a:pt x="4496" y="9395"/>
                        <a:pt x="5004" y="10082"/>
                        <a:pt x="3973" y="10470"/>
                      </a:cubicBezTo>
                      <a:cubicBezTo>
                        <a:pt x="2943" y="10858"/>
                        <a:pt x="2121" y="10858"/>
                        <a:pt x="2121" y="10858"/>
                      </a:cubicBezTo>
                      <a:cubicBezTo>
                        <a:pt x="2121" y="10858"/>
                        <a:pt x="4720" y="11366"/>
                        <a:pt x="4048" y="12606"/>
                      </a:cubicBezTo>
                      <a:cubicBezTo>
                        <a:pt x="4048" y="12606"/>
                        <a:pt x="6393" y="12845"/>
                        <a:pt x="5153" y="14144"/>
                      </a:cubicBezTo>
                      <a:cubicBezTo>
                        <a:pt x="5153" y="14144"/>
                        <a:pt x="6546" y="13493"/>
                        <a:pt x="7175" y="13493"/>
                      </a:cubicBezTo>
                      <a:cubicBezTo>
                        <a:pt x="7469" y="13493"/>
                        <a:pt x="7596" y="13636"/>
                        <a:pt x="7334" y="14055"/>
                      </a:cubicBezTo>
                      <a:cubicBezTo>
                        <a:pt x="7334" y="14055"/>
                        <a:pt x="8304" y="13769"/>
                        <a:pt x="9187" y="13769"/>
                      </a:cubicBezTo>
                      <a:cubicBezTo>
                        <a:pt x="9919" y="13769"/>
                        <a:pt x="10591" y="13965"/>
                        <a:pt x="10605" y="14682"/>
                      </a:cubicBezTo>
                      <a:cubicBezTo>
                        <a:pt x="10611" y="15358"/>
                        <a:pt x="9947" y="15553"/>
                        <a:pt x="9178" y="15553"/>
                      </a:cubicBezTo>
                      <a:cubicBezTo>
                        <a:pt x="8129" y="15553"/>
                        <a:pt x="6886" y="15190"/>
                        <a:pt x="6886" y="15190"/>
                      </a:cubicBezTo>
                      <a:lnTo>
                        <a:pt x="6886" y="15190"/>
                      </a:lnTo>
                      <a:cubicBezTo>
                        <a:pt x="6886" y="15190"/>
                        <a:pt x="7901" y="15683"/>
                        <a:pt x="7737" y="15922"/>
                      </a:cubicBezTo>
                      <a:cubicBezTo>
                        <a:pt x="7709" y="15971"/>
                        <a:pt x="7536" y="15990"/>
                        <a:pt x="7278" y="15990"/>
                      </a:cubicBezTo>
                      <a:cubicBezTo>
                        <a:pt x="6277" y="15990"/>
                        <a:pt x="4003" y="15698"/>
                        <a:pt x="4003" y="15698"/>
                      </a:cubicBezTo>
                      <a:lnTo>
                        <a:pt x="4003" y="15698"/>
                      </a:lnTo>
                      <a:cubicBezTo>
                        <a:pt x="4003" y="15698"/>
                        <a:pt x="4780" y="16116"/>
                        <a:pt x="4123" y="16594"/>
                      </a:cubicBezTo>
                      <a:cubicBezTo>
                        <a:pt x="3465" y="17087"/>
                        <a:pt x="1748" y="17445"/>
                        <a:pt x="1748" y="17445"/>
                      </a:cubicBezTo>
                      <a:cubicBezTo>
                        <a:pt x="1748" y="17445"/>
                        <a:pt x="2315" y="17550"/>
                        <a:pt x="2061" y="17848"/>
                      </a:cubicBezTo>
                      <a:cubicBezTo>
                        <a:pt x="1822" y="18132"/>
                        <a:pt x="986" y="18595"/>
                        <a:pt x="986" y="18595"/>
                      </a:cubicBezTo>
                      <a:cubicBezTo>
                        <a:pt x="986" y="18595"/>
                        <a:pt x="1370" y="18507"/>
                        <a:pt x="1705" y="18507"/>
                      </a:cubicBezTo>
                      <a:cubicBezTo>
                        <a:pt x="2073" y="18507"/>
                        <a:pt x="2382" y="18613"/>
                        <a:pt x="2061" y="19058"/>
                      </a:cubicBezTo>
                      <a:cubicBezTo>
                        <a:pt x="1464" y="19910"/>
                        <a:pt x="0" y="20432"/>
                        <a:pt x="0" y="20432"/>
                      </a:cubicBezTo>
                      <a:cubicBezTo>
                        <a:pt x="0" y="20432"/>
                        <a:pt x="11" y="20432"/>
                        <a:pt x="31" y="20432"/>
                      </a:cubicBezTo>
                      <a:cubicBezTo>
                        <a:pt x="293" y="20432"/>
                        <a:pt x="2135" y="20445"/>
                        <a:pt x="2315" y="20806"/>
                      </a:cubicBezTo>
                      <a:cubicBezTo>
                        <a:pt x="2509" y="21194"/>
                        <a:pt x="2032" y="21553"/>
                        <a:pt x="2032" y="21553"/>
                      </a:cubicBezTo>
                      <a:cubicBezTo>
                        <a:pt x="2032" y="21553"/>
                        <a:pt x="3088" y="21320"/>
                        <a:pt x="3926" y="21320"/>
                      </a:cubicBezTo>
                      <a:cubicBezTo>
                        <a:pt x="4619" y="21320"/>
                        <a:pt x="5164" y="21479"/>
                        <a:pt x="4839" y="22060"/>
                      </a:cubicBezTo>
                      <a:cubicBezTo>
                        <a:pt x="4839" y="22060"/>
                        <a:pt x="6406" y="21404"/>
                        <a:pt x="7215" y="21404"/>
                      </a:cubicBezTo>
                      <a:cubicBezTo>
                        <a:pt x="7550" y="21404"/>
                        <a:pt x="7754" y="21517"/>
                        <a:pt x="7662" y="21836"/>
                      </a:cubicBezTo>
                      <a:cubicBezTo>
                        <a:pt x="7662" y="21836"/>
                        <a:pt x="9061" y="20420"/>
                        <a:pt x="10140" y="20420"/>
                      </a:cubicBezTo>
                      <a:cubicBezTo>
                        <a:pt x="10449" y="20420"/>
                        <a:pt x="10732" y="20536"/>
                        <a:pt x="10948" y="20836"/>
                      </a:cubicBezTo>
                      <a:cubicBezTo>
                        <a:pt x="11934" y="22180"/>
                        <a:pt x="9066" y="23001"/>
                        <a:pt x="9066" y="23001"/>
                      </a:cubicBezTo>
                      <a:cubicBezTo>
                        <a:pt x="9066" y="23001"/>
                        <a:pt x="9036" y="24525"/>
                        <a:pt x="6438" y="24704"/>
                      </a:cubicBezTo>
                      <a:cubicBezTo>
                        <a:pt x="6438" y="24704"/>
                        <a:pt x="10515" y="25062"/>
                        <a:pt x="9679" y="26138"/>
                      </a:cubicBezTo>
                      <a:cubicBezTo>
                        <a:pt x="9679" y="26138"/>
                        <a:pt x="10691" y="25990"/>
                        <a:pt x="11778" y="25990"/>
                      </a:cubicBezTo>
                      <a:cubicBezTo>
                        <a:pt x="13228" y="25990"/>
                        <a:pt x="14812" y="26253"/>
                        <a:pt x="14309" y="27482"/>
                      </a:cubicBezTo>
                      <a:lnTo>
                        <a:pt x="16176" y="26750"/>
                      </a:lnTo>
                      <a:lnTo>
                        <a:pt x="15907" y="27452"/>
                      </a:lnTo>
                      <a:lnTo>
                        <a:pt x="19297" y="25301"/>
                      </a:lnTo>
                      <a:lnTo>
                        <a:pt x="18745" y="26093"/>
                      </a:lnTo>
                      <a:lnTo>
                        <a:pt x="22762" y="23778"/>
                      </a:lnTo>
                      <a:lnTo>
                        <a:pt x="38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5" name="Google Shape;945;p14"/>
                <p:cNvSpPr/>
                <p:nvPr/>
              </p:nvSpPr>
              <p:spPr>
                <a:xfrm>
                  <a:off x="5010835" y="4029223"/>
                  <a:ext cx="976525" cy="1220904"/>
                </a:xfrm>
                <a:custGeom>
                  <a:rect b="b" l="l" r="r" t="t"/>
                  <a:pathLst>
                    <a:path extrusionOk="0" h="23361" w="18685">
                      <a:moveTo>
                        <a:pt x="180" y="0"/>
                      </a:moveTo>
                      <a:lnTo>
                        <a:pt x="0" y="135"/>
                      </a:lnTo>
                      <a:lnTo>
                        <a:pt x="18297" y="23360"/>
                      </a:lnTo>
                      <a:lnTo>
                        <a:pt x="18685" y="23031"/>
                      </a:lnTo>
                      <a:lnTo>
                        <a:pt x="1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46" name="Google Shape;946;p14"/>
                <p:cNvGrpSpPr/>
                <p:nvPr/>
              </p:nvGrpSpPr>
              <p:grpSpPr>
                <a:xfrm>
                  <a:off x="4959305" y="4124446"/>
                  <a:ext cx="1148312" cy="1094429"/>
                  <a:chOff x="11860675" y="4981025"/>
                  <a:chExt cx="549300" cy="523525"/>
                </a:xfrm>
              </p:grpSpPr>
              <p:sp>
                <p:nvSpPr>
                  <p:cNvPr id="947" name="Google Shape;947;p14"/>
                  <p:cNvSpPr/>
                  <p:nvPr/>
                </p:nvSpPr>
                <p:spPr>
                  <a:xfrm>
                    <a:off x="12020875" y="5415275"/>
                    <a:ext cx="258025" cy="83300"/>
                  </a:xfrm>
                  <a:custGeom>
                    <a:rect b="b" l="l" r="r" t="t"/>
                    <a:pathLst>
                      <a:path extrusionOk="0" fill="none" h="3332" w="10321">
                        <a:moveTo>
                          <a:pt x="10321" y="509"/>
                        </a:moveTo>
                        <a:cubicBezTo>
                          <a:pt x="10321" y="509"/>
                          <a:pt x="3988" y="1"/>
                          <a:pt x="0" y="3332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8" name="Google Shape;948;p14"/>
                  <p:cNvSpPr/>
                  <p:nvPr/>
                </p:nvSpPr>
                <p:spPr>
                  <a:xfrm>
                    <a:off x="12023100" y="5439550"/>
                    <a:ext cx="123625" cy="9375"/>
                  </a:xfrm>
                  <a:custGeom>
                    <a:rect b="b" l="l" r="r" t="t"/>
                    <a:pathLst>
                      <a:path extrusionOk="0" fill="none" h="375" w="4945">
                        <a:moveTo>
                          <a:pt x="1" y="374"/>
                        </a:moveTo>
                        <a:lnTo>
                          <a:pt x="4944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9" name="Google Shape;949;p14"/>
                  <p:cNvSpPr/>
                  <p:nvPr/>
                </p:nvSpPr>
                <p:spPr>
                  <a:xfrm>
                    <a:off x="12052975" y="5451500"/>
                    <a:ext cx="53050" cy="53050"/>
                  </a:xfrm>
                  <a:custGeom>
                    <a:rect b="b" l="l" r="r" t="t"/>
                    <a:pathLst>
                      <a:path extrusionOk="0" fill="none" h="2122" w="2122">
                        <a:moveTo>
                          <a:pt x="2121" y="1"/>
                        </a:moveTo>
                        <a:cubicBezTo>
                          <a:pt x="2121" y="1"/>
                          <a:pt x="314" y="1479"/>
                          <a:pt x="0" y="2122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0" name="Google Shape;950;p14"/>
                  <p:cNvSpPr/>
                  <p:nvPr/>
                </p:nvSpPr>
                <p:spPr>
                  <a:xfrm>
                    <a:off x="12066800" y="5366375"/>
                    <a:ext cx="166550" cy="4500"/>
                  </a:xfrm>
                  <a:custGeom>
                    <a:rect b="b" l="l" r="r" t="t"/>
                    <a:pathLst>
                      <a:path extrusionOk="0" fill="none" h="180" w="6662">
                        <a:moveTo>
                          <a:pt x="0" y="0"/>
                        </a:moveTo>
                        <a:lnTo>
                          <a:pt x="6661" y="18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1" name="Google Shape;951;p14"/>
                  <p:cNvSpPr/>
                  <p:nvPr/>
                </p:nvSpPr>
                <p:spPr>
                  <a:xfrm>
                    <a:off x="11860675" y="5278625"/>
                    <a:ext cx="342425" cy="83300"/>
                  </a:xfrm>
                  <a:custGeom>
                    <a:rect b="b" l="l" r="r" t="t"/>
                    <a:pathLst>
                      <a:path extrusionOk="0" fill="none" h="3332" w="13697">
                        <a:moveTo>
                          <a:pt x="13697" y="2181"/>
                        </a:moveTo>
                        <a:cubicBezTo>
                          <a:pt x="13697" y="2181"/>
                          <a:pt x="6348" y="0"/>
                          <a:pt x="1" y="333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2" name="Google Shape;952;p14"/>
                  <p:cNvSpPr/>
                  <p:nvPr/>
                </p:nvSpPr>
                <p:spPr>
                  <a:xfrm>
                    <a:off x="11868525" y="5317450"/>
                    <a:ext cx="87400" cy="14600"/>
                  </a:xfrm>
                  <a:custGeom>
                    <a:rect b="b" l="l" r="r" t="t"/>
                    <a:pathLst>
                      <a:path extrusionOk="0" fill="none" h="584" w="3496">
                        <a:moveTo>
                          <a:pt x="0" y="1"/>
                        </a:moveTo>
                        <a:cubicBezTo>
                          <a:pt x="0" y="1"/>
                          <a:pt x="2494" y="583"/>
                          <a:pt x="3495" y="389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3" name="Google Shape;953;p14"/>
                  <p:cNvSpPr/>
                  <p:nvPr/>
                </p:nvSpPr>
                <p:spPr>
                  <a:xfrm>
                    <a:off x="11953275" y="5315600"/>
                    <a:ext cx="107200" cy="58275"/>
                  </a:xfrm>
                  <a:custGeom>
                    <a:rect b="b" l="l" r="r" t="t"/>
                    <a:pathLst>
                      <a:path extrusionOk="0" fill="none" h="2331" w="4288">
                        <a:moveTo>
                          <a:pt x="1" y="2330"/>
                        </a:moveTo>
                        <a:cubicBezTo>
                          <a:pt x="1" y="2330"/>
                          <a:pt x="2346" y="553"/>
                          <a:pt x="4287" y="0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4" name="Google Shape;954;p14"/>
                  <p:cNvSpPr/>
                  <p:nvPr/>
                </p:nvSpPr>
                <p:spPr>
                  <a:xfrm>
                    <a:off x="12062300" y="5245775"/>
                    <a:ext cx="84800" cy="17200"/>
                  </a:xfrm>
                  <a:custGeom>
                    <a:rect b="b" l="l" r="r" t="t"/>
                    <a:pathLst>
                      <a:path extrusionOk="0" fill="none" h="688" w="3392">
                        <a:moveTo>
                          <a:pt x="1" y="0"/>
                        </a:moveTo>
                        <a:lnTo>
                          <a:pt x="3391" y="687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5" name="Google Shape;955;p14"/>
                  <p:cNvSpPr/>
                  <p:nvPr/>
                </p:nvSpPr>
                <p:spPr>
                  <a:xfrm>
                    <a:off x="12057825" y="5253600"/>
                    <a:ext cx="42975" cy="20200"/>
                  </a:xfrm>
                  <a:custGeom>
                    <a:rect b="b" l="l" r="r" t="t"/>
                    <a:pathLst>
                      <a:path extrusionOk="0" fill="none" h="808" w="1719">
                        <a:moveTo>
                          <a:pt x="1" y="807"/>
                        </a:moveTo>
                        <a:lnTo>
                          <a:pt x="1718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6" name="Google Shape;956;p14"/>
                  <p:cNvSpPr/>
                  <p:nvPr/>
                </p:nvSpPr>
                <p:spPr>
                  <a:xfrm>
                    <a:off x="11897650" y="5153900"/>
                    <a:ext cx="191200" cy="35875"/>
                  </a:xfrm>
                  <a:custGeom>
                    <a:rect b="b" l="l" r="r" t="t"/>
                    <a:pathLst>
                      <a:path extrusionOk="0" fill="none" h="1435" w="7648">
                        <a:moveTo>
                          <a:pt x="0" y="1"/>
                        </a:moveTo>
                        <a:lnTo>
                          <a:pt x="7647" y="1435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7" name="Google Shape;957;p14"/>
                  <p:cNvSpPr/>
                  <p:nvPr/>
                </p:nvSpPr>
                <p:spPr>
                  <a:xfrm>
                    <a:off x="11938725" y="5170700"/>
                    <a:ext cx="49300" cy="17225"/>
                  </a:xfrm>
                  <a:custGeom>
                    <a:rect b="b" l="l" r="r" t="t"/>
                    <a:pathLst>
                      <a:path extrusionOk="0" fill="none" h="689" w="1972">
                        <a:moveTo>
                          <a:pt x="0" y="688"/>
                        </a:moveTo>
                        <a:lnTo>
                          <a:pt x="1972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8" name="Google Shape;958;p14"/>
                  <p:cNvSpPr/>
                  <p:nvPr/>
                </p:nvSpPr>
                <p:spPr>
                  <a:xfrm>
                    <a:off x="11896900" y="5001575"/>
                    <a:ext cx="72075" cy="38100"/>
                  </a:xfrm>
                  <a:custGeom>
                    <a:rect b="b" l="l" r="r" t="t"/>
                    <a:pathLst>
                      <a:path extrusionOk="0" fill="none" h="1524" w="2883">
                        <a:moveTo>
                          <a:pt x="0" y="0"/>
                        </a:moveTo>
                        <a:lnTo>
                          <a:pt x="2883" y="1523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9" name="Google Shape;959;p14"/>
                  <p:cNvSpPr/>
                  <p:nvPr/>
                </p:nvSpPr>
                <p:spPr>
                  <a:xfrm>
                    <a:off x="11909600" y="5019850"/>
                    <a:ext cx="21300" cy="4900"/>
                  </a:xfrm>
                  <a:custGeom>
                    <a:rect b="b" l="l" r="r" t="t"/>
                    <a:pathLst>
                      <a:path extrusionOk="0" fill="none" h="196" w="852">
                        <a:moveTo>
                          <a:pt x="0" y="195"/>
                        </a:moveTo>
                        <a:lnTo>
                          <a:pt x="851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0" name="Google Shape;960;p14"/>
                  <p:cNvSpPr/>
                  <p:nvPr/>
                </p:nvSpPr>
                <p:spPr>
                  <a:xfrm>
                    <a:off x="12283725" y="5195350"/>
                    <a:ext cx="126250" cy="236025"/>
                  </a:xfrm>
                  <a:custGeom>
                    <a:rect b="b" l="l" r="r" t="t"/>
                    <a:pathLst>
                      <a:path extrusionOk="0" fill="none" h="9441" w="5050">
                        <a:moveTo>
                          <a:pt x="1" y="9440"/>
                        </a:moveTo>
                        <a:cubicBezTo>
                          <a:pt x="1" y="9440"/>
                          <a:pt x="912" y="3152"/>
                          <a:pt x="5049" y="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1" name="Google Shape;961;p14"/>
                  <p:cNvSpPr/>
                  <p:nvPr/>
                </p:nvSpPr>
                <p:spPr>
                  <a:xfrm>
                    <a:off x="12324425" y="5186775"/>
                    <a:ext cx="36625" cy="118375"/>
                  </a:xfrm>
                  <a:custGeom>
                    <a:rect b="b" l="l" r="r" t="t"/>
                    <a:pathLst>
                      <a:path extrusionOk="0" fill="none" h="4735" w="1465">
                        <a:moveTo>
                          <a:pt x="1465" y="0"/>
                        </a:moveTo>
                        <a:lnTo>
                          <a:pt x="1" y="4735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2" name="Google Shape;962;p14"/>
                  <p:cNvSpPr/>
                  <p:nvPr/>
                </p:nvSpPr>
                <p:spPr>
                  <a:xfrm>
                    <a:off x="12344975" y="5227850"/>
                    <a:ext cx="63875" cy="39975"/>
                  </a:xfrm>
                  <a:custGeom>
                    <a:rect b="b" l="l" r="r" t="t"/>
                    <a:pathLst>
                      <a:path extrusionOk="0" fill="none" h="1599" w="2555">
                        <a:moveTo>
                          <a:pt x="0" y="1598"/>
                        </a:moveTo>
                        <a:cubicBezTo>
                          <a:pt x="0" y="1598"/>
                          <a:pt x="1852" y="179"/>
                          <a:pt x="2554" y="0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3" name="Google Shape;963;p14"/>
                  <p:cNvSpPr/>
                  <p:nvPr/>
                </p:nvSpPr>
                <p:spPr>
                  <a:xfrm>
                    <a:off x="12251625" y="5228600"/>
                    <a:ext cx="32875" cy="162825"/>
                  </a:xfrm>
                  <a:custGeom>
                    <a:rect b="b" l="l" r="r" t="t"/>
                    <a:pathLst>
                      <a:path extrusionOk="0" fill="none" h="6513" w="1315">
                        <a:moveTo>
                          <a:pt x="1315" y="0"/>
                        </a:moveTo>
                        <a:lnTo>
                          <a:pt x="0" y="6512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4" name="Google Shape;964;p14"/>
                  <p:cNvSpPr/>
                  <p:nvPr/>
                </p:nvSpPr>
                <p:spPr>
                  <a:xfrm>
                    <a:off x="12199350" y="5013500"/>
                    <a:ext cx="116525" cy="327125"/>
                  </a:xfrm>
                  <a:custGeom>
                    <a:rect b="b" l="l" r="r" t="t"/>
                    <a:pathLst>
                      <a:path extrusionOk="0" fill="none" h="13085" w="4661">
                        <a:moveTo>
                          <a:pt x="478" y="13085"/>
                        </a:moveTo>
                        <a:cubicBezTo>
                          <a:pt x="478" y="13085"/>
                          <a:pt x="0" y="5423"/>
                          <a:pt x="4660" y="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5" name="Google Shape;965;p14"/>
                  <p:cNvSpPr/>
                  <p:nvPr/>
                </p:nvSpPr>
                <p:spPr>
                  <a:xfrm>
                    <a:off x="12260575" y="5010900"/>
                    <a:ext cx="10850" cy="87400"/>
                  </a:xfrm>
                  <a:custGeom>
                    <a:rect b="b" l="l" r="r" t="t"/>
                    <a:pathLst>
                      <a:path extrusionOk="0" fill="none" h="3496" w="434">
                        <a:moveTo>
                          <a:pt x="404" y="0"/>
                        </a:moveTo>
                        <a:cubicBezTo>
                          <a:pt x="404" y="0"/>
                          <a:pt x="434" y="2554"/>
                          <a:pt x="1" y="3495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6" name="Google Shape;966;p14"/>
                  <p:cNvSpPr/>
                  <p:nvPr/>
                </p:nvSpPr>
                <p:spPr>
                  <a:xfrm>
                    <a:off x="12226225" y="5106125"/>
                    <a:ext cx="80675" cy="91125"/>
                  </a:xfrm>
                  <a:custGeom>
                    <a:rect b="b" l="l" r="r" t="t"/>
                    <a:pathLst>
                      <a:path extrusionOk="0" fill="none" h="3645" w="3227">
                        <a:moveTo>
                          <a:pt x="3227" y="0"/>
                        </a:moveTo>
                        <a:cubicBezTo>
                          <a:pt x="3227" y="0"/>
                          <a:pt x="972" y="1882"/>
                          <a:pt x="1" y="3644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7" name="Google Shape;967;p14"/>
                  <p:cNvSpPr/>
                  <p:nvPr/>
                </p:nvSpPr>
                <p:spPr>
                  <a:xfrm>
                    <a:off x="12166125" y="5196850"/>
                    <a:ext cx="1500" cy="86650"/>
                  </a:xfrm>
                  <a:custGeom>
                    <a:rect b="b" l="l" r="r" t="t"/>
                    <a:pathLst>
                      <a:path extrusionOk="0" fill="none" h="3466" w="60">
                        <a:moveTo>
                          <a:pt x="60" y="0"/>
                        </a:moveTo>
                        <a:lnTo>
                          <a:pt x="0" y="3466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8" name="Google Shape;968;p14"/>
                  <p:cNvSpPr/>
                  <p:nvPr/>
                </p:nvSpPr>
                <p:spPr>
                  <a:xfrm>
                    <a:off x="12167225" y="5199100"/>
                    <a:ext cx="29150" cy="37350"/>
                  </a:xfrm>
                  <a:custGeom>
                    <a:rect b="b" l="l" r="r" t="t"/>
                    <a:pathLst>
                      <a:path extrusionOk="0" fill="none" h="1494" w="1166">
                        <a:moveTo>
                          <a:pt x="1166" y="0"/>
                        </a:moveTo>
                        <a:lnTo>
                          <a:pt x="1" y="1494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9" name="Google Shape;969;p14"/>
                  <p:cNvSpPr/>
                  <p:nvPr/>
                </p:nvSpPr>
                <p:spPr>
                  <a:xfrm>
                    <a:off x="12093675" y="4998575"/>
                    <a:ext cx="7875" cy="194200"/>
                  </a:xfrm>
                  <a:custGeom>
                    <a:rect b="b" l="l" r="r" t="t"/>
                    <a:pathLst>
                      <a:path extrusionOk="0" fill="none" h="7768" w="315">
                        <a:moveTo>
                          <a:pt x="314" y="1"/>
                        </a:moveTo>
                        <a:lnTo>
                          <a:pt x="0" y="7767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0" name="Google Shape;970;p14"/>
                  <p:cNvSpPr/>
                  <p:nvPr/>
                </p:nvSpPr>
                <p:spPr>
                  <a:xfrm>
                    <a:off x="12097775" y="5046375"/>
                    <a:ext cx="27650" cy="43700"/>
                  </a:xfrm>
                  <a:custGeom>
                    <a:rect b="b" l="l" r="r" t="t"/>
                    <a:pathLst>
                      <a:path extrusionOk="0" fill="none" h="1748" w="1106">
                        <a:moveTo>
                          <a:pt x="1106" y="0"/>
                        </a:moveTo>
                        <a:lnTo>
                          <a:pt x="1" y="1748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1" name="Google Shape;971;p14"/>
                  <p:cNvSpPr/>
                  <p:nvPr/>
                </p:nvSpPr>
                <p:spPr>
                  <a:xfrm>
                    <a:off x="11967100" y="4981025"/>
                    <a:ext cx="20925" cy="79175"/>
                  </a:xfrm>
                  <a:custGeom>
                    <a:rect b="b" l="l" r="r" t="t"/>
                    <a:pathLst>
                      <a:path extrusionOk="0" fill="none" h="3167" w="837">
                        <a:moveTo>
                          <a:pt x="0" y="1"/>
                        </a:moveTo>
                        <a:lnTo>
                          <a:pt x="837" y="3167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2" name="Google Shape;972;p14"/>
                  <p:cNvSpPr/>
                  <p:nvPr/>
                </p:nvSpPr>
                <p:spPr>
                  <a:xfrm>
                    <a:off x="11977175" y="4998575"/>
                    <a:ext cx="9350" cy="19825"/>
                  </a:xfrm>
                  <a:custGeom>
                    <a:rect b="b" l="l" r="r" t="t"/>
                    <a:pathLst>
                      <a:path extrusionOk="0" fill="none" h="793" w="374">
                        <a:moveTo>
                          <a:pt x="374" y="1"/>
                        </a:moveTo>
                        <a:lnTo>
                          <a:pt x="1" y="792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973" name="Google Shape;973;p14"/>
            <p:cNvGrpSpPr/>
            <p:nvPr/>
          </p:nvGrpSpPr>
          <p:grpSpPr>
            <a:xfrm rot="1730350">
              <a:off x="6688352" y="4331266"/>
              <a:ext cx="1821845" cy="1452611"/>
              <a:chOff x="12004800" y="5638575"/>
              <a:chExt cx="810675" cy="646375"/>
            </a:xfrm>
          </p:grpSpPr>
          <p:grpSp>
            <p:nvGrpSpPr>
              <p:cNvPr id="974" name="Google Shape;974;p14"/>
              <p:cNvGrpSpPr/>
              <p:nvPr/>
            </p:nvGrpSpPr>
            <p:grpSpPr>
              <a:xfrm>
                <a:off x="12004800" y="5638575"/>
                <a:ext cx="810675" cy="646375"/>
                <a:chOff x="12004800" y="5638575"/>
                <a:chExt cx="810675" cy="646375"/>
              </a:xfrm>
            </p:grpSpPr>
            <p:sp>
              <p:nvSpPr>
                <p:cNvPr id="975" name="Google Shape;975;p14"/>
                <p:cNvSpPr/>
                <p:nvPr/>
              </p:nvSpPr>
              <p:spPr>
                <a:xfrm>
                  <a:off x="12004800" y="5638950"/>
                  <a:ext cx="587750" cy="461350"/>
                </a:xfrm>
                <a:custGeom>
                  <a:rect b="b" l="l" r="r" t="t"/>
                  <a:pathLst>
                    <a:path extrusionOk="0" h="18454" w="23510">
                      <a:moveTo>
                        <a:pt x="23510" y="1"/>
                      </a:moveTo>
                      <a:cubicBezTo>
                        <a:pt x="23092" y="598"/>
                        <a:pt x="20702" y="3077"/>
                        <a:pt x="20702" y="3077"/>
                      </a:cubicBezTo>
                      <a:lnTo>
                        <a:pt x="20478" y="2599"/>
                      </a:lnTo>
                      <a:cubicBezTo>
                        <a:pt x="19880" y="3481"/>
                        <a:pt x="18521" y="4810"/>
                        <a:pt x="18521" y="4810"/>
                      </a:cubicBezTo>
                      <a:lnTo>
                        <a:pt x="18222" y="4332"/>
                      </a:lnTo>
                      <a:cubicBezTo>
                        <a:pt x="17595" y="4840"/>
                        <a:pt x="16565" y="6647"/>
                        <a:pt x="16565" y="6647"/>
                      </a:cubicBezTo>
                      <a:lnTo>
                        <a:pt x="16176" y="6124"/>
                      </a:lnTo>
                      <a:cubicBezTo>
                        <a:pt x="15566" y="7129"/>
                        <a:pt x="15497" y="8268"/>
                        <a:pt x="15490" y="8468"/>
                      </a:cubicBezTo>
                      <a:lnTo>
                        <a:pt x="15490" y="8468"/>
                      </a:lnTo>
                      <a:cubicBezTo>
                        <a:pt x="15519" y="7158"/>
                        <a:pt x="14578" y="5452"/>
                        <a:pt x="14578" y="5452"/>
                      </a:cubicBezTo>
                      <a:lnTo>
                        <a:pt x="14399" y="6020"/>
                      </a:lnTo>
                      <a:cubicBezTo>
                        <a:pt x="13936" y="4974"/>
                        <a:pt x="12562" y="3690"/>
                        <a:pt x="12562" y="3690"/>
                      </a:cubicBezTo>
                      <a:lnTo>
                        <a:pt x="12383" y="4123"/>
                      </a:lnTo>
                      <a:cubicBezTo>
                        <a:pt x="11979" y="3481"/>
                        <a:pt x="10560" y="1957"/>
                        <a:pt x="10560" y="1957"/>
                      </a:cubicBezTo>
                      <a:lnTo>
                        <a:pt x="10531" y="2495"/>
                      </a:lnTo>
                      <a:cubicBezTo>
                        <a:pt x="9709" y="1763"/>
                        <a:pt x="7424" y="61"/>
                        <a:pt x="7424" y="60"/>
                      </a:cubicBezTo>
                      <a:lnTo>
                        <a:pt x="7424" y="60"/>
                      </a:lnTo>
                      <a:cubicBezTo>
                        <a:pt x="7767" y="777"/>
                        <a:pt x="7917" y="3062"/>
                        <a:pt x="7917" y="3062"/>
                      </a:cubicBezTo>
                      <a:lnTo>
                        <a:pt x="7469" y="3062"/>
                      </a:lnTo>
                      <a:cubicBezTo>
                        <a:pt x="7842" y="3944"/>
                        <a:pt x="8260" y="5721"/>
                        <a:pt x="8260" y="5721"/>
                      </a:cubicBezTo>
                      <a:lnTo>
                        <a:pt x="7723" y="5661"/>
                      </a:lnTo>
                      <a:lnTo>
                        <a:pt x="7723" y="5661"/>
                      </a:lnTo>
                      <a:cubicBezTo>
                        <a:pt x="7887" y="6617"/>
                        <a:pt x="8768" y="8141"/>
                        <a:pt x="8768" y="8141"/>
                      </a:cubicBezTo>
                      <a:lnTo>
                        <a:pt x="8051" y="8141"/>
                      </a:lnTo>
                      <a:cubicBezTo>
                        <a:pt x="8678" y="9365"/>
                        <a:pt x="10112" y="10500"/>
                        <a:pt x="10112" y="10500"/>
                      </a:cubicBezTo>
                      <a:cubicBezTo>
                        <a:pt x="9052" y="9813"/>
                        <a:pt x="6752" y="9679"/>
                        <a:pt x="6752" y="9679"/>
                      </a:cubicBezTo>
                      <a:lnTo>
                        <a:pt x="6752" y="9679"/>
                      </a:lnTo>
                      <a:lnTo>
                        <a:pt x="6841" y="10187"/>
                      </a:lnTo>
                      <a:cubicBezTo>
                        <a:pt x="6162" y="10086"/>
                        <a:pt x="5549" y="10057"/>
                        <a:pt x="5067" y="10057"/>
                      </a:cubicBezTo>
                      <a:cubicBezTo>
                        <a:pt x="4404" y="10057"/>
                        <a:pt x="3989" y="10112"/>
                        <a:pt x="3989" y="10112"/>
                      </a:cubicBezTo>
                      <a:lnTo>
                        <a:pt x="4317" y="10485"/>
                      </a:lnTo>
                      <a:cubicBezTo>
                        <a:pt x="3033" y="10530"/>
                        <a:pt x="1" y="11307"/>
                        <a:pt x="1" y="11307"/>
                      </a:cubicBezTo>
                      <a:cubicBezTo>
                        <a:pt x="1793" y="12756"/>
                        <a:pt x="3839" y="13921"/>
                        <a:pt x="3839" y="13921"/>
                      </a:cubicBezTo>
                      <a:lnTo>
                        <a:pt x="3436" y="14175"/>
                      </a:lnTo>
                      <a:cubicBezTo>
                        <a:pt x="4482" y="14712"/>
                        <a:pt x="6767" y="16505"/>
                        <a:pt x="6767" y="16505"/>
                      </a:cubicBezTo>
                      <a:lnTo>
                        <a:pt x="6423" y="16788"/>
                      </a:lnTo>
                      <a:cubicBezTo>
                        <a:pt x="7648" y="17640"/>
                        <a:pt x="10277" y="17983"/>
                        <a:pt x="10277" y="17983"/>
                      </a:cubicBezTo>
                      <a:lnTo>
                        <a:pt x="10067" y="18431"/>
                      </a:lnTo>
                      <a:cubicBezTo>
                        <a:pt x="10308" y="18447"/>
                        <a:pt x="10537" y="18454"/>
                        <a:pt x="10755" y="18454"/>
                      </a:cubicBezTo>
                      <a:cubicBezTo>
                        <a:pt x="13074" y="18454"/>
                        <a:pt x="14085" y="17655"/>
                        <a:pt x="14085" y="17655"/>
                      </a:cubicBezTo>
                      <a:lnTo>
                        <a:pt x="2351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6" name="Google Shape;976;p14"/>
                <p:cNvSpPr/>
                <p:nvPr/>
              </p:nvSpPr>
              <p:spPr>
                <a:xfrm>
                  <a:off x="12354300" y="5638575"/>
                  <a:ext cx="461175" cy="646375"/>
                </a:xfrm>
                <a:custGeom>
                  <a:rect b="b" l="l" r="r" t="t"/>
                  <a:pathLst>
                    <a:path extrusionOk="0" h="25855" w="18447">
                      <a:moveTo>
                        <a:pt x="9545" y="1"/>
                      </a:moveTo>
                      <a:lnTo>
                        <a:pt x="105" y="17670"/>
                      </a:lnTo>
                      <a:cubicBezTo>
                        <a:pt x="105" y="17670"/>
                        <a:pt x="1" y="19208"/>
                        <a:pt x="1688" y="21434"/>
                      </a:cubicBezTo>
                      <a:lnTo>
                        <a:pt x="1957" y="21015"/>
                      </a:lnTo>
                      <a:cubicBezTo>
                        <a:pt x="1957" y="21015"/>
                        <a:pt x="3705" y="23017"/>
                        <a:pt x="5079" y="23554"/>
                      </a:cubicBezTo>
                      <a:lnTo>
                        <a:pt x="5124" y="23106"/>
                      </a:lnTo>
                      <a:cubicBezTo>
                        <a:pt x="5124" y="23106"/>
                        <a:pt x="7872" y="24017"/>
                        <a:pt x="8917" y="24585"/>
                      </a:cubicBezTo>
                      <a:lnTo>
                        <a:pt x="8902" y="24107"/>
                      </a:lnTo>
                      <a:lnTo>
                        <a:pt x="8902" y="24107"/>
                      </a:lnTo>
                      <a:cubicBezTo>
                        <a:pt x="8903" y="24107"/>
                        <a:pt x="11023" y="25153"/>
                        <a:pt x="13219" y="25855"/>
                      </a:cubicBezTo>
                      <a:cubicBezTo>
                        <a:pt x="13219" y="25855"/>
                        <a:pt x="12173" y="22897"/>
                        <a:pt x="11501" y="21792"/>
                      </a:cubicBezTo>
                      <a:lnTo>
                        <a:pt x="11501" y="21792"/>
                      </a:lnTo>
                      <a:lnTo>
                        <a:pt x="11994" y="21852"/>
                      </a:lnTo>
                      <a:cubicBezTo>
                        <a:pt x="11994" y="21852"/>
                        <a:pt x="11441" y="20717"/>
                        <a:pt x="10351" y="19522"/>
                      </a:cubicBezTo>
                      <a:lnTo>
                        <a:pt x="10814" y="19313"/>
                      </a:lnTo>
                      <a:cubicBezTo>
                        <a:pt x="10814" y="19313"/>
                        <a:pt x="9410" y="17461"/>
                        <a:pt x="8260" y="16983"/>
                      </a:cubicBezTo>
                      <a:lnTo>
                        <a:pt x="8260" y="16983"/>
                      </a:lnTo>
                      <a:cubicBezTo>
                        <a:pt x="8261" y="16983"/>
                        <a:pt x="9641" y="17407"/>
                        <a:pt x="10902" y="17407"/>
                      </a:cubicBezTo>
                      <a:cubicBezTo>
                        <a:pt x="11060" y="17407"/>
                        <a:pt x="11216" y="17401"/>
                        <a:pt x="11367" y="17386"/>
                      </a:cubicBezTo>
                      <a:lnTo>
                        <a:pt x="10964" y="16803"/>
                      </a:lnTo>
                      <a:cubicBezTo>
                        <a:pt x="10964" y="16803"/>
                        <a:pt x="12726" y="16669"/>
                        <a:pt x="13607" y="16296"/>
                      </a:cubicBezTo>
                      <a:lnTo>
                        <a:pt x="13249" y="15892"/>
                      </a:lnTo>
                      <a:cubicBezTo>
                        <a:pt x="13249" y="15892"/>
                        <a:pt x="14966" y="15250"/>
                        <a:pt x="15922" y="15071"/>
                      </a:cubicBezTo>
                      <a:lnTo>
                        <a:pt x="15668" y="14683"/>
                      </a:lnTo>
                      <a:cubicBezTo>
                        <a:pt x="15668" y="14683"/>
                        <a:pt x="17655" y="13532"/>
                        <a:pt x="18446" y="13428"/>
                      </a:cubicBezTo>
                      <a:cubicBezTo>
                        <a:pt x="18446" y="13428"/>
                        <a:pt x="15758" y="12457"/>
                        <a:pt x="14683" y="12218"/>
                      </a:cubicBezTo>
                      <a:lnTo>
                        <a:pt x="15116" y="11875"/>
                      </a:lnTo>
                      <a:cubicBezTo>
                        <a:pt x="15116" y="11875"/>
                        <a:pt x="13335" y="11587"/>
                        <a:pt x="12471" y="11587"/>
                      </a:cubicBezTo>
                      <a:cubicBezTo>
                        <a:pt x="12412" y="11587"/>
                        <a:pt x="12357" y="11588"/>
                        <a:pt x="12308" y="11591"/>
                      </a:cubicBezTo>
                      <a:lnTo>
                        <a:pt x="12577" y="11202"/>
                      </a:lnTo>
                      <a:cubicBezTo>
                        <a:pt x="12577" y="11202"/>
                        <a:pt x="11336" y="10900"/>
                        <a:pt x="10272" y="10900"/>
                      </a:cubicBezTo>
                      <a:cubicBezTo>
                        <a:pt x="10041" y="10900"/>
                        <a:pt x="9819" y="10914"/>
                        <a:pt x="9619" y="10949"/>
                      </a:cubicBezTo>
                      <a:lnTo>
                        <a:pt x="9978" y="10471"/>
                      </a:lnTo>
                      <a:lnTo>
                        <a:pt x="9978" y="10471"/>
                      </a:lnTo>
                      <a:cubicBezTo>
                        <a:pt x="9977" y="10471"/>
                        <a:pt x="8024" y="10650"/>
                        <a:pt x="6948" y="11410"/>
                      </a:cubicBezTo>
                      <a:lnTo>
                        <a:pt x="6948" y="11410"/>
                      </a:lnTo>
                      <a:cubicBezTo>
                        <a:pt x="7006" y="11369"/>
                        <a:pt x="8007" y="10646"/>
                        <a:pt x="8529" y="9515"/>
                      </a:cubicBezTo>
                      <a:lnTo>
                        <a:pt x="7887" y="9470"/>
                      </a:lnTo>
                      <a:cubicBezTo>
                        <a:pt x="7887" y="9470"/>
                        <a:pt x="8813" y="7603"/>
                        <a:pt x="8873" y="6811"/>
                      </a:cubicBezTo>
                      <a:lnTo>
                        <a:pt x="8873" y="6811"/>
                      </a:lnTo>
                      <a:lnTo>
                        <a:pt x="8320" y="6826"/>
                      </a:lnTo>
                      <a:cubicBezTo>
                        <a:pt x="8320" y="6826"/>
                        <a:pt x="8678" y="4944"/>
                        <a:pt x="9052" y="3974"/>
                      </a:cubicBezTo>
                      <a:lnTo>
                        <a:pt x="9052" y="3974"/>
                      </a:lnTo>
                      <a:lnTo>
                        <a:pt x="8529" y="4033"/>
                      </a:lnTo>
                      <a:cubicBezTo>
                        <a:pt x="8529" y="4033"/>
                        <a:pt x="9276" y="658"/>
                        <a:pt x="95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77" name="Google Shape;977;p14"/>
              <p:cNvGrpSpPr/>
              <p:nvPr/>
            </p:nvGrpSpPr>
            <p:grpSpPr>
              <a:xfrm>
                <a:off x="12117950" y="5719225"/>
                <a:ext cx="604550" cy="543325"/>
                <a:chOff x="12117950" y="5719225"/>
                <a:chExt cx="604550" cy="543325"/>
              </a:xfrm>
            </p:grpSpPr>
            <p:sp>
              <p:nvSpPr>
                <p:cNvPr id="978" name="Google Shape;978;p14"/>
                <p:cNvSpPr/>
                <p:nvPr/>
              </p:nvSpPr>
              <p:spPr>
                <a:xfrm>
                  <a:off x="12263575" y="5772250"/>
                  <a:ext cx="258025" cy="490300"/>
                </a:xfrm>
                <a:custGeom>
                  <a:rect b="b" l="l" r="r" t="t"/>
                  <a:pathLst>
                    <a:path extrusionOk="0" h="19612" w="10321">
                      <a:moveTo>
                        <a:pt x="10276" y="1"/>
                      </a:moveTo>
                      <a:cubicBezTo>
                        <a:pt x="9410" y="1599"/>
                        <a:pt x="8558" y="3212"/>
                        <a:pt x="7677" y="4795"/>
                      </a:cubicBezTo>
                      <a:cubicBezTo>
                        <a:pt x="6453" y="7006"/>
                        <a:pt x="4287" y="10993"/>
                        <a:pt x="3062" y="13174"/>
                      </a:cubicBezTo>
                      <a:cubicBezTo>
                        <a:pt x="2091" y="14981"/>
                        <a:pt x="1016" y="16803"/>
                        <a:pt x="239" y="18715"/>
                      </a:cubicBezTo>
                      <a:cubicBezTo>
                        <a:pt x="150" y="18924"/>
                        <a:pt x="75" y="19178"/>
                        <a:pt x="0" y="19417"/>
                      </a:cubicBezTo>
                      <a:lnTo>
                        <a:pt x="1135" y="19611"/>
                      </a:lnTo>
                      <a:cubicBezTo>
                        <a:pt x="1195" y="18790"/>
                        <a:pt x="1494" y="17894"/>
                        <a:pt x="1778" y="17087"/>
                      </a:cubicBezTo>
                      <a:cubicBezTo>
                        <a:pt x="2644" y="14608"/>
                        <a:pt x="4063" y="12054"/>
                        <a:pt x="5258" y="9709"/>
                      </a:cubicBezTo>
                      <a:cubicBezTo>
                        <a:pt x="6736" y="6886"/>
                        <a:pt x="8827" y="2809"/>
                        <a:pt x="10321" y="30"/>
                      </a:cubicBezTo>
                      <a:cubicBezTo>
                        <a:pt x="10321" y="30"/>
                        <a:pt x="10276" y="16"/>
                        <a:pt x="102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9" name="Google Shape;979;p14"/>
                <p:cNvSpPr/>
                <p:nvPr/>
              </p:nvSpPr>
              <p:spPr>
                <a:xfrm>
                  <a:off x="12383800" y="6029900"/>
                  <a:ext cx="217725" cy="173650"/>
                </a:xfrm>
                <a:custGeom>
                  <a:rect b="b" l="l" r="r" t="t"/>
                  <a:pathLst>
                    <a:path extrusionOk="0" fill="none" h="6946" w="8709">
                      <a:moveTo>
                        <a:pt x="1" y="0"/>
                      </a:moveTo>
                      <a:cubicBezTo>
                        <a:pt x="1" y="0"/>
                        <a:pt x="5497" y="2928"/>
                        <a:pt x="8708" y="6946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Google Shape;980;p14"/>
                <p:cNvSpPr/>
                <p:nvPr/>
              </p:nvSpPr>
              <p:spPr>
                <a:xfrm>
                  <a:off x="12538025" y="6137800"/>
                  <a:ext cx="6000" cy="39975"/>
                </a:xfrm>
                <a:custGeom>
                  <a:rect b="b" l="l" r="r" t="t"/>
                  <a:pathLst>
                    <a:path extrusionOk="0" fill="none" h="1599" w="240">
                      <a:moveTo>
                        <a:pt x="0" y="1"/>
                      </a:moveTo>
                      <a:lnTo>
                        <a:pt x="239" y="159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1" name="Google Shape;981;p14"/>
                <p:cNvSpPr/>
                <p:nvPr/>
              </p:nvSpPr>
              <p:spPr>
                <a:xfrm>
                  <a:off x="12472300" y="6085525"/>
                  <a:ext cx="66100" cy="5625"/>
                </a:xfrm>
                <a:custGeom>
                  <a:rect b="b" l="l" r="r" t="t"/>
                  <a:pathLst>
                    <a:path extrusionOk="0" fill="none" h="225" w="2644">
                      <a:moveTo>
                        <a:pt x="0" y="1"/>
                      </a:moveTo>
                      <a:lnTo>
                        <a:pt x="2644" y="22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2" name="Google Shape;982;p14"/>
                <p:cNvSpPr/>
                <p:nvPr/>
              </p:nvSpPr>
              <p:spPr>
                <a:xfrm>
                  <a:off x="12400600" y="5975375"/>
                  <a:ext cx="321900" cy="22800"/>
                </a:xfrm>
                <a:custGeom>
                  <a:rect b="b" l="l" r="r" t="t"/>
                  <a:pathLst>
                    <a:path extrusionOk="0" fill="none" h="912" w="12876">
                      <a:moveTo>
                        <a:pt x="1" y="912"/>
                      </a:moveTo>
                      <a:cubicBezTo>
                        <a:pt x="1" y="912"/>
                        <a:pt x="7484" y="1"/>
                        <a:pt x="12875" y="105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3" name="Google Shape;983;p14"/>
                <p:cNvSpPr/>
                <p:nvPr/>
              </p:nvSpPr>
              <p:spPr>
                <a:xfrm>
                  <a:off x="12617175" y="5979500"/>
                  <a:ext cx="67975" cy="23525"/>
                </a:xfrm>
                <a:custGeom>
                  <a:rect b="b" l="l" r="r" t="t"/>
                  <a:pathLst>
                    <a:path extrusionOk="0" fill="none" h="941" w="2719">
                      <a:moveTo>
                        <a:pt x="0" y="0"/>
                      </a:moveTo>
                      <a:lnTo>
                        <a:pt x="2719" y="94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14"/>
                <p:cNvSpPr/>
                <p:nvPr/>
              </p:nvSpPr>
              <p:spPr>
                <a:xfrm>
                  <a:off x="12525700" y="5955600"/>
                  <a:ext cx="22800" cy="30250"/>
                </a:xfrm>
                <a:custGeom>
                  <a:rect b="b" l="l" r="r" t="t"/>
                  <a:pathLst>
                    <a:path extrusionOk="0" fill="none" h="1210" w="912">
                      <a:moveTo>
                        <a:pt x="0" y="1210"/>
                      </a:moveTo>
                      <a:lnTo>
                        <a:pt x="911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5" name="Google Shape;985;p14"/>
                <p:cNvSpPr/>
                <p:nvPr/>
              </p:nvSpPr>
              <p:spPr>
                <a:xfrm>
                  <a:off x="12117950" y="5945500"/>
                  <a:ext cx="265875" cy="84425"/>
                </a:xfrm>
                <a:custGeom>
                  <a:rect b="b" l="l" r="r" t="t"/>
                  <a:pathLst>
                    <a:path extrusionOk="0" fill="none" h="3377" w="10635">
                      <a:moveTo>
                        <a:pt x="10635" y="3376"/>
                      </a:moveTo>
                      <a:cubicBezTo>
                        <a:pt x="10635" y="3376"/>
                        <a:pt x="5138" y="434"/>
                        <a:pt x="0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Google Shape;986;p14"/>
                <p:cNvSpPr/>
                <p:nvPr/>
              </p:nvSpPr>
              <p:spPr>
                <a:xfrm>
                  <a:off x="12171350" y="5961575"/>
                  <a:ext cx="36975" cy="17575"/>
                </a:xfrm>
                <a:custGeom>
                  <a:rect b="b" l="l" r="r" t="t"/>
                  <a:pathLst>
                    <a:path extrusionOk="0" fill="none" h="703" w="1479">
                      <a:moveTo>
                        <a:pt x="1479" y="0"/>
                      </a:moveTo>
                      <a:lnTo>
                        <a:pt x="0" y="70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14"/>
                <p:cNvSpPr/>
                <p:nvPr/>
              </p:nvSpPr>
              <p:spPr>
                <a:xfrm>
                  <a:off x="12246775" y="5935050"/>
                  <a:ext cx="41475" cy="52300"/>
                </a:xfrm>
                <a:custGeom>
                  <a:rect b="b" l="l" r="r" t="t"/>
                  <a:pathLst>
                    <a:path extrusionOk="0" fill="none" h="2092" w="1659">
                      <a:moveTo>
                        <a:pt x="1658" y="209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14"/>
                <p:cNvSpPr/>
                <p:nvPr/>
              </p:nvSpPr>
              <p:spPr>
                <a:xfrm>
                  <a:off x="12238550" y="5719225"/>
                  <a:ext cx="162075" cy="278950"/>
                </a:xfrm>
                <a:custGeom>
                  <a:rect b="b" l="l" r="r" t="t"/>
                  <a:pathLst>
                    <a:path extrusionOk="0" fill="none" h="11158" w="6483">
                      <a:moveTo>
                        <a:pt x="6483" y="11158"/>
                      </a:moveTo>
                      <a:cubicBezTo>
                        <a:pt x="6483" y="11158"/>
                        <a:pt x="3077" y="4452"/>
                        <a:pt x="1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9" name="Google Shape;989;p14"/>
                <p:cNvSpPr/>
                <p:nvPr/>
              </p:nvSpPr>
              <p:spPr>
                <a:xfrm>
                  <a:off x="12238550" y="5764400"/>
                  <a:ext cx="57150" cy="43725"/>
                </a:xfrm>
                <a:custGeom>
                  <a:rect b="b" l="l" r="r" t="t"/>
                  <a:pathLst>
                    <a:path extrusionOk="0" fill="none" h="1749" w="2286">
                      <a:moveTo>
                        <a:pt x="2286" y="1748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0" name="Google Shape;990;p14"/>
                <p:cNvSpPr/>
                <p:nvPr/>
              </p:nvSpPr>
              <p:spPr>
                <a:xfrm>
                  <a:off x="12341225" y="5851775"/>
                  <a:ext cx="12725" cy="35500"/>
                </a:xfrm>
                <a:custGeom>
                  <a:rect b="b" l="l" r="r" t="t"/>
                  <a:pathLst>
                    <a:path extrusionOk="0" fill="none" h="1420" w="509">
                      <a:moveTo>
                        <a:pt x="1" y="1420"/>
                      </a:moveTo>
                      <a:lnTo>
                        <a:pt x="50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1" name="Google Shape;991;p14"/>
                <p:cNvSpPr/>
                <p:nvPr/>
              </p:nvSpPr>
              <p:spPr>
                <a:xfrm>
                  <a:off x="12474525" y="5840200"/>
                  <a:ext cx="56800" cy="19825"/>
                </a:xfrm>
                <a:custGeom>
                  <a:rect b="b" l="l" r="r" t="t"/>
                  <a:pathLst>
                    <a:path extrusionOk="0" fill="none" h="793" w="2272">
                      <a:moveTo>
                        <a:pt x="1" y="793"/>
                      </a:moveTo>
                      <a:lnTo>
                        <a:pt x="227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2" name="Google Shape;992;p14"/>
                <p:cNvSpPr/>
                <p:nvPr/>
              </p:nvSpPr>
              <p:spPr>
                <a:xfrm>
                  <a:off x="12483875" y="5783075"/>
                  <a:ext cx="12725" cy="35125"/>
                </a:xfrm>
                <a:custGeom>
                  <a:rect b="b" l="l" r="r" t="t"/>
                  <a:pathLst>
                    <a:path extrusionOk="0" fill="none" h="1405" w="509">
                      <a:moveTo>
                        <a:pt x="0" y="1"/>
                      </a:moveTo>
                      <a:lnTo>
                        <a:pt x="508" y="140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93" name="Google Shape;993;p14"/>
            <p:cNvGrpSpPr/>
            <p:nvPr/>
          </p:nvGrpSpPr>
          <p:grpSpPr>
            <a:xfrm flipH="1" rot="-195">
              <a:off x="5380290" y="4604151"/>
              <a:ext cx="1426707" cy="1137555"/>
              <a:chOff x="12004800" y="5638575"/>
              <a:chExt cx="810675" cy="646375"/>
            </a:xfrm>
          </p:grpSpPr>
          <p:grpSp>
            <p:nvGrpSpPr>
              <p:cNvPr id="994" name="Google Shape;994;p14"/>
              <p:cNvGrpSpPr/>
              <p:nvPr/>
            </p:nvGrpSpPr>
            <p:grpSpPr>
              <a:xfrm>
                <a:off x="12004800" y="5638575"/>
                <a:ext cx="810675" cy="646375"/>
                <a:chOff x="12004800" y="5638575"/>
                <a:chExt cx="810675" cy="646375"/>
              </a:xfrm>
            </p:grpSpPr>
            <p:sp>
              <p:nvSpPr>
                <p:cNvPr id="995" name="Google Shape;995;p14"/>
                <p:cNvSpPr/>
                <p:nvPr/>
              </p:nvSpPr>
              <p:spPr>
                <a:xfrm>
                  <a:off x="12004800" y="5638950"/>
                  <a:ext cx="587750" cy="461350"/>
                </a:xfrm>
                <a:custGeom>
                  <a:rect b="b" l="l" r="r" t="t"/>
                  <a:pathLst>
                    <a:path extrusionOk="0" h="18454" w="23510">
                      <a:moveTo>
                        <a:pt x="23510" y="1"/>
                      </a:moveTo>
                      <a:cubicBezTo>
                        <a:pt x="23092" y="598"/>
                        <a:pt x="20702" y="3077"/>
                        <a:pt x="20702" y="3077"/>
                      </a:cubicBezTo>
                      <a:lnTo>
                        <a:pt x="20478" y="2599"/>
                      </a:lnTo>
                      <a:cubicBezTo>
                        <a:pt x="19880" y="3481"/>
                        <a:pt x="18521" y="4810"/>
                        <a:pt x="18521" y="4810"/>
                      </a:cubicBezTo>
                      <a:lnTo>
                        <a:pt x="18222" y="4332"/>
                      </a:lnTo>
                      <a:cubicBezTo>
                        <a:pt x="17595" y="4840"/>
                        <a:pt x="16565" y="6647"/>
                        <a:pt x="16565" y="6647"/>
                      </a:cubicBezTo>
                      <a:lnTo>
                        <a:pt x="16176" y="6124"/>
                      </a:lnTo>
                      <a:cubicBezTo>
                        <a:pt x="15566" y="7129"/>
                        <a:pt x="15497" y="8268"/>
                        <a:pt x="15490" y="8468"/>
                      </a:cubicBezTo>
                      <a:lnTo>
                        <a:pt x="15490" y="8468"/>
                      </a:lnTo>
                      <a:cubicBezTo>
                        <a:pt x="15519" y="7158"/>
                        <a:pt x="14578" y="5452"/>
                        <a:pt x="14578" y="5452"/>
                      </a:cubicBezTo>
                      <a:lnTo>
                        <a:pt x="14399" y="6020"/>
                      </a:lnTo>
                      <a:cubicBezTo>
                        <a:pt x="13936" y="4974"/>
                        <a:pt x="12562" y="3690"/>
                        <a:pt x="12562" y="3690"/>
                      </a:cubicBezTo>
                      <a:lnTo>
                        <a:pt x="12383" y="4123"/>
                      </a:lnTo>
                      <a:cubicBezTo>
                        <a:pt x="11979" y="3481"/>
                        <a:pt x="10560" y="1957"/>
                        <a:pt x="10560" y="1957"/>
                      </a:cubicBezTo>
                      <a:lnTo>
                        <a:pt x="10531" y="2495"/>
                      </a:lnTo>
                      <a:cubicBezTo>
                        <a:pt x="9709" y="1763"/>
                        <a:pt x="7424" y="61"/>
                        <a:pt x="7424" y="60"/>
                      </a:cubicBezTo>
                      <a:lnTo>
                        <a:pt x="7424" y="60"/>
                      </a:lnTo>
                      <a:cubicBezTo>
                        <a:pt x="7767" y="777"/>
                        <a:pt x="7917" y="3062"/>
                        <a:pt x="7917" y="3062"/>
                      </a:cubicBezTo>
                      <a:lnTo>
                        <a:pt x="7469" y="3062"/>
                      </a:lnTo>
                      <a:cubicBezTo>
                        <a:pt x="7842" y="3944"/>
                        <a:pt x="8260" y="5721"/>
                        <a:pt x="8260" y="5721"/>
                      </a:cubicBezTo>
                      <a:lnTo>
                        <a:pt x="7723" y="5661"/>
                      </a:lnTo>
                      <a:lnTo>
                        <a:pt x="7723" y="5661"/>
                      </a:lnTo>
                      <a:cubicBezTo>
                        <a:pt x="7887" y="6617"/>
                        <a:pt x="8768" y="8141"/>
                        <a:pt x="8768" y="8141"/>
                      </a:cubicBezTo>
                      <a:lnTo>
                        <a:pt x="8051" y="8141"/>
                      </a:lnTo>
                      <a:cubicBezTo>
                        <a:pt x="8678" y="9365"/>
                        <a:pt x="10112" y="10500"/>
                        <a:pt x="10112" y="10500"/>
                      </a:cubicBezTo>
                      <a:cubicBezTo>
                        <a:pt x="9052" y="9813"/>
                        <a:pt x="6752" y="9679"/>
                        <a:pt x="6752" y="9679"/>
                      </a:cubicBezTo>
                      <a:lnTo>
                        <a:pt x="6752" y="9679"/>
                      </a:lnTo>
                      <a:lnTo>
                        <a:pt x="6841" y="10187"/>
                      </a:lnTo>
                      <a:cubicBezTo>
                        <a:pt x="6162" y="10086"/>
                        <a:pt x="5549" y="10057"/>
                        <a:pt x="5067" y="10057"/>
                      </a:cubicBezTo>
                      <a:cubicBezTo>
                        <a:pt x="4404" y="10057"/>
                        <a:pt x="3989" y="10112"/>
                        <a:pt x="3989" y="10112"/>
                      </a:cubicBezTo>
                      <a:lnTo>
                        <a:pt x="4317" y="10485"/>
                      </a:lnTo>
                      <a:cubicBezTo>
                        <a:pt x="3033" y="10530"/>
                        <a:pt x="1" y="11307"/>
                        <a:pt x="1" y="11307"/>
                      </a:cubicBezTo>
                      <a:cubicBezTo>
                        <a:pt x="1793" y="12756"/>
                        <a:pt x="3839" y="13921"/>
                        <a:pt x="3839" y="13921"/>
                      </a:cubicBezTo>
                      <a:lnTo>
                        <a:pt x="3436" y="14175"/>
                      </a:lnTo>
                      <a:cubicBezTo>
                        <a:pt x="4482" y="14712"/>
                        <a:pt x="6767" y="16505"/>
                        <a:pt x="6767" y="16505"/>
                      </a:cubicBezTo>
                      <a:lnTo>
                        <a:pt x="6423" y="16788"/>
                      </a:lnTo>
                      <a:cubicBezTo>
                        <a:pt x="7648" y="17640"/>
                        <a:pt x="10277" y="17983"/>
                        <a:pt x="10277" y="17983"/>
                      </a:cubicBezTo>
                      <a:lnTo>
                        <a:pt x="10067" y="18431"/>
                      </a:lnTo>
                      <a:cubicBezTo>
                        <a:pt x="10308" y="18447"/>
                        <a:pt x="10537" y="18454"/>
                        <a:pt x="10755" y="18454"/>
                      </a:cubicBezTo>
                      <a:cubicBezTo>
                        <a:pt x="13074" y="18454"/>
                        <a:pt x="14085" y="17655"/>
                        <a:pt x="14085" y="17655"/>
                      </a:cubicBezTo>
                      <a:lnTo>
                        <a:pt x="2351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6" name="Google Shape;996;p14"/>
                <p:cNvSpPr/>
                <p:nvPr/>
              </p:nvSpPr>
              <p:spPr>
                <a:xfrm>
                  <a:off x="12354300" y="5638575"/>
                  <a:ext cx="461175" cy="646375"/>
                </a:xfrm>
                <a:custGeom>
                  <a:rect b="b" l="l" r="r" t="t"/>
                  <a:pathLst>
                    <a:path extrusionOk="0" h="25855" w="18447">
                      <a:moveTo>
                        <a:pt x="9545" y="1"/>
                      </a:moveTo>
                      <a:lnTo>
                        <a:pt x="105" y="17670"/>
                      </a:lnTo>
                      <a:cubicBezTo>
                        <a:pt x="105" y="17670"/>
                        <a:pt x="1" y="19208"/>
                        <a:pt x="1688" y="21434"/>
                      </a:cubicBezTo>
                      <a:lnTo>
                        <a:pt x="1957" y="21015"/>
                      </a:lnTo>
                      <a:cubicBezTo>
                        <a:pt x="1957" y="21015"/>
                        <a:pt x="3705" y="23017"/>
                        <a:pt x="5079" y="23554"/>
                      </a:cubicBezTo>
                      <a:lnTo>
                        <a:pt x="5124" y="23106"/>
                      </a:lnTo>
                      <a:cubicBezTo>
                        <a:pt x="5124" y="23106"/>
                        <a:pt x="7872" y="24017"/>
                        <a:pt x="8917" y="24585"/>
                      </a:cubicBezTo>
                      <a:lnTo>
                        <a:pt x="8902" y="24107"/>
                      </a:lnTo>
                      <a:lnTo>
                        <a:pt x="8902" y="24107"/>
                      </a:lnTo>
                      <a:cubicBezTo>
                        <a:pt x="8903" y="24107"/>
                        <a:pt x="11023" y="25153"/>
                        <a:pt x="13219" y="25855"/>
                      </a:cubicBezTo>
                      <a:cubicBezTo>
                        <a:pt x="13219" y="25855"/>
                        <a:pt x="12173" y="22897"/>
                        <a:pt x="11501" y="21792"/>
                      </a:cubicBezTo>
                      <a:lnTo>
                        <a:pt x="11501" y="21792"/>
                      </a:lnTo>
                      <a:lnTo>
                        <a:pt x="11994" y="21852"/>
                      </a:lnTo>
                      <a:cubicBezTo>
                        <a:pt x="11994" y="21852"/>
                        <a:pt x="11441" y="20717"/>
                        <a:pt x="10351" y="19522"/>
                      </a:cubicBezTo>
                      <a:lnTo>
                        <a:pt x="10814" y="19313"/>
                      </a:lnTo>
                      <a:cubicBezTo>
                        <a:pt x="10814" y="19313"/>
                        <a:pt x="9410" y="17461"/>
                        <a:pt x="8260" y="16983"/>
                      </a:cubicBezTo>
                      <a:lnTo>
                        <a:pt x="8260" y="16983"/>
                      </a:lnTo>
                      <a:cubicBezTo>
                        <a:pt x="8261" y="16983"/>
                        <a:pt x="9641" y="17407"/>
                        <a:pt x="10902" y="17407"/>
                      </a:cubicBezTo>
                      <a:cubicBezTo>
                        <a:pt x="11060" y="17407"/>
                        <a:pt x="11216" y="17401"/>
                        <a:pt x="11367" y="17386"/>
                      </a:cubicBezTo>
                      <a:lnTo>
                        <a:pt x="10964" y="16803"/>
                      </a:lnTo>
                      <a:cubicBezTo>
                        <a:pt x="10964" y="16803"/>
                        <a:pt x="12726" y="16669"/>
                        <a:pt x="13607" y="16296"/>
                      </a:cubicBezTo>
                      <a:lnTo>
                        <a:pt x="13249" y="15892"/>
                      </a:lnTo>
                      <a:cubicBezTo>
                        <a:pt x="13249" y="15892"/>
                        <a:pt x="14966" y="15250"/>
                        <a:pt x="15922" y="15071"/>
                      </a:cubicBezTo>
                      <a:lnTo>
                        <a:pt x="15668" y="14683"/>
                      </a:lnTo>
                      <a:cubicBezTo>
                        <a:pt x="15668" y="14683"/>
                        <a:pt x="17655" y="13532"/>
                        <a:pt x="18446" y="13428"/>
                      </a:cubicBezTo>
                      <a:cubicBezTo>
                        <a:pt x="18446" y="13428"/>
                        <a:pt x="15758" y="12457"/>
                        <a:pt x="14683" y="12218"/>
                      </a:cubicBezTo>
                      <a:lnTo>
                        <a:pt x="15116" y="11875"/>
                      </a:lnTo>
                      <a:cubicBezTo>
                        <a:pt x="15116" y="11875"/>
                        <a:pt x="13335" y="11587"/>
                        <a:pt x="12471" y="11587"/>
                      </a:cubicBezTo>
                      <a:cubicBezTo>
                        <a:pt x="12412" y="11587"/>
                        <a:pt x="12357" y="11588"/>
                        <a:pt x="12308" y="11591"/>
                      </a:cubicBezTo>
                      <a:lnTo>
                        <a:pt x="12577" y="11202"/>
                      </a:lnTo>
                      <a:cubicBezTo>
                        <a:pt x="12577" y="11202"/>
                        <a:pt x="11336" y="10900"/>
                        <a:pt x="10272" y="10900"/>
                      </a:cubicBezTo>
                      <a:cubicBezTo>
                        <a:pt x="10041" y="10900"/>
                        <a:pt x="9819" y="10914"/>
                        <a:pt x="9619" y="10949"/>
                      </a:cubicBezTo>
                      <a:lnTo>
                        <a:pt x="9978" y="10471"/>
                      </a:lnTo>
                      <a:lnTo>
                        <a:pt x="9978" y="10471"/>
                      </a:lnTo>
                      <a:cubicBezTo>
                        <a:pt x="9977" y="10471"/>
                        <a:pt x="8024" y="10650"/>
                        <a:pt x="6948" y="11410"/>
                      </a:cubicBezTo>
                      <a:lnTo>
                        <a:pt x="6948" y="11410"/>
                      </a:lnTo>
                      <a:cubicBezTo>
                        <a:pt x="7006" y="11369"/>
                        <a:pt x="8007" y="10646"/>
                        <a:pt x="8529" y="9515"/>
                      </a:cubicBezTo>
                      <a:lnTo>
                        <a:pt x="7887" y="9470"/>
                      </a:lnTo>
                      <a:cubicBezTo>
                        <a:pt x="7887" y="9470"/>
                        <a:pt x="8813" y="7603"/>
                        <a:pt x="8873" y="6811"/>
                      </a:cubicBezTo>
                      <a:lnTo>
                        <a:pt x="8873" y="6811"/>
                      </a:lnTo>
                      <a:lnTo>
                        <a:pt x="8320" y="6826"/>
                      </a:lnTo>
                      <a:cubicBezTo>
                        <a:pt x="8320" y="6826"/>
                        <a:pt x="8678" y="4944"/>
                        <a:pt x="9052" y="3974"/>
                      </a:cubicBezTo>
                      <a:lnTo>
                        <a:pt x="9052" y="3974"/>
                      </a:lnTo>
                      <a:lnTo>
                        <a:pt x="8529" y="4033"/>
                      </a:lnTo>
                      <a:cubicBezTo>
                        <a:pt x="8529" y="4033"/>
                        <a:pt x="9276" y="658"/>
                        <a:pt x="954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7" name="Google Shape;997;p14"/>
              <p:cNvGrpSpPr/>
              <p:nvPr/>
            </p:nvGrpSpPr>
            <p:grpSpPr>
              <a:xfrm>
                <a:off x="12117950" y="5719225"/>
                <a:ext cx="604550" cy="543325"/>
                <a:chOff x="12117950" y="5719225"/>
                <a:chExt cx="604550" cy="543325"/>
              </a:xfrm>
            </p:grpSpPr>
            <p:sp>
              <p:nvSpPr>
                <p:cNvPr id="998" name="Google Shape;998;p14"/>
                <p:cNvSpPr/>
                <p:nvPr/>
              </p:nvSpPr>
              <p:spPr>
                <a:xfrm>
                  <a:off x="12263575" y="5772250"/>
                  <a:ext cx="258025" cy="490300"/>
                </a:xfrm>
                <a:custGeom>
                  <a:rect b="b" l="l" r="r" t="t"/>
                  <a:pathLst>
                    <a:path extrusionOk="0" h="19612" w="10321">
                      <a:moveTo>
                        <a:pt x="10276" y="1"/>
                      </a:moveTo>
                      <a:cubicBezTo>
                        <a:pt x="9410" y="1599"/>
                        <a:pt x="8558" y="3212"/>
                        <a:pt x="7677" y="4795"/>
                      </a:cubicBezTo>
                      <a:cubicBezTo>
                        <a:pt x="6453" y="7006"/>
                        <a:pt x="4287" y="10993"/>
                        <a:pt x="3062" y="13174"/>
                      </a:cubicBezTo>
                      <a:cubicBezTo>
                        <a:pt x="2091" y="14981"/>
                        <a:pt x="1016" y="16803"/>
                        <a:pt x="239" y="18715"/>
                      </a:cubicBezTo>
                      <a:cubicBezTo>
                        <a:pt x="150" y="18924"/>
                        <a:pt x="75" y="19178"/>
                        <a:pt x="0" y="19417"/>
                      </a:cubicBezTo>
                      <a:lnTo>
                        <a:pt x="1135" y="19611"/>
                      </a:lnTo>
                      <a:cubicBezTo>
                        <a:pt x="1195" y="18790"/>
                        <a:pt x="1494" y="17894"/>
                        <a:pt x="1778" y="17087"/>
                      </a:cubicBezTo>
                      <a:cubicBezTo>
                        <a:pt x="2644" y="14608"/>
                        <a:pt x="4063" y="12054"/>
                        <a:pt x="5258" y="9709"/>
                      </a:cubicBezTo>
                      <a:cubicBezTo>
                        <a:pt x="6736" y="6886"/>
                        <a:pt x="8827" y="2809"/>
                        <a:pt x="10321" y="30"/>
                      </a:cubicBezTo>
                      <a:cubicBezTo>
                        <a:pt x="10321" y="30"/>
                        <a:pt x="10276" y="16"/>
                        <a:pt x="102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9" name="Google Shape;999;p14"/>
                <p:cNvSpPr/>
                <p:nvPr/>
              </p:nvSpPr>
              <p:spPr>
                <a:xfrm>
                  <a:off x="12383800" y="6029900"/>
                  <a:ext cx="217725" cy="173650"/>
                </a:xfrm>
                <a:custGeom>
                  <a:rect b="b" l="l" r="r" t="t"/>
                  <a:pathLst>
                    <a:path extrusionOk="0" fill="none" h="6946" w="8709">
                      <a:moveTo>
                        <a:pt x="1" y="0"/>
                      </a:moveTo>
                      <a:cubicBezTo>
                        <a:pt x="1" y="0"/>
                        <a:pt x="5497" y="2928"/>
                        <a:pt x="8708" y="6946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0" name="Google Shape;1000;p14"/>
                <p:cNvSpPr/>
                <p:nvPr/>
              </p:nvSpPr>
              <p:spPr>
                <a:xfrm>
                  <a:off x="12538025" y="6137800"/>
                  <a:ext cx="6000" cy="39975"/>
                </a:xfrm>
                <a:custGeom>
                  <a:rect b="b" l="l" r="r" t="t"/>
                  <a:pathLst>
                    <a:path extrusionOk="0" fill="none" h="1599" w="240">
                      <a:moveTo>
                        <a:pt x="0" y="1"/>
                      </a:moveTo>
                      <a:lnTo>
                        <a:pt x="239" y="159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1" name="Google Shape;1001;p14"/>
                <p:cNvSpPr/>
                <p:nvPr/>
              </p:nvSpPr>
              <p:spPr>
                <a:xfrm>
                  <a:off x="12472300" y="6085525"/>
                  <a:ext cx="66100" cy="5625"/>
                </a:xfrm>
                <a:custGeom>
                  <a:rect b="b" l="l" r="r" t="t"/>
                  <a:pathLst>
                    <a:path extrusionOk="0" fill="none" h="225" w="2644">
                      <a:moveTo>
                        <a:pt x="0" y="1"/>
                      </a:moveTo>
                      <a:lnTo>
                        <a:pt x="2644" y="22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2" name="Google Shape;1002;p14"/>
                <p:cNvSpPr/>
                <p:nvPr/>
              </p:nvSpPr>
              <p:spPr>
                <a:xfrm>
                  <a:off x="12400600" y="5975375"/>
                  <a:ext cx="321900" cy="22800"/>
                </a:xfrm>
                <a:custGeom>
                  <a:rect b="b" l="l" r="r" t="t"/>
                  <a:pathLst>
                    <a:path extrusionOk="0" fill="none" h="912" w="12876">
                      <a:moveTo>
                        <a:pt x="1" y="912"/>
                      </a:moveTo>
                      <a:cubicBezTo>
                        <a:pt x="1" y="912"/>
                        <a:pt x="7484" y="1"/>
                        <a:pt x="12875" y="105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3" name="Google Shape;1003;p14"/>
                <p:cNvSpPr/>
                <p:nvPr/>
              </p:nvSpPr>
              <p:spPr>
                <a:xfrm>
                  <a:off x="12617175" y="5979500"/>
                  <a:ext cx="67975" cy="23525"/>
                </a:xfrm>
                <a:custGeom>
                  <a:rect b="b" l="l" r="r" t="t"/>
                  <a:pathLst>
                    <a:path extrusionOk="0" fill="none" h="941" w="2719">
                      <a:moveTo>
                        <a:pt x="0" y="0"/>
                      </a:moveTo>
                      <a:lnTo>
                        <a:pt x="2719" y="94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4" name="Google Shape;1004;p14"/>
                <p:cNvSpPr/>
                <p:nvPr/>
              </p:nvSpPr>
              <p:spPr>
                <a:xfrm>
                  <a:off x="12525700" y="5955600"/>
                  <a:ext cx="22800" cy="30250"/>
                </a:xfrm>
                <a:custGeom>
                  <a:rect b="b" l="l" r="r" t="t"/>
                  <a:pathLst>
                    <a:path extrusionOk="0" fill="none" h="1210" w="912">
                      <a:moveTo>
                        <a:pt x="0" y="1210"/>
                      </a:moveTo>
                      <a:lnTo>
                        <a:pt x="911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5" name="Google Shape;1005;p14"/>
                <p:cNvSpPr/>
                <p:nvPr/>
              </p:nvSpPr>
              <p:spPr>
                <a:xfrm>
                  <a:off x="12117950" y="5945500"/>
                  <a:ext cx="265875" cy="84425"/>
                </a:xfrm>
                <a:custGeom>
                  <a:rect b="b" l="l" r="r" t="t"/>
                  <a:pathLst>
                    <a:path extrusionOk="0" fill="none" h="3377" w="10635">
                      <a:moveTo>
                        <a:pt x="10635" y="3376"/>
                      </a:moveTo>
                      <a:cubicBezTo>
                        <a:pt x="10635" y="3376"/>
                        <a:pt x="5138" y="434"/>
                        <a:pt x="0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6" name="Google Shape;1006;p14"/>
                <p:cNvSpPr/>
                <p:nvPr/>
              </p:nvSpPr>
              <p:spPr>
                <a:xfrm>
                  <a:off x="12171350" y="5961575"/>
                  <a:ext cx="36975" cy="17575"/>
                </a:xfrm>
                <a:custGeom>
                  <a:rect b="b" l="l" r="r" t="t"/>
                  <a:pathLst>
                    <a:path extrusionOk="0" fill="none" h="703" w="1479">
                      <a:moveTo>
                        <a:pt x="1479" y="0"/>
                      </a:moveTo>
                      <a:lnTo>
                        <a:pt x="0" y="70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7" name="Google Shape;1007;p14"/>
                <p:cNvSpPr/>
                <p:nvPr/>
              </p:nvSpPr>
              <p:spPr>
                <a:xfrm>
                  <a:off x="12246775" y="5935050"/>
                  <a:ext cx="41475" cy="52300"/>
                </a:xfrm>
                <a:custGeom>
                  <a:rect b="b" l="l" r="r" t="t"/>
                  <a:pathLst>
                    <a:path extrusionOk="0" fill="none" h="2092" w="1659">
                      <a:moveTo>
                        <a:pt x="1658" y="209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8" name="Google Shape;1008;p14"/>
                <p:cNvSpPr/>
                <p:nvPr/>
              </p:nvSpPr>
              <p:spPr>
                <a:xfrm>
                  <a:off x="12238550" y="5719225"/>
                  <a:ext cx="162075" cy="278950"/>
                </a:xfrm>
                <a:custGeom>
                  <a:rect b="b" l="l" r="r" t="t"/>
                  <a:pathLst>
                    <a:path extrusionOk="0" fill="none" h="11158" w="6483">
                      <a:moveTo>
                        <a:pt x="6483" y="11158"/>
                      </a:moveTo>
                      <a:cubicBezTo>
                        <a:pt x="6483" y="11158"/>
                        <a:pt x="3077" y="4452"/>
                        <a:pt x="1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9" name="Google Shape;1009;p14"/>
                <p:cNvSpPr/>
                <p:nvPr/>
              </p:nvSpPr>
              <p:spPr>
                <a:xfrm>
                  <a:off x="12238550" y="5764400"/>
                  <a:ext cx="57150" cy="43725"/>
                </a:xfrm>
                <a:custGeom>
                  <a:rect b="b" l="l" r="r" t="t"/>
                  <a:pathLst>
                    <a:path extrusionOk="0" fill="none" h="1749" w="2286">
                      <a:moveTo>
                        <a:pt x="2286" y="1748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0" name="Google Shape;1010;p14"/>
                <p:cNvSpPr/>
                <p:nvPr/>
              </p:nvSpPr>
              <p:spPr>
                <a:xfrm>
                  <a:off x="12341225" y="5851775"/>
                  <a:ext cx="12725" cy="35500"/>
                </a:xfrm>
                <a:custGeom>
                  <a:rect b="b" l="l" r="r" t="t"/>
                  <a:pathLst>
                    <a:path extrusionOk="0" fill="none" h="1420" w="509">
                      <a:moveTo>
                        <a:pt x="1" y="1420"/>
                      </a:moveTo>
                      <a:lnTo>
                        <a:pt x="50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1" name="Google Shape;1011;p14"/>
                <p:cNvSpPr/>
                <p:nvPr/>
              </p:nvSpPr>
              <p:spPr>
                <a:xfrm>
                  <a:off x="12474525" y="5840200"/>
                  <a:ext cx="56800" cy="19825"/>
                </a:xfrm>
                <a:custGeom>
                  <a:rect b="b" l="l" r="r" t="t"/>
                  <a:pathLst>
                    <a:path extrusionOk="0" fill="none" h="793" w="2272">
                      <a:moveTo>
                        <a:pt x="1" y="793"/>
                      </a:moveTo>
                      <a:lnTo>
                        <a:pt x="227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2" name="Google Shape;1012;p14"/>
                <p:cNvSpPr/>
                <p:nvPr/>
              </p:nvSpPr>
              <p:spPr>
                <a:xfrm>
                  <a:off x="12483875" y="5783075"/>
                  <a:ext cx="12725" cy="35125"/>
                </a:xfrm>
                <a:custGeom>
                  <a:rect b="b" l="l" r="r" t="t"/>
                  <a:pathLst>
                    <a:path extrusionOk="0" fill="none" h="1405" w="509">
                      <a:moveTo>
                        <a:pt x="0" y="1"/>
                      </a:moveTo>
                      <a:lnTo>
                        <a:pt x="508" y="140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13" name="Google Shape;1013;p14"/>
            <p:cNvSpPr/>
            <p:nvPr/>
          </p:nvSpPr>
          <p:spPr>
            <a:xfrm rot="10800000">
              <a:off x="8591815" y="704453"/>
              <a:ext cx="215061" cy="165143"/>
            </a:xfrm>
            <a:custGeom>
              <a:rect b="b" l="l" r="r" t="t"/>
              <a:pathLst>
                <a:path extrusionOk="0" fill="none" h="4347" w="5661">
                  <a:moveTo>
                    <a:pt x="5661" y="4347"/>
                  </a:moveTo>
                  <a:cubicBezTo>
                    <a:pt x="5661" y="4347"/>
                    <a:pt x="1150" y="762"/>
                    <a:pt x="702" y="1"/>
                  </a:cubicBezTo>
                  <a:moveTo>
                    <a:pt x="0" y="2181"/>
                  </a:moveTo>
                  <a:lnTo>
                    <a:pt x="3017" y="218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4" name="Google Shape;1014;p14"/>
            <p:cNvGrpSpPr/>
            <p:nvPr/>
          </p:nvGrpSpPr>
          <p:grpSpPr>
            <a:xfrm flipH="1" rot="10800000">
              <a:off x="6988792" y="-755576"/>
              <a:ext cx="1441922" cy="1493113"/>
              <a:chOff x="8299600" y="8319350"/>
              <a:chExt cx="843525" cy="854575"/>
            </a:xfrm>
          </p:grpSpPr>
          <p:sp>
            <p:nvSpPr>
              <p:cNvPr id="1015" name="Google Shape;1015;p14"/>
              <p:cNvSpPr/>
              <p:nvPr/>
            </p:nvSpPr>
            <p:spPr>
              <a:xfrm>
                <a:off x="8357475" y="8368475"/>
                <a:ext cx="729275" cy="805450"/>
              </a:xfrm>
              <a:custGeom>
                <a:rect b="b" l="l" r="r" t="t"/>
                <a:pathLst>
                  <a:path extrusionOk="0" fill="none" h="32218" w="29171">
                    <a:moveTo>
                      <a:pt x="12457" y="20104"/>
                    </a:moveTo>
                    <a:cubicBezTo>
                      <a:pt x="12457" y="20104"/>
                      <a:pt x="4168" y="19596"/>
                      <a:pt x="1" y="16848"/>
                    </a:cubicBezTo>
                    <a:moveTo>
                      <a:pt x="21389" y="1225"/>
                    </a:moveTo>
                    <a:cubicBezTo>
                      <a:pt x="17356" y="7648"/>
                      <a:pt x="11263" y="12711"/>
                      <a:pt x="11263" y="12711"/>
                    </a:cubicBezTo>
                    <a:cubicBezTo>
                      <a:pt x="11263" y="12711"/>
                      <a:pt x="5512" y="7797"/>
                      <a:pt x="4840" y="5109"/>
                    </a:cubicBezTo>
                    <a:moveTo>
                      <a:pt x="16550" y="32217"/>
                    </a:moveTo>
                    <a:cubicBezTo>
                      <a:pt x="16550" y="32217"/>
                      <a:pt x="10471" y="22210"/>
                      <a:pt x="10620" y="1"/>
                    </a:cubicBezTo>
                    <a:moveTo>
                      <a:pt x="16400" y="7708"/>
                    </a:moveTo>
                    <a:lnTo>
                      <a:pt x="16729" y="2868"/>
                    </a:lnTo>
                    <a:moveTo>
                      <a:pt x="3093" y="8454"/>
                    </a:moveTo>
                    <a:lnTo>
                      <a:pt x="7155" y="8678"/>
                    </a:lnTo>
                    <a:moveTo>
                      <a:pt x="29171" y="12711"/>
                    </a:moveTo>
                    <a:cubicBezTo>
                      <a:pt x="25885" y="17102"/>
                      <a:pt x="18969" y="17252"/>
                      <a:pt x="18969" y="17252"/>
                    </a:cubicBezTo>
                    <a:cubicBezTo>
                      <a:pt x="18969" y="17252"/>
                      <a:pt x="18267" y="15848"/>
                      <a:pt x="18088" y="13667"/>
                    </a:cubicBezTo>
                    <a:moveTo>
                      <a:pt x="13115" y="22897"/>
                    </a:moveTo>
                    <a:cubicBezTo>
                      <a:pt x="13115" y="22897"/>
                      <a:pt x="20777" y="16475"/>
                      <a:pt x="23047" y="11621"/>
                    </a:cubicBezTo>
                    <a:moveTo>
                      <a:pt x="3899" y="18581"/>
                    </a:moveTo>
                    <a:cubicBezTo>
                      <a:pt x="3899" y="18581"/>
                      <a:pt x="2958" y="20194"/>
                      <a:pt x="1091" y="20806"/>
                    </a:cubicBezTo>
                    <a:moveTo>
                      <a:pt x="5886" y="19104"/>
                    </a:moveTo>
                    <a:cubicBezTo>
                      <a:pt x="5886" y="19104"/>
                      <a:pt x="5945" y="17744"/>
                      <a:pt x="5378" y="1610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14"/>
              <p:cNvSpPr/>
              <p:nvPr/>
            </p:nvSpPr>
            <p:spPr>
              <a:xfrm>
                <a:off x="8434775" y="8445025"/>
                <a:ext cx="79550" cy="79550"/>
              </a:xfrm>
              <a:custGeom>
                <a:rect b="b" l="l" r="r" t="t"/>
                <a:pathLst>
                  <a:path extrusionOk="0" h="3182" w="3182">
                    <a:moveTo>
                      <a:pt x="1584" y="0"/>
                    </a:moveTo>
                    <a:cubicBezTo>
                      <a:pt x="718" y="0"/>
                      <a:pt x="1" y="702"/>
                      <a:pt x="1" y="1584"/>
                    </a:cubicBezTo>
                    <a:cubicBezTo>
                      <a:pt x="1" y="2465"/>
                      <a:pt x="718" y="3182"/>
                      <a:pt x="1584" y="3182"/>
                    </a:cubicBezTo>
                    <a:cubicBezTo>
                      <a:pt x="2465" y="3182"/>
                      <a:pt x="3182" y="2465"/>
                      <a:pt x="3182" y="1584"/>
                    </a:cubicBezTo>
                    <a:cubicBezTo>
                      <a:pt x="3182" y="702"/>
                      <a:pt x="2465" y="0"/>
                      <a:pt x="15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14"/>
              <p:cNvSpPr/>
              <p:nvPr/>
            </p:nvSpPr>
            <p:spPr>
              <a:xfrm>
                <a:off x="8467825" y="8454450"/>
                <a:ext cx="49500" cy="56075"/>
              </a:xfrm>
              <a:custGeom>
                <a:rect b="b" l="l" r="r" t="t"/>
                <a:pathLst>
                  <a:path extrusionOk="0" h="2243" w="1980">
                    <a:moveTo>
                      <a:pt x="804" y="1"/>
                    </a:moveTo>
                    <a:cubicBezTo>
                      <a:pt x="590" y="1"/>
                      <a:pt x="426" y="146"/>
                      <a:pt x="426" y="146"/>
                    </a:cubicBezTo>
                    <a:cubicBezTo>
                      <a:pt x="0" y="622"/>
                      <a:pt x="467" y="2243"/>
                      <a:pt x="1008" y="2243"/>
                    </a:cubicBezTo>
                    <a:cubicBezTo>
                      <a:pt x="1112" y="2243"/>
                      <a:pt x="1219" y="2183"/>
                      <a:pt x="1322" y="2043"/>
                    </a:cubicBezTo>
                    <a:cubicBezTo>
                      <a:pt x="1979" y="1192"/>
                      <a:pt x="1292" y="191"/>
                      <a:pt x="994" y="42"/>
                    </a:cubicBezTo>
                    <a:cubicBezTo>
                      <a:pt x="928" y="12"/>
                      <a:pt x="864" y="1"/>
                      <a:pt x="8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8459050" y="8473400"/>
                <a:ext cx="19450" cy="20575"/>
              </a:xfrm>
              <a:custGeom>
                <a:rect b="b" l="l" r="r" t="t"/>
                <a:pathLst>
                  <a:path extrusionOk="0" h="823" w="778">
                    <a:moveTo>
                      <a:pt x="389" y="1"/>
                    </a:moveTo>
                    <a:cubicBezTo>
                      <a:pt x="165" y="1"/>
                      <a:pt x="0" y="180"/>
                      <a:pt x="0" y="404"/>
                    </a:cubicBezTo>
                    <a:cubicBezTo>
                      <a:pt x="0" y="643"/>
                      <a:pt x="165" y="822"/>
                      <a:pt x="389" y="822"/>
                    </a:cubicBezTo>
                    <a:cubicBezTo>
                      <a:pt x="598" y="822"/>
                      <a:pt x="777" y="643"/>
                      <a:pt x="777" y="404"/>
                    </a:cubicBezTo>
                    <a:cubicBezTo>
                      <a:pt x="777" y="180"/>
                      <a:pt x="598" y="1"/>
                      <a:pt x="3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8358600" y="8529550"/>
                <a:ext cx="88150" cy="79625"/>
              </a:xfrm>
              <a:custGeom>
                <a:rect b="b" l="l" r="r" t="t"/>
                <a:pathLst>
                  <a:path extrusionOk="0" h="3185" w="3526">
                    <a:moveTo>
                      <a:pt x="1759" y="1"/>
                    </a:moveTo>
                    <a:cubicBezTo>
                      <a:pt x="1623" y="1"/>
                      <a:pt x="1484" y="18"/>
                      <a:pt x="1345" y="55"/>
                    </a:cubicBezTo>
                    <a:cubicBezTo>
                      <a:pt x="494" y="279"/>
                      <a:pt x="1" y="1160"/>
                      <a:pt x="225" y="2011"/>
                    </a:cubicBezTo>
                    <a:cubicBezTo>
                      <a:pt x="413" y="2714"/>
                      <a:pt x="1065" y="3184"/>
                      <a:pt x="1773" y="3184"/>
                    </a:cubicBezTo>
                    <a:cubicBezTo>
                      <a:pt x="1908" y="3184"/>
                      <a:pt x="2045" y="3167"/>
                      <a:pt x="2181" y="3131"/>
                    </a:cubicBezTo>
                    <a:cubicBezTo>
                      <a:pt x="3033" y="2893"/>
                      <a:pt x="3526" y="2026"/>
                      <a:pt x="3302" y="1175"/>
                    </a:cubicBezTo>
                    <a:cubicBezTo>
                      <a:pt x="3101" y="462"/>
                      <a:pt x="2462" y="1"/>
                      <a:pt x="17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4"/>
              <p:cNvSpPr/>
              <p:nvPr/>
            </p:nvSpPr>
            <p:spPr>
              <a:xfrm>
                <a:off x="8378775" y="8535750"/>
                <a:ext cx="59850" cy="34750"/>
              </a:xfrm>
              <a:custGeom>
                <a:rect b="b" l="l" r="r" t="t"/>
                <a:pathLst>
                  <a:path extrusionOk="0" h="1390" w="2394">
                    <a:moveTo>
                      <a:pt x="892" y="1"/>
                    </a:moveTo>
                    <a:cubicBezTo>
                      <a:pt x="607" y="1"/>
                      <a:pt x="367" y="70"/>
                      <a:pt x="269" y="150"/>
                    </a:cubicBezTo>
                    <a:cubicBezTo>
                      <a:pt x="0" y="359"/>
                      <a:pt x="105" y="718"/>
                      <a:pt x="105" y="718"/>
                    </a:cubicBezTo>
                    <a:cubicBezTo>
                      <a:pt x="246" y="1109"/>
                      <a:pt x="1020" y="1389"/>
                      <a:pt x="1599" y="1389"/>
                    </a:cubicBezTo>
                    <a:cubicBezTo>
                      <a:pt x="2058" y="1389"/>
                      <a:pt x="2394" y="1213"/>
                      <a:pt x="2196" y="778"/>
                    </a:cubicBezTo>
                    <a:cubicBezTo>
                      <a:pt x="1920" y="179"/>
                      <a:pt x="1349" y="1"/>
                      <a:pt x="8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4"/>
              <p:cNvSpPr/>
              <p:nvPr/>
            </p:nvSpPr>
            <p:spPr>
              <a:xfrm>
                <a:off x="8387725" y="8563975"/>
                <a:ext cx="23175" cy="19300"/>
              </a:xfrm>
              <a:custGeom>
                <a:rect b="b" l="l" r="r" t="t"/>
                <a:pathLst>
                  <a:path extrusionOk="0" h="772" w="927">
                    <a:moveTo>
                      <a:pt x="422" y="1"/>
                    </a:moveTo>
                    <a:cubicBezTo>
                      <a:pt x="285" y="1"/>
                      <a:pt x="161" y="71"/>
                      <a:pt x="90" y="201"/>
                    </a:cubicBezTo>
                    <a:cubicBezTo>
                      <a:pt x="1" y="380"/>
                      <a:pt x="90" y="619"/>
                      <a:pt x="285" y="724"/>
                    </a:cubicBezTo>
                    <a:cubicBezTo>
                      <a:pt x="345" y="757"/>
                      <a:pt x="411" y="772"/>
                      <a:pt x="477" y="772"/>
                    </a:cubicBezTo>
                    <a:cubicBezTo>
                      <a:pt x="621" y="772"/>
                      <a:pt x="761" y="698"/>
                      <a:pt x="822" y="575"/>
                    </a:cubicBezTo>
                    <a:cubicBezTo>
                      <a:pt x="927" y="395"/>
                      <a:pt x="837" y="156"/>
                      <a:pt x="628" y="52"/>
                    </a:cubicBezTo>
                    <a:cubicBezTo>
                      <a:pt x="559" y="18"/>
                      <a:pt x="489" y="1"/>
                      <a:pt x="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8583400" y="8319350"/>
                <a:ext cx="87750" cy="79600"/>
              </a:xfrm>
              <a:custGeom>
                <a:rect b="b" l="l" r="r" t="t"/>
                <a:pathLst>
                  <a:path extrusionOk="0" h="3184" w="3510">
                    <a:moveTo>
                      <a:pt x="1744" y="1"/>
                    </a:moveTo>
                    <a:cubicBezTo>
                      <a:pt x="1039" y="1"/>
                      <a:pt x="397" y="474"/>
                      <a:pt x="209" y="1189"/>
                    </a:cubicBezTo>
                    <a:cubicBezTo>
                      <a:pt x="0" y="2040"/>
                      <a:pt x="508" y="2907"/>
                      <a:pt x="1359" y="3131"/>
                    </a:cubicBezTo>
                    <a:cubicBezTo>
                      <a:pt x="1495" y="3166"/>
                      <a:pt x="1631" y="3184"/>
                      <a:pt x="1765" y="3184"/>
                    </a:cubicBezTo>
                    <a:cubicBezTo>
                      <a:pt x="2467" y="3184"/>
                      <a:pt x="3098" y="2711"/>
                      <a:pt x="3286" y="1995"/>
                    </a:cubicBezTo>
                    <a:cubicBezTo>
                      <a:pt x="3510" y="1144"/>
                      <a:pt x="3002" y="278"/>
                      <a:pt x="2151" y="54"/>
                    </a:cubicBezTo>
                    <a:cubicBezTo>
                      <a:pt x="2015" y="18"/>
                      <a:pt x="1878" y="1"/>
                      <a:pt x="17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8623400" y="8332800"/>
                <a:ext cx="44775" cy="56550"/>
              </a:xfrm>
              <a:custGeom>
                <a:rect b="b" l="l" r="r" t="t"/>
                <a:pathLst>
                  <a:path extrusionOk="0" h="2262" w="1791">
                    <a:moveTo>
                      <a:pt x="827" y="1"/>
                    </a:moveTo>
                    <a:cubicBezTo>
                      <a:pt x="675" y="1"/>
                      <a:pt x="551" y="68"/>
                      <a:pt x="551" y="68"/>
                    </a:cubicBezTo>
                    <a:cubicBezTo>
                      <a:pt x="1" y="435"/>
                      <a:pt x="71" y="2261"/>
                      <a:pt x="661" y="2261"/>
                    </a:cubicBezTo>
                    <a:cubicBezTo>
                      <a:pt x="743" y="2261"/>
                      <a:pt x="836" y="2225"/>
                      <a:pt x="939" y="2145"/>
                    </a:cubicBezTo>
                    <a:cubicBezTo>
                      <a:pt x="1791" y="1472"/>
                      <a:pt x="1387" y="322"/>
                      <a:pt x="1118" y="113"/>
                    </a:cubicBezTo>
                    <a:cubicBezTo>
                      <a:pt x="1026" y="27"/>
                      <a:pt x="921" y="1"/>
                      <a:pt x="8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8611400" y="8346475"/>
                <a:ext cx="20925" cy="20525"/>
              </a:xfrm>
              <a:custGeom>
                <a:rect b="b" l="l" r="r" t="t"/>
                <a:pathLst>
                  <a:path extrusionOk="0" h="821" w="837">
                    <a:moveTo>
                      <a:pt x="423" y="0"/>
                    </a:moveTo>
                    <a:cubicBezTo>
                      <a:pt x="251" y="0"/>
                      <a:pt x="98" y="125"/>
                      <a:pt x="60" y="313"/>
                    </a:cubicBezTo>
                    <a:cubicBezTo>
                      <a:pt x="0" y="537"/>
                      <a:pt x="105" y="761"/>
                      <a:pt x="314" y="806"/>
                    </a:cubicBezTo>
                    <a:cubicBezTo>
                      <a:pt x="348" y="816"/>
                      <a:pt x="381" y="820"/>
                      <a:pt x="414" y="820"/>
                    </a:cubicBezTo>
                    <a:cubicBezTo>
                      <a:pt x="586" y="820"/>
                      <a:pt x="739" y="695"/>
                      <a:pt x="777" y="507"/>
                    </a:cubicBezTo>
                    <a:cubicBezTo>
                      <a:pt x="837" y="283"/>
                      <a:pt x="717" y="59"/>
                      <a:pt x="523" y="14"/>
                    </a:cubicBezTo>
                    <a:cubicBezTo>
                      <a:pt x="489" y="5"/>
                      <a:pt x="456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8731625" y="8375000"/>
                <a:ext cx="88150" cy="79550"/>
              </a:xfrm>
              <a:custGeom>
                <a:rect b="b" l="l" r="r" t="t"/>
                <a:pathLst>
                  <a:path extrusionOk="0" h="3182" w="3526">
                    <a:moveTo>
                      <a:pt x="1760" y="0"/>
                    </a:moveTo>
                    <a:cubicBezTo>
                      <a:pt x="1054" y="0"/>
                      <a:pt x="413" y="473"/>
                      <a:pt x="225" y="1188"/>
                    </a:cubicBezTo>
                    <a:cubicBezTo>
                      <a:pt x="1" y="2040"/>
                      <a:pt x="508" y="2906"/>
                      <a:pt x="1360" y="3130"/>
                    </a:cubicBezTo>
                    <a:cubicBezTo>
                      <a:pt x="1493" y="3165"/>
                      <a:pt x="1627" y="3182"/>
                      <a:pt x="1759" y="3182"/>
                    </a:cubicBezTo>
                    <a:cubicBezTo>
                      <a:pt x="2467" y="3182"/>
                      <a:pt x="3113" y="2698"/>
                      <a:pt x="3301" y="1980"/>
                    </a:cubicBezTo>
                    <a:cubicBezTo>
                      <a:pt x="3525" y="1129"/>
                      <a:pt x="3018" y="277"/>
                      <a:pt x="2166" y="53"/>
                    </a:cubicBezTo>
                    <a:cubicBezTo>
                      <a:pt x="2030" y="17"/>
                      <a:pt x="1894" y="0"/>
                      <a:pt x="17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4"/>
              <p:cNvSpPr/>
              <p:nvPr/>
            </p:nvSpPr>
            <p:spPr>
              <a:xfrm>
                <a:off x="8772025" y="8388350"/>
                <a:ext cx="44750" cy="56275"/>
              </a:xfrm>
              <a:custGeom>
                <a:rect b="b" l="l" r="r" t="t"/>
                <a:pathLst>
                  <a:path extrusionOk="0" h="2251" w="1790">
                    <a:moveTo>
                      <a:pt x="838" y="0"/>
                    </a:moveTo>
                    <a:cubicBezTo>
                      <a:pt x="681" y="0"/>
                      <a:pt x="550" y="72"/>
                      <a:pt x="550" y="72"/>
                    </a:cubicBezTo>
                    <a:cubicBezTo>
                      <a:pt x="1" y="438"/>
                      <a:pt x="82" y="2250"/>
                      <a:pt x="663" y="2250"/>
                    </a:cubicBezTo>
                    <a:cubicBezTo>
                      <a:pt x="745" y="2250"/>
                      <a:pt x="837" y="2214"/>
                      <a:pt x="939" y="2133"/>
                    </a:cubicBezTo>
                    <a:cubicBezTo>
                      <a:pt x="1790" y="1461"/>
                      <a:pt x="1387" y="326"/>
                      <a:pt x="1118" y="102"/>
                    </a:cubicBezTo>
                    <a:cubicBezTo>
                      <a:pt x="1030" y="25"/>
                      <a:pt x="930" y="0"/>
                      <a:pt x="8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14"/>
              <p:cNvSpPr/>
              <p:nvPr/>
            </p:nvSpPr>
            <p:spPr>
              <a:xfrm>
                <a:off x="8760000" y="8401725"/>
                <a:ext cx="20950" cy="20525"/>
              </a:xfrm>
              <a:custGeom>
                <a:rect b="b" l="l" r="r" t="t"/>
                <a:pathLst>
                  <a:path extrusionOk="0" h="821" w="838">
                    <a:moveTo>
                      <a:pt x="423" y="1"/>
                    </a:moveTo>
                    <a:cubicBezTo>
                      <a:pt x="251" y="1"/>
                      <a:pt x="96" y="126"/>
                      <a:pt x="46" y="314"/>
                    </a:cubicBezTo>
                    <a:cubicBezTo>
                      <a:pt x="1" y="538"/>
                      <a:pt x="105" y="747"/>
                      <a:pt x="314" y="806"/>
                    </a:cubicBezTo>
                    <a:cubicBezTo>
                      <a:pt x="348" y="816"/>
                      <a:pt x="381" y="821"/>
                      <a:pt x="414" y="821"/>
                    </a:cubicBezTo>
                    <a:cubicBezTo>
                      <a:pt x="582" y="821"/>
                      <a:pt x="727" y="696"/>
                      <a:pt x="777" y="508"/>
                    </a:cubicBezTo>
                    <a:cubicBezTo>
                      <a:pt x="837" y="284"/>
                      <a:pt x="718" y="60"/>
                      <a:pt x="523" y="15"/>
                    </a:cubicBezTo>
                    <a:cubicBezTo>
                      <a:pt x="490" y="5"/>
                      <a:pt x="456" y="1"/>
                      <a:pt x="4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8854475" y="8346225"/>
                <a:ext cx="91125" cy="79650"/>
              </a:xfrm>
              <a:custGeom>
                <a:rect b="b" l="l" r="r" t="t"/>
                <a:pathLst>
                  <a:path extrusionOk="0" h="3186" w="3645">
                    <a:moveTo>
                      <a:pt x="1821" y="0"/>
                    </a:moveTo>
                    <a:cubicBezTo>
                      <a:pt x="1259" y="0"/>
                      <a:pt x="718" y="297"/>
                      <a:pt x="434" y="816"/>
                    </a:cubicBezTo>
                    <a:cubicBezTo>
                      <a:pt x="0" y="1593"/>
                      <a:pt x="284" y="2563"/>
                      <a:pt x="1046" y="2982"/>
                    </a:cubicBezTo>
                    <a:cubicBezTo>
                      <a:pt x="1294" y="3120"/>
                      <a:pt x="1561" y="3185"/>
                      <a:pt x="1824" y="3185"/>
                    </a:cubicBezTo>
                    <a:cubicBezTo>
                      <a:pt x="2386" y="3185"/>
                      <a:pt x="2927" y="2888"/>
                      <a:pt x="3212" y="2369"/>
                    </a:cubicBezTo>
                    <a:cubicBezTo>
                      <a:pt x="3645" y="1593"/>
                      <a:pt x="3361" y="622"/>
                      <a:pt x="2599" y="204"/>
                    </a:cubicBezTo>
                    <a:cubicBezTo>
                      <a:pt x="2352" y="65"/>
                      <a:pt x="2084" y="0"/>
                      <a:pt x="1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8890250" y="8364375"/>
                <a:ext cx="47150" cy="54125"/>
              </a:xfrm>
              <a:custGeom>
                <a:rect b="b" l="l" r="r" t="t"/>
                <a:pathLst>
                  <a:path extrusionOk="0" h="2165" w="1886">
                    <a:moveTo>
                      <a:pt x="1172" y="1"/>
                    </a:moveTo>
                    <a:cubicBezTo>
                      <a:pt x="1091" y="1"/>
                      <a:pt x="1034" y="15"/>
                      <a:pt x="1034" y="15"/>
                    </a:cubicBezTo>
                    <a:cubicBezTo>
                      <a:pt x="381" y="247"/>
                      <a:pt x="0" y="2164"/>
                      <a:pt x="672" y="2164"/>
                    </a:cubicBezTo>
                    <a:cubicBezTo>
                      <a:pt x="738" y="2164"/>
                      <a:pt x="813" y="2146"/>
                      <a:pt x="899" y="2106"/>
                    </a:cubicBezTo>
                    <a:cubicBezTo>
                      <a:pt x="1885" y="1673"/>
                      <a:pt x="1766" y="463"/>
                      <a:pt x="1572" y="194"/>
                    </a:cubicBezTo>
                    <a:cubicBezTo>
                      <a:pt x="1464" y="33"/>
                      <a:pt x="1292" y="1"/>
                      <a:pt x="11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4"/>
              <p:cNvSpPr/>
              <p:nvPr/>
            </p:nvSpPr>
            <p:spPr>
              <a:xfrm>
                <a:off x="8883975" y="8372225"/>
                <a:ext cx="22425" cy="20150"/>
              </a:xfrm>
              <a:custGeom>
                <a:rect b="b" l="l" r="r" t="t"/>
                <a:pathLst>
                  <a:path extrusionOk="0" h="806" w="897">
                    <a:moveTo>
                      <a:pt x="477" y="1"/>
                    </a:moveTo>
                    <a:cubicBezTo>
                      <a:pt x="337" y="1"/>
                      <a:pt x="194" y="86"/>
                      <a:pt x="120" y="224"/>
                    </a:cubicBezTo>
                    <a:cubicBezTo>
                      <a:pt x="0" y="418"/>
                      <a:pt x="75" y="672"/>
                      <a:pt x="254" y="762"/>
                    </a:cubicBezTo>
                    <a:cubicBezTo>
                      <a:pt x="310" y="792"/>
                      <a:pt x="369" y="806"/>
                      <a:pt x="427" y="806"/>
                    </a:cubicBezTo>
                    <a:cubicBezTo>
                      <a:pt x="569" y="806"/>
                      <a:pt x="707" y="721"/>
                      <a:pt x="792" y="582"/>
                    </a:cubicBezTo>
                    <a:cubicBezTo>
                      <a:pt x="897" y="388"/>
                      <a:pt x="837" y="134"/>
                      <a:pt x="643" y="45"/>
                    </a:cubicBezTo>
                    <a:cubicBezTo>
                      <a:pt x="591" y="15"/>
                      <a:pt x="534" y="1"/>
                      <a:pt x="4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4"/>
              <p:cNvSpPr/>
              <p:nvPr/>
            </p:nvSpPr>
            <p:spPr>
              <a:xfrm>
                <a:off x="8768975" y="8643200"/>
                <a:ext cx="81425" cy="79325"/>
              </a:xfrm>
              <a:custGeom>
                <a:rect b="b" l="l" r="r" t="t"/>
                <a:pathLst>
                  <a:path extrusionOk="0" h="3173" w="3257">
                    <a:moveTo>
                      <a:pt x="1611" y="1"/>
                    </a:moveTo>
                    <a:cubicBezTo>
                      <a:pt x="791" y="1"/>
                      <a:pt x="102" y="653"/>
                      <a:pt x="45" y="1498"/>
                    </a:cubicBezTo>
                    <a:cubicBezTo>
                      <a:pt x="0" y="2379"/>
                      <a:pt x="672" y="3111"/>
                      <a:pt x="1539" y="3171"/>
                    </a:cubicBezTo>
                    <a:cubicBezTo>
                      <a:pt x="1566" y="3172"/>
                      <a:pt x="1594" y="3173"/>
                      <a:pt x="1622" y="3173"/>
                    </a:cubicBezTo>
                    <a:cubicBezTo>
                      <a:pt x="2466" y="3173"/>
                      <a:pt x="3168" y="2516"/>
                      <a:pt x="3211" y="1677"/>
                    </a:cubicBezTo>
                    <a:cubicBezTo>
                      <a:pt x="3256" y="796"/>
                      <a:pt x="2584" y="34"/>
                      <a:pt x="1718" y="4"/>
                    </a:cubicBezTo>
                    <a:cubicBezTo>
                      <a:pt x="1682" y="2"/>
                      <a:pt x="1646" y="1"/>
                      <a:pt x="16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4"/>
              <p:cNvSpPr/>
              <p:nvPr/>
            </p:nvSpPr>
            <p:spPr>
              <a:xfrm>
                <a:off x="8803525" y="8653225"/>
                <a:ext cx="48725" cy="56325"/>
              </a:xfrm>
              <a:custGeom>
                <a:rect b="b" l="l" r="r" t="t"/>
                <a:pathLst>
                  <a:path extrusionOk="0" h="2253" w="1949">
                    <a:moveTo>
                      <a:pt x="814" y="0"/>
                    </a:moveTo>
                    <a:cubicBezTo>
                      <a:pt x="615" y="0"/>
                      <a:pt x="455" y="126"/>
                      <a:pt x="455" y="126"/>
                    </a:cubicBezTo>
                    <a:cubicBezTo>
                      <a:pt x="1" y="581"/>
                      <a:pt x="379" y="2253"/>
                      <a:pt x="931" y="2253"/>
                    </a:cubicBezTo>
                    <a:cubicBezTo>
                      <a:pt x="1032" y="2253"/>
                      <a:pt x="1138" y="2197"/>
                      <a:pt x="1247" y="2068"/>
                    </a:cubicBezTo>
                    <a:cubicBezTo>
                      <a:pt x="1949" y="1261"/>
                      <a:pt x="1322" y="216"/>
                      <a:pt x="1023" y="51"/>
                    </a:cubicBezTo>
                    <a:cubicBezTo>
                      <a:pt x="952" y="14"/>
                      <a:pt x="881" y="0"/>
                      <a:pt x="8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4"/>
              <p:cNvSpPr/>
              <p:nvPr/>
            </p:nvSpPr>
            <p:spPr>
              <a:xfrm>
                <a:off x="8794350" y="8671275"/>
                <a:ext cx="19450" cy="20250"/>
              </a:xfrm>
              <a:custGeom>
                <a:rect b="b" l="l" r="r" t="t"/>
                <a:pathLst>
                  <a:path extrusionOk="0" h="810" w="778">
                    <a:moveTo>
                      <a:pt x="380" y="1"/>
                    </a:moveTo>
                    <a:cubicBezTo>
                      <a:pt x="181" y="1"/>
                      <a:pt x="15" y="175"/>
                      <a:pt x="1" y="390"/>
                    </a:cubicBezTo>
                    <a:cubicBezTo>
                      <a:pt x="1" y="599"/>
                      <a:pt x="165" y="793"/>
                      <a:pt x="359" y="808"/>
                    </a:cubicBezTo>
                    <a:cubicBezTo>
                      <a:pt x="368" y="809"/>
                      <a:pt x="377" y="809"/>
                      <a:pt x="386" y="809"/>
                    </a:cubicBezTo>
                    <a:cubicBezTo>
                      <a:pt x="583" y="809"/>
                      <a:pt x="748" y="649"/>
                      <a:pt x="763" y="420"/>
                    </a:cubicBezTo>
                    <a:cubicBezTo>
                      <a:pt x="777" y="196"/>
                      <a:pt x="613" y="2"/>
                      <a:pt x="404" y="2"/>
                    </a:cubicBezTo>
                    <a:cubicBezTo>
                      <a:pt x="396" y="1"/>
                      <a:pt x="388" y="1"/>
                      <a:pt x="3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4"/>
              <p:cNvSpPr/>
              <p:nvPr/>
            </p:nvSpPr>
            <p:spPr>
              <a:xfrm>
                <a:off x="8901525" y="8593350"/>
                <a:ext cx="84400" cy="79675"/>
              </a:xfrm>
              <a:custGeom>
                <a:rect b="b" l="l" r="r" t="t"/>
                <a:pathLst>
                  <a:path extrusionOk="0" h="3187" w="3376">
                    <a:moveTo>
                      <a:pt x="1678" y="1"/>
                    </a:moveTo>
                    <a:cubicBezTo>
                      <a:pt x="889" y="1"/>
                      <a:pt x="202" y="598"/>
                      <a:pt x="105" y="1401"/>
                    </a:cubicBezTo>
                    <a:cubicBezTo>
                      <a:pt x="0" y="2282"/>
                      <a:pt x="628" y="3074"/>
                      <a:pt x="1509" y="3178"/>
                    </a:cubicBezTo>
                    <a:cubicBezTo>
                      <a:pt x="1564" y="3184"/>
                      <a:pt x="1619" y="3187"/>
                      <a:pt x="1674" y="3187"/>
                    </a:cubicBezTo>
                    <a:cubicBezTo>
                      <a:pt x="2473" y="3187"/>
                      <a:pt x="3173" y="2585"/>
                      <a:pt x="3271" y="1774"/>
                    </a:cubicBezTo>
                    <a:cubicBezTo>
                      <a:pt x="3376" y="908"/>
                      <a:pt x="2749" y="116"/>
                      <a:pt x="1867" y="12"/>
                    </a:cubicBezTo>
                    <a:cubicBezTo>
                      <a:pt x="1804" y="4"/>
                      <a:pt x="1741" y="1"/>
                      <a:pt x="16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4"/>
              <p:cNvSpPr/>
              <p:nvPr/>
            </p:nvSpPr>
            <p:spPr>
              <a:xfrm>
                <a:off x="8937700" y="8608800"/>
                <a:ext cx="45250" cy="55675"/>
              </a:xfrm>
              <a:custGeom>
                <a:rect b="b" l="l" r="r" t="t"/>
                <a:pathLst>
                  <a:path extrusionOk="0" h="2227" w="1810">
                    <a:moveTo>
                      <a:pt x="961" y="1"/>
                    </a:moveTo>
                    <a:cubicBezTo>
                      <a:pt x="840" y="1"/>
                      <a:pt x="749" y="36"/>
                      <a:pt x="749" y="36"/>
                    </a:cubicBezTo>
                    <a:cubicBezTo>
                      <a:pt x="148" y="343"/>
                      <a:pt x="1" y="2227"/>
                      <a:pt x="628" y="2227"/>
                    </a:cubicBezTo>
                    <a:cubicBezTo>
                      <a:pt x="702" y="2227"/>
                      <a:pt x="787" y="2201"/>
                      <a:pt x="883" y="2142"/>
                    </a:cubicBezTo>
                    <a:cubicBezTo>
                      <a:pt x="1809" y="1589"/>
                      <a:pt x="1555" y="395"/>
                      <a:pt x="1331" y="156"/>
                    </a:cubicBezTo>
                    <a:cubicBezTo>
                      <a:pt x="1215" y="32"/>
                      <a:pt x="1075" y="1"/>
                      <a:pt x="9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4"/>
              <p:cNvSpPr/>
              <p:nvPr/>
            </p:nvSpPr>
            <p:spPr>
              <a:xfrm>
                <a:off x="8927275" y="8619550"/>
                <a:ext cx="22075" cy="20275"/>
              </a:xfrm>
              <a:custGeom>
                <a:rect b="b" l="l" r="r" t="t"/>
                <a:pathLst>
                  <a:path extrusionOk="0" h="811" w="883">
                    <a:moveTo>
                      <a:pt x="476" y="0"/>
                    </a:moveTo>
                    <a:cubicBezTo>
                      <a:pt x="327" y="0"/>
                      <a:pt x="172" y="100"/>
                      <a:pt x="91" y="263"/>
                    </a:cubicBezTo>
                    <a:cubicBezTo>
                      <a:pt x="1" y="458"/>
                      <a:pt x="91" y="696"/>
                      <a:pt x="285" y="786"/>
                    </a:cubicBezTo>
                    <a:cubicBezTo>
                      <a:pt x="327" y="802"/>
                      <a:pt x="372" y="810"/>
                      <a:pt x="416" y="810"/>
                    </a:cubicBezTo>
                    <a:cubicBezTo>
                      <a:pt x="575" y="810"/>
                      <a:pt x="734" y="711"/>
                      <a:pt x="793" y="547"/>
                    </a:cubicBezTo>
                    <a:cubicBezTo>
                      <a:pt x="882" y="338"/>
                      <a:pt x="778" y="114"/>
                      <a:pt x="598" y="24"/>
                    </a:cubicBezTo>
                    <a:cubicBezTo>
                      <a:pt x="559" y="8"/>
                      <a:pt x="518" y="0"/>
                      <a:pt x="4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4"/>
              <p:cNvSpPr/>
              <p:nvPr/>
            </p:nvSpPr>
            <p:spPr>
              <a:xfrm>
                <a:off x="9052375" y="8624425"/>
                <a:ext cx="90750" cy="79600"/>
              </a:xfrm>
              <a:custGeom>
                <a:rect b="b" l="l" r="r" t="t"/>
                <a:pathLst>
                  <a:path extrusionOk="0" h="3184" w="3630">
                    <a:moveTo>
                      <a:pt x="1818" y="1"/>
                    </a:moveTo>
                    <a:cubicBezTo>
                      <a:pt x="1609" y="1"/>
                      <a:pt x="1398" y="42"/>
                      <a:pt x="1195" y="128"/>
                    </a:cubicBezTo>
                    <a:cubicBezTo>
                      <a:pt x="389" y="472"/>
                      <a:pt x="0" y="1413"/>
                      <a:pt x="344" y="2219"/>
                    </a:cubicBezTo>
                    <a:cubicBezTo>
                      <a:pt x="601" y="2822"/>
                      <a:pt x="1192" y="3183"/>
                      <a:pt x="1811" y="3183"/>
                    </a:cubicBezTo>
                    <a:cubicBezTo>
                      <a:pt x="2020" y="3183"/>
                      <a:pt x="2232" y="3142"/>
                      <a:pt x="2435" y="3056"/>
                    </a:cubicBezTo>
                    <a:cubicBezTo>
                      <a:pt x="3242" y="2712"/>
                      <a:pt x="3630" y="1786"/>
                      <a:pt x="3286" y="979"/>
                    </a:cubicBezTo>
                    <a:cubicBezTo>
                      <a:pt x="3029" y="365"/>
                      <a:pt x="2437" y="1"/>
                      <a:pt x="18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4"/>
              <p:cNvSpPr/>
              <p:nvPr/>
            </p:nvSpPr>
            <p:spPr>
              <a:xfrm>
                <a:off x="9091600" y="8640500"/>
                <a:ext cx="45175" cy="55625"/>
              </a:xfrm>
              <a:custGeom>
                <a:rect b="b" l="l" r="r" t="t"/>
                <a:pathLst>
                  <a:path extrusionOk="0" h="2225" w="1807">
                    <a:moveTo>
                      <a:pt x="982" y="0"/>
                    </a:moveTo>
                    <a:cubicBezTo>
                      <a:pt x="858" y="0"/>
                      <a:pt x="761" y="38"/>
                      <a:pt x="761" y="38"/>
                    </a:cubicBezTo>
                    <a:cubicBezTo>
                      <a:pt x="159" y="346"/>
                      <a:pt x="1" y="2225"/>
                      <a:pt x="641" y="2225"/>
                    </a:cubicBezTo>
                    <a:cubicBezTo>
                      <a:pt x="715" y="2225"/>
                      <a:pt x="800" y="2200"/>
                      <a:pt x="896" y="2144"/>
                    </a:cubicBezTo>
                    <a:cubicBezTo>
                      <a:pt x="1807" y="1591"/>
                      <a:pt x="1553" y="396"/>
                      <a:pt x="1329" y="142"/>
                    </a:cubicBezTo>
                    <a:cubicBezTo>
                      <a:pt x="1224" y="30"/>
                      <a:pt x="1092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14"/>
              <p:cNvSpPr/>
              <p:nvPr/>
            </p:nvSpPr>
            <p:spPr>
              <a:xfrm>
                <a:off x="9081125" y="8651075"/>
                <a:ext cx="22050" cy="20250"/>
              </a:xfrm>
              <a:custGeom>
                <a:rect b="b" l="l" r="r" t="t"/>
                <a:pathLst>
                  <a:path extrusionOk="0" h="810" w="882">
                    <a:moveTo>
                      <a:pt x="465" y="1"/>
                    </a:moveTo>
                    <a:cubicBezTo>
                      <a:pt x="312" y="1"/>
                      <a:pt x="161" y="99"/>
                      <a:pt x="105" y="257"/>
                    </a:cubicBezTo>
                    <a:cubicBezTo>
                      <a:pt x="0" y="466"/>
                      <a:pt x="105" y="705"/>
                      <a:pt x="299" y="780"/>
                    </a:cubicBezTo>
                    <a:cubicBezTo>
                      <a:pt x="344" y="800"/>
                      <a:pt x="390" y="810"/>
                      <a:pt x="436" y="810"/>
                    </a:cubicBezTo>
                    <a:cubicBezTo>
                      <a:pt x="589" y="810"/>
                      <a:pt x="738" y="702"/>
                      <a:pt x="807" y="541"/>
                    </a:cubicBezTo>
                    <a:cubicBezTo>
                      <a:pt x="882" y="347"/>
                      <a:pt x="807" y="108"/>
                      <a:pt x="613" y="33"/>
                    </a:cubicBezTo>
                    <a:cubicBezTo>
                      <a:pt x="565" y="11"/>
                      <a:pt x="515" y="1"/>
                      <a:pt x="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14"/>
              <p:cNvSpPr/>
              <p:nvPr/>
            </p:nvSpPr>
            <p:spPr>
              <a:xfrm>
                <a:off x="8442625" y="8710125"/>
                <a:ext cx="79550" cy="79575"/>
              </a:xfrm>
              <a:custGeom>
                <a:rect b="b" l="l" r="r" t="t"/>
                <a:pathLst>
                  <a:path extrusionOk="0" h="3183" w="3182">
                    <a:moveTo>
                      <a:pt x="1598" y="1"/>
                    </a:moveTo>
                    <a:cubicBezTo>
                      <a:pt x="717" y="1"/>
                      <a:pt x="0" y="703"/>
                      <a:pt x="0" y="1584"/>
                    </a:cubicBezTo>
                    <a:cubicBezTo>
                      <a:pt x="0" y="2465"/>
                      <a:pt x="717" y="3182"/>
                      <a:pt x="1598" y="3182"/>
                    </a:cubicBezTo>
                    <a:cubicBezTo>
                      <a:pt x="2465" y="3182"/>
                      <a:pt x="3182" y="2465"/>
                      <a:pt x="3182" y="1584"/>
                    </a:cubicBezTo>
                    <a:cubicBezTo>
                      <a:pt x="3182" y="703"/>
                      <a:pt x="2465" y="1"/>
                      <a:pt x="15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4"/>
              <p:cNvSpPr/>
              <p:nvPr/>
            </p:nvSpPr>
            <p:spPr>
              <a:xfrm>
                <a:off x="8473200" y="8717200"/>
                <a:ext cx="51225" cy="54600"/>
              </a:xfrm>
              <a:custGeom>
                <a:rect b="b" l="l" r="r" t="t"/>
                <a:pathLst>
                  <a:path extrusionOk="0" h="2184" w="2049">
                    <a:moveTo>
                      <a:pt x="740" y="1"/>
                    </a:moveTo>
                    <a:cubicBezTo>
                      <a:pt x="487" y="1"/>
                      <a:pt x="316" y="241"/>
                      <a:pt x="316" y="241"/>
                    </a:cubicBezTo>
                    <a:cubicBezTo>
                      <a:pt x="0" y="774"/>
                      <a:pt x="719" y="2184"/>
                      <a:pt x="1248" y="2184"/>
                    </a:cubicBezTo>
                    <a:cubicBezTo>
                      <a:pt x="1371" y="2184"/>
                      <a:pt x="1483" y="2108"/>
                      <a:pt x="1570" y="1928"/>
                    </a:cubicBezTo>
                    <a:cubicBezTo>
                      <a:pt x="2048" y="943"/>
                      <a:pt x="1182" y="91"/>
                      <a:pt x="853" y="17"/>
                    </a:cubicBezTo>
                    <a:cubicBezTo>
                      <a:pt x="814" y="5"/>
                      <a:pt x="776" y="1"/>
                      <a:pt x="7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4"/>
              <p:cNvSpPr/>
              <p:nvPr/>
            </p:nvSpPr>
            <p:spPr>
              <a:xfrm>
                <a:off x="8466150" y="8739800"/>
                <a:ext cx="20550" cy="20600"/>
              </a:xfrm>
              <a:custGeom>
                <a:rect b="b" l="l" r="r" t="t"/>
                <a:pathLst>
                  <a:path extrusionOk="0" h="824" w="822">
                    <a:moveTo>
                      <a:pt x="409" y="0"/>
                    </a:moveTo>
                    <a:cubicBezTo>
                      <a:pt x="383" y="0"/>
                      <a:pt x="356" y="3"/>
                      <a:pt x="329" y="9"/>
                    </a:cubicBezTo>
                    <a:cubicBezTo>
                      <a:pt x="135" y="39"/>
                      <a:pt x="0" y="263"/>
                      <a:pt x="45" y="487"/>
                    </a:cubicBezTo>
                    <a:cubicBezTo>
                      <a:pt x="84" y="684"/>
                      <a:pt x="251" y="823"/>
                      <a:pt x="423" y="823"/>
                    </a:cubicBezTo>
                    <a:cubicBezTo>
                      <a:pt x="446" y="823"/>
                      <a:pt x="470" y="821"/>
                      <a:pt x="493" y="815"/>
                    </a:cubicBezTo>
                    <a:cubicBezTo>
                      <a:pt x="702" y="771"/>
                      <a:pt x="822" y="546"/>
                      <a:pt x="792" y="337"/>
                    </a:cubicBezTo>
                    <a:cubicBezTo>
                      <a:pt x="753" y="129"/>
                      <a:pt x="589" y="0"/>
                      <a:pt x="4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4"/>
              <p:cNvSpPr/>
              <p:nvPr/>
            </p:nvSpPr>
            <p:spPr>
              <a:xfrm>
                <a:off x="8299600" y="8737575"/>
                <a:ext cx="90400" cy="79925"/>
              </a:xfrm>
              <a:custGeom>
                <a:rect b="b" l="l" r="r" t="t"/>
                <a:pathLst>
                  <a:path extrusionOk="0" h="3197" w="3616">
                    <a:moveTo>
                      <a:pt x="1812" y="1"/>
                    </a:moveTo>
                    <a:cubicBezTo>
                      <a:pt x="1487" y="1"/>
                      <a:pt x="1160" y="100"/>
                      <a:pt x="882" y="307"/>
                    </a:cubicBezTo>
                    <a:cubicBezTo>
                      <a:pt x="165" y="815"/>
                      <a:pt x="1" y="1815"/>
                      <a:pt x="524" y="2532"/>
                    </a:cubicBezTo>
                    <a:cubicBezTo>
                      <a:pt x="830" y="2966"/>
                      <a:pt x="1317" y="3197"/>
                      <a:pt x="1813" y="3197"/>
                    </a:cubicBezTo>
                    <a:cubicBezTo>
                      <a:pt x="2137" y="3197"/>
                      <a:pt x="2465" y="3098"/>
                      <a:pt x="2749" y="2891"/>
                    </a:cubicBezTo>
                    <a:cubicBezTo>
                      <a:pt x="3451" y="2383"/>
                      <a:pt x="3615" y="1382"/>
                      <a:pt x="3108" y="665"/>
                    </a:cubicBezTo>
                    <a:cubicBezTo>
                      <a:pt x="2801" y="232"/>
                      <a:pt x="2308" y="1"/>
                      <a:pt x="18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4"/>
              <p:cNvSpPr/>
              <p:nvPr/>
            </p:nvSpPr>
            <p:spPr>
              <a:xfrm>
                <a:off x="8331100" y="8743225"/>
                <a:ext cx="48025" cy="45800"/>
              </a:xfrm>
              <a:custGeom>
                <a:rect b="b" l="l" r="r" t="t"/>
                <a:pathLst>
                  <a:path extrusionOk="0" h="1832" w="1921">
                    <a:moveTo>
                      <a:pt x="528" y="1"/>
                    </a:moveTo>
                    <a:cubicBezTo>
                      <a:pt x="502" y="1"/>
                      <a:pt x="479" y="3"/>
                      <a:pt x="458" y="6"/>
                    </a:cubicBezTo>
                    <a:cubicBezTo>
                      <a:pt x="130" y="66"/>
                      <a:pt x="55" y="424"/>
                      <a:pt x="55" y="424"/>
                    </a:cubicBezTo>
                    <a:cubicBezTo>
                      <a:pt x="1" y="981"/>
                      <a:pt x="989" y="1831"/>
                      <a:pt x="1538" y="1831"/>
                    </a:cubicBezTo>
                    <a:cubicBezTo>
                      <a:pt x="1741" y="1831"/>
                      <a:pt x="1884" y="1715"/>
                      <a:pt x="1892" y="1425"/>
                    </a:cubicBezTo>
                    <a:cubicBezTo>
                      <a:pt x="1920" y="430"/>
                      <a:pt x="923" y="1"/>
                      <a:pt x="5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4"/>
              <p:cNvSpPr/>
              <p:nvPr/>
            </p:nvSpPr>
            <p:spPr>
              <a:xfrm>
                <a:off x="8328350" y="8769825"/>
                <a:ext cx="22450" cy="19825"/>
              </a:xfrm>
              <a:custGeom>
                <a:rect b="b" l="l" r="r" t="t"/>
                <a:pathLst>
                  <a:path extrusionOk="0" h="793" w="898">
                    <a:moveTo>
                      <a:pt x="405" y="0"/>
                    </a:moveTo>
                    <a:cubicBezTo>
                      <a:pt x="336" y="0"/>
                      <a:pt x="268" y="20"/>
                      <a:pt x="210" y="62"/>
                    </a:cubicBezTo>
                    <a:cubicBezTo>
                      <a:pt x="46" y="182"/>
                      <a:pt x="1" y="436"/>
                      <a:pt x="135" y="615"/>
                    </a:cubicBezTo>
                    <a:cubicBezTo>
                      <a:pt x="220" y="727"/>
                      <a:pt x="351" y="793"/>
                      <a:pt x="478" y="793"/>
                    </a:cubicBezTo>
                    <a:cubicBezTo>
                      <a:pt x="553" y="793"/>
                      <a:pt x="627" y="770"/>
                      <a:pt x="688" y="720"/>
                    </a:cubicBezTo>
                    <a:cubicBezTo>
                      <a:pt x="852" y="600"/>
                      <a:pt x="897" y="346"/>
                      <a:pt x="763" y="182"/>
                    </a:cubicBezTo>
                    <a:cubicBezTo>
                      <a:pt x="666" y="66"/>
                      <a:pt x="532" y="0"/>
                      <a:pt x="4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4"/>
              <p:cNvSpPr/>
              <p:nvPr/>
            </p:nvSpPr>
            <p:spPr>
              <a:xfrm>
                <a:off x="8313050" y="8849050"/>
                <a:ext cx="79550" cy="79550"/>
              </a:xfrm>
              <a:custGeom>
                <a:rect b="b" l="l" r="r" t="t"/>
                <a:pathLst>
                  <a:path extrusionOk="0" h="3182" w="3182">
                    <a:moveTo>
                      <a:pt x="1584" y="0"/>
                    </a:moveTo>
                    <a:cubicBezTo>
                      <a:pt x="703" y="0"/>
                      <a:pt x="1" y="702"/>
                      <a:pt x="1" y="1583"/>
                    </a:cubicBezTo>
                    <a:cubicBezTo>
                      <a:pt x="1" y="2464"/>
                      <a:pt x="703" y="3181"/>
                      <a:pt x="1584" y="3181"/>
                    </a:cubicBezTo>
                    <a:cubicBezTo>
                      <a:pt x="2465" y="3181"/>
                      <a:pt x="3182" y="2464"/>
                      <a:pt x="3182" y="1583"/>
                    </a:cubicBezTo>
                    <a:cubicBezTo>
                      <a:pt x="3182" y="702"/>
                      <a:pt x="2465" y="0"/>
                      <a:pt x="15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4"/>
              <p:cNvSpPr/>
              <p:nvPr/>
            </p:nvSpPr>
            <p:spPr>
              <a:xfrm>
                <a:off x="8339225" y="8854175"/>
                <a:ext cx="47750" cy="46050"/>
              </a:xfrm>
              <a:custGeom>
                <a:rect b="b" l="l" r="r" t="t"/>
                <a:pathLst>
                  <a:path extrusionOk="0" h="1842" w="1910">
                    <a:moveTo>
                      <a:pt x="501" y="1"/>
                    </a:moveTo>
                    <a:cubicBezTo>
                      <a:pt x="482" y="1"/>
                      <a:pt x="463" y="2"/>
                      <a:pt x="447" y="4"/>
                    </a:cubicBezTo>
                    <a:cubicBezTo>
                      <a:pt x="119" y="64"/>
                      <a:pt x="44" y="437"/>
                      <a:pt x="44" y="437"/>
                    </a:cubicBezTo>
                    <a:cubicBezTo>
                      <a:pt x="0" y="984"/>
                      <a:pt x="996" y="1842"/>
                      <a:pt x="1539" y="1842"/>
                    </a:cubicBezTo>
                    <a:cubicBezTo>
                      <a:pt x="1739" y="1842"/>
                      <a:pt x="1877" y="1727"/>
                      <a:pt x="1881" y="1438"/>
                    </a:cubicBezTo>
                    <a:cubicBezTo>
                      <a:pt x="1909" y="416"/>
                      <a:pt x="885" y="1"/>
                      <a:pt x="5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4"/>
              <p:cNvSpPr/>
              <p:nvPr/>
            </p:nvSpPr>
            <p:spPr>
              <a:xfrm>
                <a:off x="8336200" y="8881075"/>
                <a:ext cx="22425" cy="19950"/>
              </a:xfrm>
              <a:custGeom>
                <a:rect b="b" l="l" r="r" t="t"/>
                <a:pathLst>
                  <a:path extrusionOk="0" h="798" w="897">
                    <a:moveTo>
                      <a:pt x="435" y="1"/>
                    </a:moveTo>
                    <a:cubicBezTo>
                      <a:pt x="358" y="1"/>
                      <a:pt x="279" y="26"/>
                      <a:pt x="210" y="78"/>
                    </a:cubicBezTo>
                    <a:cubicBezTo>
                      <a:pt x="45" y="198"/>
                      <a:pt x="1" y="452"/>
                      <a:pt x="135" y="616"/>
                    </a:cubicBezTo>
                    <a:cubicBezTo>
                      <a:pt x="231" y="732"/>
                      <a:pt x="365" y="798"/>
                      <a:pt x="492" y="798"/>
                    </a:cubicBezTo>
                    <a:cubicBezTo>
                      <a:pt x="562" y="798"/>
                      <a:pt x="629" y="778"/>
                      <a:pt x="688" y="735"/>
                    </a:cubicBezTo>
                    <a:cubicBezTo>
                      <a:pt x="852" y="616"/>
                      <a:pt x="897" y="362"/>
                      <a:pt x="762" y="183"/>
                    </a:cubicBezTo>
                    <a:cubicBezTo>
                      <a:pt x="680" y="64"/>
                      <a:pt x="558" y="1"/>
                      <a:pt x="4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9" name="Google Shape;1049;p14"/>
            <p:cNvGrpSpPr/>
            <p:nvPr/>
          </p:nvGrpSpPr>
          <p:grpSpPr>
            <a:xfrm>
              <a:off x="8726191" y="206469"/>
              <a:ext cx="257767" cy="157211"/>
              <a:chOff x="7871651" y="404306"/>
              <a:chExt cx="286312" cy="174621"/>
            </a:xfrm>
          </p:grpSpPr>
          <p:sp>
            <p:nvSpPr>
              <p:cNvPr id="1050" name="Google Shape;1050;p14"/>
              <p:cNvSpPr/>
              <p:nvPr/>
            </p:nvSpPr>
            <p:spPr>
              <a:xfrm>
                <a:off x="7995249" y="404306"/>
                <a:ext cx="162715" cy="174621"/>
              </a:xfrm>
              <a:custGeom>
                <a:rect b="b" l="l" r="r" t="t"/>
                <a:pathLst>
                  <a:path extrusionOk="0" h="1540" w="1435">
                    <a:moveTo>
                      <a:pt x="210" y="1"/>
                    </a:moveTo>
                    <a:lnTo>
                      <a:pt x="210" y="1"/>
                    </a:lnTo>
                    <a:cubicBezTo>
                      <a:pt x="1" y="1315"/>
                      <a:pt x="1046" y="1539"/>
                      <a:pt x="1046" y="1539"/>
                    </a:cubicBezTo>
                    <a:cubicBezTo>
                      <a:pt x="1434" y="509"/>
                      <a:pt x="210" y="1"/>
                      <a:pt x="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14"/>
              <p:cNvSpPr/>
              <p:nvPr/>
            </p:nvSpPr>
            <p:spPr>
              <a:xfrm>
                <a:off x="7871651" y="412810"/>
                <a:ext cx="123708" cy="132213"/>
              </a:xfrm>
              <a:custGeom>
                <a:rect b="b" l="l" r="r" t="t"/>
                <a:pathLst>
                  <a:path extrusionOk="0" h="1166" w="1091">
                    <a:moveTo>
                      <a:pt x="1031" y="1"/>
                    </a:moveTo>
                    <a:cubicBezTo>
                      <a:pt x="0" y="314"/>
                      <a:pt x="194" y="1166"/>
                      <a:pt x="194" y="1166"/>
                    </a:cubicBezTo>
                    <a:cubicBezTo>
                      <a:pt x="1090" y="1076"/>
                      <a:pt x="1031" y="1"/>
                      <a:pt x="10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2" name="Google Shape;1052;p14"/>
            <p:cNvGrpSpPr/>
            <p:nvPr/>
          </p:nvGrpSpPr>
          <p:grpSpPr>
            <a:xfrm flipH="1" rot="-1199533">
              <a:off x="-361617" y="3337650"/>
              <a:ext cx="1103564" cy="2550373"/>
              <a:chOff x="9249900" y="4641450"/>
              <a:chExt cx="540700" cy="1249575"/>
            </a:xfrm>
          </p:grpSpPr>
          <p:sp>
            <p:nvSpPr>
              <p:cNvPr id="1053" name="Google Shape;1053;p14"/>
              <p:cNvSpPr/>
              <p:nvPr/>
            </p:nvSpPr>
            <p:spPr>
              <a:xfrm>
                <a:off x="9249900" y="4641450"/>
                <a:ext cx="540700" cy="952775"/>
              </a:xfrm>
              <a:custGeom>
                <a:rect b="b" l="l" r="r" t="t"/>
                <a:pathLst>
                  <a:path extrusionOk="0" h="38111" w="21628">
                    <a:moveTo>
                      <a:pt x="9130" y="1"/>
                    </a:moveTo>
                    <a:cubicBezTo>
                      <a:pt x="9104" y="1"/>
                      <a:pt x="9078" y="3"/>
                      <a:pt x="9052" y="7"/>
                    </a:cubicBezTo>
                    <a:cubicBezTo>
                      <a:pt x="7185" y="291"/>
                      <a:pt x="7170" y="6295"/>
                      <a:pt x="7170" y="6295"/>
                    </a:cubicBezTo>
                    <a:cubicBezTo>
                      <a:pt x="7170" y="6295"/>
                      <a:pt x="6717" y="16276"/>
                      <a:pt x="8971" y="16276"/>
                    </a:cubicBezTo>
                    <a:cubicBezTo>
                      <a:pt x="8998" y="16276"/>
                      <a:pt x="9024" y="16275"/>
                      <a:pt x="9052" y="16272"/>
                    </a:cubicBezTo>
                    <a:cubicBezTo>
                      <a:pt x="11396" y="16048"/>
                      <a:pt x="11187" y="13330"/>
                      <a:pt x="10933" y="11717"/>
                    </a:cubicBezTo>
                    <a:cubicBezTo>
                      <a:pt x="10665" y="10118"/>
                      <a:pt x="10172" y="9566"/>
                      <a:pt x="10172" y="9566"/>
                    </a:cubicBezTo>
                    <a:cubicBezTo>
                      <a:pt x="10172" y="9566"/>
                      <a:pt x="10897" y="1"/>
                      <a:pt x="9130" y="1"/>
                    </a:cubicBezTo>
                    <a:close/>
                    <a:moveTo>
                      <a:pt x="15207" y="5963"/>
                    </a:moveTo>
                    <a:cubicBezTo>
                      <a:pt x="14555" y="5963"/>
                      <a:pt x="14249" y="6728"/>
                      <a:pt x="14249" y="6728"/>
                    </a:cubicBezTo>
                    <a:lnTo>
                      <a:pt x="12741" y="12329"/>
                    </a:lnTo>
                    <a:cubicBezTo>
                      <a:pt x="12741" y="12329"/>
                      <a:pt x="12054" y="12628"/>
                      <a:pt x="11710" y="13330"/>
                    </a:cubicBezTo>
                    <a:cubicBezTo>
                      <a:pt x="11113" y="14539"/>
                      <a:pt x="10859" y="16511"/>
                      <a:pt x="12173" y="17332"/>
                    </a:cubicBezTo>
                    <a:cubicBezTo>
                      <a:pt x="12346" y="17440"/>
                      <a:pt x="12512" y="17490"/>
                      <a:pt x="12672" y="17490"/>
                    </a:cubicBezTo>
                    <a:cubicBezTo>
                      <a:pt x="14997" y="17490"/>
                      <a:pt x="15952" y="6833"/>
                      <a:pt x="15952" y="6833"/>
                    </a:cubicBezTo>
                    <a:cubicBezTo>
                      <a:pt x="15952" y="6833"/>
                      <a:pt x="15997" y="6011"/>
                      <a:pt x="15280" y="5966"/>
                    </a:cubicBezTo>
                    <a:cubicBezTo>
                      <a:pt x="15255" y="5964"/>
                      <a:pt x="15231" y="5963"/>
                      <a:pt x="15207" y="5963"/>
                    </a:cubicBezTo>
                    <a:close/>
                    <a:moveTo>
                      <a:pt x="3131" y="9476"/>
                    </a:moveTo>
                    <a:cubicBezTo>
                      <a:pt x="3056" y="9476"/>
                      <a:pt x="2979" y="9486"/>
                      <a:pt x="2898" y="9506"/>
                    </a:cubicBezTo>
                    <a:cubicBezTo>
                      <a:pt x="2151" y="9715"/>
                      <a:pt x="2360" y="10596"/>
                      <a:pt x="2360" y="10596"/>
                    </a:cubicBezTo>
                    <a:cubicBezTo>
                      <a:pt x="2360" y="10596"/>
                      <a:pt x="5407" y="21429"/>
                      <a:pt x="7893" y="21429"/>
                    </a:cubicBezTo>
                    <a:cubicBezTo>
                      <a:pt x="8121" y="21429"/>
                      <a:pt x="8343" y="21339"/>
                      <a:pt x="8559" y="21141"/>
                    </a:cubicBezTo>
                    <a:cubicBezTo>
                      <a:pt x="9813" y="19991"/>
                      <a:pt x="9141" y="17915"/>
                      <a:pt x="8260" y="16735"/>
                    </a:cubicBezTo>
                    <a:cubicBezTo>
                      <a:pt x="7752" y="16063"/>
                      <a:pt x="6931" y="15869"/>
                      <a:pt x="6931" y="15869"/>
                    </a:cubicBezTo>
                    <a:lnTo>
                      <a:pt x="4168" y="10133"/>
                    </a:lnTo>
                    <a:cubicBezTo>
                      <a:pt x="4168" y="10133"/>
                      <a:pt x="3761" y="9476"/>
                      <a:pt x="3131" y="9476"/>
                    </a:cubicBezTo>
                    <a:close/>
                    <a:moveTo>
                      <a:pt x="19253" y="10213"/>
                    </a:moveTo>
                    <a:cubicBezTo>
                      <a:pt x="18477" y="10213"/>
                      <a:pt x="17968" y="11030"/>
                      <a:pt x="17968" y="11030"/>
                    </a:cubicBezTo>
                    <a:lnTo>
                      <a:pt x="14503" y="18288"/>
                    </a:lnTo>
                    <a:cubicBezTo>
                      <a:pt x="14503" y="18288"/>
                      <a:pt x="13487" y="18542"/>
                      <a:pt x="12845" y="19394"/>
                    </a:cubicBezTo>
                    <a:cubicBezTo>
                      <a:pt x="11725" y="20887"/>
                      <a:pt x="10889" y="23531"/>
                      <a:pt x="12487" y="24980"/>
                    </a:cubicBezTo>
                    <a:cubicBezTo>
                      <a:pt x="12756" y="25223"/>
                      <a:pt x="13034" y="25335"/>
                      <a:pt x="13317" y="25335"/>
                    </a:cubicBezTo>
                    <a:cubicBezTo>
                      <a:pt x="16458" y="25335"/>
                      <a:pt x="20253" y="11612"/>
                      <a:pt x="20253" y="11612"/>
                    </a:cubicBezTo>
                    <a:cubicBezTo>
                      <a:pt x="20253" y="11612"/>
                      <a:pt x="20522" y="10507"/>
                      <a:pt x="19551" y="10253"/>
                    </a:cubicBezTo>
                    <a:cubicBezTo>
                      <a:pt x="19448" y="10225"/>
                      <a:pt x="19349" y="10213"/>
                      <a:pt x="19253" y="10213"/>
                    </a:cubicBezTo>
                    <a:close/>
                    <a:moveTo>
                      <a:pt x="1200" y="17758"/>
                    </a:moveTo>
                    <a:cubicBezTo>
                      <a:pt x="1054" y="17758"/>
                      <a:pt x="901" y="17790"/>
                      <a:pt x="747" y="17870"/>
                    </a:cubicBezTo>
                    <a:cubicBezTo>
                      <a:pt x="0" y="18273"/>
                      <a:pt x="434" y="19125"/>
                      <a:pt x="434" y="19125"/>
                    </a:cubicBezTo>
                    <a:cubicBezTo>
                      <a:pt x="434" y="19125"/>
                      <a:pt x="5860" y="29264"/>
                      <a:pt x="8555" y="29264"/>
                    </a:cubicBezTo>
                    <a:cubicBezTo>
                      <a:pt x="8879" y="29264"/>
                      <a:pt x="9164" y="29117"/>
                      <a:pt x="9395" y="28788"/>
                    </a:cubicBezTo>
                    <a:cubicBezTo>
                      <a:pt x="10456" y="27295"/>
                      <a:pt x="9261" y="25248"/>
                      <a:pt x="8051" y="24218"/>
                    </a:cubicBezTo>
                    <a:cubicBezTo>
                      <a:pt x="7349" y="23635"/>
                      <a:pt x="6453" y="23620"/>
                      <a:pt x="6453" y="23620"/>
                    </a:cubicBezTo>
                    <a:lnTo>
                      <a:pt x="2211" y="18229"/>
                    </a:lnTo>
                    <a:cubicBezTo>
                      <a:pt x="2211" y="18229"/>
                      <a:pt x="1759" y="17758"/>
                      <a:pt x="1200" y="17758"/>
                    </a:cubicBezTo>
                    <a:close/>
                    <a:moveTo>
                      <a:pt x="20313" y="20263"/>
                    </a:moveTo>
                    <a:cubicBezTo>
                      <a:pt x="19485" y="20263"/>
                      <a:pt x="18939" y="21141"/>
                      <a:pt x="18939" y="21141"/>
                    </a:cubicBezTo>
                    <a:lnTo>
                      <a:pt x="15295" y="28788"/>
                    </a:lnTo>
                    <a:cubicBezTo>
                      <a:pt x="15295" y="28788"/>
                      <a:pt x="14219" y="29057"/>
                      <a:pt x="13532" y="29953"/>
                    </a:cubicBezTo>
                    <a:cubicBezTo>
                      <a:pt x="12352" y="31536"/>
                      <a:pt x="11456" y="34315"/>
                      <a:pt x="13144" y="35853"/>
                    </a:cubicBezTo>
                    <a:cubicBezTo>
                      <a:pt x="13429" y="36112"/>
                      <a:pt x="13724" y="36231"/>
                      <a:pt x="14025" y="36231"/>
                    </a:cubicBezTo>
                    <a:cubicBezTo>
                      <a:pt x="17341" y="36231"/>
                      <a:pt x="21359" y="21753"/>
                      <a:pt x="21359" y="21753"/>
                    </a:cubicBezTo>
                    <a:cubicBezTo>
                      <a:pt x="21359" y="21753"/>
                      <a:pt x="21628" y="20588"/>
                      <a:pt x="20627" y="20305"/>
                    </a:cubicBezTo>
                    <a:cubicBezTo>
                      <a:pt x="20518" y="20276"/>
                      <a:pt x="20413" y="20263"/>
                      <a:pt x="20313" y="20263"/>
                    </a:cubicBezTo>
                    <a:close/>
                    <a:moveTo>
                      <a:pt x="2898" y="26192"/>
                    </a:moveTo>
                    <a:cubicBezTo>
                      <a:pt x="2758" y="26192"/>
                      <a:pt x="2613" y="26222"/>
                      <a:pt x="2465" y="26294"/>
                    </a:cubicBezTo>
                    <a:cubicBezTo>
                      <a:pt x="1688" y="26667"/>
                      <a:pt x="2091" y="27549"/>
                      <a:pt x="2091" y="27549"/>
                    </a:cubicBezTo>
                    <a:cubicBezTo>
                      <a:pt x="2091" y="27549"/>
                      <a:pt x="7270" y="38111"/>
                      <a:pt x="9987" y="38111"/>
                    </a:cubicBezTo>
                    <a:cubicBezTo>
                      <a:pt x="10299" y="38111"/>
                      <a:pt x="10578" y="37971"/>
                      <a:pt x="10814" y="37660"/>
                    </a:cubicBezTo>
                    <a:cubicBezTo>
                      <a:pt x="11934" y="36167"/>
                      <a:pt x="10799" y="34061"/>
                      <a:pt x="9604" y="32970"/>
                    </a:cubicBezTo>
                    <a:cubicBezTo>
                      <a:pt x="8932" y="32343"/>
                      <a:pt x="8021" y="32298"/>
                      <a:pt x="8021" y="32298"/>
                    </a:cubicBezTo>
                    <a:lnTo>
                      <a:pt x="3944" y="26697"/>
                    </a:lnTo>
                    <a:cubicBezTo>
                      <a:pt x="3944" y="26697"/>
                      <a:pt x="3478" y="26192"/>
                      <a:pt x="2898" y="26192"/>
                    </a:cubicBezTo>
                    <a:close/>
                  </a:path>
                </a:pathLst>
              </a:custGeom>
              <a:solidFill>
                <a:srgbClr val="C85D1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14"/>
              <p:cNvSpPr/>
              <p:nvPr/>
            </p:nvSpPr>
            <p:spPr>
              <a:xfrm>
                <a:off x="9470575" y="4731600"/>
                <a:ext cx="141175" cy="1159425"/>
              </a:xfrm>
              <a:custGeom>
                <a:rect b="b" l="l" r="r" t="t"/>
                <a:pathLst>
                  <a:path extrusionOk="0" h="46377" w="5647">
                    <a:moveTo>
                      <a:pt x="1" y="0"/>
                    </a:moveTo>
                    <a:cubicBezTo>
                      <a:pt x="523" y="15504"/>
                      <a:pt x="1927" y="31157"/>
                      <a:pt x="5019" y="46376"/>
                    </a:cubicBezTo>
                    <a:lnTo>
                      <a:pt x="5646" y="46242"/>
                    </a:lnTo>
                    <a:cubicBezTo>
                      <a:pt x="2316" y="31052"/>
                      <a:pt x="807" y="1550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14"/>
              <p:cNvSpPr/>
              <p:nvPr/>
            </p:nvSpPr>
            <p:spPr>
              <a:xfrm>
                <a:off x="9284250" y="4815975"/>
                <a:ext cx="458175" cy="805450"/>
              </a:xfrm>
              <a:custGeom>
                <a:rect b="b" l="l" r="r" t="t"/>
                <a:pathLst>
                  <a:path extrusionOk="0" fill="none" h="32218" w="18327">
                    <a:moveTo>
                      <a:pt x="1838" y="4019"/>
                    </a:moveTo>
                    <a:cubicBezTo>
                      <a:pt x="1838" y="4019"/>
                      <a:pt x="7140" y="14489"/>
                      <a:pt x="8962" y="16535"/>
                    </a:cubicBezTo>
                    <a:moveTo>
                      <a:pt x="18327" y="15445"/>
                    </a:moveTo>
                    <a:cubicBezTo>
                      <a:pt x="18327" y="15445"/>
                      <a:pt x="13069" y="27572"/>
                      <a:pt x="10605" y="30604"/>
                    </a:cubicBezTo>
                    <a:moveTo>
                      <a:pt x="2181" y="21270"/>
                    </a:moveTo>
                    <a:cubicBezTo>
                      <a:pt x="2181" y="21270"/>
                      <a:pt x="7797" y="29858"/>
                      <a:pt x="10844" y="32218"/>
                    </a:cubicBezTo>
                    <a:moveTo>
                      <a:pt x="1" y="12159"/>
                    </a:moveTo>
                    <a:cubicBezTo>
                      <a:pt x="1" y="12159"/>
                      <a:pt x="7334" y="22166"/>
                      <a:pt x="9724" y="23898"/>
                    </a:cubicBezTo>
                    <a:moveTo>
                      <a:pt x="17894" y="4407"/>
                    </a:moveTo>
                    <a:cubicBezTo>
                      <a:pt x="17894" y="4407"/>
                      <a:pt x="13010" y="17043"/>
                      <a:pt x="9425" y="21270"/>
                    </a:cubicBezTo>
                    <a:moveTo>
                      <a:pt x="13891" y="1"/>
                    </a:moveTo>
                    <a:cubicBezTo>
                      <a:pt x="13891" y="1"/>
                      <a:pt x="11740" y="11128"/>
                      <a:pt x="8783" y="1462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56" name="Google Shape;1056;p14"/>
            <p:cNvSpPr/>
            <p:nvPr/>
          </p:nvSpPr>
          <p:spPr>
            <a:xfrm flipH="1" rot="9901856">
              <a:off x="293104" y="3038977"/>
              <a:ext cx="179309" cy="389275"/>
            </a:xfrm>
            <a:custGeom>
              <a:rect b="b" l="l" r="r" t="t"/>
              <a:pathLst>
                <a:path extrusionOk="0" fill="none" h="10247" w="4720">
                  <a:moveTo>
                    <a:pt x="0" y="10247"/>
                  </a:moveTo>
                  <a:cubicBezTo>
                    <a:pt x="0" y="10247"/>
                    <a:pt x="3928" y="6020"/>
                    <a:pt x="4720" y="5647"/>
                  </a:cubicBezTo>
                  <a:moveTo>
                    <a:pt x="2763" y="2615"/>
                  </a:moveTo>
                  <a:cubicBezTo>
                    <a:pt x="2763" y="2615"/>
                    <a:pt x="3689" y="1390"/>
                    <a:pt x="4436" y="1226"/>
                  </a:cubicBezTo>
                  <a:moveTo>
                    <a:pt x="1359" y="8813"/>
                  </a:moveTo>
                  <a:cubicBezTo>
                    <a:pt x="1359" y="8813"/>
                    <a:pt x="3361" y="3735"/>
                    <a:pt x="262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7" name="Google Shape;1057;p14"/>
            <p:cNvGrpSpPr/>
            <p:nvPr/>
          </p:nvGrpSpPr>
          <p:grpSpPr>
            <a:xfrm flipH="1" rot="-415328">
              <a:off x="184957" y="1925448"/>
              <a:ext cx="257756" cy="157204"/>
              <a:chOff x="7871651" y="404306"/>
              <a:chExt cx="286312" cy="174621"/>
            </a:xfrm>
          </p:grpSpPr>
          <p:sp>
            <p:nvSpPr>
              <p:cNvPr id="1058" name="Google Shape;1058;p14"/>
              <p:cNvSpPr/>
              <p:nvPr/>
            </p:nvSpPr>
            <p:spPr>
              <a:xfrm>
                <a:off x="7995249" y="404306"/>
                <a:ext cx="162715" cy="174621"/>
              </a:xfrm>
              <a:custGeom>
                <a:rect b="b" l="l" r="r" t="t"/>
                <a:pathLst>
                  <a:path extrusionOk="0" h="1540" w="1435">
                    <a:moveTo>
                      <a:pt x="210" y="1"/>
                    </a:moveTo>
                    <a:lnTo>
                      <a:pt x="210" y="1"/>
                    </a:lnTo>
                    <a:cubicBezTo>
                      <a:pt x="1" y="1315"/>
                      <a:pt x="1046" y="1539"/>
                      <a:pt x="1046" y="1539"/>
                    </a:cubicBezTo>
                    <a:cubicBezTo>
                      <a:pt x="1434" y="509"/>
                      <a:pt x="210" y="1"/>
                      <a:pt x="2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14"/>
              <p:cNvSpPr/>
              <p:nvPr/>
            </p:nvSpPr>
            <p:spPr>
              <a:xfrm>
                <a:off x="7871651" y="412810"/>
                <a:ext cx="123708" cy="132213"/>
              </a:xfrm>
              <a:custGeom>
                <a:rect b="b" l="l" r="r" t="t"/>
                <a:pathLst>
                  <a:path extrusionOk="0" h="1166" w="1091">
                    <a:moveTo>
                      <a:pt x="1031" y="1"/>
                    </a:moveTo>
                    <a:cubicBezTo>
                      <a:pt x="0" y="314"/>
                      <a:pt x="194" y="1166"/>
                      <a:pt x="194" y="1166"/>
                    </a:cubicBezTo>
                    <a:cubicBezTo>
                      <a:pt x="1090" y="1076"/>
                      <a:pt x="1031" y="1"/>
                      <a:pt x="10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0" name="Google Shape;106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5"/>
          <p:cNvSpPr txBox="1"/>
          <p:nvPr>
            <p:ph type="title"/>
          </p:nvPr>
        </p:nvSpPr>
        <p:spPr>
          <a:xfrm>
            <a:off x="713421" y="3125850"/>
            <a:ext cx="42060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63" name="Google Shape;1063;p15"/>
          <p:cNvSpPr txBox="1"/>
          <p:nvPr>
            <p:ph idx="1" type="subTitle"/>
          </p:nvPr>
        </p:nvSpPr>
        <p:spPr>
          <a:xfrm>
            <a:off x="713400" y="1463550"/>
            <a:ext cx="4206000" cy="16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4" name="Google Shape;1064;p15"/>
          <p:cNvGrpSpPr/>
          <p:nvPr/>
        </p:nvGrpSpPr>
        <p:grpSpPr>
          <a:xfrm>
            <a:off x="-903299" y="-106231"/>
            <a:ext cx="10870815" cy="5316428"/>
            <a:chOff x="-903299" y="-106231"/>
            <a:chExt cx="10870815" cy="5316428"/>
          </a:xfrm>
        </p:grpSpPr>
        <p:grpSp>
          <p:nvGrpSpPr>
            <p:cNvPr id="1065" name="Google Shape;1065;p15"/>
            <p:cNvGrpSpPr/>
            <p:nvPr/>
          </p:nvGrpSpPr>
          <p:grpSpPr>
            <a:xfrm flipH="1">
              <a:off x="8169136" y="1212078"/>
              <a:ext cx="1798380" cy="2487857"/>
              <a:chOff x="-769744" y="1212078"/>
              <a:chExt cx="1798380" cy="2487857"/>
            </a:xfrm>
          </p:grpSpPr>
          <p:grpSp>
            <p:nvGrpSpPr>
              <p:cNvPr id="1066" name="Google Shape;1066;p15"/>
              <p:cNvGrpSpPr/>
              <p:nvPr/>
            </p:nvGrpSpPr>
            <p:grpSpPr>
              <a:xfrm rot="1730393">
                <a:off x="-583898" y="2002994"/>
                <a:ext cx="1426687" cy="1137508"/>
                <a:chOff x="12004800" y="5638575"/>
                <a:chExt cx="810675" cy="646375"/>
              </a:xfrm>
            </p:grpSpPr>
            <p:grpSp>
              <p:nvGrpSpPr>
                <p:cNvPr id="1067" name="Google Shape;1067;p15"/>
                <p:cNvGrpSpPr/>
                <p:nvPr/>
              </p:nvGrpSpPr>
              <p:grpSpPr>
                <a:xfrm>
                  <a:off x="12004800" y="5638575"/>
                  <a:ext cx="810675" cy="646375"/>
                  <a:chOff x="12004800" y="5638575"/>
                  <a:chExt cx="810675" cy="646375"/>
                </a:xfrm>
              </p:grpSpPr>
              <p:sp>
                <p:nvSpPr>
                  <p:cNvPr id="1068" name="Google Shape;1068;p15"/>
                  <p:cNvSpPr/>
                  <p:nvPr/>
                </p:nvSpPr>
                <p:spPr>
                  <a:xfrm>
                    <a:off x="12004800" y="5638950"/>
                    <a:ext cx="587750" cy="461350"/>
                  </a:xfrm>
                  <a:custGeom>
                    <a:rect b="b" l="l" r="r" t="t"/>
                    <a:pathLst>
                      <a:path extrusionOk="0" h="18454" w="23510">
                        <a:moveTo>
                          <a:pt x="23510" y="1"/>
                        </a:moveTo>
                        <a:cubicBezTo>
                          <a:pt x="23092" y="598"/>
                          <a:pt x="20702" y="3077"/>
                          <a:pt x="20702" y="3077"/>
                        </a:cubicBezTo>
                        <a:lnTo>
                          <a:pt x="20478" y="2599"/>
                        </a:lnTo>
                        <a:cubicBezTo>
                          <a:pt x="19880" y="3481"/>
                          <a:pt x="18521" y="4810"/>
                          <a:pt x="18521" y="4810"/>
                        </a:cubicBezTo>
                        <a:lnTo>
                          <a:pt x="18222" y="4332"/>
                        </a:lnTo>
                        <a:cubicBezTo>
                          <a:pt x="17595" y="4840"/>
                          <a:pt x="16565" y="6647"/>
                          <a:pt x="16565" y="6647"/>
                        </a:cubicBezTo>
                        <a:lnTo>
                          <a:pt x="16176" y="6124"/>
                        </a:lnTo>
                        <a:cubicBezTo>
                          <a:pt x="15566" y="7129"/>
                          <a:pt x="15497" y="8268"/>
                          <a:pt x="15490" y="8468"/>
                        </a:cubicBezTo>
                        <a:lnTo>
                          <a:pt x="15490" y="8468"/>
                        </a:lnTo>
                        <a:cubicBezTo>
                          <a:pt x="15519" y="7158"/>
                          <a:pt x="14578" y="5452"/>
                          <a:pt x="14578" y="5452"/>
                        </a:cubicBezTo>
                        <a:lnTo>
                          <a:pt x="14399" y="6020"/>
                        </a:lnTo>
                        <a:cubicBezTo>
                          <a:pt x="13936" y="4974"/>
                          <a:pt x="12562" y="3690"/>
                          <a:pt x="12562" y="3690"/>
                        </a:cubicBezTo>
                        <a:lnTo>
                          <a:pt x="12383" y="4123"/>
                        </a:lnTo>
                        <a:cubicBezTo>
                          <a:pt x="11979" y="3481"/>
                          <a:pt x="10560" y="1957"/>
                          <a:pt x="10560" y="1957"/>
                        </a:cubicBezTo>
                        <a:lnTo>
                          <a:pt x="10531" y="2495"/>
                        </a:lnTo>
                        <a:cubicBezTo>
                          <a:pt x="9709" y="1763"/>
                          <a:pt x="7424" y="61"/>
                          <a:pt x="7424" y="60"/>
                        </a:cubicBezTo>
                        <a:lnTo>
                          <a:pt x="7424" y="60"/>
                        </a:lnTo>
                        <a:cubicBezTo>
                          <a:pt x="7767" y="777"/>
                          <a:pt x="7917" y="3062"/>
                          <a:pt x="7917" y="3062"/>
                        </a:cubicBezTo>
                        <a:lnTo>
                          <a:pt x="7469" y="3062"/>
                        </a:lnTo>
                        <a:cubicBezTo>
                          <a:pt x="7842" y="3944"/>
                          <a:pt x="8260" y="5721"/>
                          <a:pt x="8260" y="5721"/>
                        </a:cubicBezTo>
                        <a:lnTo>
                          <a:pt x="7723" y="5661"/>
                        </a:lnTo>
                        <a:lnTo>
                          <a:pt x="7723" y="5661"/>
                        </a:lnTo>
                        <a:cubicBezTo>
                          <a:pt x="7887" y="6617"/>
                          <a:pt x="8768" y="8141"/>
                          <a:pt x="8768" y="8141"/>
                        </a:cubicBezTo>
                        <a:lnTo>
                          <a:pt x="8051" y="8141"/>
                        </a:lnTo>
                        <a:cubicBezTo>
                          <a:pt x="8678" y="9365"/>
                          <a:pt x="10112" y="10500"/>
                          <a:pt x="10112" y="10500"/>
                        </a:cubicBezTo>
                        <a:cubicBezTo>
                          <a:pt x="9052" y="9813"/>
                          <a:pt x="6752" y="9679"/>
                          <a:pt x="6752" y="9679"/>
                        </a:cubicBezTo>
                        <a:lnTo>
                          <a:pt x="6752" y="9679"/>
                        </a:lnTo>
                        <a:lnTo>
                          <a:pt x="6841" y="10187"/>
                        </a:lnTo>
                        <a:cubicBezTo>
                          <a:pt x="6162" y="10086"/>
                          <a:pt x="5549" y="10057"/>
                          <a:pt x="5067" y="10057"/>
                        </a:cubicBezTo>
                        <a:cubicBezTo>
                          <a:pt x="4404" y="10057"/>
                          <a:pt x="3989" y="10112"/>
                          <a:pt x="3989" y="10112"/>
                        </a:cubicBezTo>
                        <a:lnTo>
                          <a:pt x="4317" y="10485"/>
                        </a:lnTo>
                        <a:cubicBezTo>
                          <a:pt x="3033" y="10530"/>
                          <a:pt x="1" y="11307"/>
                          <a:pt x="1" y="11307"/>
                        </a:cubicBezTo>
                        <a:cubicBezTo>
                          <a:pt x="1793" y="12756"/>
                          <a:pt x="3839" y="13921"/>
                          <a:pt x="3839" y="13921"/>
                        </a:cubicBezTo>
                        <a:lnTo>
                          <a:pt x="3436" y="14175"/>
                        </a:lnTo>
                        <a:cubicBezTo>
                          <a:pt x="4482" y="14712"/>
                          <a:pt x="6767" y="16505"/>
                          <a:pt x="6767" y="16505"/>
                        </a:cubicBezTo>
                        <a:lnTo>
                          <a:pt x="6423" y="16788"/>
                        </a:lnTo>
                        <a:cubicBezTo>
                          <a:pt x="7648" y="17640"/>
                          <a:pt x="10277" y="17983"/>
                          <a:pt x="10277" y="17983"/>
                        </a:cubicBezTo>
                        <a:lnTo>
                          <a:pt x="10067" y="18431"/>
                        </a:lnTo>
                        <a:cubicBezTo>
                          <a:pt x="10308" y="18447"/>
                          <a:pt x="10537" y="18454"/>
                          <a:pt x="10755" y="18454"/>
                        </a:cubicBezTo>
                        <a:cubicBezTo>
                          <a:pt x="13074" y="18454"/>
                          <a:pt x="14085" y="17655"/>
                          <a:pt x="14085" y="17655"/>
                        </a:cubicBezTo>
                        <a:lnTo>
                          <a:pt x="23510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9" name="Google Shape;1069;p15"/>
                  <p:cNvSpPr/>
                  <p:nvPr/>
                </p:nvSpPr>
                <p:spPr>
                  <a:xfrm>
                    <a:off x="12354300" y="5638575"/>
                    <a:ext cx="461175" cy="646375"/>
                  </a:xfrm>
                  <a:custGeom>
                    <a:rect b="b" l="l" r="r" t="t"/>
                    <a:pathLst>
                      <a:path extrusionOk="0" h="25855" w="18447">
                        <a:moveTo>
                          <a:pt x="9545" y="1"/>
                        </a:moveTo>
                        <a:lnTo>
                          <a:pt x="105" y="17670"/>
                        </a:lnTo>
                        <a:cubicBezTo>
                          <a:pt x="105" y="17670"/>
                          <a:pt x="1" y="19208"/>
                          <a:pt x="1688" y="21434"/>
                        </a:cubicBezTo>
                        <a:lnTo>
                          <a:pt x="1957" y="21015"/>
                        </a:lnTo>
                        <a:cubicBezTo>
                          <a:pt x="1957" y="21015"/>
                          <a:pt x="3705" y="23017"/>
                          <a:pt x="5079" y="23554"/>
                        </a:cubicBezTo>
                        <a:lnTo>
                          <a:pt x="5124" y="23106"/>
                        </a:lnTo>
                        <a:cubicBezTo>
                          <a:pt x="5124" y="23106"/>
                          <a:pt x="7872" y="24017"/>
                          <a:pt x="8917" y="24585"/>
                        </a:cubicBezTo>
                        <a:lnTo>
                          <a:pt x="8902" y="24107"/>
                        </a:lnTo>
                        <a:lnTo>
                          <a:pt x="8902" y="24107"/>
                        </a:lnTo>
                        <a:cubicBezTo>
                          <a:pt x="8903" y="24107"/>
                          <a:pt x="11023" y="25153"/>
                          <a:pt x="13219" y="25855"/>
                        </a:cubicBezTo>
                        <a:cubicBezTo>
                          <a:pt x="13219" y="25855"/>
                          <a:pt x="12173" y="22897"/>
                          <a:pt x="11501" y="21792"/>
                        </a:cubicBezTo>
                        <a:lnTo>
                          <a:pt x="11501" y="21792"/>
                        </a:lnTo>
                        <a:lnTo>
                          <a:pt x="11994" y="21852"/>
                        </a:lnTo>
                        <a:cubicBezTo>
                          <a:pt x="11994" y="21852"/>
                          <a:pt x="11441" y="20717"/>
                          <a:pt x="10351" y="19522"/>
                        </a:cubicBezTo>
                        <a:lnTo>
                          <a:pt x="10814" y="19313"/>
                        </a:lnTo>
                        <a:cubicBezTo>
                          <a:pt x="10814" y="19313"/>
                          <a:pt x="9410" y="17461"/>
                          <a:pt x="8260" y="16983"/>
                        </a:cubicBezTo>
                        <a:lnTo>
                          <a:pt x="8260" y="16983"/>
                        </a:lnTo>
                        <a:cubicBezTo>
                          <a:pt x="8261" y="16983"/>
                          <a:pt x="9641" y="17407"/>
                          <a:pt x="10902" y="17407"/>
                        </a:cubicBezTo>
                        <a:cubicBezTo>
                          <a:pt x="11060" y="17407"/>
                          <a:pt x="11216" y="17401"/>
                          <a:pt x="11367" y="17386"/>
                        </a:cubicBezTo>
                        <a:lnTo>
                          <a:pt x="10964" y="16803"/>
                        </a:lnTo>
                        <a:cubicBezTo>
                          <a:pt x="10964" y="16803"/>
                          <a:pt x="12726" y="16669"/>
                          <a:pt x="13607" y="16296"/>
                        </a:cubicBezTo>
                        <a:lnTo>
                          <a:pt x="13249" y="15892"/>
                        </a:lnTo>
                        <a:cubicBezTo>
                          <a:pt x="13249" y="15892"/>
                          <a:pt x="14966" y="15250"/>
                          <a:pt x="15922" y="15071"/>
                        </a:cubicBezTo>
                        <a:lnTo>
                          <a:pt x="15668" y="14683"/>
                        </a:lnTo>
                        <a:cubicBezTo>
                          <a:pt x="15668" y="14683"/>
                          <a:pt x="17655" y="13532"/>
                          <a:pt x="18446" y="13428"/>
                        </a:cubicBezTo>
                        <a:cubicBezTo>
                          <a:pt x="18446" y="13428"/>
                          <a:pt x="15758" y="12457"/>
                          <a:pt x="14683" y="12218"/>
                        </a:cubicBezTo>
                        <a:lnTo>
                          <a:pt x="15116" y="11875"/>
                        </a:lnTo>
                        <a:cubicBezTo>
                          <a:pt x="15116" y="11875"/>
                          <a:pt x="13335" y="11587"/>
                          <a:pt x="12471" y="11587"/>
                        </a:cubicBezTo>
                        <a:cubicBezTo>
                          <a:pt x="12412" y="11587"/>
                          <a:pt x="12357" y="11588"/>
                          <a:pt x="12308" y="11591"/>
                        </a:cubicBezTo>
                        <a:lnTo>
                          <a:pt x="12577" y="11202"/>
                        </a:lnTo>
                        <a:cubicBezTo>
                          <a:pt x="12577" y="11202"/>
                          <a:pt x="11336" y="10900"/>
                          <a:pt x="10272" y="10900"/>
                        </a:cubicBezTo>
                        <a:cubicBezTo>
                          <a:pt x="10041" y="10900"/>
                          <a:pt x="9819" y="10914"/>
                          <a:pt x="9619" y="10949"/>
                        </a:cubicBezTo>
                        <a:lnTo>
                          <a:pt x="9978" y="10471"/>
                        </a:lnTo>
                        <a:lnTo>
                          <a:pt x="9978" y="10471"/>
                        </a:lnTo>
                        <a:cubicBezTo>
                          <a:pt x="9977" y="10471"/>
                          <a:pt x="8024" y="10650"/>
                          <a:pt x="6948" y="11410"/>
                        </a:cubicBezTo>
                        <a:lnTo>
                          <a:pt x="6948" y="11410"/>
                        </a:lnTo>
                        <a:cubicBezTo>
                          <a:pt x="7006" y="11369"/>
                          <a:pt x="8007" y="10646"/>
                          <a:pt x="8529" y="9515"/>
                        </a:cubicBezTo>
                        <a:lnTo>
                          <a:pt x="7887" y="9470"/>
                        </a:lnTo>
                        <a:cubicBezTo>
                          <a:pt x="7887" y="9470"/>
                          <a:pt x="8813" y="7603"/>
                          <a:pt x="8873" y="6811"/>
                        </a:cubicBezTo>
                        <a:lnTo>
                          <a:pt x="8873" y="6811"/>
                        </a:lnTo>
                        <a:lnTo>
                          <a:pt x="8320" y="6826"/>
                        </a:lnTo>
                        <a:cubicBezTo>
                          <a:pt x="8320" y="6826"/>
                          <a:pt x="8678" y="4944"/>
                          <a:pt x="9052" y="3974"/>
                        </a:cubicBezTo>
                        <a:lnTo>
                          <a:pt x="9052" y="3974"/>
                        </a:lnTo>
                        <a:lnTo>
                          <a:pt x="8529" y="4033"/>
                        </a:lnTo>
                        <a:cubicBezTo>
                          <a:pt x="8529" y="4033"/>
                          <a:pt x="9276" y="658"/>
                          <a:pt x="954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70" name="Google Shape;1070;p15"/>
                <p:cNvGrpSpPr/>
                <p:nvPr/>
              </p:nvGrpSpPr>
              <p:grpSpPr>
                <a:xfrm>
                  <a:off x="12117950" y="5719225"/>
                  <a:ext cx="604550" cy="543325"/>
                  <a:chOff x="12117950" y="5719225"/>
                  <a:chExt cx="604550" cy="543325"/>
                </a:xfrm>
              </p:grpSpPr>
              <p:sp>
                <p:nvSpPr>
                  <p:cNvPr id="1071" name="Google Shape;1071;p15"/>
                  <p:cNvSpPr/>
                  <p:nvPr/>
                </p:nvSpPr>
                <p:spPr>
                  <a:xfrm>
                    <a:off x="12263575" y="5772250"/>
                    <a:ext cx="258025" cy="490300"/>
                  </a:xfrm>
                  <a:custGeom>
                    <a:rect b="b" l="l" r="r" t="t"/>
                    <a:pathLst>
                      <a:path extrusionOk="0" h="19612" w="10321">
                        <a:moveTo>
                          <a:pt x="10276" y="1"/>
                        </a:moveTo>
                        <a:cubicBezTo>
                          <a:pt x="9410" y="1599"/>
                          <a:pt x="8558" y="3212"/>
                          <a:pt x="7677" y="4795"/>
                        </a:cubicBezTo>
                        <a:cubicBezTo>
                          <a:pt x="6453" y="7006"/>
                          <a:pt x="4287" y="10993"/>
                          <a:pt x="3062" y="13174"/>
                        </a:cubicBezTo>
                        <a:cubicBezTo>
                          <a:pt x="2091" y="14981"/>
                          <a:pt x="1016" y="16803"/>
                          <a:pt x="239" y="18715"/>
                        </a:cubicBezTo>
                        <a:cubicBezTo>
                          <a:pt x="150" y="18924"/>
                          <a:pt x="75" y="19178"/>
                          <a:pt x="0" y="19417"/>
                        </a:cubicBezTo>
                        <a:lnTo>
                          <a:pt x="1135" y="19611"/>
                        </a:lnTo>
                        <a:cubicBezTo>
                          <a:pt x="1195" y="18790"/>
                          <a:pt x="1494" y="17894"/>
                          <a:pt x="1778" y="17087"/>
                        </a:cubicBezTo>
                        <a:cubicBezTo>
                          <a:pt x="2644" y="14608"/>
                          <a:pt x="4063" y="12054"/>
                          <a:pt x="5258" y="9709"/>
                        </a:cubicBezTo>
                        <a:cubicBezTo>
                          <a:pt x="6736" y="6886"/>
                          <a:pt x="8827" y="2809"/>
                          <a:pt x="10321" y="30"/>
                        </a:cubicBezTo>
                        <a:cubicBezTo>
                          <a:pt x="10321" y="30"/>
                          <a:pt x="10276" y="16"/>
                          <a:pt x="1027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2" name="Google Shape;1072;p15"/>
                  <p:cNvSpPr/>
                  <p:nvPr/>
                </p:nvSpPr>
                <p:spPr>
                  <a:xfrm>
                    <a:off x="12383800" y="6029900"/>
                    <a:ext cx="217725" cy="173650"/>
                  </a:xfrm>
                  <a:custGeom>
                    <a:rect b="b" l="l" r="r" t="t"/>
                    <a:pathLst>
                      <a:path extrusionOk="0" fill="none" h="6946" w="8709">
                        <a:moveTo>
                          <a:pt x="1" y="0"/>
                        </a:moveTo>
                        <a:cubicBezTo>
                          <a:pt x="1" y="0"/>
                          <a:pt x="5497" y="2928"/>
                          <a:pt x="8708" y="6946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3" name="Google Shape;1073;p15"/>
                  <p:cNvSpPr/>
                  <p:nvPr/>
                </p:nvSpPr>
                <p:spPr>
                  <a:xfrm>
                    <a:off x="12538025" y="6137800"/>
                    <a:ext cx="6000" cy="39975"/>
                  </a:xfrm>
                  <a:custGeom>
                    <a:rect b="b" l="l" r="r" t="t"/>
                    <a:pathLst>
                      <a:path extrusionOk="0" fill="none" h="1599" w="240">
                        <a:moveTo>
                          <a:pt x="0" y="1"/>
                        </a:moveTo>
                        <a:lnTo>
                          <a:pt x="239" y="1599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4" name="Google Shape;1074;p15"/>
                  <p:cNvSpPr/>
                  <p:nvPr/>
                </p:nvSpPr>
                <p:spPr>
                  <a:xfrm>
                    <a:off x="12472300" y="6085525"/>
                    <a:ext cx="66100" cy="5625"/>
                  </a:xfrm>
                  <a:custGeom>
                    <a:rect b="b" l="l" r="r" t="t"/>
                    <a:pathLst>
                      <a:path extrusionOk="0" fill="none" h="225" w="2644">
                        <a:moveTo>
                          <a:pt x="0" y="1"/>
                        </a:moveTo>
                        <a:lnTo>
                          <a:pt x="2644" y="225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5" name="Google Shape;1075;p15"/>
                  <p:cNvSpPr/>
                  <p:nvPr/>
                </p:nvSpPr>
                <p:spPr>
                  <a:xfrm>
                    <a:off x="12400600" y="5975375"/>
                    <a:ext cx="321900" cy="22800"/>
                  </a:xfrm>
                  <a:custGeom>
                    <a:rect b="b" l="l" r="r" t="t"/>
                    <a:pathLst>
                      <a:path extrusionOk="0" fill="none" h="912" w="12876">
                        <a:moveTo>
                          <a:pt x="1" y="912"/>
                        </a:moveTo>
                        <a:cubicBezTo>
                          <a:pt x="1" y="912"/>
                          <a:pt x="7484" y="1"/>
                          <a:pt x="12875" y="105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6" name="Google Shape;1076;p15"/>
                  <p:cNvSpPr/>
                  <p:nvPr/>
                </p:nvSpPr>
                <p:spPr>
                  <a:xfrm>
                    <a:off x="12617175" y="5979500"/>
                    <a:ext cx="67975" cy="23525"/>
                  </a:xfrm>
                  <a:custGeom>
                    <a:rect b="b" l="l" r="r" t="t"/>
                    <a:pathLst>
                      <a:path extrusionOk="0" fill="none" h="941" w="2719">
                        <a:moveTo>
                          <a:pt x="0" y="0"/>
                        </a:moveTo>
                        <a:lnTo>
                          <a:pt x="2719" y="94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7" name="Google Shape;1077;p15"/>
                  <p:cNvSpPr/>
                  <p:nvPr/>
                </p:nvSpPr>
                <p:spPr>
                  <a:xfrm>
                    <a:off x="12525700" y="5955600"/>
                    <a:ext cx="22800" cy="30250"/>
                  </a:xfrm>
                  <a:custGeom>
                    <a:rect b="b" l="l" r="r" t="t"/>
                    <a:pathLst>
                      <a:path extrusionOk="0" fill="none" h="1210" w="912">
                        <a:moveTo>
                          <a:pt x="0" y="1210"/>
                        </a:moveTo>
                        <a:lnTo>
                          <a:pt x="911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8" name="Google Shape;1078;p15"/>
                  <p:cNvSpPr/>
                  <p:nvPr/>
                </p:nvSpPr>
                <p:spPr>
                  <a:xfrm>
                    <a:off x="12117950" y="5945500"/>
                    <a:ext cx="265875" cy="84425"/>
                  </a:xfrm>
                  <a:custGeom>
                    <a:rect b="b" l="l" r="r" t="t"/>
                    <a:pathLst>
                      <a:path extrusionOk="0" fill="none" h="3377" w="10635">
                        <a:moveTo>
                          <a:pt x="10635" y="3376"/>
                        </a:moveTo>
                        <a:cubicBezTo>
                          <a:pt x="10635" y="3376"/>
                          <a:pt x="5138" y="434"/>
                          <a:pt x="0" y="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9" name="Google Shape;1079;p15"/>
                  <p:cNvSpPr/>
                  <p:nvPr/>
                </p:nvSpPr>
                <p:spPr>
                  <a:xfrm>
                    <a:off x="12171350" y="5961575"/>
                    <a:ext cx="36975" cy="17575"/>
                  </a:xfrm>
                  <a:custGeom>
                    <a:rect b="b" l="l" r="r" t="t"/>
                    <a:pathLst>
                      <a:path extrusionOk="0" fill="none" h="703" w="1479">
                        <a:moveTo>
                          <a:pt x="1479" y="0"/>
                        </a:moveTo>
                        <a:lnTo>
                          <a:pt x="0" y="702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0" name="Google Shape;1080;p15"/>
                  <p:cNvSpPr/>
                  <p:nvPr/>
                </p:nvSpPr>
                <p:spPr>
                  <a:xfrm>
                    <a:off x="12246775" y="5935050"/>
                    <a:ext cx="41475" cy="52300"/>
                  </a:xfrm>
                  <a:custGeom>
                    <a:rect b="b" l="l" r="r" t="t"/>
                    <a:pathLst>
                      <a:path extrusionOk="0" fill="none" h="2092" w="1659">
                        <a:moveTo>
                          <a:pt x="1658" y="2092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1" name="Google Shape;1081;p15"/>
                  <p:cNvSpPr/>
                  <p:nvPr/>
                </p:nvSpPr>
                <p:spPr>
                  <a:xfrm>
                    <a:off x="12238550" y="5719225"/>
                    <a:ext cx="162075" cy="278950"/>
                  </a:xfrm>
                  <a:custGeom>
                    <a:rect b="b" l="l" r="r" t="t"/>
                    <a:pathLst>
                      <a:path extrusionOk="0" fill="none" h="11158" w="6483">
                        <a:moveTo>
                          <a:pt x="6483" y="11158"/>
                        </a:moveTo>
                        <a:cubicBezTo>
                          <a:pt x="6483" y="11158"/>
                          <a:pt x="3077" y="4452"/>
                          <a:pt x="1" y="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2" name="Google Shape;1082;p15"/>
                  <p:cNvSpPr/>
                  <p:nvPr/>
                </p:nvSpPr>
                <p:spPr>
                  <a:xfrm>
                    <a:off x="12238550" y="5764400"/>
                    <a:ext cx="57150" cy="43725"/>
                  </a:xfrm>
                  <a:custGeom>
                    <a:rect b="b" l="l" r="r" t="t"/>
                    <a:pathLst>
                      <a:path extrusionOk="0" fill="none" h="1749" w="2286">
                        <a:moveTo>
                          <a:pt x="2286" y="1748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3" name="Google Shape;1083;p15"/>
                  <p:cNvSpPr/>
                  <p:nvPr/>
                </p:nvSpPr>
                <p:spPr>
                  <a:xfrm>
                    <a:off x="12341225" y="5851775"/>
                    <a:ext cx="12725" cy="35500"/>
                  </a:xfrm>
                  <a:custGeom>
                    <a:rect b="b" l="l" r="r" t="t"/>
                    <a:pathLst>
                      <a:path extrusionOk="0" fill="none" h="1420" w="509">
                        <a:moveTo>
                          <a:pt x="1" y="1420"/>
                        </a:moveTo>
                        <a:lnTo>
                          <a:pt x="509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4" name="Google Shape;1084;p15"/>
                  <p:cNvSpPr/>
                  <p:nvPr/>
                </p:nvSpPr>
                <p:spPr>
                  <a:xfrm>
                    <a:off x="12474525" y="5840200"/>
                    <a:ext cx="56800" cy="19825"/>
                  </a:xfrm>
                  <a:custGeom>
                    <a:rect b="b" l="l" r="r" t="t"/>
                    <a:pathLst>
                      <a:path extrusionOk="0" fill="none" h="793" w="2272">
                        <a:moveTo>
                          <a:pt x="1" y="793"/>
                        </a:moveTo>
                        <a:lnTo>
                          <a:pt x="2271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5" name="Google Shape;1085;p15"/>
                  <p:cNvSpPr/>
                  <p:nvPr/>
                </p:nvSpPr>
                <p:spPr>
                  <a:xfrm>
                    <a:off x="12483875" y="5783075"/>
                    <a:ext cx="12725" cy="35125"/>
                  </a:xfrm>
                  <a:custGeom>
                    <a:rect b="b" l="l" r="r" t="t"/>
                    <a:pathLst>
                      <a:path extrusionOk="0" fill="none" h="1405" w="509">
                        <a:moveTo>
                          <a:pt x="0" y="1"/>
                        </a:moveTo>
                        <a:lnTo>
                          <a:pt x="508" y="1405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086" name="Google Shape;1086;p15"/>
              <p:cNvSpPr/>
              <p:nvPr/>
            </p:nvSpPr>
            <p:spPr>
              <a:xfrm flipH="1" rot="10800000">
                <a:off x="290120" y="1212078"/>
                <a:ext cx="215061" cy="165143"/>
              </a:xfrm>
              <a:custGeom>
                <a:rect b="b" l="l" r="r" t="t"/>
                <a:pathLst>
                  <a:path extrusionOk="0" fill="none" h="4347" w="5661">
                    <a:moveTo>
                      <a:pt x="5661" y="4347"/>
                    </a:moveTo>
                    <a:cubicBezTo>
                      <a:pt x="5661" y="4347"/>
                      <a:pt x="1150" y="762"/>
                      <a:pt x="702" y="1"/>
                    </a:cubicBezTo>
                    <a:moveTo>
                      <a:pt x="0" y="2181"/>
                    </a:moveTo>
                    <a:lnTo>
                      <a:pt x="3017" y="218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15"/>
              <p:cNvSpPr/>
              <p:nvPr/>
            </p:nvSpPr>
            <p:spPr>
              <a:xfrm>
                <a:off x="382038" y="3310652"/>
                <a:ext cx="179313" cy="389284"/>
              </a:xfrm>
              <a:custGeom>
                <a:rect b="b" l="l" r="r" t="t"/>
                <a:pathLst>
                  <a:path extrusionOk="0" fill="none" h="10247" w="4720">
                    <a:moveTo>
                      <a:pt x="0" y="10247"/>
                    </a:moveTo>
                    <a:cubicBezTo>
                      <a:pt x="0" y="10247"/>
                      <a:pt x="3928" y="6020"/>
                      <a:pt x="4720" y="5647"/>
                    </a:cubicBezTo>
                    <a:moveTo>
                      <a:pt x="2763" y="2615"/>
                    </a:moveTo>
                    <a:cubicBezTo>
                      <a:pt x="2763" y="2615"/>
                      <a:pt x="3689" y="1390"/>
                      <a:pt x="4436" y="1226"/>
                    </a:cubicBezTo>
                    <a:moveTo>
                      <a:pt x="1359" y="8813"/>
                    </a:moveTo>
                    <a:cubicBezTo>
                      <a:pt x="1359" y="8813"/>
                      <a:pt x="3361" y="3735"/>
                      <a:pt x="2629" y="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8" name="Google Shape;1088;p15"/>
            <p:cNvGrpSpPr/>
            <p:nvPr/>
          </p:nvGrpSpPr>
          <p:grpSpPr>
            <a:xfrm rot="-10016690">
              <a:off x="150642" y="3855873"/>
              <a:ext cx="286326" cy="174629"/>
              <a:chOff x="8227451" y="796881"/>
              <a:chExt cx="286312" cy="174621"/>
            </a:xfrm>
          </p:grpSpPr>
          <p:sp>
            <p:nvSpPr>
              <p:cNvPr id="1089" name="Google Shape;1089;p15"/>
              <p:cNvSpPr/>
              <p:nvPr/>
            </p:nvSpPr>
            <p:spPr>
              <a:xfrm>
                <a:off x="8351049" y="796881"/>
                <a:ext cx="162715" cy="174621"/>
              </a:xfrm>
              <a:custGeom>
                <a:rect b="b" l="l" r="r" t="t"/>
                <a:pathLst>
                  <a:path extrusionOk="0" h="1540" w="1435">
                    <a:moveTo>
                      <a:pt x="210" y="1"/>
                    </a:moveTo>
                    <a:lnTo>
                      <a:pt x="210" y="1"/>
                    </a:lnTo>
                    <a:cubicBezTo>
                      <a:pt x="1" y="1315"/>
                      <a:pt x="1046" y="1539"/>
                      <a:pt x="1046" y="1539"/>
                    </a:cubicBezTo>
                    <a:cubicBezTo>
                      <a:pt x="1434" y="509"/>
                      <a:pt x="210" y="1"/>
                      <a:pt x="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15"/>
              <p:cNvSpPr/>
              <p:nvPr/>
            </p:nvSpPr>
            <p:spPr>
              <a:xfrm>
                <a:off x="8227451" y="805385"/>
                <a:ext cx="123708" cy="132213"/>
              </a:xfrm>
              <a:custGeom>
                <a:rect b="b" l="l" r="r" t="t"/>
                <a:pathLst>
                  <a:path extrusionOk="0" h="1166" w="1091">
                    <a:moveTo>
                      <a:pt x="1031" y="1"/>
                    </a:moveTo>
                    <a:cubicBezTo>
                      <a:pt x="0" y="314"/>
                      <a:pt x="194" y="1166"/>
                      <a:pt x="194" y="1166"/>
                    </a:cubicBezTo>
                    <a:cubicBezTo>
                      <a:pt x="1090" y="1076"/>
                      <a:pt x="1031" y="1"/>
                      <a:pt x="10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1" name="Google Shape;1091;p15"/>
            <p:cNvGrpSpPr/>
            <p:nvPr/>
          </p:nvGrpSpPr>
          <p:grpSpPr>
            <a:xfrm flipH="1" rot="-4500054">
              <a:off x="-156669" y="4132708"/>
              <a:ext cx="827967" cy="1076593"/>
              <a:chOff x="7054700" y="8340850"/>
              <a:chExt cx="411525" cy="535100"/>
            </a:xfrm>
          </p:grpSpPr>
          <p:sp>
            <p:nvSpPr>
              <p:cNvPr id="1092" name="Google Shape;1092;p15"/>
              <p:cNvSpPr/>
              <p:nvPr/>
            </p:nvSpPr>
            <p:spPr>
              <a:xfrm>
                <a:off x="7224975" y="8340850"/>
                <a:ext cx="101600" cy="243850"/>
              </a:xfrm>
              <a:custGeom>
                <a:rect b="b" l="l" r="r" t="t"/>
                <a:pathLst>
                  <a:path extrusionOk="0" fill="none" h="9754" w="4064">
                    <a:moveTo>
                      <a:pt x="1" y="9753"/>
                    </a:moveTo>
                    <a:cubicBezTo>
                      <a:pt x="1" y="9753"/>
                      <a:pt x="3107" y="3690"/>
                      <a:pt x="4063" y="0"/>
                    </a:cubicBezTo>
                    <a:moveTo>
                      <a:pt x="3555" y="9753"/>
                    </a:moveTo>
                    <a:cubicBezTo>
                      <a:pt x="3555" y="9753"/>
                      <a:pt x="2465" y="7050"/>
                      <a:pt x="2420" y="4496"/>
                    </a:cubicBezTo>
                  </a:path>
                </a:pathLst>
              </a:custGeom>
              <a:noFill/>
              <a:ln cap="flat" cmpd="sng" w="1567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15"/>
              <p:cNvSpPr/>
              <p:nvPr/>
            </p:nvSpPr>
            <p:spPr>
              <a:xfrm>
                <a:off x="7054700" y="8573950"/>
                <a:ext cx="252825" cy="194075"/>
              </a:xfrm>
              <a:custGeom>
                <a:rect b="b" l="l" r="r" t="t"/>
                <a:pathLst>
                  <a:path extrusionOk="0" h="7763" w="10113">
                    <a:moveTo>
                      <a:pt x="6465" y="0"/>
                    </a:moveTo>
                    <a:cubicBezTo>
                      <a:pt x="6295" y="0"/>
                      <a:pt x="6122" y="87"/>
                      <a:pt x="6020" y="250"/>
                    </a:cubicBezTo>
                    <a:cubicBezTo>
                      <a:pt x="5632" y="848"/>
                      <a:pt x="5497" y="1490"/>
                      <a:pt x="5452" y="1998"/>
                    </a:cubicBezTo>
                    <a:cubicBezTo>
                      <a:pt x="5044" y="1913"/>
                      <a:pt x="4502" y="1830"/>
                      <a:pt x="3931" y="1830"/>
                    </a:cubicBezTo>
                    <a:cubicBezTo>
                      <a:pt x="2791" y="1830"/>
                      <a:pt x="1539" y="2162"/>
                      <a:pt x="1031" y="3476"/>
                    </a:cubicBezTo>
                    <a:cubicBezTo>
                      <a:pt x="1" y="6135"/>
                      <a:pt x="4497" y="7106"/>
                      <a:pt x="4497" y="7106"/>
                    </a:cubicBezTo>
                    <a:cubicBezTo>
                      <a:pt x="4497" y="7106"/>
                      <a:pt x="5916" y="7762"/>
                      <a:pt x="7253" y="7762"/>
                    </a:cubicBezTo>
                    <a:cubicBezTo>
                      <a:pt x="8206" y="7762"/>
                      <a:pt x="9117" y="7428"/>
                      <a:pt x="9440" y="6284"/>
                    </a:cubicBezTo>
                    <a:cubicBezTo>
                      <a:pt x="10112" y="4014"/>
                      <a:pt x="7379" y="2670"/>
                      <a:pt x="6453" y="2296"/>
                    </a:cubicBezTo>
                    <a:cubicBezTo>
                      <a:pt x="6722" y="1848"/>
                      <a:pt x="7080" y="1490"/>
                      <a:pt x="7379" y="1236"/>
                    </a:cubicBezTo>
                    <a:cubicBezTo>
                      <a:pt x="7678" y="982"/>
                      <a:pt x="7603" y="519"/>
                      <a:pt x="7275" y="355"/>
                    </a:cubicBezTo>
                    <a:lnTo>
                      <a:pt x="6692" y="56"/>
                    </a:lnTo>
                    <a:cubicBezTo>
                      <a:pt x="6622" y="18"/>
                      <a:pt x="6543" y="0"/>
                      <a:pt x="6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15"/>
              <p:cNvSpPr/>
              <p:nvPr/>
            </p:nvSpPr>
            <p:spPr>
              <a:xfrm>
                <a:off x="7065175" y="8679500"/>
                <a:ext cx="190450" cy="186150"/>
              </a:xfrm>
              <a:custGeom>
                <a:rect b="b" l="l" r="r" t="t"/>
                <a:pathLst>
                  <a:path extrusionOk="0" h="7446" w="7618">
                    <a:moveTo>
                      <a:pt x="2208" y="0"/>
                    </a:moveTo>
                    <a:cubicBezTo>
                      <a:pt x="1980" y="0"/>
                      <a:pt x="1759" y="147"/>
                      <a:pt x="1688" y="389"/>
                    </a:cubicBezTo>
                    <a:lnTo>
                      <a:pt x="538" y="3840"/>
                    </a:lnTo>
                    <a:cubicBezTo>
                      <a:pt x="0" y="5438"/>
                      <a:pt x="1673" y="7021"/>
                      <a:pt x="2599" y="7335"/>
                    </a:cubicBezTo>
                    <a:cubicBezTo>
                      <a:pt x="2659" y="7365"/>
                      <a:pt x="2733" y="7379"/>
                      <a:pt x="2793" y="7379"/>
                    </a:cubicBezTo>
                    <a:cubicBezTo>
                      <a:pt x="2986" y="7422"/>
                      <a:pt x="3215" y="7445"/>
                      <a:pt x="3464" y="7445"/>
                    </a:cubicBezTo>
                    <a:cubicBezTo>
                      <a:pt x="4179" y="7445"/>
                      <a:pt x="5055" y="7251"/>
                      <a:pt x="5676" y="6752"/>
                    </a:cubicBezTo>
                    <a:lnTo>
                      <a:pt x="5691" y="6737"/>
                    </a:lnTo>
                    <a:lnTo>
                      <a:pt x="5706" y="6737"/>
                    </a:lnTo>
                    <a:lnTo>
                      <a:pt x="5721" y="6722"/>
                    </a:lnTo>
                    <a:lnTo>
                      <a:pt x="5735" y="6707"/>
                    </a:lnTo>
                    <a:lnTo>
                      <a:pt x="5750" y="6692"/>
                    </a:lnTo>
                    <a:lnTo>
                      <a:pt x="5765" y="6677"/>
                    </a:lnTo>
                    <a:lnTo>
                      <a:pt x="5780" y="6677"/>
                    </a:lnTo>
                    <a:lnTo>
                      <a:pt x="5795" y="6663"/>
                    </a:lnTo>
                    <a:lnTo>
                      <a:pt x="5795" y="6648"/>
                    </a:lnTo>
                    <a:lnTo>
                      <a:pt x="5810" y="6633"/>
                    </a:lnTo>
                    <a:lnTo>
                      <a:pt x="5825" y="6618"/>
                    </a:lnTo>
                    <a:lnTo>
                      <a:pt x="5840" y="6603"/>
                    </a:lnTo>
                    <a:lnTo>
                      <a:pt x="5855" y="6603"/>
                    </a:lnTo>
                    <a:cubicBezTo>
                      <a:pt x="6079" y="6379"/>
                      <a:pt x="6258" y="6110"/>
                      <a:pt x="6378" y="5811"/>
                    </a:cubicBezTo>
                    <a:lnTo>
                      <a:pt x="7528" y="2361"/>
                    </a:lnTo>
                    <a:cubicBezTo>
                      <a:pt x="7617" y="2122"/>
                      <a:pt x="7513" y="1853"/>
                      <a:pt x="7304" y="1704"/>
                    </a:cubicBezTo>
                    <a:cubicBezTo>
                      <a:pt x="7289" y="1674"/>
                      <a:pt x="7244" y="1659"/>
                      <a:pt x="7214" y="1644"/>
                    </a:cubicBezTo>
                    <a:cubicBezTo>
                      <a:pt x="6004" y="808"/>
                      <a:pt x="4615" y="285"/>
                      <a:pt x="3181" y="91"/>
                    </a:cubicBezTo>
                    <a:cubicBezTo>
                      <a:pt x="2868" y="46"/>
                      <a:pt x="2569" y="16"/>
                      <a:pt x="2241" y="1"/>
                    </a:cubicBezTo>
                    <a:cubicBezTo>
                      <a:pt x="2230" y="0"/>
                      <a:pt x="2219" y="0"/>
                      <a:pt x="22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15"/>
              <p:cNvSpPr/>
              <p:nvPr/>
            </p:nvSpPr>
            <p:spPr>
              <a:xfrm>
                <a:off x="7064800" y="8679875"/>
                <a:ext cx="79550" cy="184500"/>
              </a:xfrm>
              <a:custGeom>
                <a:rect b="b" l="l" r="r" t="t"/>
                <a:pathLst>
                  <a:path extrusionOk="0" h="7380" w="3182">
                    <a:moveTo>
                      <a:pt x="2223" y="0"/>
                    </a:moveTo>
                    <a:cubicBezTo>
                      <a:pt x="1982" y="0"/>
                      <a:pt x="1759" y="161"/>
                      <a:pt x="1688" y="389"/>
                    </a:cubicBezTo>
                    <a:lnTo>
                      <a:pt x="538" y="3825"/>
                    </a:lnTo>
                    <a:cubicBezTo>
                      <a:pt x="0" y="5438"/>
                      <a:pt x="1688" y="7021"/>
                      <a:pt x="2599" y="7335"/>
                    </a:cubicBezTo>
                    <a:cubicBezTo>
                      <a:pt x="2659" y="7364"/>
                      <a:pt x="2733" y="7364"/>
                      <a:pt x="2793" y="7379"/>
                    </a:cubicBezTo>
                    <a:cubicBezTo>
                      <a:pt x="1688" y="4616"/>
                      <a:pt x="2554" y="1629"/>
                      <a:pt x="3182" y="91"/>
                    </a:cubicBezTo>
                    <a:cubicBezTo>
                      <a:pt x="2868" y="46"/>
                      <a:pt x="2569" y="16"/>
                      <a:pt x="2256" y="1"/>
                    </a:cubicBezTo>
                    <a:cubicBezTo>
                      <a:pt x="2245" y="0"/>
                      <a:pt x="2234" y="0"/>
                      <a:pt x="22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15"/>
              <p:cNvSpPr/>
              <p:nvPr/>
            </p:nvSpPr>
            <p:spPr>
              <a:xfrm>
                <a:off x="7220125" y="8580850"/>
                <a:ext cx="246100" cy="190825"/>
              </a:xfrm>
              <a:custGeom>
                <a:rect b="b" l="l" r="r" t="t"/>
                <a:pathLst>
                  <a:path extrusionOk="0" h="7633" w="9844">
                    <a:moveTo>
                      <a:pt x="4066" y="0"/>
                    </a:moveTo>
                    <a:cubicBezTo>
                      <a:pt x="4046" y="0"/>
                      <a:pt x="4025" y="2"/>
                      <a:pt x="4003" y="4"/>
                    </a:cubicBezTo>
                    <a:lnTo>
                      <a:pt x="3361" y="49"/>
                    </a:lnTo>
                    <a:cubicBezTo>
                      <a:pt x="3092" y="79"/>
                      <a:pt x="2883" y="318"/>
                      <a:pt x="2883" y="587"/>
                    </a:cubicBezTo>
                    <a:cubicBezTo>
                      <a:pt x="2883" y="1304"/>
                      <a:pt x="3107" y="1916"/>
                      <a:pt x="3346" y="2364"/>
                    </a:cubicBezTo>
                    <a:cubicBezTo>
                      <a:pt x="2181" y="2797"/>
                      <a:pt x="0" y="3902"/>
                      <a:pt x="419" y="5964"/>
                    </a:cubicBezTo>
                    <a:cubicBezTo>
                      <a:pt x="671" y="7283"/>
                      <a:pt x="1762" y="7633"/>
                      <a:pt x="2847" y="7633"/>
                    </a:cubicBezTo>
                    <a:cubicBezTo>
                      <a:pt x="4071" y="7633"/>
                      <a:pt x="5288" y="7188"/>
                      <a:pt x="5288" y="7188"/>
                    </a:cubicBezTo>
                    <a:cubicBezTo>
                      <a:pt x="5288" y="7188"/>
                      <a:pt x="9843" y="6576"/>
                      <a:pt x="9022" y="3843"/>
                    </a:cubicBezTo>
                    <a:cubicBezTo>
                      <a:pt x="8564" y="2286"/>
                      <a:pt x="7004" y="1949"/>
                      <a:pt x="5754" y="1949"/>
                    </a:cubicBezTo>
                    <a:cubicBezTo>
                      <a:pt x="5169" y="1949"/>
                      <a:pt x="4652" y="2023"/>
                      <a:pt x="4347" y="2080"/>
                    </a:cubicBezTo>
                    <a:cubicBezTo>
                      <a:pt x="4332" y="1557"/>
                      <a:pt x="4451" y="1065"/>
                      <a:pt x="4571" y="691"/>
                    </a:cubicBezTo>
                    <a:cubicBezTo>
                      <a:pt x="4669" y="339"/>
                      <a:pt x="4409" y="0"/>
                      <a:pt x="40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15"/>
              <p:cNvSpPr/>
              <p:nvPr/>
            </p:nvSpPr>
            <p:spPr>
              <a:xfrm>
                <a:off x="7266800" y="8692100"/>
                <a:ext cx="174400" cy="183850"/>
              </a:xfrm>
              <a:custGeom>
                <a:rect b="b" l="l" r="r" t="t"/>
                <a:pathLst>
                  <a:path extrusionOk="0" h="7354" w="6976">
                    <a:moveTo>
                      <a:pt x="5102" y="1"/>
                    </a:moveTo>
                    <a:cubicBezTo>
                      <a:pt x="3724" y="1"/>
                      <a:pt x="2379" y="298"/>
                      <a:pt x="1151" y="856"/>
                    </a:cubicBezTo>
                    <a:cubicBezTo>
                      <a:pt x="882" y="976"/>
                      <a:pt x="598" y="1140"/>
                      <a:pt x="329" y="1289"/>
                    </a:cubicBezTo>
                    <a:cubicBezTo>
                      <a:pt x="105" y="1409"/>
                      <a:pt x="0" y="1663"/>
                      <a:pt x="60" y="1917"/>
                    </a:cubicBezTo>
                    <a:lnTo>
                      <a:pt x="912" y="5442"/>
                    </a:lnTo>
                    <a:cubicBezTo>
                      <a:pt x="1249" y="6815"/>
                      <a:pt x="2901" y="7354"/>
                      <a:pt x="3984" y="7354"/>
                    </a:cubicBezTo>
                    <a:cubicBezTo>
                      <a:pt x="4196" y="7354"/>
                      <a:pt x="4387" y="7333"/>
                      <a:pt x="4541" y="7294"/>
                    </a:cubicBezTo>
                    <a:cubicBezTo>
                      <a:pt x="4601" y="7279"/>
                      <a:pt x="4660" y="7264"/>
                      <a:pt x="4735" y="7234"/>
                    </a:cubicBezTo>
                    <a:cubicBezTo>
                      <a:pt x="5452" y="6980"/>
                      <a:pt x="6483" y="6173"/>
                      <a:pt x="6826" y="5158"/>
                    </a:cubicBezTo>
                    <a:lnTo>
                      <a:pt x="6841" y="5143"/>
                    </a:lnTo>
                    <a:lnTo>
                      <a:pt x="6841" y="5113"/>
                    </a:lnTo>
                    <a:lnTo>
                      <a:pt x="6856" y="5098"/>
                    </a:lnTo>
                    <a:lnTo>
                      <a:pt x="6856" y="5083"/>
                    </a:lnTo>
                    <a:lnTo>
                      <a:pt x="6856" y="5068"/>
                    </a:lnTo>
                    <a:lnTo>
                      <a:pt x="6871" y="5053"/>
                    </a:lnTo>
                    <a:lnTo>
                      <a:pt x="6871" y="5038"/>
                    </a:lnTo>
                    <a:lnTo>
                      <a:pt x="6871" y="5008"/>
                    </a:lnTo>
                    <a:lnTo>
                      <a:pt x="6886" y="4994"/>
                    </a:lnTo>
                    <a:lnTo>
                      <a:pt x="6886" y="4979"/>
                    </a:lnTo>
                    <a:lnTo>
                      <a:pt x="6886" y="4964"/>
                    </a:lnTo>
                    <a:lnTo>
                      <a:pt x="6886" y="4949"/>
                    </a:lnTo>
                    <a:cubicBezTo>
                      <a:pt x="6961" y="4635"/>
                      <a:pt x="6975" y="4307"/>
                      <a:pt x="6901" y="3978"/>
                    </a:cubicBezTo>
                    <a:lnTo>
                      <a:pt x="6035" y="453"/>
                    </a:lnTo>
                    <a:cubicBezTo>
                      <a:pt x="5975" y="199"/>
                      <a:pt x="5766" y="20"/>
                      <a:pt x="5497" y="5"/>
                    </a:cubicBezTo>
                    <a:lnTo>
                      <a:pt x="5392" y="5"/>
                    </a:lnTo>
                    <a:cubicBezTo>
                      <a:pt x="5295" y="2"/>
                      <a:pt x="5199" y="1"/>
                      <a:pt x="51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15"/>
              <p:cNvSpPr/>
              <p:nvPr/>
            </p:nvSpPr>
            <p:spPr>
              <a:xfrm>
                <a:off x="7266800" y="8713500"/>
                <a:ext cx="118400" cy="162450"/>
              </a:xfrm>
              <a:custGeom>
                <a:rect b="b" l="l" r="r" t="t"/>
                <a:pathLst>
                  <a:path extrusionOk="0" h="6498" w="4736">
                    <a:moveTo>
                      <a:pt x="1151" y="0"/>
                    </a:moveTo>
                    <a:cubicBezTo>
                      <a:pt x="882" y="120"/>
                      <a:pt x="598" y="269"/>
                      <a:pt x="329" y="433"/>
                    </a:cubicBezTo>
                    <a:cubicBezTo>
                      <a:pt x="105" y="553"/>
                      <a:pt x="0" y="807"/>
                      <a:pt x="60" y="1061"/>
                    </a:cubicBezTo>
                    <a:lnTo>
                      <a:pt x="912" y="4586"/>
                    </a:lnTo>
                    <a:cubicBezTo>
                      <a:pt x="1249" y="5959"/>
                      <a:pt x="2901" y="6498"/>
                      <a:pt x="3984" y="6498"/>
                    </a:cubicBezTo>
                    <a:cubicBezTo>
                      <a:pt x="4196" y="6498"/>
                      <a:pt x="4387" y="6477"/>
                      <a:pt x="4541" y="6438"/>
                    </a:cubicBezTo>
                    <a:cubicBezTo>
                      <a:pt x="4601" y="6423"/>
                      <a:pt x="4660" y="6408"/>
                      <a:pt x="4735" y="6378"/>
                    </a:cubicBezTo>
                    <a:cubicBezTo>
                      <a:pt x="2316" y="4645"/>
                      <a:pt x="1449" y="1658"/>
                      <a:pt x="11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15"/>
              <p:cNvSpPr/>
              <p:nvPr/>
            </p:nvSpPr>
            <p:spPr>
              <a:xfrm>
                <a:off x="7292575" y="8422250"/>
                <a:ext cx="159825" cy="136675"/>
              </a:xfrm>
              <a:custGeom>
                <a:rect b="b" l="l" r="r" t="t"/>
                <a:pathLst>
                  <a:path extrusionOk="0" h="5467" w="6393">
                    <a:moveTo>
                      <a:pt x="1090" y="0"/>
                    </a:moveTo>
                    <a:cubicBezTo>
                      <a:pt x="1090" y="1"/>
                      <a:pt x="0" y="4541"/>
                      <a:pt x="5422" y="5467"/>
                    </a:cubicBezTo>
                    <a:lnTo>
                      <a:pt x="5437" y="5467"/>
                    </a:lnTo>
                    <a:cubicBezTo>
                      <a:pt x="5437" y="5467"/>
                      <a:pt x="6393" y="1479"/>
                      <a:pt x="10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15"/>
              <p:cNvSpPr/>
              <p:nvPr/>
            </p:nvSpPr>
            <p:spPr>
              <a:xfrm>
                <a:off x="7306375" y="8404700"/>
                <a:ext cx="97850" cy="124000"/>
              </a:xfrm>
              <a:custGeom>
                <a:rect b="b" l="l" r="r" t="t"/>
                <a:pathLst>
                  <a:path extrusionOk="0" fill="none" h="4960" w="3914">
                    <a:moveTo>
                      <a:pt x="1" y="0"/>
                    </a:moveTo>
                    <a:lnTo>
                      <a:pt x="3914" y="495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15"/>
              <p:cNvSpPr/>
              <p:nvPr/>
            </p:nvSpPr>
            <p:spPr>
              <a:xfrm>
                <a:off x="7104375" y="8455100"/>
                <a:ext cx="188200" cy="154625"/>
              </a:xfrm>
              <a:custGeom>
                <a:rect b="b" l="l" r="r" t="t"/>
                <a:pathLst>
                  <a:path extrusionOk="0" h="6185" w="7528">
                    <a:moveTo>
                      <a:pt x="6796" y="1"/>
                    </a:moveTo>
                    <a:lnTo>
                      <a:pt x="6796" y="1"/>
                    </a:lnTo>
                    <a:cubicBezTo>
                      <a:pt x="0" y="1091"/>
                      <a:pt x="643" y="6184"/>
                      <a:pt x="643" y="6184"/>
                    </a:cubicBezTo>
                    <a:lnTo>
                      <a:pt x="673" y="6184"/>
                    </a:lnTo>
                    <a:cubicBezTo>
                      <a:pt x="7528" y="5796"/>
                      <a:pt x="6796" y="1"/>
                      <a:pt x="67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15"/>
              <p:cNvSpPr/>
              <p:nvPr/>
            </p:nvSpPr>
            <p:spPr>
              <a:xfrm>
                <a:off x="7154775" y="8435700"/>
                <a:ext cx="138925" cy="140025"/>
              </a:xfrm>
              <a:custGeom>
                <a:rect b="b" l="l" r="r" t="t"/>
                <a:pathLst>
                  <a:path extrusionOk="0" fill="none" h="5601" w="5557">
                    <a:moveTo>
                      <a:pt x="5557" y="0"/>
                    </a:moveTo>
                    <a:lnTo>
                      <a:pt x="1" y="560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3" name="Google Shape;1103;p15"/>
            <p:cNvGrpSpPr/>
            <p:nvPr/>
          </p:nvGrpSpPr>
          <p:grpSpPr>
            <a:xfrm flipH="1" rot="9069629">
              <a:off x="-695611" y="199412"/>
              <a:ext cx="1594097" cy="1271020"/>
              <a:chOff x="12004800" y="5638575"/>
              <a:chExt cx="810675" cy="646375"/>
            </a:xfrm>
          </p:grpSpPr>
          <p:grpSp>
            <p:nvGrpSpPr>
              <p:cNvPr id="1104" name="Google Shape;1104;p15"/>
              <p:cNvGrpSpPr/>
              <p:nvPr/>
            </p:nvGrpSpPr>
            <p:grpSpPr>
              <a:xfrm>
                <a:off x="12004800" y="5638575"/>
                <a:ext cx="810675" cy="646375"/>
                <a:chOff x="12004800" y="5638575"/>
                <a:chExt cx="810675" cy="646375"/>
              </a:xfrm>
            </p:grpSpPr>
            <p:sp>
              <p:nvSpPr>
                <p:cNvPr id="1105" name="Google Shape;1105;p15"/>
                <p:cNvSpPr/>
                <p:nvPr/>
              </p:nvSpPr>
              <p:spPr>
                <a:xfrm>
                  <a:off x="12004800" y="5638950"/>
                  <a:ext cx="587750" cy="461350"/>
                </a:xfrm>
                <a:custGeom>
                  <a:rect b="b" l="l" r="r" t="t"/>
                  <a:pathLst>
                    <a:path extrusionOk="0" h="18454" w="23510">
                      <a:moveTo>
                        <a:pt x="23510" y="1"/>
                      </a:moveTo>
                      <a:cubicBezTo>
                        <a:pt x="23092" y="598"/>
                        <a:pt x="20702" y="3077"/>
                        <a:pt x="20702" y="3077"/>
                      </a:cubicBezTo>
                      <a:lnTo>
                        <a:pt x="20478" y="2599"/>
                      </a:lnTo>
                      <a:cubicBezTo>
                        <a:pt x="19880" y="3481"/>
                        <a:pt x="18521" y="4810"/>
                        <a:pt x="18521" y="4810"/>
                      </a:cubicBezTo>
                      <a:lnTo>
                        <a:pt x="18222" y="4332"/>
                      </a:lnTo>
                      <a:cubicBezTo>
                        <a:pt x="17595" y="4840"/>
                        <a:pt x="16565" y="6647"/>
                        <a:pt x="16565" y="6647"/>
                      </a:cubicBezTo>
                      <a:lnTo>
                        <a:pt x="16176" y="6124"/>
                      </a:lnTo>
                      <a:cubicBezTo>
                        <a:pt x="15566" y="7129"/>
                        <a:pt x="15497" y="8268"/>
                        <a:pt x="15490" y="8468"/>
                      </a:cubicBezTo>
                      <a:lnTo>
                        <a:pt x="15490" y="8468"/>
                      </a:lnTo>
                      <a:cubicBezTo>
                        <a:pt x="15519" y="7158"/>
                        <a:pt x="14578" y="5452"/>
                        <a:pt x="14578" y="5452"/>
                      </a:cubicBezTo>
                      <a:lnTo>
                        <a:pt x="14399" y="6020"/>
                      </a:lnTo>
                      <a:cubicBezTo>
                        <a:pt x="13936" y="4974"/>
                        <a:pt x="12562" y="3690"/>
                        <a:pt x="12562" y="3690"/>
                      </a:cubicBezTo>
                      <a:lnTo>
                        <a:pt x="12383" y="4123"/>
                      </a:lnTo>
                      <a:cubicBezTo>
                        <a:pt x="11979" y="3481"/>
                        <a:pt x="10560" y="1957"/>
                        <a:pt x="10560" y="1957"/>
                      </a:cubicBezTo>
                      <a:lnTo>
                        <a:pt x="10531" y="2495"/>
                      </a:lnTo>
                      <a:cubicBezTo>
                        <a:pt x="9709" y="1763"/>
                        <a:pt x="7424" y="61"/>
                        <a:pt x="7424" y="60"/>
                      </a:cubicBezTo>
                      <a:lnTo>
                        <a:pt x="7424" y="60"/>
                      </a:lnTo>
                      <a:cubicBezTo>
                        <a:pt x="7767" y="777"/>
                        <a:pt x="7917" y="3062"/>
                        <a:pt x="7917" y="3062"/>
                      </a:cubicBezTo>
                      <a:lnTo>
                        <a:pt x="7469" y="3062"/>
                      </a:lnTo>
                      <a:cubicBezTo>
                        <a:pt x="7842" y="3944"/>
                        <a:pt x="8260" y="5721"/>
                        <a:pt x="8260" y="5721"/>
                      </a:cubicBezTo>
                      <a:lnTo>
                        <a:pt x="7723" y="5661"/>
                      </a:lnTo>
                      <a:lnTo>
                        <a:pt x="7723" y="5661"/>
                      </a:lnTo>
                      <a:cubicBezTo>
                        <a:pt x="7887" y="6617"/>
                        <a:pt x="8768" y="8141"/>
                        <a:pt x="8768" y="8141"/>
                      </a:cubicBezTo>
                      <a:lnTo>
                        <a:pt x="8051" y="8141"/>
                      </a:lnTo>
                      <a:cubicBezTo>
                        <a:pt x="8678" y="9365"/>
                        <a:pt x="10112" y="10500"/>
                        <a:pt x="10112" y="10500"/>
                      </a:cubicBezTo>
                      <a:cubicBezTo>
                        <a:pt x="9052" y="9813"/>
                        <a:pt x="6752" y="9679"/>
                        <a:pt x="6752" y="9679"/>
                      </a:cubicBezTo>
                      <a:lnTo>
                        <a:pt x="6752" y="9679"/>
                      </a:lnTo>
                      <a:lnTo>
                        <a:pt x="6841" y="10187"/>
                      </a:lnTo>
                      <a:cubicBezTo>
                        <a:pt x="6162" y="10086"/>
                        <a:pt x="5549" y="10057"/>
                        <a:pt x="5067" y="10057"/>
                      </a:cubicBezTo>
                      <a:cubicBezTo>
                        <a:pt x="4404" y="10057"/>
                        <a:pt x="3989" y="10112"/>
                        <a:pt x="3989" y="10112"/>
                      </a:cubicBezTo>
                      <a:lnTo>
                        <a:pt x="4317" y="10485"/>
                      </a:lnTo>
                      <a:cubicBezTo>
                        <a:pt x="3033" y="10530"/>
                        <a:pt x="1" y="11307"/>
                        <a:pt x="1" y="11307"/>
                      </a:cubicBezTo>
                      <a:cubicBezTo>
                        <a:pt x="1793" y="12756"/>
                        <a:pt x="3839" y="13921"/>
                        <a:pt x="3839" y="13921"/>
                      </a:cubicBezTo>
                      <a:lnTo>
                        <a:pt x="3436" y="14175"/>
                      </a:lnTo>
                      <a:cubicBezTo>
                        <a:pt x="4482" y="14712"/>
                        <a:pt x="6767" y="16505"/>
                        <a:pt x="6767" y="16505"/>
                      </a:cubicBezTo>
                      <a:lnTo>
                        <a:pt x="6423" y="16788"/>
                      </a:lnTo>
                      <a:cubicBezTo>
                        <a:pt x="7648" y="17640"/>
                        <a:pt x="10277" y="17983"/>
                        <a:pt x="10277" y="17983"/>
                      </a:cubicBezTo>
                      <a:lnTo>
                        <a:pt x="10067" y="18431"/>
                      </a:lnTo>
                      <a:cubicBezTo>
                        <a:pt x="10308" y="18447"/>
                        <a:pt x="10537" y="18454"/>
                        <a:pt x="10755" y="18454"/>
                      </a:cubicBezTo>
                      <a:cubicBezTo>
                        <a:pt x="13074" y="18454"/>
                        <a:pt x="14085" y="17655"/>
                        <a:pt x="14085" y="17655"/>
                      </a:cubicBezTo>
                      <a:lnTo>
                        <a:pt x="2351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6" name="Google Shape;1106;p15"/>
                <p:cNvSpPr/>
                <p:nvPr/>
              </p:nvSpPr>
              <p:spPr>
                <a:xfrm>
                  <a:off x="12354300" y="5638575"/>
                  <a:ext cx="461175" cy="646375"/>
                </a:xfrm>
                <a:custGeom>
                  <a:rect b="b" l="l" r="r" t="t"/>
                  <a:pathLst>
                    <a:path extrusionOk="0" h="25855" w="18447">
                      <a:moveTo>
                        <a:pt x="9545" y="1"/>
                      </a:moveTo>
                      <a:lnTo>
                        <a:pt x="105" y="17670"/>
                      </a:lnTo>
                      <a:cubicBezTo>
                        <a:pt x="105" y="17670"/>
                        <a:pt x="1" y="19208"/>
                        <a:pt x="1688" y="21434"/>
                      </a:cubicBezTo>
                      <a:lnTo>
                        <a:pt x="1957" y="21015"/>
                      </a:lnTo>
                      <a:cubicBezTo>
                        <a:pt x="1957" y="21015"/>
                        <a:pt x="3705" y="23017"/>
                        <a:pt x="5079" y="23554"/>
                      </a:cubicBezTo>
                      <a:lnTo>
                        <a:pt x="5124" y="23106"/>
                      </a:lnTo>
                      <a:cubicBezTo>
                        <a:pt x="5124" y="23106"/>
                        <a:pt x="7872" y="24017"/>
                        <a:pt x="8917" y="24585"/>
                      </a:cubicBezTo>
                      <a:lnTo>
                        <a:pt x="8902" y="24107"/>
                      </a:lnTo>
                      <a:lnTo>
                        <a:pt x="8902" y="24107"/>
                      </a:lnTo>
                      <a:cubicBezTo>
                        <a:pt x="8903" y="24107"/>
                        <a:pt x="11023" y="25153"/>
                        <a:pt x="13219" y="25855"/>
                      </a:cubicBezTo>
                      <a:cubicBezTo>
                        <a:pt x="13219" y="25855"/>
                        <a:pt x="12173" y="22897"/>
                        <a:pt x="11501" y="21792"/>
                      </a:cubicBezTo>
                      <a:lnTo>
                        <a:pt x="11501" y="21792"/>
                      </a:lnTo>
                      <a:lnTo>
                        <a:pt x="11994" y="21852"/>
                      </a:lnTo>
                      <a:cubicBezTo>
                        <a:pt x="11994" y="21852"/>
                        <a:pt x="11441" y="20717"/>
                        <a:pt x="10351" y="19522"/>
                      </a:cubicBezTo>
                      <a:lnTo>
                        <a:pt x="10814" y="19313"/>
                      </a:lnTo>
                      <a:cubicBezTo>
                        <a:pt x="10814" y="19313"/>
                        <a:pt x="9410" y="17461"/>
                        <a:pt x="8260" y="16983"/>
                      </a:cubicBezTo>
                      <a:lnTo>
                        <a:pt x="8260" y="16983"/>
                      </a:lnTo>
                      <a:cubicBezTo>
                        <a:pt x="8261" y="16983"/>
                        <a:pt x="9641" y="17407"/>
                        <a:pt x="10902" y="17407"/>
                      </a:cubicBezTo>
                      <a:cubicBezTo>
                        <a:pt x="11060" y="17407"/>
                        <a:pt x="11216" y="17401"/>
                        <a:pt x="11367" y="17386"/>
                      </a:cubicBezTo>
                      <a:lnTo>
                        <a:pt x="10964" y="16803"/>
                      </a:lnTo>
                      <a:cubicBezTo>
                        <a:pt x="10964" y="16803"/>
                        <a:pt x="12726" y="16669"/>
                        <a:pt x="13607" y="16296"/>
                      </a:cubicBezTo>
                      <a:lnTo>
                        <a:pt x="13249" y="15892"/>
                      </a:lnTo>
                      <a:cubicBezTo>
                        <a:pt x="13249" y="15892"/>
                        <a:pt x="14966" y="15250"/>
                        <a:pt x="15922" y="15071"/>
                      </a:cubicBezTo>
                      <a:lnTo>
                        <a:pt x="15668" y="14683"/>
                      </a:lnTo>
                      <a:cubicBezTo>
                        <a:pt x="15668" y="14683"/>
                        <a:pt x="17655" y="13532"/>
                        <a:pt x="18446" y="13428"/>
                      </a:cubicBezTo>
                      <a:cubicBezTo>
                        <a:pt x="18446" y="13428"/>
                        <a:pt x="15758" y="12457"/>
                        <a:pt x="14683" y="12218"/>
                      </a:cubicBezTo>
                      <a:lnTo>
                        <a:pt x="15116" y="11875"/>
                      </a:lnTo>
                      <a:cubicBezTo>
                        <a:pt x="15116" y="11875"/>
                        <a:pt x="13335" y="11587"/>
                        <a:pt x="12471" y="11587"/>
                      </a:cubicBezTo>
                      <a:cubicBezTo>
                        <a:pt x="12412" y="11587"/>
                        <a:pt x="12357" y="11588"/>
                        <a:pt x="12308" y="11591"/>
                      </a:cubicBezTo>
                      <a:lnTo>
                        <a:pt x="12577" y="11202"/>
                      </a:lnTo>
                      <a:cubicBezTo>
                        <a:pt x="12577" y="11202"/>
                        <a:pt x="11336" y="10900"/>
                        <a:pt x="10272" y="10900"/>
                      </a:cubicBezTo>
                      <a:cubicBezTo>
                        <a:pt x="10041" y="10900"/>
                        <a:pt x="9819" y="10914"/>
                        <a:pt x="9619" y="10949"/>
                      </a:cubicBezTo>
                      <a:lnTo>
                        <a:pt x="9978" y="10471"/>
                      </a:lnTo>
                      <a:lnTo>
                        <a:pt x="9978" y="10471"/>
                      </a:lnTo>
                      <a:cubicBezTo>
                        <a:pt x="9977" y="10471"/>
                        <a:pt x="8024" y="10650"/>
                        <a:pt x="6948" y="11410"/>
                      </a:cubicBezTo>
                      <a:lnTo>
                        <a:pt x="6948" y="11410"/>
                      </a:lnTo>
                      <a:cubicBezTo>
                        <a:pt x="7006" y="11369"/>
                        <a:pt x="8007" y="10646"/>
                        <a:pt x="8529" y="9515"/>
                      </a:cubicBezTo>
                      <a:lnTo>
                        <a:pt x="7887" y="9470"/>
                      </a:lnTo>
                      <a:cubicBezTo>
                        <a:pt x="7887" y="9470"/>
                        <a:pt x="8813" y="7603"/>
                        <a:pt x="8873" y="6811"/>
                      </a:cubicBezTo>
                      <a:lnTo>
                        <a:pt x="8873" y="6811"/>
                      </a:lnTo>
                      <a:lnTo>
                        <a:pt x="8320" y="6826"/>
                      </a:lnTo>
                      <a:cubicBezTo>
                        <a:pt x="8320" y="6826"/>
                        <a:pt x="8678" y="4944"/>
                        <a:pt x="9052" y="3974"/>
                      </a:cubicBezTo>
                      <a:lnTo>
                        <a:pt x="9052" y="3974"/>
                      </a:lnTo>
                      <a:lnTo>
                        <a:pt x="8529" y="4033"/>
                      </a:lnTo>
                      <a:cubicBezTo>
                        <a:pt x="8529" y="4033"/>
                        <a:pt x="9276" y="658"/>
                        <a:pt x="95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07" name="Google Shape;1107;p15"/>
              <p:cNvGrpSpPr/>
              <p:nvPr/>
            </p:nvGrpSpPr>
            <p:grpSpPr>
              <a:xfrm>
                <a:off x="12117950" y="5719225"/>
                <a:ext cx="604550" cy="543325"/>
                <a:chOff x="12117950" y="5719225"/>
                <a:chExt cx="604550" cy="543325"/>
              </a:xfrm>
            </p:grpSpPr>
            <p:sp>
              <p:nvSpPr>
                <p:cNvPr id="1108" name="Google Shape;1108;p15"/>
                <p:cNvSpPr/>
                <p:nvPr/>
              </p:nvSpPr>
              <p:spPr>
                <a:xfrm>
                  <a:off x="12263575" y="5772250"/>
                  <a:ext cx="258025" cy="490300"/>
                </a:xfrm>
                <a:custGeom>
                  <a:rect b="b" l="l" r="r" t="t"/>
                  <a:pathLst>
                    <a:path extrusionOk="0" h="19612" w="10321">
                      <a:moveTo>
                        <a:pt x="10276" y="1"/>
                      </a:moveTo>
                      <a:cubicBezTo>
                        <a:pt x="9410" y="1599"/>
                        <a:pt x="8558" y="3212"/>
                        <a:pt x="7677" y="4795"/>
                      </a:cubicBezTo>
                      <a:cubicBezTo>
                        <a:pt x="6453" y="7006"/>
                        <a:pt x="4287" y="10993"/>
                        <a:pt x="3062" y="13174"/>
                      </a:cubicBezTo>
                      <a:cubicBezTo>
                        <a:pt x="2091" y="14981"/>
                        <a:pt x="1016" y="16803"/>
                        <a:pt x="239" y="18715"/>
                      </a:cubicBezTo>
                      <a:cubicBezTo>
                        <a:pt x="150" y="18924"/>
                        <a:pt x="75" y="19178"/>
                        <a:pt x="0" y="19417"/>
                      </a:cubicBezTo>
                      <a:lnTo>
                        <a:pt x="1135" y="19611"/>
                      </a:lnTo>
                      <a:cubicBezTo>
                        <a:pt x="1195" y="18790"/>
                        <a:pt x="1494" y="17894"/>
                        <a:pt x="1778" y="17087"/>
                      </a:cubicBezTo>
                      <a:cubicBezTo>
                        <a:pt x="2644" y="14608"/>
                        <a:pt x="4063" y="12054"/>
                        <a:pt x="5258" y="9709"/>
                      </a:cubicBezTo>
                      <a:cubicBezTo>
                        <a:pt x="6736" y="6886"/>
                        <a:pt x="8827" y="2809"/>
                        <a:pt x="10321" y="30"/>
                      </a:cubicBezTo>
                      <a:cubicBezTo>
                        <a:pt x="10321" y="30"/>
                        <a:pt x="10276" y="16"/>
                        <a:pt x="102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9" name="Google Shape;1109;p15"/>
                <p:cNvSpPr/>
                <p:nvPr/>
              </p:nvSpPr>
              <p:spPr>
                <a:xfrm>
                  <a:off x="12383800" y="6029900"/>
                  <a:ext cx="217725" cy="173650"/>
                </a:xfrm>
                <a:custGeom>
                  <a:rect b="b" l="l" r="r" t="t"/>
                  <a:pathLst>
                    <a:path extrusionOk="0" fill="none" h="6946" w="8709">
                      <a:moveTo>
                        <a:pt x="1" y="0"/>
                      </a:moveTo>
                      <a:cubicBezTo>
                        <a:pt x="1" y="0"/>
                        <a:pt x="5497" y="2928"/>
                        <a:pt x="8708" y="6946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0" name="Google Shape;1110;p15"/>
                <p:cNvSpPr/>
                <p:nvPr/>
              </p:nvSpPr>
              <p:spPr>
                <a:xfrm>
                  <a:off x="12538025" y="6137800"/>
                  <a:ext cx="6000" cy="39975"/>
                </a:xfrm>
                <a:custGeom>
                  <a:rect b="b" l="l" r="r" t="t"/>
                  <a:pathLst>
                    <a:path extrusionOk="0" fill="none" h="1599" w="240">
                      <a:moveTo>
                        <a:pt x="0" y="1"/>
                      </a:moveTo>
                      <a:lnTo>
                        <a:pt x="239" y="159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1" name="Google Shape;1111;p15"/>
                <p:cNvSpPr/>
                <p:nvPr/>
              </p:nvSpPr>
              <p:spPr>
                <a:xfrm>
                  <a:off x="12472300" y="6085525"/>
                  <a:ext cx="66100" cy="5625"/>
                </a:xfrm>
                <a:custGeom>
                  <a:rect b="b" l="l" r="r" t="t"/>
                  <a:pathLst>
                    <a:path extrusionOk="0" fill="none" h="225" w="2644">
                      <a:moveTo>
                        <a:pt x="0" y="1"/>
                      </a:moveTo>
                      <a:lnTo>
                        <a:pt x="2644" y="22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2" name="Google Shape;1112;p15"/>
                <p:cNvSpPr/>
                <p:nvPr/>
              </p:nvSpPr>
              <p:spPr>
                <a:xfrm>
                  <a:off x="12400600" y="5975375"/>
                  <a:ext cx="321900" cy="22800"/>
                </a:xfrm>
                <a:custGeom>
                  <a:rect b="b" l="l" r="r" t="t"/>
                  <a:pathLst>
                    <a:path extrusionOk="0" fill="none" h="912" w="12876">
                      <a:moveTo>
                        <a:pt x="1" y="912"/>
                      </a:moveTo>
                      <a:cubicBezTo>
                        <a:pt x="1" y="912"/>
                        <a:pt x="7484" y="1"/>
                        <a:pt x="12875" y="105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3" name="Google Shape;1113;p15"/>
                <p:cNvSpPr/>
                <p:nvPr/>
              </p:nvSpPr>
              <p:spPr>
                <a:xfrm>
                  <a:off x="12617175" y="5979500"/>
                  <a:ext cx="67975" cy="23525"/>
                </a:xfrm>
                <a:custGeom>
                  <a:rect b="b" l="l" r="r" t="t"/>
                  <a:pathLst>
                    <a:path extrusionOk="0" fill="none" h="941" w="2719">
                      <a:moveTo>
                        <a:pt x="0" y="0"/>
                      </a:moveTo>
                      <a:lnTo>
                        <a:pt x="2719" y="94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4" name="Google Shape;1114;p15"/>
                <p:cNvSpPr/>
                <p:nvPr/>
              </p:nvSpPr>
              <p:spPr>
                <a:xfrm>
                  <a:off x="12525700" y="5955600"/>
                  <a:ext cx="22800" cy="30250"/>
                </a:xfrm>
                <a:custGeom>
                  <a:rect b="b" l="l" r="r" t="t"/>
                  <a:pathLst>
                    <a:path extrusionOk="0" fill="none" h="1210" w="912">
                      <a:moveTo>
                        <a:pt x="0" y="1210"/>
                      </a:moveTo>
                      <a:lnTo>
                        <a:pt x="911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5" name="Google Shape;1115;p15"/>
                <p:cNvSpPr/>
                <p:nvPr/>
              </p:nvSpPr>
              <p:spPr>
                <a:xfrm>
                  <a:off x="12117950" y="5945500"/>
                  <a:ext cx="265875" cy="84425"/>
                </a:xfrm>
                <a:custGeom>
                  <a:rect b="b" l="l" r="r" t="t"/>
                  <a:pathLst>
                    <a:path extrusionOk="0" fill="none" h="3377" w="10635">
                      <a:moveTo>
                        <a:pt x="10635" y="3376"/>
                      </a:moveTo>
                      <a:cubicBezTo>
                        <a:pt x="10635" y="3376"/>
                        <a:pt x="5138" y="434"/>
                        <a:pt x="0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6" name="Google Shape;1116;p15"/>
                <p:cNvSpPr/>
                <p:nvPr/>
              </p:nvSpPr>
              <p:spPr>
                <a:xfrm>
                  <a:off x="12171350" y="5961575"/>
                  <a:ext cx="36975" cy="17575"/>
                </a:xfrm>
                <a:custGeom>
                  <a:rect b="b" l="l" r="r" t="t"/>
                  <a:pathLst>
                    <a:path extrusionOk="0" fill="none" h="703" w="1479">
                      <a:moveTo>
                        <a:pt x="1479" y="0"/>
                      </a:moveTo>
                      <a:lnTo>
                        <a:pt x="0" y="70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7" name="Google Shape;1117;p15"/>
                <p:cNvSpPr/>
                <p:nvPr/>
              </p:nvSpPr>
              <p:spPr>
                <a:xfrm>
                  <a:off x="12246775" y="5935050"/>
                  <a:ext cx="41475" cy="52300"/>
                </a:xfrm>
                <a:custGeom>
                  <a:rect b="b" l="l" r="r" t="t"/>
                  <a:pathLst>
                    <a:path extrusionOk="0" fill="none" h="2092" w="1659">
                      <a:moveTo>
                        <a:pt x="1658" y="209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8" name="Google Shape;1118;p15"/>
                <p:cNvSpPr/>
                <p:nvPr/>
              </p:nvSpPr>
              <p:spPr>
                <a:xfrm>
                  <a:off x="12238550" y="5719225"/>
                  <a:ext cx="162075" cy="278950"/>
                </a:xfrm>
                <a:custGeom>
                  <a:rect b="b" l="l" r="r" t="t"/>
                  <a:pathLst>
                    <a:path extrusionOk="0" fill="none" h="11158" w="6483">
                      <a:moveTo>
                        <a:pt x="6483" y="11158"/>
                      </a:moveTo>
                      <a:cubicBezTo>
                        <a:pt x="6483" y="11158"/>
                        <a:pt x="3077" y="4452"/>
                        <a:pt x="1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9" name="Google Shape;1119;p15"/>
                <p:cNvSpPr/>
                <p:nvPr/>
              </p:nvSpPr>
              <p:spPr>
                <a:xfrm>
                  <a:off x="12238550" y="5764400"/>
                  <a:ext cx="57150" cy="43725"/>
                </a:xfrm>
                <a:custGeom>
                  <a:rect b="b" l="l" r="r" t="t"/>
                  <a:pathLst>
                    <a:path extrusionOk="0" fill="none" h="1749" w="2286">
                      <a:moveTo>
                        <a:pt x="2286" y="1748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0" name="Google Shape;1120;p15"/>
                <p:cNvSpPr/>
                <p:nvPr/>
              </p:nvSpPr>
              <p:spPr>
                <a:xfrm>
                  <a:off x="12341225" y="5851775"/>
                  <a:ext cx="12725" cy="35500"/>
                </a:xfrm>
                <a:custGeom>
                  <a:rect b="b" l="l" r="r" t="t"/>
                  <a:pathLst>
                    <a:path extrusionOk="0" fill="none" h="1420" w="509">
                      <a:moveTo>
                        <a:pt x="1" y="1420"/>
                      </a:moveTo>
                      <a:lnTo>
                        <a:pt x="50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1" name="Google Shape;1121;p15"/>
                <p:cNvSpPr/>
                <p:nvPr/>
              </p:nvSpPr>
              <p:spPr>
                <a:xfrm>
                  <a:off x="12474525" y="5840200"/>
                  <a:ext cx="56800" cy="19825"/>
                </a:xfrm>
                <a:custGeom>
                  <a:rect b="b" l="l" r="r" t="t"/>
                  <a:pathLst>
                    <a:path extrusionOk="0" fill="none" h="793" w="2272">
                      <a:moveTo>
                        <a:pt x="1" y="793"/>
                      </a:moveTo>
                      <a:lnTo>
                        <a:pt x="227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2" name="Google Shape;1122;p15"/>
                <p:cNvSpPr/>
                <p:nvPr/>
              </p:nvSpPr>
              <p:spPr>
                <a:xfrm>
                  <a:off x="12483875" y="5783075"/>
                  <a:ext cx="12725" cy="35125"/>
                </a:xfrm>
                <a:custGeom>
                  <a:rect b="b" l="l" r="r" t="t"/>
                  <a:pathLst>
                    <a:path extrusionOk="0" fill="none" h="1405" w="509">
                      <a:moveTo>
                        <a:pt x="0" y="1"/>
                      </a:moveTo>
                      <a:lnTo>
                        <a:pt x="508" y="140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23" name="Google Shape;1123;p15"/>
            <p:cNvSpPr/>
            <p:nvPr/>
          </p:nvSpPr>
          <p:spPr>
            <a:xfrm flipH="1">
              <a:off x="244287" y="1463551"/>
              <a:ext cx="215061" cy="165143"/>
            </a:xfrm>
            <a:custGeom>
              <a:rect b="b" l="l" r="r" t="t"/>
              <a:pathLst>
                <a:path extrusionOk="0" fill="none" h="4347" w="5661">
                  <a:moveTo>
                    <a:pt x="5661" y="4347"/>
                  </a:moveTo>
                  <a:cubicBezTo>
                    <a:pt x="5661" y="4347"/>
                    <a:pt x="1150" y="762"/>
                    <a:pt x="702" y="1"/>
                  </a:cubicBezTo>
                  <a:moveTo>
                    <a:pt x="0" y="2181"/>
                  </a:moveTo>
                  <a:lnTo>
                    <a:pt x="3017" y="218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5"/>
            <p:cNvSpPr/>
            <p:nvPr/>
          </p:nvSpPr>
          <p:spPr>
            <a:xfrm rot="-9148096">
              <a:off x="475041" y="169647"/>
              <a:ext cx="170989" cy="109760"/>
            </a:xfrm>
            <a:custGeom>
              <a:rect b="b" l="l" r="r" t="t"/>
              <a:pathLst>
                <a:path extrusionOk="0" h="968" w="1508">
                  <a:moveTo>
                    <a:pt x="1160" y="1"/>
                  </a:moveTo>
                  <a:cubicBezTo>
                    <a:pt x="359" y="1"/>
                    <a:pt x="0" y="953"/>
                    <a:pt x="14" y="953"/>
                  </a:cubicBezTo>
                  <a:cubicBezTo>
                    <a:pt x="102" y="963"/>
                    <a:pt x="186" y="968"/>
                    <a:pt x="264" y="968"/>
                  </a:cubicBezTo>
                  <a:cubicBezTo>
                    <a:pt x="1364" y="968"/>
                    <a:pt x="1507" y="57"/>
                    <a:pt x="1507" y="57"/>
                  </a:cubicBezTo>
                  <a:cubicBezTo>
                    <a:pt x="1384" y="18"/>
                    <a:pt x="1268" y="1"/>
                    <a:pt x="1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5" name="Google Shape;112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6"/>
          <p:cNvSpPr txBox="1"/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1128" name="Google Shape;1128;p16"/>
          <p:cNvGrpSpPr/>
          <p:nvPr/>
        </p:nvGrpSpPr>
        <p:grpSpPr>
          <a:xfrm>
            <a:off x="-1050049" y="-1455538"/>
            <a:ext cx="11008375" cy="7483083"/>
            <a:chOff x="-1050049" y="-1455538"/>
            <a:chExt cx="11008375" cy="7483083"/>
          </a:xfrm>
        </p:grpSpPr>
        <p:grpSp>
          <p:nvGrpSpPr>
            <p:cNvPr id="1129" name="Google Shape;1129;p16"/>
            <p:cNvGrpSpPr/>
            <p:nvPr/>
          </p:nvGrpSpPr>
          <p:grpSpPr>
            <a:xfrm>
              <a:off x="6427769" y="-1455538"/>
              <a:ext cx="3530556" cy="6307073"/>
              <a:chOff x="6427769" y="-1455538"/>
              <a:chExt cx="3530556" cy="6307073"/>
            </a:xfrm>
          </p:grpSpPr>
          <p:grpSp>
            <p:nvGrpSpPr>
              <p:cNvPr id="1130" name="Google Shape;1130;p16"/>
              <p:cNvGrpSpPr/>
              <p:nvPr/>
            </p:nvGrpSpPr>
            <p:grpSpPr>
              <a:xfrm flipH="1" rot="-7976905">
                <a:off x="6888776" y="-1230204"/>
                <a:ext cx="1436254" cy="1884950"/>
                <a:chOff x="3255967" y="2507600"/>
                <a:chExt cx="1305465" cy="1715179"/>
              </a:xfrm>
            </p:grpSpPr>
            <p:sp>
              <p:nvSpPr>
                <p:cNvPr id="1131" name="Google Shape;1131;p16"/>
                <p:cNvSpPr/>
                <p:nvPr/>
              </p:nvSpPr>
              <p:spPr>
                <a:xfrm>
                  <a:off x="4191774" y="3356698"/>
                  <a:ext cx="369658" cy="519086"/>
                </a:xfrm>
                <a:custGeom>
                  <a:rect b="b" l="l" r="r" t="t"/>
                  <a:pathLst>
                    <a:path extrusionOk="0" h="16445" w="11711">
                      <a:moveTo>
                        <a:pt x="10695" y="0"/>
                      </a:moveTo>
                      <a:cubicBezTo>
                        <a:pt x="10695" y="0"/>
                        <a:pt x="8962" y="777"/>
                        <a:pt x="7394" y="3032"/>
                      </a:cubicBezTo>
                      <a:lnTo>
                        <a:pt x="7290" y="2256"/>
                      </a:lnTo>
                      <a:cubicBezTo>
                        <a:pt x="7290" y="2256"/>
                        <a:pt x="4691" y="4735"/>
                        <a:pt x="3660" y="6841"/>
                      </a:cubicBezTo>
                      <a:lnTo>
                        <a:pt x="3660" y="5945"/>
                      </a:lnTo>
                      <a:cubicBezTo>
                        <a:pt x="3660" y="5945"/>
                        <a:pt x="1" y="10635"/>
                        <a:pt x="2674" y="16445"/>
                      </a:cubicBezTo>
                      <a:cubicBezTo>
                        <a:pt x="2674" y="16445"/>
                        <a:pt x="5423" y="16370"/>
                        <a:pt x="9067" y="13249"/>
                      </a:cubicBezTo>
                      <a:lnTo>
                        <a:pt x="8529" y="13174"/>
                      </a:lnTo>
                      <a:cubicBezTo>
                        <a:pt x="8529" y="13174"/>
                        <a:pt x="11053" y="9559"/>
                        <a:pt x="11666" y="5930"/>
                      </a:cubicBezTo>
                      <a:lnTo>
                        <a:pt x="11666" y="5930"/>
                      </a:lnTo>
                      <a:lnTo>
                        <a:pt x="11009" y="6184"/>
                      </a:lnTo>
                      <a:cubicBezTo>
                        <a:pt x="11009" y="6184"/>
                        <a:pt x="11711" y="2659"/>
                        <a:pt x="106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16"/>
                <p:cNvSpPr/>
                <p:nvPr/>
              </p:nvSpPr>
              <p:spPr>
                <a:xfrm>
                  <a:off x="3567576" y="2507600"/>
                  <a:ext cx="429537" cy="595474"/>
                </a:xfrm>
                <a:custGeom>
                  <a:rect b="b" l="l" r="r" t="t"/>
                  <a:pathLst>
                    <a:path extrusionOk="0" h="18865" w="13608">
                      <a:moveTo>
                        <a:pt x="1300" y="1"/>
                      </a:moveTo>
                      <a:lnTo>
                        <a:pt x="1315" y="31"/>
                      </a:lnTo>
                      <a:lnTo>
                        <a:pt x="1300" y="16"/>
                      </a:lnTo>
                      <a:cubicBezTo>
                        <a:pt x="1106" y="554"/>
                        <a:pt x="1211" y="2779"/>
                        <a:pt x="1211" y="2779"/>
                      </a:cubicBezTo>
                      <a:lnTo>
                        <a:pt x="539" y="2421"/>
                      </a:lnTo>
                      <a:lnTo>
                        <a:pt x="539" y="2421"/>
                      </a:lnTo>
                      <a:cubicBezTo>
                        <a:pt x="434" y="3317"/>
                        <a:pt x="1255" y="6408"/>
                        <a:pt x="1270" y="6513"/>
                      </a:cubicBezTo>
                      <a:lnTo>
                        <a:pt x="1" y="6080"/>
                      </a:lnTo>
                      <a:lnTo>
                        <a:pt x="1" y="6080"/>
                      </a:lnTo>
                      <a:cubicBezTo>
                        <a:pt x="583" y="8783"/>
                        <a:pt x="4332" y="13309"/>
                        <a:pt x="4332" y="13309"/>
                      </a:cubicBezTo>
                      <a:lnTo>
                        <a:pt x="3152" y="13488"/>
                      </a:lnTo>
                      <a:cubicBezTo>
                        <a:pt x="6677" y="17924"/>
                        <a:pt x="12995" y="18865"/>
                        <a:pt x="12995" y="18865"/>
                      </a:cubicBezTo>
                      <a:cubicBezTo>
                        <a:pt x="13010" y="18820"/>
                        <a:pt x="13040" y="18775"/>
                        <a:pt x="13055" y="18731"/>
                      </a:cubicBezTo>
                      <a:cubicBezTo>
                        <a:pt x="13085" y="18686"/>
                        <a:pt x="13100" y="18641"/>
                        <a:pt x="13115" y="18596"/>
                      </a:cubicBezTo>
                      <a:cubicBezTo>
                        <a:pt x="13144" y="18536"/>
                        <a:pt x="13159" y="18492"/>
                        <a:pt x="13174" y="18447"/>
                      </a:cubicBezTo>
                      <a:cubicBezTo>
                        <a:pt x="13189" y="18402"/>
                        <a:pt x="13204" y="18342"/>
                        <a:pt x="13219" y="18297"/>
                      </a:cubicBezTo>
                      <a:cubicBezTo>
                        <a:pt x="13249" y="18238"/>
                        <a:pt x="13264" y="18193"/>
                        <a:pt x="13279" y="18148"/>
                      </a:cubicBezTo>
                      <a:cubicBezTo>
                        <a:pt x="13294" y="18088"/>
                        <a:pt x="13309" y="18029"/>
                        <a:pt x="13324" y="17984"/>
                      </a:cubicBezTo>
                      <a:cubicBezTo>
                        <a:pt x="13339" y="17924"/>
                        <a:pt x="13353" y="17864"/>
                        <a:pt x="13353" y="17819"/>
                      </a:cubicBezTo>
                      <a:cubicBezTo>
                        <a:pt x="13368" y="17760"/>
                        <a:pt x="13383" y="17700"/>
                        <a:pt x="13398" y="17640"/>
                      </a:cubicBezTo>
                      <a:cubicBezTo>
                        <a:pt x="13413" y="17595"/>
                        <a:pt x="13413" y="17536"/>
                        <a:pt x="13428" y="17476"/>
                      </a:cubicBezTo>
                      <a:cubicBezTo>
                        <a:pt x="13443" y="17416"/>
                        <a:pt x="13458" y="17356"/>
                        <a:pt x="13458" y="17297"/>
                      </a:cubicBezTo>
                      <a:cubicBezTo>
                        <a:pt x="13473" y="17237"/>
                        <a:pt x="13488" y="17177"/>
                        <a:pt x="13488" y="17117"/>
                      </a:cubicBezTo>
                      <a:cubicBezTo>
                        <a:pt x="13503" y="17058"/>
                        <a:pt x="13503" y="16983"/>
                        <a:pt x="13518" y="16923"/>
                      </a:cubicBezTo>
                      <a:cubicBezTo>
                        <a:pt x="13518" y="16864"/>
                        <a:pt x="13533" y="16804"/>
                        <a:pt x="13533" y="16744"/>
                      </a:cubicBezTo>
                      <a:cubicBezTo>
                        <a:pt x="13548" y="16669"/>
                        <a:pt x="13548" y="16610"/>
                        <a:pt x="13548" y="16550"/>
                      </a:cubicBezTo>
                      <a:cubicBezTo>
                        <a:pt x="13563" y="16490"/>
                        <a:pt x="13563" y="16415"/>
                        <a:pt x="13578" y="16356"/>
                      </a:cubicBezTo>
                      <a:cubicBezTo>
                        <a:pt x="13578" y="16281"/>
                        <a:pt x="13578" y="16221"/>
                        <a:pt x="13578" y="16162"/>
                      </a:cubicBezTo>
                      <a:cubicBezTo>
                        <a:pt x="13592" y="16087"/>
                        <a:pt x="13592" y="16027"/>
                        <a:pt x="13592" y="15952"/>
                      </a:cubicBezTo>
                      <a:cubicBezTo>
                        <a:pt x="13592" y="15893"/>
                        <a:pt x="13607" y="15818"/>
                        <a:pt x="13607" y="15758"/>
                      </a:cubicBezTo>
                      <a:cubicBezTo>
                        <a:pt x="13607" y="15684"/>
                        <a:pt x="13607" y="15624"/>
                        <a:pt x="13607" y="15549"/>
                      </a:cubicBezTo>
                      <a:cubicBezTo>
                        <a:pt x="13607" y="15489"/>
                        <a:pt x="13607" y="15415"/>
                        <a:pt x="13607" y="15355"/>
                      </a:cubicBezTo>
                      <a:cubicBezTo>
                        <a:pt x="13607" y="15280"/>
                        <a:pt x="13607" y="15206"/>
                        <a:pt x="13607" y="15146"/>
                      </a:cubicBezTo>
                      <a:cubicBezTo>
                        <a:pt x="13607" y="15071"/>
                        <a:pt x="13607" y="15012"/>
                        <a:pt x="13607" y="14937"/>
                      </a:cubicBezTo>
                      <a:cubicBezTo>
                        <a:pt x="13607" y="14862"/>
                        <a:pt x="13607" y="14802"/>
                        <a:pt x="13607" y="14728"/>
                      </a:cubicBezTo>
                      <a:cubicBezTo>
                        <a:pt x="13607" y="14668"/>
                        <a:pt x="13607" y="14593"/>
                        <a:pt x="13607" y="14519"/>
                      </a:cubicBezTo>
                      <a:cubicBezTo>
                        <a:pt x="13607" y="14459"/>
                        <a:pt x="13607" y="14384"/>
                        <a:pt x="13592" y="14310"/>
                      </a:cubicBezTo>
                      <a:cubicBezTo>
                        <a:pt x="13592" y="14250"/>
                        <a:pt x="13592" y="14175"/>
                        <a:pt x="13592" y="14115"/>
                      </a:cubicBezTo>
                      <a:cubicBezTo>
                        <a:pt x="13592" y="14041"/>
                        <a:pt x="13592" y="13966"/>
                        <a:pt x="13578" y="13906"/>
                      </a:cubicBezTo>
                      <a:cubicBezTo>
                        <a:pt x="13578" y="13832"/>
                        <a:pt x="13578" y="13772"/>
                        <a:pt x="13578" y="13697"/>
                      </a:cubicBezTo>
                      <a:cubicBezTo>
                        <a:pt x="13428" y="11233"/>
                        <a:pt x="12980" y="8962"/>
                        <a:pt x="12980" y="8962"/>
                      </a:cubicBezTo>
                      <a:lnTo>
                        <a:pt x="12547" y="9754"/>
                      </a:lnTo>
                      <a:cubicBezTo>
                        <a:pt x="11755" y="6737"/>
                        <a:pt x="8425" y="3138"/>
                        <a:pt x="8425" y="3138"/>
                      </a:cubicBezTo>
                      <a:lnTo>
                        <a:pt x="8425" y="3152"/>
                      </a:lnTo>
                      <a:lnTo>
                        <a:pt x="8440" y="4064"/>
                      </a:lnTo>
                      <a:cubicBezTo>
                        <a:pt x="7439" y="2630"/>
                        <a:pt x="5094" y="1285"/>
                        <a:pt x="5094" y="1285"/>
                      </a:cubicBezTo>
                      <a:lnTo>
                        <a:pt x="5094" y="1300"/>
                      </a:lnTo>
                      <a:lnTo>
                        <a:pt x="5109" y="1883"/>
                      </a:lnTo>
                      <a:cubicBezTo>
                        <a:pt x="4034" y="1002"/>
                        <a:pt x="1390" y="31"/>
                        <a:pt x="130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3" name="Google Shape;1133;p16"/>
                <p:cNvSpPr/>
                <p:nvPr/>
              </p:nvSpPr>
              <p:spPr>
                <a:xfrm>
                  <a:off x="4137577" y="3199694"/>
                  <a:ext cx="207445" cy="272059"/>
                </a:xfrm>
                <a:custGeom>
                  <a:rect b="b" l="l" r="r" t="t"/>
                  <a:pathLst>
                    <a:path extrusionOk="0" h="8619" w="6572">
                      <a:moveTo>
                        <a:pt x="6199" y="1"/>
                      </a:moveTo>
                      <a:lnTo>
                        <a:pt x="6199" y="1"/>
                      </a:lnTo>
                      <a:cubicBezTo>
                        <a:pt x="4630" y="300"/>
                        <a:pt x="3555" y="1420"/>
                        <a:pt x="3555" y="1420"/>
                      </a:cubicBezTo>
                      <a:lnTo>
                        <a:pt x="3316" y="807"/>
                      </a:lnTo>
                      <a:cubicBezTo>
                        <a:pt x="2241" y="1509"/>
                        <a:pt x="1583" y="4078"/>
                        <a:pt x="1583" y="4078"/>
                      </a:cubicBezTo>
                      <a:lnTo>
                        <a:pt x="1285" y="3660"/>
                      </a:lnTo>
                      <a:lnTo>
                        <a:pt x="1285" y="3660"/>
                      </a:lnTo>
                      <a:cubicBezTo>
                        <a:pt x="0" y="6020"/>
                        <a:pt x="1389" y="8619"/>
                        <a:pt x="1389" y="8619"/>
                      </a:cubicBezTo>
                      <a:cubicBezTo>
                        <a:pt x="3540" y="8365"/>
                        <a:pt x="5228" y="6408"/>
                        <a:pt x="5228" y="6408"/>
                      </a:cubicBezTo>
                      <a:lnTo>
                        <a:pt x="5228" y="6408"/>
                      </a:lnTo>
                      <a:lnTo>
                        <a:pt x="4436" y="6573"/>
                      </a:lnTo>
                      <a:cubicBezTo>
                        <a:pt x="5691" y="5736"/>
                        <a:pt x="6527" y="3302"/>
                        <a:pt x="6572" y="3197"/>
                      </a:cubicBezTo>
                      <a:lnTo>
                        <a:pt x="6572" y="3197"/>
                      </a:lnTo>
                      <a:lnTo>
                        <a:pt x="5945" y="3451"/>
                      </a:lnTo>
                      <a:cubicBezTo>
                        <a:pt x="6467" y="2286"/>
                        <a:pt x="6199" y="1"/>
                        <a:pt x="61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4" name="Google Shape;1134;p16"/>
                <p:cNvSpPr/>
                <p:nvPr/>
              </p:nvSpPr>
              <p:spPr>
                <a:xfrm>
                  <a:off x="3255967" y="2989439"/>
                  <a:ext cx="652512" cy="337619"/>
                </a:xfrm>
                <a:custGeom>
                  <a:rect b="b" l="l" r="r" t="t"/>
                  <a:pathLst>
                    <a:path extrusionOk="0" h="10696" w="20672">
                      <a:moveTo>
                        <a:pt x="12427" y="0"/>
                      </a:moveTo>
                      <a:lnTo>
                        <a:pt x="12427" y="15"/>
                      </a:lnTo>
                      <a:lnTo>
                        <a:pt x="12681" y="658"/>
                      </a:lnTo>
                      <a:cubicBezTo>
                        <a:pt x="12576" y="629"/>
                        <a:pt x="11042" y="273"/>
                        <a:pt x="9055" y="273"/>
                      </a:cubicBezTo>
                      <a:cubicBezTo>
                        <a:pt x="7921" y="273"/>
                        <a:pt x="6640" y="389"/>
                        <a:pt x="5392" y="747"/>
                      </a:cubicBezTo>
                      <a:lnTo>
                        <a:pt x="5407" y="762"/>
                      </a:lnTo>
                      <a:lnTo>
                        <a:pt x="5392" y="762"/>
                      </a:lnTo>
                      <a:lnTo>
                        <a:pt x="6109" y="1330"/>
                      </a:lnTo>
                      <a:cubicBezTo>
                        <a:pt x="5870" y="1434"/>
                        <a:pt x="2286" y="2943"/>
                        <a:pt x="0" y="5796"/>
                      </a:cubicBezTo>
                      <a:cubicBezTo>
                        <a:pt x="165" y="5945"/>
                        <a:pt x="1972" y="7588"/>
                        <a:pt x="4466" y="8155"/>
                      </a:cubicBezTo>
                      <a:lnTo>
                        <a:pt x="3689" y="8514"/>
                      </a:lnTo>
                      <a:cubicBezTo>
                        <a:pt x="3689" y="8514"/>
                        <a:pt x="7041" y="10001"/>
                        <a:pt x="10015" y="10001"/>
                      </a:cubicBezTo>
                      <a:cubicBezTo>
                        <a:pt x="10224" y="10001"/>
                        <a:pt x="10431" y="9993"/>
                        <a:pt x="10635" y="9978"/>
                      </a:cubicBezTo>
                      <a:lnTo>
                        <a:pt x="10635" y="9978"/>
                      </a:lnTo>
                      <a:lnTo>
                        <a:pt x="9604" y="10575"/>
                      </a:lnTo>
                      <a:cubicBezTo>
                        <a:pt x="9604" y="10575"/>
                        <a:pt x="10408" y="10695"/>
                        <a:pt x="11654" y="10695"/>
                      </a:cubicBezTo>
                      <a:cubicBezTo>
                        <a:pt x="13921" y="10695"/>
                        <a:pt x="17654" y="10297"/>
                        <a:pt x="20671" y="8051"/>
                      </a:cubicBezTo>
                      <a:lnTo>
                        <a:pt x="20671" y="8036"/>
                      </a:lnTo>
                      <a:lnTo>
                        <a:pt x="20657" y="8021"/>
                      </a:lnTo>
                      <a:lnTo>
                        <a:pt x="20642" y="7991"/>
                      </a:lnTo>
                      <a:lnTo>
                        <a:pt x="20627" y="7946"/>
                      </a:lnTo>
                      <a:lnTo>
                        <a:pt x="20612" y="7901"/>
                      </a:lnTo>
                      <a:lnTo>
                        <a:pt x="20582" y="7857"/>
                      </a:lnTo>
                      <a:lnTo>
                        <a:pt x="20567" y="7797"/>
                      </a:lnTo>
                      <a:lnTo>
                        <a:pt x="20537" y="7722"/>
                      </a:lnTo>
                      <a:lnTo>
                        <a:pt x="20507" y="7648"/>
                      </a:lnTo>
                      <a:lnTo>
                        <a:pt x="20462" y="7573"/>
                      </a:lnTo>
                      <a:lnTo>
                        <a:pt x="20418" y="7483"/>
                      </a:lnTo>
                      <a:lnTo>
                        <a:pt x="20373" y="7394"/>
                      </a:lnTo>
                      <a:lnTo>
                        <a:pt x="20328" y="7304"/>
                      </a:lnTo>
                      <a:cubicBezTo>
                        <a:pt x="20313" y="7274"/>
                        <a:pt x="20298" y="7229"/>
                        <a:pt x="20283" y="7200"/>
                      </a:cubicBezTo>
                      <a:cubicBezTo>
                        <a:pt x="19402" y="5467"/>
                        <a:pt x="17012" y="1613"/>
                        <a:pt x="12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16"/>
                <p:cNvSpPr/>
                <p:nvPr/>
              </p:nvSpPr>
              <p:spPr>
                <a:xfrm>
                  <a:off x="3675560" y="3494669"/>
                  <a:ext cx="490331" cy="341123"/>
                </a:xfrm>
                <a:custGeom>
                  <a:rect b="b" l="l" r="r" t="t"/>
                  <a:pathLst>
                    <a:path extrusionOk="0" h="10807" w="15534">
                      <a:moveTo>
                        <a:pt x="1855" y="1"/>
                      </a:moveTo>
                      <a:cubicBezTo>
                        <a:pt x="1234" y="1"/>
                        <a:pt x="602" y="57"/>
                        <a:pt x="0" y="200"/>
                      </a:cubicBezTo>
                      <a:cubicBezTo>
                        <a:pt x="0" y="200"/>
                        <a:pt x="553" y="2022"/>
                        <a:pt x="2569" y="3874"/>
                      </a:cubicBezTo>
                      <a:lnTo>
                        <a:pt x="1778" y="3874"/>
                      </a:lnTo>
                      <a:cubicBezTo>
                        <a:pt x="1778" y="3874"/>
                        <a:pt x="3898" y="6787"/>
                        <a:pt x="5855" y="8071"/>
                      </a:cubicBezTo>
                      <a:lnTo>
                        <a:pt x="4959" y="7952"/>
                      </a:lnTo>
                      <a:lnTo>
                        <a:pt x="4959" y="7952"/>
                      </a:lnTo>
                      <a:cubicBezTo>
                        <a:pt x="4959" y="7952"/>
                        <a:pt x="7764" y="10807"/>
                        <a:pt x="12135" y="10807"/>
                      </a:cubicBezTo>
                      <a:cubicBezTo>
                        <a:pt x="13101" y="10807"/>
                        <a:pt x="14144" y="10667"/>
                        <a:pt x="15250" y="10326"/>
                      </a:cubicBezTo>
                      <a:cubicBezTo>
                        <a:pt x="15250" y="10326"/>
                        <a:pt x="15533" y="7593"/>
                        <a:pt x="12935" y="3575"/>
                      </a:cubicBezTo>
                      <a:lnTo>
                        <a:pt x="12785" y="4083"/>
                      </a:lnTo>
                      <a:cubicBezTo>
                        <a:pt x="12785" y="4083"/>
                        <a:pt x="9529" y="1096"/>
                        <a:pt x="6004" y="36"/>
                      </a:cubicBezTo>
                      <a:lnTo>
                        <a:pt x="6004" y="36"/>
                      </a:lnTo>
                      <a:lnTo>
                        <a:pt x="6169" y="723"/>
                      </a:lnTo>
                      <a:cubicBezTo>
                        <a:pt x="6169" y="723"/>
                        <a:pt x="4085" y="1"/>
                        <a:pt x="185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Google Shape;1136;p16"/>
                <p:cNvSpPr/>
                <p:nvPr/>
              </p:nvSpPr>
              <p:spPr>
                <a:xfrm>
                  <a:off x="3688281" y="2611322"/>
                  <a:ext cx="602544" cy="1611456"/>
                </a:xfrm>
                <a:custGeom>
                  <a:rect b="b" l="l" r="r" t="t"/>
                  <a:pathLst>
                    <a:path extrusionOk="0" h="51052" w="19089">
                      <a:moveTo>
                        <a:pt x="120" y="1"/>
                      </a:moveTo>
                      <a:lnTo>
                        <a:pt x="0" y="76"/>
                      </a:lnTo>
                      <a:cubicBezTo>
                        <a:pt x="717" y="972"/>
                        <a:pt x="1375" y="1913"/>
                        <a:pt x="2017" y="2854"/>
                      </a:cubicBezTo>
                      <a:cubicBezTo>
                        <a:pt x="2674" y="3795"/>
                        <a:pt x="3286" y="4780"/>
                        <a:pt x="3869" y="5751"/>
                      </a:cubicBezTo>
                      <a:cubicBezTo>
                        <a:pt x="5064" y="7693"/>
                        <a:pt x="6184" y="9694"/>
                        <a:pt x="7229" y="11740"/>
                      </a:cubicBezTo>
                      <a:cubicBezTo>
                        <a:pt x="9291" y="15818"/>
                        <a:pt x="11098" y="20045"/>
                        <a:pt x="12636" y="24361"/>
                      </a:cubicBezTo>
                      <a:cubicBezTo>
                        <a:pt x="12830" y="24884"/>
                        <a:pt x="13010" y="25437"/>
                        <a:pt x="13204" y="25974"/>
                      </a:cubicBezTo>
                      <a:cubicBezTo>
                        <a:pt x="13398" y="26527"/>
                        <a:pt x="13592" y="27065"/>
                        <a:pt x="13756" y="27602"/>
                      </a:cubicBezTo>
                      <a:lnTo>
                        <a:pt x="14279" y="29245"/>
                      </a:lnTo>
                      <a:lnTo>
                        <a:pt x="14772" y="30888"/>
                      </a:lnTo>
                      <a:lnTo>
                        <a:pt x="15011" y="31710"/>
                      </a:lnTo>
                      <a:lnTo>
                        <a:pt x="15250" y="32531"/>
                      </a:lnTo>
                      <a:lnTo>
                        <a:pt x="15698" y="34189"/>
                      </a:lnTo>
                      <a:lnTo>
                        <a:pt x="16116" y="35847"/>
                      </a:lnTo>
                      <a:lnTo>
                        <a:pt x="16325" y="36683"/>
                      </a:lnTo>
                      <a:lnTo>
                        <a:pt x="16505" y="37520"/>
                      </a:lnTo>
                      <a:cubicBezTo>
                        <a:pt x="17535" y="41986"/>
                        <a:pt x="18342" y="46511"/>
                        <a:pt x="18879" y="51052"/>
                      </a:cubicBezTo>
                      <a:lnTo>
                        <a:pt x="19088" y="51022"/>
                      </a:lnTo>
                      <a:cubicBezTo>
                        <a:pt x="18536" y="46466"/>
                        <a:pt x="17729" y="41941"/>
                        <a:pt x="16684" y="37490"/>
                      </a:cubicBezTo>
                      <a:lnTo>
                        <a:pt x="16505" y="36653"/>
                      </a:lnTo>
                      <a:lnTo>
                        <a:pt x="16295" y="35817"/>
                      </a:lnTo>
                      <a:lnTo>
                        <a:pt x="15862" y="34144"/>
                      </a:lnTo>
                      <a:lnTo>
                        <a:pt x="15414" y="32471"/>
                      </a:lnTo>
                      <a:lnTo>
                        <a:pt x="15175" y="31650"/>
                      </a:lnTo>
                      <a:lnTo>
                        <a:pt x="14936" y="30828"/>
                      </a:lnTo>
                      <a:lnTo>
                        <a:pt x="14443" y="29186"/>
                      </a:lnTo>
                      <a:lnTo>
                        <a:pt x="13921" y="27558"/>
                      </a:lnTo>
                      <a:cubicBezTo>
                        <a:pt x="13741" y="27005"/>
                        <a:pt x="13562" y="26452"/>
                        <a:pt x="13368" y="25915"/>
                      </a:cubicBezTo>
                      <a:cubicBezTo>
                        <a:pt x="13189" y="25377"/>
                        <a:pt x="13010" y="24839"/>
                        <a:pt x="12800" y="24302"/>
                      </a:cubicBezTo>
                      <a:cubicBezTo>
                        <a:pt x="11247" y="19985"/>
                        <a:pt x="9425" y="15758"/>
                        <a:pt x="7349" y="11681"/>
                      </a:cubicBezTo>
                      <a:cubicBezTo>
                        <a:pt x="6303" y="9649"/>
                        <a:pt x="5183" y="7648"/>
                        <a:pt x="3988" y="5676"/>
                      </a:cubicBezTo>
                      <a:cubicBezTo>
                        <a:pt x="3391" y="4706"/>
                        <a:pt x="2779" y="3735"/>
                        <a:pt x="2136" y="2779"/>
                      </a:cubicBezTo>
                      <a:cubicBezTo>
                        <a:pt x="1494" y="1838"/>
                        <a:pt x="822" y="897"/>
                        <a:pt x="1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7" name="Google Shape;1137;p16"/>
                <p:cNvSpPr/>
                <p:nvPr/>
              </p:nvSpPr>
              <p:spPr>
                <a:xfrm>
                  <a:off x="3347884" y="3087985"/>
                  <a:ext cx="723722" cy="239515"/>
                </a:xfrm>
                <a:custGeom>
                  <a:rect b="b" l="l" r="r" t="t"/>
                  <a:pathLst>
                    <a:path extrusionOk="0" fill="none" h="7588" w="22928">
                      <a:moveTo>
                        <a:pt x="22927" y="7587"/>
                      </a:moveTo>
                      <a:cubicBezTo>
                        <a:pt x="22927" y="7587"/>
                        <a:pt x="11785" y="0"/>
                        <a:pt x="1" y="227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8" name="Google Shape;1138;p16"/>
                <p:cNvSpPr/>
                <p:nvPr/>
              </p:nvSpPr>
              <p:spPr>
                <a:xfrm>
                  <a:off x="4023470" y="2831962"/>
                  <a:ext cx="318270" cy="431430"/>
                </a:xfrm>
                <a:custGeom>
                  <a:rect b="b" l="l" r="r" t="t"/>
                  <a:pathLst>
                    <a:path extrusionOk="0" h="13668" w="10083">
                      <a:moveTo>
                        <a:pt x="9933" y="3376"/>
                      </a:moveTo>
                      <a:cubicBezTo>
                        <a:pt x="9933" y="3376"/>
                        <a:pt x="9933" y="3376"/>
                        <a:pt x="9933" y="3376"/>
                      </a:cubicBezTo>
                      <a:lnTo>
                        <a:pt x="9933" y="3376"/>
                      </a:lnTo>
                      <a:lnTo>
                        <a:pt x="9933" y="3376"/>
                      </a:lnTo>
                      <a:close/>
                      <a:moveTo>
                        <a:pt x="9739" y="1"/>
                      </a:moveTo>
                      <a:lnTo>
                        <a:pt x="9739" y="1"/>
                      </a:lnTo>
                      <a:cubicBezTo>
                        <a:pt x="6976" y="270"/>
                        <a:pt x="4526" y="1987"/>
                        <a:pt x="4526" y="1987"/>
                      </a:cubicBezTo>
                      <a:lnTo>
                        <a:pt x="4467" y="1300"/>
                      </a:lnTo>
                      <a:cubicBezTo>
                        <a:pt x="2420" y="3048"/>
                        <a:pt x="1450" y="5751"/>
                        <a:pt x="1450" y="5751"/>
                      </a:cubicBezTo>
                      <a:lnTo>
                        <a:pt x="1151" y="5333"/>
                      </a:lnTo>
                      <a:lnTo>
                        <a:pt x="1151" y="5333"/>
                      </a:lnTo>
                      <a:cubicBezTo>
                        <a:pt x="1" y="9859"/>
                        <a:pt x="2764" y="13667"/>
                        <a:pt x="2764" y="13667"/>
                      </a:cubicBezTo>
                      <a:cubicBezTo>
                        <a:pt x="6811" y="12174"/>
                        <a:pt x="8798" y="7858"/>
                        <a:pt x="8798" y="7857"/>
                      </a:cubicBezTo>
                      <a:lnTo>
                        <a:pt x="8798" y="7857"/>
                      </a:lnTo>
                      <a:lnTo>
                        <a:pt x="8006" y="8260"/>
                      </a:lnTo>
                      <a:cubicBezTo>
                        <a:pt x="9406" y="6444"/>
                        <a:pt x="9915" y="3397"/>
                        <a:pt x="9933" y="3376"/>
                      </a:cubicBezTo>
                      <a:lnTo>
                        <a:pt x="9933" y="3376"/>
                      </a:lnTo>
                      <a:lnTo>
                        <a:pt x="9395" y="3705"/>
                      </a:lnTo>
                      <a:cubicBezTo>
                        <a:pt x="10082" y="1853"/>
                        <a:pt x="9739" y="1"/>
                        <a:pt x="97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9" name="Google Shape;1139;p16"/>
                <p:cNvSpPr/>
                <p:nvPr/>
              </p:nvSpPr>
              <p:spPr>
                <a:xfrm>
                  <a:off x="4090893" y="2884296"/>
                  <a:ext cx="194756" cy="513436"/>
                </a:xfrm>
                <a:custGeom>
                  <a:rect b="b" l="l" r="r" t="t"/>
                  <a:pathLst>
                    <a:path extrusionOk="0" fill="none" h="16266" w="6170">
                      <a:moveTo>
                        <a:pt x="180" y="16266"/>
                      </a:moveTo>
                      <a:cubicBezTo>
                        <a:pt x="180" y="16266"/>
                        <a:pt x="1" y="6334"/>
                        <a:pt x="6169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0" name="Google Shape;1140;p16"/>
                <p:cNvSpPr/>
                <p:nvPr/>
              </p:nvSpPr>
              <p:spPr>
                <a:xfrm>
                  <a:off x="3751443" y="3534914"/>
                  <a:ext cx="495065" cy="419625"/>
                </a:xfrm>
                <a:custGeom>
                  <a:rect b="b" l="l" r="r" t="t"/>
                  <a:pathLst>
                    <a:path extrusionOk="0" fill="none" h="13294" w="15684">
                      <a:moveTo>
                        <a:pt x="1" y="0"/>
                      </a:moveTo>
                      <a:cubicBezTo>
                        <a:pt x="1" y="0"/>
                        <a:pt x="13368" y="6781"/>
                        <a:pt x="15683" y="1329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1" name="Google Shape;1141;p16"/>
                <p:cNvSpPr/>
                <p:nvPr/>
              </p:nvSpPr>
              <p:spPr>
                <a:xfrm>
                  <a:off x="4225265" y="3427404"/>
                  <a:ext cx="260727" cy="608699"/>
                </a:xfrm>
                <a:custGeom>
                  <a:rect b="b" l="l" r="r" t="t"/>
                  <a:pathLst>
                    <a:path extrusionOk="0" fill="none" h="19284" w="8260">
                      <a:moveTo>
                        <a:pt x="8260" y="1"/>
                      </a:moveTo>
                      <a:cubicBezTo>
                        <a:pt x="8260" y="1"/>
                        <a:pt x="0" y="12502"/>
                        <a:pt x="1180" y="1928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Google Shape;1142;p16"/>
                <p:cNvSpPr/>
                <p:nvPr/>
              </p:nvSpPr>
              <p:spPr>
                <a:xfrm>
                  <a:off x="3786827" y="3358119"/>
                  <a:ext cx="384714" cy="273479"/>
                </a:xfrm>
                <a:custGeom>
                  <a:rect b="b" l="l" r="r" t="t"/>
                  <a:pathLst>
                    <a:path extrusionOk="0" fill="none" h="8664" w="12188">
                      <a:moveTo>
                        <a:pt x="12188" y="866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Google Shape;1143;p16"/>
                <p:cNvSpPr/>
                <p:nvPr/>
              </p:nvSpPr>
              <p:spPr>
                <a:xfrm>
                  <a:off x="3934835" y="3380751"/>
                  <a:ext cx="22664" cy="98546"/>
                </a:xfrm>
                <a:custGeom>
                  <a:rect b="b" l="l" r="r" t="t"/>
                  <a:pathLst>
                    <a:path extrusionOk="0" fill="none" h="3122" w="718">
                      <a:moveTo>
                        <a:pt x="1" y="0"/>
                      </a:moveTo>
                      <a:lnTo>
                        <a:pt x="718" y="312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4" name="Google Shape;1144;p16"/>
                <p:cNvSpPr/>
                <p:nvPr/>
              </p:nvSpPr>
              <p:spPr>
                <a:xfrm>
                  <a:off x="4149824" y="3259099"/>
                  <a:ext cx="148545" cy="298479"/>
                </a:xfrm>
                <a:custGeom>
                  <a:rect b="b" l="l" r="r" t="t"/>
                  <a:pathLst>
                    <a:path extrusionOk="0" fill="none" h="9456" w="4706">
                      <a:moveTo>
                        <a:pt x="1" y="9455"/>
                      </a:moveTo>
                      <a:cubicBezTo>
                        <a:pt x="1" y="9455"/>
                        <a:pt x="2286" y="2420"/>
                        <a:pt x="4705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5" name="Google Shape;1145;p16"/>
                <p:cNvSpPr/>
                <p:nvPr/>
              </p:nvSpPr>
              <p:spPr>
                <a:xfrm>
                  <a:off x="4182841" y="3523582"/>
                  <a:ext cx="68370" cy="149965"/>
                </a:xfrm>
                <a:custGeom>
                  <a:rect b="b" l="l" r="r" t="t"/>
                  <a:pathLst>
                    <a:path extrusionOk="0" fill="none" h="4751" w="2166">
                      <a:moveTo>
                        <a:pt x="0" y="4750"/>
                      </a:moveTo>
                      <a:lnTo>
                        <a:pt x="216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6" name="Google Shape;1146;p16"/>
                <p:cNvSpPr/>
                <p:nvPr/>
              </p:nvSpPr>
              <p:spPr>
                <a:xfrm>
                  <a:off x="4212071" y="3533494"/>
                  <a:ext cx="11805" cy="50472"/>
                </a:xfrm>
                <a:custGeom>
                  <a:rect b="b" l="l" r="r" t="t"/>
                  <a:pathLst>
                    <a:path extrusionOk="0" fill="none" h="1599" w="374">
                      <a:moveTo>
                        <a:pt x="0" y="0"/>
                      </a:moveTo>
                      <a:lnTo>
                        <a:pt x="374" y="159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7" name="Google Shape;1147;p16"/>
                <p:cNvSpPr/>
                <p:nvPr/>
              </p:nvSpPr>
              <p:spPr>
                <a:xfrm>
                  <a:off x="3668963" y="3201588"/>
                  <a:ext cx="138160" cy="48137"/>
                </a:xfrm>
                <a:custGeom>
                  <a:rect b="b" l="l" r="r" t="t"/>
                  <a:pathLst>
                    <a:path extrusionOk="0" fill="none" h="1525" w="4377">
                      <a:moveTo>
                        <a:pt x="4376" y="1"/>
                      </a:moveTo>
                      <a:lnTo>
                        <a:pt x="0" y="152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8" name="Google Shape;1148;p16"/>
                <p:cNvSpPr/>
                <p:nvPr/>
              </p:nvSpPr>
              <p:spPr>
                <a:xfrm>
                  <a:off x="4101751" y="3068636"/>
                  <a:ext cx="28314" cy="98577"/>
                </a:xfrm>
                <a:custGeom>
                  <a:rect b="b" l="l" r="r" t="t"/>
                  <a:pathLst>
                    <a:path extrusionOk="0" fill="none" h="3123" w="897">
                      <a:moveTo>
                        <a:pt x="896" y="312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9" name="Google Shape;1149;p16"/>
                <p:cNvSpPr/>
                <p:nvPr/>
              </p:nvSpPr>
              <p:spPr>
                <a:xfrm>
                  <a:off x="4178580" y="3003107"/>
                  <a:ext cx="91033" cy="35384"/>
                </a:xfrm>
                <a:custGeom>
                  <a:rect b="b" l="l" r="r" t="t"/>
                  <a:pathLst>
                    <a:path extrusionOk="0" fill="none" h="1121" w="2884">
                      <a:moveTo>
                        <a:pt x="2883" y="1"/>
                      </a:moveTo>
                      <a:lnTo>
                        <a:pt x="1" y="112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0" name="Google Shape;1150;p16"/>
                <p:cNvSpPr/>
                <p:nvPr/>
              </p:nvSpPr>
              <p:spPr>
                <a:xfrm>
                  <a:off x="4309638" y="3719727"/>
                  <a:ext cx="96210" cy="48105"/>
                </a:xfrm>
                <a:custGeom>
                  <a:rect b="b" l="l" r="r" t="t"/>
                  <a:pathLst>
                    <a:path extrusionOk="0" fill="none" h="1524" w="3048">
                      <a:moveTo>
                        <a:pt x="3048" y="0"/>
                      </a:moveTo>
                      <a:lnTo>
                        <a:pt x="1" y="152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1" name="Google Shape;1151;p16"/>
                <p:cNvSpPr/>
                <p:nvPr/>
              </p:nvSpPr>
              <p:spPr>
                <a:xfrm>
                  <a:off x="4368570" y="3540091"/>
                  <a:ext cx="14173" cy="66034"/>
                </a:xfrm>
                <a:custGeom>
                  <a:rect b="b" l="l" r="r" t="t"/>
                  <a:pathLst>
                    <a:path extrusionOk="0" fill="none" h="2092" w="449">
                      <a:moveTo>
                        <a:pt x="1" y="1"/>
                      </a:moveTo>
                      <a:lnTo>
                        <a:pt x="449" y="209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2" name="Google Shape;1152;p16"/>
                <p:cNvSpPr/>
                <p:nvPr/>
              </p:nvSpPr>
              <p:spPr>
                <a:xfrm>
                  <a:off x="3969746" y="3756500"/>
                  <a:ext cx="130616" cy="10385"/>
                </a:xfrm>
                <a:custGeom>
                  <a:rect b="b" l="l" r="r" t="t"/>
                  <a:pathLst>
                    <a:path extrusionOk="0" fill="none" h="329" w="4138">
                      <a:moveTo>
                        <a:pt x="4137" y="3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3" name="Google Shape;1153;p16"/>
                <p:cNvSpPr/>
                <p:nvPr/>
              </p:nvSpPr>
              <p:spPr>
                <a:xfrm>
                  <a:off x="3956994" y="3585355"/>
                  <a:ext cx="19854" cy="86299"/>
                </a:xfrm>
                <a:custGeom>
                  <a:rect b="b" l="l" r="r" t="t"/>
                  <a:pathLst>
                    <a:path extrusionOk="0" fill="none" h="2734" w="629">
                      <a:moveTo>
                        <a:pt x="1" y="0"/>
                      </a:moveTo>
                      <a:lnTo>
                        <a:pt x="628" y="273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4" name="Google Shape;1154;p16"/>
                <p:cNvSpPr/>
                <p:nvPr/>
              </p:nvSpPr>
              <p:spPr>
                <a:xfrm>
                  <a:off x="3783513" y="2922490"/>
                  <a:ext cx="124966" cy="38225"/>
                </a:xfrm>
                <a:custGeom>
                  <a:rect b="b" l="l" r="r" t="t"/>
                  <a:pathLst>
                    <a:path extrusionOk="0" fill="none" h="1211" w="3959">
                      <a:moveTo>
                        <a:pt x="3958" y="121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5" name="Google Shape;1155;p16"/>
                <p:cNvSpPr/>
                <p:nvPr/>
              </p:nvSpPr>
              <p:spPr>
                <a:xfrm>
                  <a:off x="3824042" y="2697621"/>
                  <a:ext cx="32102" cy="111740"/>
                </a:xfrm>
                <a:custGeom>
                  <a:rect b="b" l="l" r="r" t="t"/>
                  <a:pathLst>
                    <a:path extrusionOk="0" fill="none" h="3540" w="1017">
                      <a:moveTo>
                        <a:pt x="1017" y="0"/>
                      </a:moveTo>
                      <a:lnTo>
                        <a:pt x="1" y="354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56" name="Google Shape;1156;p16"/>
              <p:cNvGrpSpPr/>
              <p:nvPr/>
            </p:nvGrpSpPr>
            <p:grpSpPr>
              <a:xfrm rot="-622296">
                <a:off x="8596256" y="1892358"/>
                <a:ext cx="1029553" cy="2379330"/>
                <a:chOff x="9249900" y="4641450"/>
                <a:chExt cx="540700" cy="1249575"/>
              </a:xfrm>
            </p:grpSpPr>
            <p:sp>
              <p:nvSpPr>
                <p:cNvPr id="1157" name="Google Shape;1157;p16"/>
                <p:cNvSpPr/>
                <p:nvPr/>
              </p:nvSpPr>
              <p:spPr>
                <a:xfrm>
                  <a:off x="9249900" y="4641450"/>
                  <a:ext cx="540700" cy="952775"/>
                </a:xfrm>
                <a:custGeom>
                  <a:rect b="b" l="l" r="r" t="t"/>
                  <a:pathLst>
                    <a:path extrusionOk="0" h="38111" w="21628">
                      <a:moveTo>
                        <a:pt x="9130" y="1"/>
                      </a:moveTo>
                      <a:cubicBezTo>
                        <a:pt x="9104" y="1"/>
                        <a:pt x="9078" y="3"/>
                        <a:pt x="9052" y="7"/>
                      </a:cubicBezTo>
                      <a:cubicBezTo>
                        <a:pt x="7185" y="291"/>
                        <a:pt x="7170" y="6295"/>
                        <a:pt x="7170" y="6295"/>
                      </a:cubicBezTo>
                      <a:cubicBezTo>
                        <a:pt x="7170" y="6295"/>
                        <a:pt x="6717" y="16276"/>
                        <a:pt x="8971" y="16276"/>
                      </a:cubicBezTo>
                      <a:cubicBezTo>
                        <a:pt x="8998" y="16276"/>
                        <a:pt x="9024" y="16275"/>
                        <a:pt x="9052" y="16272"/>
                      </a:cubicBezTo>
                      <a:cubicBezTo>
                        <a:pt x="11396" y="16048"/>
                        <a:pt x="11187" y="13330"/>
                        <a:pt x="10933" y="11717"/>
                      </a:cubicBezTo>
                      <a:cubicBezTo>
                        <a:pt x="10665" y="10118"/>
                        <a:pt x="10172" y="9566"/>
                        <a:pt x="10172" y="9566"/>
                      </a:cubicBezTo>
                      <a:cubicBezTo>
                        <a:pt x="10172" y="9566"/>
                        <a:pt x="10897" y="1"/>
                        <a:pt x="9130" y="1"/>
                      </a:cubicBezTo>
                      <a:close/>
                      <a:moveTo>
                        <a:pt x="15207" y="5963"/>
                      </a:moveTo>
                      <a:cubicBezTo>
                        <a:pt x="14555" y="5963"/>
                        <a:pt x="14249" y="6728"/>
                        <a:pt x="14249" y="6728"/>
                      </a:cubicBezTo>
                      <a:lnTo>
                        <a:pt x="12741" y="12329"/>
                      </a:lnTo>
                      <a:cubicBezTo>
                        <a:pt x="12741" y="12329"/>
                        <a:pt x="12054" y="12628"/>
                        <a:pt x="11710" y="13330"/>
                      </a:cubicBezTo>
                      <a:cubicBezTo>
                        <a:pt x="11113" y="14539"/>
                        <a:pt x="10859" y="16511"/>
                        <a:pt x="12173" y="17332"/>
                      </a:cubicBezTo>
                      <a:cubicBezTo>
                        <a:pt x="12346" y="17440"/>
                        <a:pt x="12512" y="17490"/>
                        <a:pt x="12672" y="17490"/>
                      </a:cubicBezTo>
                      <a:cubicBezTo>
                        <a:pt x="14997" y="17490"/>
                        <a:pt x="15952" y="6833"/>
                        <a:pt x="15952" y="6833"/>
                      </a:cubicBezTo>
                      <a:cubicBezTo>
                        <a:pt x="15952" y="6833"/>
                        <a:pt x="15997" y="6011"/>
                        <a:pt x="15280" y="5966"/>
                      </a:cubicBezTo>
                      <a:cubicBezTo>
                        <a:pt x="15255" y="5964"/>
                        <a:pt x="15231" y="5963"/>
                        <a:pt x="15207" y="5963"/>
                      </a:cubicBezTo>
                      <a:close/>
                      <a:moveTo>
                        <a:pt x="3131" y="9476"/>
                      </a:moveTo>
                      <a:cubicBezTo>
                        <a:pt x="3056" y="9476"/>
                        <a:pt x="2979" y="9486"/>
                        <a:pt x="2898" y="9506"/>
                      </a:cubicBezTo>
                      <a:cubicBezTo>
                        <a:pt x="2151" y="9715"/>
                        <a:pt x="2360" y="10596"/>
                        <a:pt x="2360" y="10596"/>
                      </a:cubicBezTo>
                      <a:cubicBezTo>
                        <a:pt x="2360" y="10596"/>
                        <a:pt x="5407" y="21429"/>
                        <a:pt x="7893" y="21429"/>
                      </a:cubicBezTo>
                      <a:cubicBezTo>
                        <a:pt x="8121" y="21429"/>
                        <a:pt x="8343" y="21339"/>
                        <a:pt x="8559" y="21141"/>
                      </a:cubicBezTo>
                      <a:cubicBezTo>
                        <a:pt x="9813" y="19991"/>
                        <a:pt x="9141" y="17915"/>
                        <a:pt x="8260" y="16735"/>
                      </a:cubicBezTo>
                      <a:cubicBezTo>
                        <a:pt x="7752" y="16063"/>
                        <a:pt x="6931" y="15869"/>
                        <a:pt x="6931" y="15869"/>
                      </a:cubicBezTo>
                      <a:lnTo>
                        <a:pt x="4168" y="10133"/>
                      </a:lnTo>
                      <a:cubicBezTo>
                        <a:pt x="4168" y="10133"/>
                        <a:pt x="3761" y="9476"/>
                        <a:pt x="3131" y="9476"/>
                      </a:cubicBezTo>
                      <a:close/>
                      <a:moveTo>
                        <a:pt x="19253" y="10213"/>
                      </a:moveTo>
                      <a:cubicBezTo>
                        <a:pt x="18477" y="10213"/>
                        <a:pt x="17968" y="11030"/>
                        <a:pt x="17968" y="11030"/>
                      </a:cubicBezTo>
                      <a:lnTo>
                        <a:pt x="14503" y="18288"/>
                      </a:lnTo>
                      <a:cubicBezTo>
                        <a:pt x="14503" y="18288"/>
                        <a:pt x="13487" y="18542"/>
                        <a:pt x="12845" y="19394"/>
                      </a:cubicBezTo>
                      <a:cubicBezTo>
                        <a:pt x="11725" y="20887"/>
                        <a:pt x="10889" y="23531"/>
                        <a:pt x="12487" y="24980"/>
                      </a:cubicBezTo>
                      <a:cubicBezTo>
                        <a:pt x="12756" y="25223"/>
                        <a:pt x="13034" y="25335"/>
                        <a:pt x="13317" y="25335"/>
                      </a:cubicBezTo>
                      <a:cubicBezTo>
                        <a:pt x="16458" y="25335"/>
                        <a:pt x="20253" y="11612"/>
                        <a:pt x="20253" y="11612"/>
                      </a:cubicBezTo>
                      <a:cubicBezTo>
                        <a:pt x="20253" y="11612"/>
                        <a:pt x="20522" y="10507"/>
                        <a:pt x="19551" y="10253"/>
                      </a:cubicBezTo>
                      <a:cubicBezTo>
                        <a:pt x="19448" y="10225"/>
                        <a:pt x="19349" y="10213"/>
                        <a:pt x="19253" y="10213"/>
                      </a:cubicBezTo>
                      <a:close/>
                      <a:moveTo>
                        <a:pt x="1200" y="17758"/>
                      </a:moveTo>
                      <a:cubicBezTo>
                        <a:pt x="1054" y="17758"/>
                        <a:pt x="901" y="17790"/>
                        <a:pt x="747" y="17870"/>
                      </a:cubicBezTo>
                      <a:cubicBezTo>
                        <a:pt x="0" y="18273"/>
                        <a:pt x="434" y="19125"/>
                        <a:pt x="434" y="19125"/>
                      </a:cubicBezTo>
                      <a:cubicBezTo>
                        <a:pt x="434" y="19125"/>
                        <a:pt x="5860" y="29264"/>
                        <a:pt x="8555" y="29264"/>
                      </a:cubicBezTo>
                      <a:cubicBezTo>
                        <a:pt x="8879" y="29264"/>
                        <a:pt x="9164" y="29117"/>
                        <a:pt x="9395" y="28788"/>
                      </a:cubicBezTo>
                      <a:cubicBezTo>
                        <a:pt x="10456" y="27295"/>
                        <a:pt x="9261" y="25248"/>
                        <a:pt x="8051" y="24218"/>
                      </a:cubicBezTo>
                      <a:cubicBezTo>
                        <a:pt x="7349" y="23635"/>
                        <a:pt x="6453" y="23620"/>
                        <a:pt x="6453" y="23620"/>
                      </a:cubicBezTo>
                      <a:lnTo>
                        <a:pt x="2211" y="18229"/>
                      </a:lnTo>
                      <a:cubicBezTo>
                        <a:pt x="2211" y="18229"/>
                        <a:pt x="1759" y="17758"/>
                        <a:pt x="1200" y="17758"/>
                      </a:cubicBezTo>
                      <a:close/>
                      <a:moveTo>
                        <a:pt x="20313" y="20263"/>
                      </a:moveTo>
                      <a:cubicBezTo>
                        <a:pt x="19485" y="20263"/>
                        <a:pt x="18939" y="21141"/>
                        <a:pt x="18939" y="21141"/>
                      </a:cubicBezTo>
                      <a:lnTo>
                        <a:pt x="15295" y="28788"/>
                      </a:lnTo>
                      <a:cubicBezTo>
                        <a:pt x="15295" y="28788"/>
                        <a:pt x="14219" y="29057"/>
                        <a:pt x="13532" y="29953"/>
                      </a:cubicBezTo>
                      <a:cubicBezTo>
                        <a:pt x="12352" y="31536"/>
                        <a:pt x="11456" y="34315"/>
                        <a:pt x="13144" y="35853"/>
                      </a:cubicBezTo>
                      <a:cubicBezTo>
                        <a:pt x="13429" y="36112"/>
                        <a:pt x="13724" y="36231"/>
                        <a:pt x="14025" y="36231"/>
                      </a:cubicBezTo>
                      <a:cubicBezTo>
                        <a:pt x="17341" y="36231"/>
                        <a:pt x="21359" y="21753"/>
                        <a:pt x="21359" y="21753"/>
                      </a:cubicBezTo>
                      <a:cubicBezTo>
                        <a:pt x="21359" y="21753"/>
                        <a:pt x="21628" y="20588"/>
                        <a:pt x="20627" y="20305"/>
                      </a:cubicBezTo>
                      <a:cubicBezTo>
                        <a:pt x="20518" y="20276"/>
                        <a:pt x="20413" y="20263"/>
                        <a:pt x="20313" y="20263"/>
                      </a:cubicBezTo>
                      <a:close/>
                      <a:moveTo>
                        <a:pt x="2898" y="26192"/>
                      </a:moveTo>
                      <a:cubicBezTo>
                        <a:pt x="2758" y="26192"/>
                        <a:pt x="2613" y="26222"/>
                        <a:pt x="2465" y="26294"/>
                      </a:cubicBezTo>
                      <a:cubicBezTo>
                        <a:pt x="1688" y="26667"/>
                        <a:pt x="2091" y="27549"/>
                        <a:pt x="2091" y="27549"/>
                      </a:cubicBezTo>
                      <a:cubicBezTo>
                        <a:pt x="2091" y="27549"/>
                        <a:pt x="7270" y="38111"/>
                        <a:pt x="9987" y="38111"/>
                      </a:cubicBezTo>
                      <a:cubicBezTo>
                        <a:pt x="10299" y="38111"/>
                        <a:pt x="10578" y="37971"/>
                        <a:pt x="10814" y="37660"/>
                      </a:cubicBezTo>
                      <a:cubicBezTo>
                        <a:pt x="11934" y="36167"/>
                        <a:pt x="10799" y="34061"/>
                        <a:pt x="9604" y="32970"/>
                      </a:cubicBezTo>
                      <a:cubicBezTo>
                        <a:pt x="8932" y="32343"/>
                        <a:pt x="8021" y="32298"/>
                        <a:pt x="8021" y="32298"/>
                      </a:cubicBezTo>
                      <a:lnTo>
                        <a:pt x="3944" y="26697"/>
                      </a:lnTo>
                      <a:cubicBezTo>
                        <a:pt x="3944" y="26697"/>
                        <a:pt x="3478" y="26192"/>
                        <a:pt x="2898" y="26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8" name="Google Shape;1158;p16"/>
                <p:cNvSpPr/>
                <p:nvPr/>
              </p:nvSpPr>
              <p:spPr>
                <a:xfrm>
                  <a:off x="9470575" y="4731600"/>
                  <a:ext cx="141175" cy="1159425"/>
                </a:xfrm>
                <a:custGeom>
                  <a:rect b="b" l="l" r="r" t="t"/>
                  <a:pathLst>
                    <a:path extrusionOk="0" h="46377" w="5647">
                      <a:moveTo>
                        <a:pt x="1" y="0"/>
                      </a:moveTo>
                      <a:cubicBezTo>
                        <a:pt x="523" y="15504"/>
                        <a:pt x="1927" y="31157"/>
                        <a:pt x="5019" y="46376"/>
                      </a:cubicBezTo>
                      <a:lnTo>
                        <a:pt x="5646" y="46242"/>
                      </a:lnTo>
                      <a:cubicBezTo>
                        <a:pt x="2316" y="31052"/>
                        <a:pt x="807" y="15504"/>
                        <a:pt x="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9" name="Google Shape;1159;p16"/>
                <p:cNvSpPr/>
                <p:nvPr/>
              </p:nvSpPr>
              <p:spPr>
                <a:xfrm>
                  <a:off x="9284250" y="4815975"/>
                  <a:ext cx="458175" cy="805450"/>
                </a:xfrm>
                <a:custGeom>
                  <a:rect b="b" l="l" r="r" t="t"/>
                  <a:pathLst>
                    <a:path extrusionOk="0" fill="none" h="32218" w="18327">
                      <a:moveTo>
                        <a:pt x="1838" y="4019"/>
                      </a:moveTo>
                      <a:cubicBezTo>
                        <a:pt x="1838" y="4019"/>
                        <a:pt x="7140" y="14489"/>
                        <a:pt x="8962" y="16535"/>
                      </a:cubicBezTo>
                      <a:moveTo>
                        <a:pt x="18327" y="15445"/>
                      </a:moveTo>
                      <a:cubicBezTo>
                        <a:pt x="18327" y="15445"/>
                        <a:pt x="13069" y="27572"/>
                        <a:pt x="10605" y="30604"/>
                      </a:cubicBezTo>
                      <a:moveTo>
                        <a:pt x="2181" y="21270"/>
                      </a:moveTo>
                      <a:cubicBezTo>
                        <a:pt x="2181" y="21270"/>
                        <a:pt x="7797" y="29858"/>
                        <a:pt x="10844" y="32218"/>
                      </a:cubicBezTo>
                      <a:moveTo>
                        <a:pt x="1" y="12159"/>
                      </a:moveTo>
                      <a:cubicBezTo>
                        <a:pt x="1" y="12159"/>
                        <a:pt x="7334" y="22166"/>
                        <a:pt x="9724" y="23898"/>
                      </a:cubicBezTo>
                      <a:moveTo>
                        <a:pt x="17894" y="4407"/>
                      </a:moveTo>
                      <a:cubicBezTo>
                        <a:pt x="17894" y="4407"/>
                        <a:pt x="13010" y="17043"/>
                        <a:pt x="9425" y="21270"/>
                      </a:cubicBezTo>
                      <a:moveTo>
                        <a:pt x="13891" y="1"/>
                      </a:moveTo>
                      <a:cubicBezTo>
                        <a:pt x="13891" y="1"/>
                        <a:pt x="11740" y="11128"/>
                        <a:pt x="8783" y="1462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60" name="Google Shape;1160;p16"/>
              <p:cNvSpPr/>
              <p:nvPr/>
            </p:nvSpPr>
            <p:spPr>
              <a:xfrm rot="2700000">
                <a:off x="8650415" y="4524653"/>
                <a:ext cx="345019" cy="240054"/>
              </a:xfrm>
              <a:custGeom>
                <a:rect b="b" l="l" r="r" t="t"/>
                <a:pathLst>
                  <a:path extrusionOk="0" fill="none" h="6319" w="9082">
                    <a:moveTo>
                      <a:pt x="0" y="0"/>
                    </a:moveTo>
                    <a:cubicBezTo>
                      <a:pt x="0" y="0"/>
                      <a:pt x="4421" y="1867"/>
                      <a:pt x="9081" y="2121"/>
                    </a:cubicBezTo>
                    <a:moveTo>
                      <a:pt x="7438" y="4003"/>
                    </a:moveTo>
                    <a:cubicBezTo>
                      <a:pt x="7438" y="4003"/>
                      <a:pt x="6766" y="5168"/>
                      <a:pt x="6542" y="6318"/>
                    </a:cubicBezTo>
                    <a:moveTo>
                      <a:pt x="6004" y="1748"/>
                    </a:moveTo>
                    <a:cubicBezTo>
                      <a:pt x="6004" y="1748"/>
                      <a:pt x="7005" y="2569"/>
                      <a:pt x="7856" y="5049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61" name="Google Shape;1161;p16"/>
              <p:cNvGrpSpPr/>
              <p:nvPr/>
            </p:nvGrpSpPr>
            <p:grpSpPr>
              <a:xfrm flipH="1" rot="-807232">
                <a:off x="8552209" y="49152"/>
                <a:ext cx="470610" cy="408065"/>
                <a:chOff x="6855700" y="5304375"/>
                <a:chExt cx="168425" cy="146050"/>
              </a:xfrm>
            </p:grpSpPr>
            <p:sp>
              <p:nvSpPr>
                <p:cNvPr id="1162" name="Google Shape;1162;p16"/>
                <p:cNvSpPr/>
                <p:nvPr/>
              </p:nvSpPr>
              <p:spPr>
                <a:xfrm>
                  <a:off x="6933725" y="5304375"/>
                  <a:ext cx="90400" cy="127375"/>
                </a:xfrm>
                <a:custGeom>
                  <a:rect b="b" l="l" r="r" t="t"/>
                  <a:pathLst>
                    <a:path extrusionOk="0" h="5095" w="3616">
                      <a:moveTo>
                        <a:pt x="703" y="1539"/>
                      </a:moveTo>
                      <a:cubicBezTo>
                        <a:pt x="762" y="1539"/>
                        <a:pt x="852" y="1599"/>
                        <a:pt x="852" y="1689"/>
                      </a:cubicBezTo>
                      <a:lnTo>
                        <a:pt x="852" y="1883"/>
                      </a:lnTo>
                      <a:cubicBezTo>
                        <a:pt x="852" y="1980"/>
                        <a:pt x="777" y="2029"/>
                        <a:pt x="703" y="2029"/>
                      </a:cubicBezTo>
                      <a:cubicBezTo>
                        <a:pt x="628" y="2029"/>
                        <a:pt x="553" y="1980"/>
                        <a:pt x="553" y="1883"/>
                      </a:cubicBezTo>
                      <a:lnTo>
                        <a:pt x="553" y="1689"/>
                      </a:lnTo>
                      <a:cubicBezTo>
                        <a:pt x="568" y="1599"/>
                        <a:pt x="613" y="1539"/>
                        <a:pt x="703" y="1539"/>
                      </a:cubicBezTo>
                      <a:close/>
                      <a:moveTo>
                        <a:pt x="2071" y="2155"/>
                      </a:moveTo>
                      <a:cubicBezTo>
                        <a:pt x="2144" y="2155"/>
                        <a:pt x="2219" y="2204"/>
                        <a:pt x="2226" y="2301"/>
                      </a:cubicBezTo>
                      <a:cubicBezTo>
                        <a:pt x="2226" y="2376"/>
                        <a:pt x="2226" y="2436"/>
                        <a:pt x="2241" y="2495"/>
                      </a:cubicBezTo>
                      <a:cubicBezTo>
                        <a:pt x="2241" y="2570"/>
                        <a:pt x="2151" y="2645"/>
                        <a:pt x="2092" y="2645"/>
                      </a:cubicBezTo>
                      <a:cubicBezTo>
                        <a:pt x="2002" y="2645"/>
                        <a:pt x="1942" y="2570"/>
                        <a:pt x="1927" y="2495"/>
                      </a:cubicBezTo>
                      <a:cubicBezTo>
                        <a:pt x="1927" y="2421"/>
                        <a:pt x="1927" y="2376"/>
                        <a:pt x="1927" y="2301"/>
                      </a:cubicBezTo>
                      <a:cubicBezTo>
                        <a:pt x="1927" y="2204"/>
                        <a:pt x="1998" y="2155"/>
                        <a:pt x="2071" y="2155"/>
                      </a:cubicBezTo>
                      <a:close/>
                      <a:moveTo>
                        <a:pt x="538" y="1"/>
                      </a:moveTo>
                      <a:lnTo>
                        <a:pt x="538" y="1"/>
                      </a:lnTo>
                      <a:cubicBezTo>
                        <a:pt x="538" y="1"/>
                        <a:pt x="1" y="1988"/>
                        <a:pt x="807" y="3526"/>
                      </a:cubicBezTo>
                      <a:cubicBezTo>
                        <a:pt x="852" y="3496"/>
                        <a:pt x="912" y="3466"/>
                        <a:pt x="986" y="3466"/>
                      </a:cubicBezTo>
                      <a:cubicBezTo>
                        <a:pt x="1315" y="3466"/>
                        <a:pt x="1375" y="3899"/>
                        <a:pt x="1151" y="4049"/>
                      </a:cubicBezTo>
                      <a:cubicBezTo>
                        <a:pt x="1524" y="4497"/>
                        <a:pt x="2077" y="4885"/>
                        <a:pt x="2853" y="5094"/>
                      </a:cubicBezTo>
                      <a:cubicBezTo>
                        <a:pt x="2853" y="5079"/>
                        <a:pt x="3615" y="3123"/>
                        <a:pt x="2271" y="1375"/>
                      </a:cubicBezTo>
                      <a:cubicBezTo>
                        <a:pt x="2226" y="1420"/>
                        <a:pt x="2151" y="1465"/>
                        <a:pt x="2077" y="1465"/>
                      </a:cubicBezTo>
                      <a:cubicBezTo>
                        <a:pt x="1748" y="1465"/>
                        <a:pt x="1703" y="1091"/>
                        <a:pt x="1868" y="927"/>
                      </a:cubicBezTo>
                      <a:cubicBezTo>
                        <a:pt x="1524" y="598"/>
                        <a:pt x="1076" y="270"/>
                        <a:pt x="53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3" name="Google Shape;1163;p16"/>
                <p:cNvSpPr/>
                <p:nvPr/>
              </p:nvSpPr>
              <p:spPr>
                <a:xfrm>
                  <a:off x="6855700" y="5397900"/>
                  <a:ext cx="118375" cy="52525"/>
                </a:xfrm>
                <a:custGeom>
                  <a:rect b="b" l="l" r="r" t="t"/>
                  <a:pathLst>
                    <a:path extrusionOk="0" h="2101" w="4735">
                      <a:moveTo>
                        <a:pt x="2267" y="212"/>
                      </a:moveTo>
                      <a:cubicBezTo>
                        <a:pt x="2317" y="212"/>
                        <a:pt x="2364" y="242"/>
                        <a:pt x="2405" y="293"/>
                      </a:cubicBezTo>
                      <a:cubicBezTo>
                        <a:pt x="2435" y="323"/>
                        <a:pt x="2494" y="367"/>
                        <a:pt x="2524" y="412"/>
                      </a:cubicBezTo>
                      <a:cubicBezTo>
                        <a:pt x="2628" y="528"/>
                        <a:pt x="2526" y="679"/>
                        <a:pt x="2413" y="679"/>
                      </a:cubicBezTo>
                      <a:cubicBezTo>
                        <a:pt x="2380" y="679"/>
                        <a:pt x="2346" y="667"/>
                        <a:pt x="2315" y="636"/>
                      </a:cubicBezTo>
                      <a:cubicBezTo>
                        <a:pt x="2255" y="576"/>
                        <a:pt x="2181" y="502"/>
                        <a:pt x="2151" y="442"/>
                      </a:cubicBezTo>
                      <a:cubicBezTo>
                        <a:pt x="2106" y="367"/>
                        <a:pt x="2136" y="278"/>
                        <a:pt x="2196" y="233"/>
                      </a:cubicBezTo>
                      <a:cubicBezTo>
                        <a:pt x="2220" y="219"/>
                        <a:pt x="2244" y="212"/>
                        <a:pt x="2267" y="212"/>
                      </a:cubicBezTo>
                      <a:close/>
                      <a:moveTo>
                        <a:pt x="2069" y="1"/>
                      </a:moveTo>
                      <a:cubicBezTo>
                        <a:pt x="1464" y="1"/>
                        <a:pt x="769" y="175"/>
                        <a:pt x="0" y="651"/>
                      </a:cubicBezTo>
                      <a:cubicBezTo>
                        <a:pt x="0" y="651"/>
                        <a:pt x="1061" y="1712"/>
                        <a:pt x="2345" y="2010"/>
                      </a:cubicBezTo>
                      <a:cubicBezTo>
                        <a:pt x="2360" y="1876"/>
                        <a:pt x="2465" y="1771"/>
                        <a:pt x="2629" y="1771"/>
                      </a:cubicBezTo>
                      <a:cubicBezTo>
                        <a:pt x="2838" y="1771"/>
                        <a:pt x="2928" y="1936"/>
                        <a:pt x="2928" y="2100"/>
                      </a:cubicBezTo>
                      <a:cubicBezTo>
                        <a:pt x="2949" y="2100"/>
                        <a:pt x="2970" y="2101"/>
                        <a:pt x="2991" y="2101"/>
                      </a:cubicBezTo>
                      <a:cubicBezTo>
                        <a:pt x="3570" y="2101"/>
                        <a:pt x="4187" y="1900"/>
                        <a:pt x="4735" y="1338"/>
                      </a:cubicBezTo>
                      <a:cubicBezTo>
                        <a:pt x="4735" y="1338"/>
                        <a:pt x="3744" y="1"/>
                        <a:pt x="20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4" name="Google Shape;1164;p16"/>
                <p:cNvSpPr/>
                <p:nvPr/>
              </p:nvSpPr>
              <p:spPr>
                <a:xfrm>
                  <a:off x="6881450" y="5340975"/>
                  <a:ext cx="135575" cy="109050"/>
                </a:xfrm>
                <a:custGeom>
                  <a:rect b="b" l="l" r="r" t="t"/>
                  <a:pathLst>
                    <a:path extrusionOk="0" fill="none" h="4362" w="5423">
                      <a:moveTo>
                        <a:pt x="1" y="3033"/>
                      </a:moveTo>
                      <a:cubicBezTo>
                        <a:pt x="1" y="3033"/>
                        <a:pt x="4840" y="3854"/>
                        <a:pt x="5169" y="3839"/>
                      </a:cubicBezTo>
                      <a:moveTo>
                        <a:pt x="5422" y="4362"/>
                      </a:moveTo>
                      <a:cubicBezTo>
                        <a:pt x="5422" y="4362"/>
                        <a:pt x="3570" y="1196"/>
                        <a:pt x="3197" y="1"/>
                      </a:cubicBezTo>
                      <a:moveTo>
                        <a:pt x="2883" y="942"/>
                      </a:moveTo>
                      <a:lnTo>
                        <a:pt x="3779" y="1315"/>
                      </a:lnTo>
                      <a:moveTo>
                        <a:pt x="4556" y="1166"/>
                      </a:moveTo>
                      <a:lnTo>
                        <a:pt x="4467" y="2644"/>
                      </a:lnTo>
                      <a:moveTo>
                        <a:pt x="1106" y="3212"/>
                      </a:moveTo>
                      <a:lnTo>
                        <a:pt x="494" y="3436"/>
                      </a:lnTo>
                      <a:moveTo>
                        <a:pt x="1898" y="2988"/>
                      </a:moveTo>
                      <a:lnTo>
                        <a:pt x="2211" y="3033"/>
                      </a:lnTo>
                      <a:moveTo>
                        <a:pt x="2092" y="2809"/>
                      </a:moveTo>
                      <a:lnTo>
                        <a:pt x="2465" y="345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65" name="Google Shape;1165;p16"/>
              <p:cNvGrpSpPr/>
              <p:nvPr/>
            </p:nvGrpSpPr>
            <p:grpSpPr>
              <a:xfrm rot="-2301188">
                <a:off x="8509029" y="453592"/>
                <a:ext cx="1204027" cy="1209279"/>
                <a:chOff x="10706150" y="7143750"/>
                <a:chExt cx="510075" cy="512300"/>
              </a:xfrm>
            </p:grpSpPr>
            <p:sp>
              <p:nvSpPr>
                <p:cNvPr id="1166" name="Google Shape;1166;p16"/>
                <p:cNvSpPr/>
                <p:nvPr/>
              </p:nvSpPr>
              <p:spPr>
                <a:xfrm>
                  <a:off x="10706150" y="7143750"/>
                  <a:ext cx="510075" cy="449950"/>
                </a:xfrm>
                <a:custGeom>
                  <a:rect b="b" l="l" r="r" t="t"/>
                  <a:pathLst>
                    <a:path extrusionOk="0" h="17998" w="20403">
                      <a:moveTo>
                        <a:pt x="10156" y="0"/>
                      </a:moveTo>
                      <a:cubicBezTo>
                        <a:pt x="10156" y="0"/>
                        <a:pt x="9783" y="2255"/>
                        <a:pt x="9051" y="2479"/>
                      </a:cubicBezTo>
                      <a:cubicBezTo>
                        <a:pt x="8947" y="2510"/>
                        <a:pt x="8847" y="2523"/>
                        <a:pt x="8753" y="2523"/>
                      </a:cubicBezTo>
                      <a:cubicBezTo>
                        <a:pt x="8201" y="2523"/>
                        <a:pt x="7842" y="2076"/>
                        <a:pt x="7841" y="2076"/>
                      </a:cubicBezTo>
                      <a:lnTo>
                        <a:pt x="7841" y="2076"/>
                      </a:lnTo>
                      <a:cubicBezTo>
                        <a:pt x="7842" y="2077"/>
                        <a:pt x="8737" y="4003"/>
                        <a:pt x="8439" y="4376"/>
                      </a:cubicBezTo>
                      <a:cubicBezTo>
                        <a:pt x="8371" y="4465"/>
                        <a:pt x="8289" y="4499"/>
                        <a:pt x="8202" y="4499"/>
                      </a:cubicBezTo>
                      <a:cubicBezTo>
                        <a:pt x="7911" y="4499"/>
                        <a:pt x="7573" y="4108"/>
                        <a:pt x="7573" y="4107"/>
                      </a:cubicBezTo>
                      <a:lnTo>
                        <a:pt x="7573" y="4107"/>
                      </a:lnTo>
                      <a:cubicBezTo>
                        <a:pt x="7573" y="4108"/>
                        <a:pt x="7916" y="5123"/>
                        <a:pt x="7363" y="5900"/>
                      </a:cubicBezTo>
                      <a:cubicBezTo>
                        <a:pt x="6826" y="6706"/>
                        <a:pt x="6333" y="6721"/>
                        <a:pt x="6333" y="6721"/>
                      </a:cubicBezTo>
                      <a:cubicBezTo>
                        <a:pt x="6333" y="6721"/>
                        <a:pt x="9798" y="7662"/>
                        <a:pt x="7916" y="10082"/>
                      </a:cubicBezTo>
                      <a:cubicBezTo>
                        <a:pt x="7580" y="10513"/>
                        <a:pt x="7291" y="10691"/>
                        <a:pt x="7041" y="10691"/>
                      </a:cubicBezTo>
                      <a:cubicBezTo>
                        <a:pt x="5893" y="10691"/>
                        <a:pt x="5601" y="6930"/>
                        <a:pt x="5601" y="6930"/>
                      </a:cubicBezTo>
                      <a:cubicBezTo>
                        <a:pt x="5601" y="6930"/>
                        <a:pt x="5278" y="8514"/>
                        <a:pt x="3936" y="8514"/>
                      </a:cubicBezTo>
                      <a:cubicBezTo>
                        <a:pt x="3923" y="8514"/>
                        <a:pt x="3911" y="8514"/>
                        <a:pt x="3898" y="8513"/>
                      </a:cubicBezTo>
                      <a:cubicBezTo>
                        <a:pt x="2524" y="8484"/>
                        <a:pt x="1643" y="7931"/>
                        <a:pt x="1643" y="7931"/>
                      </a:cubicBezTo>
                      <a:lnTo>
                        <a:pt x="1643" y="7931"/>
                      </a:lnTo>
                      <a:cubicBezTo>
                        <a:pt x="1643" y="7931"/>
                        <a:pt x="2494" y="8887"/>
                        <a:pt x="1703" y="8991"/>
                      </a:cubicBezTo>
                      <a:cubicBezTo>
                        <a:pt x="1612" y="9003"/>
                        <a:pt x="1520" y="9009"/>
                        <a:pt x="1427" y="9009"/>
                      </a:cubicBezTo>
                      <a:cubicBezTo>
                        <a:pt x="714" y="9009"/>
                        <a:pt x="0" y="8693"/>
                        <a:pt x="0" y="8693"/>
                      </a:cubicBezTo>
                      <a:lnTo>
                        <a:pt x="0" y="8693"/>
                      </a:lnTo>
                      <a:cubicBezTo>
                        <a:pt x="0" y="8693"/>
                        <a:pt x="1255" y="9843"/>
                        <a:pt x="1120" y="10560"/>
                      </a:cubicBezTo>
                      <a:cubicBezTo>
                        <a:pt x="1054" y="10948"/>
                        <a:pt x="764" y="11035"/>
                        <a:pt x="518" y="11035"/>
                      </a:cubicBezTo>
                      <a:cubicBezTo>
                        <a:pt x="320" y="11035"/>
                        <a:pt x="150" y="10978"/>
                        <a:pt x="149" y="10978"/>
                      </a:cubicBezTo>
                      <a:lnTo>
                        <a:pt x="149" y="10978"/>
                      </a:lnTo>
                      <a:cubicBezTo>
                        <a:pt x="150" y="10978"/>
                        <a:pt x="1987" y="11874"/>
                        <a:pt x="1942" y="13084"/>
                      </a:cubicBezTo>
                      <a:cubicBezTo>
                        <a:pt x="1897" y="14294"/>
                        <a:pt x="1240" y="14428"/>
                        <a:pt x="1240" y="14428"/>
                      </a:cubicBezTo>
                      <a:cubicBezTo>
                        <a:pt x="1240" y="14428"/>
                        <a:pt x="2463" y="14307"/>
                        <a:pt x="3385" y="14307"/>
                      </a:cubicBezTo>
                      <a:cubicBezTo>
                        <a:pt x="3760" y="14307"/>
                        <a:pt x="4084" y="14327"/>
                        <a:pt x="4257" y="14383"/>
                      </a:cubicBezTo>
                      <a:cubicBezTo>
                        <a:pt x="4839" y="14577"/>
                        <a:pt x="4645" y="15011"/>
                        <a:pt x="4645" y="15011"/>
                      </a:cubicBezTo>
                      <a:cubicBezTo>
                        <a:pt x="4645" y="15011"/>
                        <a:pt x="4747" y="15009"/>
                        <a:pt x="4915" y="15009"/>
                      </a:cubicBezTo>
                      <a:cubicBezTo>
                        <a:pt x="5639" y="15009"/>
                        <a:pt x="7580" y="15039"/>
                        <a:pt x="7677" y="15354"/>
                      </a:cubicBezTo>
                      <a:cubicBezTo>
                        <a:pt x="7797" y="15742"/>
                        <a:pt x="7005" y="15996"/>
                        <a:pt x="7005" y="15996"/>
                      </a:cubicBezTo>
                      <a:cubicBezTo>
                        <a:pt x="7005" y="15996"/>
                        <a:pt x="9529" y="16504"/>
                        <a:pt x="10186" y="17998"/>
                      </a:cubicBezTo>
                      <a:lnTo>
                        <a:pt x="10246" y="17998"/>
                      </a:lnTo>
                      <a:cubicBezTo>
                        <a:pt x="10903" y="16489"/>
                        <a:pt x="13427" y="15996"/>
                        <a:pt x="13427" y="15996"/>
                      </a:cubicBezTo>
                      <a:cubicBezTo>
                        <a:pt x="13427" y="15996"/>
                        <a:pt x="12636" y="15742"/>
                        <a:pt x="12755" y="15354"/>
                      </a:cubicBezTo>
                      <a:cubicBezTo>
                        <a:pt x="12864" y="15039"/>
                        <a:pt x="14798" y="15009"/>
                        <a:pt x="15519" y="15009"/>
                      </a:cubicBezTo>
                      <a:cubicBezTo>
                        <a:pt x="15685" y="15009"/>
                        <a:pt x="15787" y="15011"/>
                        <a:pt x="15787" y="15011"/>
                      </a:cubicBezTo>
                      <a:cubicBezTo>
                        <a:pt x="15787" y="15011"/>
                        <a:pt x="15593" y="14577"/>
                        <a:pt x="16176" y="14383"/>
                      </a:cubicBezTo>
                      <a:cubicBezTo>
                        <a:pt x="16348" y="14327"/>
                        <a:pt x="16673" y="14307"/>
                        <a:pt x="17047" y="14307"/>
                      </a:cubicBezTo>
                      <a:cubicBezTo>
                        <a:pt x="17969" y="14307"/>
                        <a:pt x="19193" y="14428"/>
                        <a:pt x="19193" y="14428"/>
                      </a:cubicBezTo>
                      <a:cubicBezTo>
                        <a:pt x="19193" y="14428"/>
                        <a:pt x="18520" y="14294"/>
                        <a:pt x="18476" y="13084"/>
                      </a:cubicBezTo>
                      <a:cubicBezTo>
                        <a:pt x="18431" y="11874"/>
                        <a:pt x="20282" y="10978"/>
                        <a:pt x="20283" y="10978"/>
                      </a:cubicBezTo>
                      <a:lnTo>
                        <a:pt x="20283" y="10978"/>
                      </a:lnTo>
                      <a:cubicBezTo>
                        <a:pt x="20283" y="10978"/>
                        <a:pt x="20116" y="11035"/>
                        <a:pt x="19919" y="11035"/>
                      </a:cubicBezTo>
                      <a:cubicBezTo>
                        <a:pt x="19675" y="11035"/>
                        <a:pt x="19386" y="10948"/>
                        <a:pt x="19312" y="10560"/>
                      </a:cubicBezTo>
                      <a:cubicBezTo>
                        <a:pt x="19148" y="9843"/>
                        <a:pt x="20402" y="8693"/>
                        <a:pt x="20402" y="8693"/>
                      </a:cubicBezTo>
                      <a:lnTo>
                        <a:pt x="20402" y="8693"/>
                      </a:lnTo>
                      <a:cubicBezTo>
                        <a:pt x="20402" y="8693"/>
                        <a:pt x="19670" y="9005"/>
                        <a:pt x="18948" y="9005"/>
                      </a:cubicBezTo>
                      <a:cubicBezTo>
                        <a:pt x="18865" y="9005"/>
                        <a:pt x="18782" y="9001"/>
                        <a:pt x="18700" y="8991"/>
                      </a:cubicBezTo>
                      <a:cubicBezTo>
                        <a:pt x="17908" y="8887"/>
                        <a:pt x="18759" y="7931"/>
                        <a:pt x="18759" y="7931"/>
                      </a:cubicBezTo>
                      <a:lnTo>
                        <a:pt x="18759" y="7931"/>
                      </a:lnTo>
                      <a:cubicBezTo>
                        <a:pt x="18759" y="7931"/>
                        <a:pt x="17878" y="8484"/>
                        <a:pt x="16504" y="8513"/>
                      </a:cubicBezTo>
                      <a:cubicBezTo>
                        <a:pt x="16492" y="8514"/>
                        <a:pt x="16479" y="8514"/>
                        <a:pt x="16467" y="8514"/>
                      </a:cubicBezTo>
                      <a:cubicBezTo>
                        <a:pt x="15124" y="8514"/>
                        <a:pt x="14801" y="6930"/>
                        <a:pt x="14801" y="6930"/>
                      </a:cubicBezTo>
                      <a:cubicBezTo>
                        <a:pt x="14801" y="6930"/>
                        <a:pt x="14509" y="10696"/>
                        <a:pt x="13363" y="10696"/>
                      </a:cubicBezTo>
                      <a:cubicBezTo>
                        <a:pt x="13113" y="10696"/>
                        <a:pt x="12823" y="10517"/>
                        <a:pt x="12486" y="10082"/>
                      </a:cubicBezTo>
                      <a:cubicBezTo>
                        <a:pt x="10604" y="7677"/>
                        <a:pt x="14085" y="6721"/>
                        <a:pt x="14085" y="6721"/>
                      </a:cubicBezTo>
                      <a:cubicBezTo>
                        <a:pt x="14085" y="6721"/>
                        <a:pt x="13577" y="6706"/>
                        <a:pt x="13039" y="5900"/>
                      </a:cubicBezTo>
                      <a:cubicBezTo>
                        <a:pt x="12486" y="5108"/>
                        <a:pt x="12830" y="4108"/>
                        <a:pt x="12830" y="4107"/>
                      </a:cubicBezTo>
                      <a:lnTo>
                        <a:pt x="12830" y="4107"/>
                      </a:lnTo>
                      <a:cubicBezTo>
                        <a:pt x="12830" y="4108"/>
                        <a:pt x="12494" y="4505"/>
                        <a:pt x="12203" y="4505"/>
                      </a:cubicBezTo>
                      <a:cubicBezTo>
                        <a:pt x="12116" y="4505"/>
                        <a:pt x="12033" y="4469"/>
                        <a:pt x="11964" y="4376"/>
                      </a:cubicBezTo>
                      <a:cubicBezTo>
                        <a:pt x="11665" y="4003"/>
                        <a:pt x="12576" y="2077"/>
                        <a:pt x="12576" y="2076"/>
                      </a:cubicBezTo>
                      <a:lnTo>
                        <a:pt x="12576" y="2076"/>
                      </a:lnTo>
                      <a:cubicBezTo>
                        <a:pt x="12576" y="2076"/>
                        <a:pt x="12205" y="2523"/>
                        <a:pt x="11651" y="2523"/>
                      </a:cubicBezTo>
                      <a:cubicBezTo>
                        <a:pt x="11556" y="2523"/>
                        <a:pt x="11456" y="2510"/>
                        <a:pt x="11351" y="2479"/>
                      </a:cubicBezTo>
                      <a:cubicBezTo>
                        <a:pt x="10619" y="2255"/>
                        <a:pt x="10246" y="0"/>
                        <a:pt x="1024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7" name="Google Shape;1167;p16"/>
                <p:cNvSpPr/>
                <p:nvPr/>
              </p:nvSpPr>
              <p:spPr>
                <a:xfrm>
                  <a:off x="10955575" y="7144100"/>
                  <a:ext cx="12350" cy="511950"/>
                </a:xfrm>
                <a:custGeom>
                  <a:rect b="b" l="l" r="r" t="t"/>
                  <a:pathLst>
                    <a:path extrusionOk="0" h="20478" w="494">
                      <a:moveTo>
                        <a:pt x="60" y="1"/>
                      </a:moveTo>
                      <a:lnTo>
                        <a:pt x="0" y="20478"/>
                      </a:lnTo>
                      <a:lnTo>
                        <a:pt x="493" y="20478"/>
                      </a:lnTo>
                      <a:lnTo>
                        <a:pt x="35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8" name="Google Shape;1168;p16"/>
                <p:cNvSpPr/>
                <p:nvPr/>
              </p:nvSpPr>
              <p:spPr>
                <a:xfrm>
                  <a:off x="10781575" y="7277775"/>
                  <a:ext cx="366325" cy="244975"/>
                </a:xfrm>
                <a:custGeom>
                  <a:rect b="b" l="l" r="r" t="t"/>
                  <a:pathLst>
                    <a:path extrusionOk="0" fill="none" h="9799" w="14653">
                      <a:moveTo>
                        <a:pt x="7184" y="7902"/>
                      </a:moveTo>
                      <a:cubicBezTo>
                        <a:pt x="7184" y="7902"/>
                        <a:pt x="3405" y="5856"/>
                        <a:pt x="0" y="5751"/>
                      </a:cubicBezTo>
                      <a:moveTo>
                        <a:pt x="7184" y="8694"/>
                      </a:moveTo>
                      <a:cubicBezTo>
                        <a:pt x="7184" y="8694"/>
                        <a:pt x="11232" y="6364"/>
                        <a:pt x="14652" y="5751"/>
                      </a:cubicBezTo>
                      <a:moveTo>
                        <a:pt x="11262" y="5453"/>
                      </a:moveTo>
                      <a:lnTo>
                        <a:pt x="11262" y="6125"/>
                      </a:lnTo>
                      <a:moveTo>
                        <a:pt x="9738" y="7394"/>
                      </a:moveTo>
                      <a:lnTo>
                        <a:pt x="12606" y="4990"/>
                      </a:lnTo>
                      <a:moveTo>
                        <a:pt x="12935" y="6169"/>
                      </a:moveTo>
                      <a:lnTo>
                        <a:pt x="13935" y="6543"/>
                      </a:lnTo>
                      <a:moveTo>
                        <a:pt x="7184" y="2271"/>
                      </a:moveTo>
                      <a:lnTo>
                        <a:pt x="9096" y="643"/>
                      </a:lnTo>
                      <a:moveTo>
                        <a:pt x="6154" y="2749"/>
                      </a:moveTo>
                      <a:lnTo>
                        <a:pt x="7184" y="3675"/>
                      </a:lnTo>
                      <a:moveTo>
                        <a:pt x="7184" y="5781"/>
                      </a:moveTo>
                      <a:lnTo>
                        <a:pt x="8289" y="4885"/>
                      </a:lnTo>
                      <a:moveTo>
                        <a:pt x="5735" y="643"/>
                      </a:moveTo>
                      <a:lnTo>
                        <a:pt x="6393" y="583"/>
                      </a:lnTo>
                      <a:moveTo>
                        <a:pt x="5616" y="1"/>
                      </a:moveTo>
                      <a:lnTo>
                        <a:pt x="7184" y="1181"/>
                      </a:lnTo>
                      <a:moveTo>
                        <a:pt x="8394" y="419"/>
                      </a:moveTo>
                      <a:lnTo>
                        <a:pt x="8200" y="1405"/>
                      </a:lnTo>
                      <a:moveTo>
                        <a:pt x="4824" y="8694"/>
                      </a:moveTo>
                      <a:lnTo>
                        <a:pt x="7184" y="9799"/>
                      </a:lnTo>
                      <a:moveTo>
                        <a:pt x="3585" y="7992"/>
                      </a:moveTo>
                      <a:lnTo>
                        <a:pt x="4272" y="7394"/>
                      </a:lnTo>
                      <a:moveTo>
                        <a:pt x="6154" y="7394"/>
                      </a:moveTo>
                      <a:lnTo>
                        <a:pt x="2913" y="7394"/>
                      </a:lnTo>
                      <a:moveTo>
                        <a:pt x="672" y="6543"/>
                      </a:moveTo>
                      <a:lnTo>
                        <a:pt x="1897" y="597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69" name="Google Shape;1169;p16"/>
            <p:cNvGrpSpPr/>
            <p:nvPr/>
          </p:nvGrpSpPr>
          <p:grpSpPr>
            <a:xfrm>
              <a:off x="-1050049" y="265087"/>
              <a:ext cx="4032933" cy="5762458"/>
              <a:chOff x="-1050049" y="265087"/>
              <a:chExt cx="4032933" cy="5762458"/>
            </a:xfrm>
          </p:grpSpPr>
          <p:sp>
            <p:nvSpPr>
              <p:cNvPr id="1170" name="Google Shape;1170;p16"/>
              <p:cNvSpPr/>
              <p:nvPr/>
            </p:nvSpPr>
            <p:spPr>
              <a:xfrm rot="-8679528">
                <a:off x="1122156" y="4822390"/>
                <a:ext cx="170993" cy="109762"/>
              </a:xfrm>
              <a:custGeom>
                <a:rect b="b" l="l" r="r" t="t"/>
                <a:pathLst>
                  <a:path extrusionOk="0" h="968" w="1508">
                    <a:moveTo>
                      <a:pt x="1160" y="1"/>
                    </a:moveTo>
                    <a:cubicBezTo>
                      <a:pt x="359" y="1"/>
                      <a:pt x="0" y="953"/>
                      <a:pt x="14" y="953"/>
                    </a:cubicBezTo>
                    <a:cubicBezTo>
                      <a:pt x="102" y="963"/>
                      <a:pt x="186" y="968"/>
                      <a:pt x="264" y="968"/>
                    </a:cubicBezTo>
                    <a:cubicBezTo>
                      <a:pt x="1364" y="968"/>
                      <a:pt x="1507" y="57"/>
                      <a:pt x="1507" y="57"/>
                    </a:cubicBezTo>
                    <a:cubicBezTo>
                      <a:pt x="1384" y="18"/>
                      <a:pt x="1268" y="1"/>
                      <a:pt x="1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1" name="Google Shape;1171;p16"/>
              <p:cNvGrpSpPr/>
              <p:nvPr/>
            </p:nvGrpSpPr>
            <p:grpSpPr>
              <a:xfrm flipH="1" rot="-783310">
                <a:off x="469017" y="295169"/>
                <a:ext cx="286326" cy="174629"/>
                <a:chOff x="8227451" y="796881"/>
                <a:chExt cx="286312" cy="174621"/>
              </a:xfrm>
            </p:grpSpPr>
            <p:sp>
              <p:nvSpPr>
                <p:cNvPr id="1172" name="Google Shape;1172;p16"/>
                <p:cNvSpPr/>
                <p:nvPr/>
              </p:nvSpPr>
              <p:spPr>
                <a:xfrm>
                  <a:off x="8351049" y="796881"/>
                  <a:ext cx="162715" cy="174621"/>
                </a:xfrm>
                <a:custGeom>
                  <a:rect b="b" l="l" r="r" t="t"/>
                  <a:pathLst>
                    <a:path extrusionOk="0" h="1540" w="1435">
                      <a:moveTo>
                        <a:pt x="210" y="1"/>
                      </a:moveTo>
                      <a:lnTo>
                        <a:pt x="210" y="1"/>
                      </a:lnTo>
                      <a:cubicBezTo>
                        <a:pt x="1" y="1315"/>
                        <a:pt x="1046" y="1539"/>
                        <a:pt x="1046" y="1539"/>
                      </a:cubicBezTo>
                      <a:cubicBezTo>
                        <a:pt x="1434" y="509"/>
                        <a:pt x="210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3" name="Google Shape;1173;p16"/>
                <p:cNvSpPr/>
                <p:nvPr/>
              </p:nvSpPr>
              <p:spPr>
                <a:xfrm>
                  <a:off x="8227451" y="805385"/>
                  <a:ext cx="123708" cy="132213"/>
                </a:xfrm>
                <a:custGeom>
                  <a:rect b="b" l="l" r="r" t="t"/>
                  <a:pathLst>
                    <a:path extrusionOk="0" h="1166" w="1091">
                      <a:moveTo>
                        <a:pt x="1031" y="1"/>
                      </a:moveTo>
                      <a:cubicBezTo>
                        <a:pt x="0" y="314"/>
                        <a:pt x="194" y="1166"/>
                        <a:pt x="194" y="1166"/>
                      </a:cubicBezTo>
                      <a:cubicBezTo>
                        <a:pt x="1090" y="1076"/>
                        <a:pt x="1031" y="1"/>
                        <a:pt x="10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74" name="Google Shape;1174;p16"/>
              <p:cNvGrpSpPr/>
              <p:nvPr/>
            </p:nvGrpSpPr>
            <p:grpSpPr>
              <a:xfrm rot="-8100000">
                <a:off x="-156616" y="4419272"/>
                <a:ext cx="827989" cy="1076622"/>
                <a:chOff x="7054700" y="8340850"/>
                <a:chExt cx="411525" cy="535100"/>
              </a:xfrm>
            </p:grpSpPr>
            <p:sp>
              <p:nvSpPr>
                <p:cNvPr id="1175" name="Google Shape;1175;p16"/>
                <p:cNvSpPr/>
                <p:nvPr/>
              </p:nvSpPr>
              <p:spPr>
                <a:xfrm>
                  <a:off x="7224975" y="8340850"/>
                  <a:ext cx="101600" cy="243850"/>
                </a:xfrm>
                <a:custGeom>
                  <a:rect b="b" l="l" r="r" t="t"/>
                  <a:pathLst>
                    <a:path extrusionOk="0" fill="none" h="9754" w="4064">
                      <a:moveTo>
                        <a:pt x="1" y="9753"/>
                      </a:moveTo>
                      <a:cubicBezTo>
                        <a:pt x="1" y="9753"/>
                        <a:pt x="3107" y="3690"/>
                        <a:pt x="4063" y="0"/>
                      </a:cubicBezTo>
                      <a:moveTo>
                        <a:pt x="3555" y="9753"/>
                      </a:moveTo>
                      <a:cubicBezTo>
                        <a:pt x="3555" y="9753"/>
                        <a:pt x="2465" y="7050"/>
                        <a:pt x="2420" y="4496"/>
                      </a:cubicBezTo>
                    </a:path>
                  </a:pathLst>
                </a:custGeom>
                <a:noFill/>
                <a:ln cap="flat" cmpd="sng" w="1567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6" name="Google Shape;1176;p16"/>
                <p:cNvSpPr/>
                <p:nvPr/>
              </p:nvSpPr>
              <p:spPr>
                <a:xfrm>
                  <a:off x="7054700" y="8573950"/>
                  <a:ext cx="252825" cy="194075"/>
                </a:xfrm>
                <a:custGeom>
                  <a:rect b="b" l="l" r="r" t="t"/>
                  <a:pathLst>
                    <a:path extrusionOk="0" h="7763" w="10113">
                      <a:moveTo>
                        <a:pt x="6465" y="0"/>
                      </a:moveTo>
                      <a:cubicBezTo>
                        <a:pt x="6295" y="0"/>
                        <a:pt x="6122" y="87"/>
                        <a:pt x="6020" y="250"/>
                      </a:cubicBezTo>
                      <a:cubicBezTo>
                        <a:pt x="5632" y="848"/>
                        <a:pt x="5497" y="1490"/>
                        <a:pt x="5452" y="1998"/>
                      </a:cubicBezTo>
                      <a:cubicBezTo>
                        <a:pt x="5044" y="1913"/>
                        <a:pt x="4502" y="1830"/>
                        <a:pt x="3931" y="1830"/>
                      </a:cubicBezTo>
                      <a:cubicBezTo>
                        <a:pt x="2791" y="1830"/>
                        <a:pt x="1539" y="2162"/>
                        <a:pt x="1031" y="3476"/>
                      </a:cubicBezTo>
                      <a:cubicBezTo>
                        <a:pt x="1" y="6135"/>
                        <a:pt x="4497" y="7106"/>
                        <a:pt x="4497" y="7106"/>
                      </a:cubicBezTo>
                      <a:cubicBezTo>
                        <a:pt x="4497" y="7106"/>
                        <a:pt x="5916" y="7762"/>
                        <a:pt x="7253" y="7762"/>
                      </a:cubicBezTo>
                      <a:cubicBezTo>
                        <a:pt x="8206" y="7762"/>
                        <a:pt x="9117" y="7428"/>
                        <a:pt x="9440" y="6284"/>
                      </a:cubicBezTo>
                      <a:cubicBezTo>
                        <a:pt x="10112" y="4014"/>
                        <a:pt x="7379" y="2670"/>
                        <a:pt x="6453" y="2296"/>
                      </a:cubicBezTo>
                      <a:cubicBezTo>
                        <a:pt x="6722" y="1848"/>
                        <a:pt x="7080" y="1490"/>
                        <a:pt x="7379" y="1236"/>
                      </a:cubicBezTo>
                      <a:cubicBezTo>
                        <a:pt x="7678" y="982"/>
                        <a:pt x="7603" y="519"/>
                        <a:pt x="7275" y="355"/>
                      </a:cubicBezTo>
                      <a:lnTo>
                        <a:pt x="6692" y="56"/>
                      </a:lnTo>
                      <a:cubicBezTo>
                        <a:pt x="6622" y="18"/>
                        <a:pt x="6543" y="0"/>
                        <a:pt x="64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7" name="Google Shape;1177;p16"/>
                <p:cNvSpPr/>
                <p:nvPr/>
              </p:nvSpPr>
              <p:spPr>
                <a:xfrm>
                  <a:off x="7065175" y="8679500"/>
                  <a:ext cx="190450" cy="186150"/>
                </a:xfrm>
                <a:custGeom>
                  <a:rect b="b" l="l" r="r" t="t"/>
                  <a:pathLst>
                    <a:path extrusionOk="0" h="7446" w="7618">
                      <a:moveTo>
                        <a:pt x="2208" y="0"/>
                      </a:moveTo>
                      <a:cubicBezTo>
                        <a:pt x="1980" y="0"/>
                        <a:pt x="1759" y="147"/>
                        <a:pt x="1688" y="389"/>
                      </a:cubicBezTo>
                      <a:lnTo>
                        <a:pt x="538" y="3840"/>
                      </a:lnTo>
                      <a:cubicBezTo>
                        <a:pt x="0" y="5438"/>
                        <a:pt x="1673" y="7021"/>
                        <a:pt x="2599" y="7335"/>
                      </a:cubicBezTo>
                      <a:cubicBezTo>
                        <a:pt x="2659" y="7365"/>
                        <a:pt x="2733" y="7379"/>
                        <a:pt x="2793" y="7379"/>
                      </a:cubicBezTo>
                      <a:cubicBezTo>
                        <a:pt x="2986" y="7422"/>
                        <a:pt x="3215" y="7445"/>
                        <a:pt x="3464" y="7445"/>
                      </a:cubicBezTo>
                      <a:cubicBezTo>
                        <a:pt x="4179" y="7445"/>
                        <a:pt x="5055" y="7251"/>
                        <a:pt x="5676" y="6752"/>
                      </a:cubicBezTo>
                      <a:lnTo>
                        <a:pt x="5691" y="6737"/>
                      </a:lnTo>
                      <a:lnTo>
                        <a:pt x="5706" y="6737"/>
                      </a:lnTo>
                      <a:lnTo>
                        <a:pt x="5721" y="6722"/>
                      </a:lnTo>
                      <a:lnTo>
                        <a:pt x="5735" y="6707"/>
                      </a:lnTo>
                      <a:lnTo>
                        <a:pt x="5750" y="6692"/>
                      </a:lnTo>
                      <a:lnTo>
                        <a:pt x="5765" y="6677"/>
                      </a:lnTo>
                      <a:lnTo>
                        <a:pt x="5780" y="6677"/>
                      </a:lnTo>
                      <a:lnTo>
                        <a:pt x="5795" y="6663"/>
                      </a:lnTo>
                      <a:lnTo>
                        <a:pt x="5795" y="6648"/>
                      </a:lnTo>
                      <a:lnTo>
                        <a:pt x="5810" y="6633"/>
                      </a:lnTo>
                      <a:lnTo>
                        <a:pt x="5825" y="6618"/>
                      </a:lnTo>
                      <a:lnTo>
                        <a:pt x="5840" y="6603"/>
                      </a:lnTo>
                      <a:lnTo>
                        <a:pt x="5855" y="6603"/>
                      </a:lnTo>
                      <a:cubicBezTo>
                        <a:pt x="6079" y="6379"/>
                        <a:pt x="6258" y="6110"/>
                        <a:pt x="6378" y="5811"/>
                      </a:cubicBezTo>
                      <a:lnTo>
                        <a:pt x="7528" y="2361"/>
                      </a:lnTo>
                      <a:cubicBezTo>
                        <a:pt x="7617" y="2122"/>
                        <a:pt x="7513" y="1853"/>
                        <a:pt x="7304" y="1704"/>
                      </a:cubicBezTo>
                      <a:cubicBezTo>
                        <a:pt x="7289" y="1674"/>
                        <a:pt x="7244" y="1659"/>
                        <a:pt x="7214" y="1644"/>
                      </a:cubicBezTo>
                      <a:cubicBezTo>
                        <a:pt x="6004" y="808"/>
                        <a:pt x="4615" y="285"/>
                        <a:pt x="3181" y="91"/>
                      </a:cubicBezTo>
                      <a:cubicBezTo>
                        <a:pt x="2868" y="46"/>
                        <a:pt x="2569" y="16"/>
                        <a:pt x="2241" y="1"/>
                      </a:cubicBezTo>
                      <a:cubicBezTo>
                        <a:pt x="2230" y="0"/>
                        <a:pt x="2219" y="0"/>
                        <a:pt x="22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8" name="Google Shape;1178;p16"/>
                <p:cNvSpPr/>
                <p:nvPr/>
              </p:nvSpPr>
              <p:spPr>
                <a:xfrm>
                  <a:off x="7064800" y="8679875"/>
                  <a:ext cx="79550" cy="184500"/>
                </a:xfrm>
                <a:custGeom>
                  <a:rect b="b" l="l" r="r" t="t"/>
                  <a:pathLst>
                    <a:path extrusionOk="0" h="7380" w="3182">
                      <a:moveTo>
                        <a:pt x="2223" y="0"/>
                      </a:moveTo>
                      <a:cubicBezTo>
                        <a:pt x="1982" y="0"/>
                        <a:pt x="1759" y="161"/>
                        <a:pt x="1688" y="389"/>
                      </a:cubicBezTo>
                      <a:lnTo>
                        <a:pt x="538" y="3825"/>
                      </a:lnTo>
                      <a:cubicBezTo>
                        <a:pt x="0" y="5438"/>
                        <a:pt x="1688" y="7021"/>
                        <a:pt x="2599" y="7335"/>
                      </a:cubicBezTo>
                      <a:cubicBezTo>
                        <a:pt x="2659" y="7364"/>
                        <a:pt x="2733" y="7364"/>
                        <a:pt x="2793" y="7379"/>
                      </a:cubicBezTo>
                      <a:cubicBezTo>
                        <a:pt x="1688" y="4616"/>
                        <a:pt x="2554" y="1629"/>
                        <a:pt x="3182" y="91"/>
                      </a:cubicBezTo>
                      <a:cubicBezTo>
                        <a:pt x="2868" y="46"/>
                        <a:pt x="2569" y="16"/>
                        <a:pt x="2256" y="1"/>
                      </a:cubicBezTo>
                      <a:cubicBezTo>
                        <a:pt x="2245" y="0"/>
                        <a:pt x="2234" y="0"/>
                        <a:pt x="222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9" name="Google Shape;1179;p16"/>
                <p:cNvSpPr/>
                <p:nvPr/>
              </p:nvSpPr>
              <p:spPr>
                <a:xfrm>
                  <a:off x="7220125" y="8580850"/>
                  <a:ext cx="246100" cy="190825"/>
                </a:xfrm>
                <a:custGeom>
                  <a:rect b="b" l="l" r="r" t="t"/>
                  <a:pathLst>
                    <a:path extrusionOk="0" h="7633" w="9844">
                      <a:moveTo>
                        <a:pt x="4066" y="0"/>
                      </a:moveTo>
                      <a:cubicBezTo>
                        <a:pt x="4046" y="0"/>
                        <a:pt x="4025" y="2"/>
                        <a:pt x="4003" y="4"/>
                      </a:cubicBezTo>
                      <a:lnTo>
                        <a:pt x="3361" y="49"/>
                      </a:lnTo>
                      <a:cubicBezTo>
                        <a:pt x="3092" y="79"/>
                        <a:pt x="2883" y="318"/>
                        <a:pt x="2883" y="587"/>
                      </a:cubicBezTo>
                      <a:cubicBezTo>
                        <a:pt x="2883" y="1304"/>
                        <a:pt x="3107" y="1916"/>
                        <a:pt x="3346" y="2364"/>
                      </a:cubicBezTo>
                      <a:cubicBezTo>
                        <a:pt x="2181" y="2797"/>
                        <a:pt x="0" y="3902"/>
                        <a:pt x="419" y="5964"/>
                      </a:cubicBezTo>
                      <a:cubicBezTo>
                        <a:pt x="671" y="7283"/>
                        <a:pt x="1762" y="7633"/>
                        <a:pt x="2847" y="7633"/>
                      </a:cubicBezTo>
                      <a:cubicBezTo>
                        <a:pt x="4071" y="7633"/>
                        <a:pt x="5288" y="7188"/>
                        <a:pt x="5288" y="7188"/>
                      </a:cubicBezTo>
                      <a:cubicBezTo>
                        <a:pt x="5288" y="7188"/>
                        <a:pt x="9843" y="6576"/>
                        <a:pt x="9022" y="3843"/>
                      </a:cubicBezTo>
                      <a:cubicBezTo>
                        <a:pt x="8564" y="2286"/>
                        <a:pt x="7004" y="1949"/>
                        <a:pt x="5754" y="1949"/>
                      </a:cubicBezTo>
                      <a:cubicBezTo>
                        <a:pt x="5169" y="1949"/>
                        <a:pt x="4652" y="2023"/>
                        <a:pt x="4347" y="2080"/>
                      </a:cubicBezTo>
                      <a:cubicBezTo>
                        <a:pt x="4332" y="1557"/>
                        <a:pt x="4451" y="1065"/>
                        <a:pt x="4571" y="691"/>
                      </a:cubicBezTo>
                      <a:cubicBezTo>
                        <a:pt x="4669" y="339"/>
                        <a:pt x="4409" y="0"/>
                        <a:pt x="40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0" name="Google Shape;1180;p16"/>
                <p:cNvSpPr/>
                <p:nvPr/>
              </p:nvSpPr>
              <p:spPr>
                <a:xfrm>
                  <a:off x="7266800" y="8692100"/>
                  <a:ext cx="174400" cy="183850"/>
                </a:xfrm>
                <a:custGeom>
                  <a:rect b="b" l="l" r="r" t="t"/>
                  <a:pathLst>
                    <a:path extrusionOk="0" h="7354" w="6976">
                      <a:moveTo>
                        <a:pt x="5102" y="1"/>
                      </a:moveTo>
                      <a:cubicBezTo>
                        <a:pt x="3724" y="1"/>
                        <a:pt x="2379" y="298"/>
                        <a:pt x="1151" y="856"/>
                      </a:cubicBezTo>
                      <a:cubicBezTo>
                        <a:pt x="882" y="976"/>
                        <a:pt x="598" y="1140"/>
                        <a:pt x="329" y="1289"/>
                      </a:cubicBezTo>
                      <a:cubicBezTo>
                        <a:pt x="105" y="1409"/>
                        <a:pt x="0" y="1663"/>
                        <a:pt x="60" y="1917"/>
                      </a:cubicBezTo>
                      <a:lnTo>
                        <a:pt x="912" y="5442"/>
                      </a:lnTo>
                      <a:cubicBezTo>
                        <a:pt x="1249" y="6815"/>
                        <a:pt x="2901" y="7354"/>
                        <a:pt x="3984" y="7354"/>
                      </a:cubicBezTo>
                      <a:cubicBezTo>
                        <a:pt x="4196" y="7354"/>
                        <a:pt x="4387" y="7333"/>
                        <a:pt x="4541" y="7294"/>
                      </a:cubicBezTo>
                      <a:cubicBezTo>
                        <a:pt x="4601" y="7279"/>
                        <a:pt x="4660" y="7264"/>
                        <a:pt x="4735" y="7234"/>
                      </a:cubicBezTo>
                      <a:cubicBezTo>
                        <a:pt x="5452" y="6980"/>
                        <a:pt x="6483" y="6173"/>
                        <a:pt x="6826" y="5158"/>
                      </a:cubicBezTo>
                      <a:lnTo>
                        <a:pt x="6841" y="5143"/>
                      </a:lnTo>
                      <a:lnTo>
                        <a:pt x="6841" y="5113"/>
                      </a:lnTo>
                      <a:lnTo>
                        <a:pt x="6856" y="5098"/>
                      </a:lnTo>
                      <a:lnTo>
                        <a:pt x="6856" y="5083"/>
                      </a:lnTo>
                      <a:lnTo>
                        <a:pt x="6856" y="5068"/>
                      </a:lnTo>
                      <a:lnTo>
                        <a:pt x="6871" y="5053"/>
                      </a:lnTo>
                      <a:lnTo>
                        <a:pt x="6871" y="5038"/>
                      </a:lnTo>
                      <a:lnTo>
                        <a:pt x="6871" y="5008"/>
                      </a:lnTo>
                      <a:lnTo>
                        <a:pt x="6886" y="4994"/>
                      </a:lnTo>
                      <a:lnTo>
                        <a:pt x="6886" y="4979"/>
                      </a:lnTo>
                      <a:lnTo>
                        <a:pt x="6886" y="4964"/>
                      </a:lnTo>
                      <a:lnTo>
                        <a:pt x="6886" y="4949"/>
                      </a:lnTo>
                      <a:cubicBezTo>
                        <a:pt x="6961" y="4635"/>
                        <a:pt x="6975" y="4307"/>
                        <a:pt x="6901" y="3978"/>
                      </a:cubicBezTo>
                      <a:lnTo>
                        <a:pt x="6035" y="453"/>
                      </a:lnTo>
                      <a:cubicBezTo>
                        <a:pt x="5975" y="199"/>
                        <a:pt x="5766" y="20"/>
                        <a:pt x="5497" y="5"/>
                      </a:cubicBezTo>
                      <a:lnTo>
                        <a:pt x="5392" y="5"/>
                      </a:lnTo>
                      <a:cubicBezTo>
                        <a:pt x="5295" y="2"/>
                        <a:pt x="5199" y="1"/>
                        <a:pt x="510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16"/>
                <p:cNvSpPr/>
                <p:nvPr/>
              </p:nvSpPr>
              <p:spPr>
                <a:xfrm>
                  <a:off x="7266800" y="8713500"/>
                  <a:ext cx="118400" cy="162450"/>
                </a:xfrm>
                <a:custGeom>
                  <a:rect b="b" l="l" r="r" t="t"/>
                  <a:pathLst>
                    <a:path extrusionOk="0" h="6498" w="4736">
                      <a:moveTo>
                        <a:pt x="1151" y="0"/>
                      </a:moveTo>
                      <a:cubicBezTo>
                        <a:pt x="882" y="120"/>
                        <a:pt x="598" y="269"/>
                        <a:pt x="329" y="433"/>
                      </a:cubicBezTo>
                      <a:cubicBezTo>
                        <a:pt x="105" y="553"/>
                        <a:pt x="0" y="807"/>
                        <a:pt x="60" y="1061"/>
                      </a:cubicBezTo>
                      <a:lnTo>
                        <a:pt x="912" y="4586"/>
                      </a:lnTo>
                      <a:cubicBezTo>
                        <a:pt x="1249" y="5959"/>
                        <a:pt x="2901" y="6498"/>
                        <a:pt x="3984" y="6498"/>
                      </a:cubicBezTo>
                      <a:cubicBezTo>
                        <a:pt x="4196" y="6498"/>
                        <a:pt x="4387" y="6477"/>
                        <a:pt x="4541" y="6438"/>
                      </a:cubicBezTo>
                      <a:cubicBezTo>
                        <a:pt x="4601" y="6423"/>
                        <a:pt x="4660" y="6408"/>
                        <a:pt x="4735" y="6378"/>
                      </a:cubicBezTo>
                      <a:cubicBezTo>
                        <a:pt x="2316" y="4645"/>
                        <a:pt x="1449" y="1658"/>
                        <a:pt x="11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2" name="Google Shape;1182;p16"/>
                <p:cNvSpPr/>
                <p:nvPr/>
              </p:nvSpPr>
              <p:spPr>
                <a:xfrm>
                  <a:off x="7292575" y="8422250"/>
                  <a:ext cx="159825" cy="136675"/>
                </a:xfrm>
                <a:custGeom>
                  <a:rect b="b" l="l" r="r" t="t"/>
                  <a:pathLst>
                    <a:path extrusionOk="0" h="5467" w="6393">
                      <a:moveTo>
                        <a:pt x="1090" y="0"/>
                      </a:moveTo>
                      <a:cubicBezTo>
                        <a:pt x="1090" y="1"/>
                        <a:pt x="0" y="4541"/>
                        <a:pt x="5422" y="5467"/>
                      </a:cubicBezTo>
                      <a:lnTo>
                        <a:pt x="5437" y="5467"/>
                      </a:lnTo>
                      <a:cubicBezTo>
                        <a:pt x="5437" y="5467"/>
                        <a:pt x="6393" y="1479"/>
                        <a:pt x="109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3" name="Google Shape;1183;p16"/>
                <p:cNvSpPr/>
                <p:nvPr/>
              </p:nvSpPr>
              <p:spPr>
                <a:xfrm>
                  <a:off x="7306375" y="8404700"/>
                  <a:ext cx="97850" cy="124000"/>
                </a:xfrm>
                <a:custGeom>
                  <a:rect b="b" l="l" r="r" t="t"/>
                  <a:pathLst>
                    <a:path extrusionOk="0" fill="none" h="4960" w="3914">
                      <a:moveTo>
                        <a:pt x="1" y="0"/>
                      </a:moveTo>
                      <a:lnTo>
                        <a:pt x="3914" y="495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16"/>
                <p:cNvSpPr/>
                <p:nvPr/>
              </p:nvSpPr>
              <p:spPr>
                <a:xfrm>
                  <a:off x="7104375" y="8455100"/>
                  <a:ext cx="188200" cy="154625"/>
                </a:xfrm>
                <a:custGeom>
                  <a:rect b="b" l="l" r="r" t="t"/>
                  <a:pathLst>
                    <a:path extrusionOk="0" h="6185" w="7528">
                      <a:moveTo>
                        <a:pt x="6796" y="1"/>
                      </a:moveTo>
                      <a:lnTo>
                        <a:pt x="6796" y="1"/>
                      </a:lnTo>
                      <a:cubicBezTo>
                        <a:pt x="0" y="1091"/>
                        <a:pt x="643" y="6184"/>
                        <a:pt x="643" y="6184"/>
                      </a:cubicBezTo>
                      <a:lnTo>
                        <a:pt x="673" y="6184"/>
                      </a:lnTo>
                      <a:cubicBezTo>
                        <a:pt x="7528" y="5796"/>
                        <a:pt x="6796" y="1"/>
                        <a:pt x="67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5" name="Google Shape;1185;p16"/>
                <p:cNvSpPr/>
                <p:nvPr/>
              </p:nvSpPr>
              <p:spPr>
                <a:xfrm>
                  <a:off x="7154775" y="8435700"/>
                  <a:ext cx="138925" cy="140025"/>
                </a:xfrm>
                <a:custGeom>
                  <a:rect b="b" l="l" r="r" t="t"/>
                  <a:pathLst>
                    <a:path extrusionOk="0" fill="none" h="5601" w="5557">
                      <a:moveTo>
                        <a:pt x="5557" y="0"/>
                      </a:moveTo>
                      <a:lnTo>
                        <a:pt x="1" y="560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6" name="Google Shape;1186;p16"/>
              <p:cNvGrpSpPr/>
              <p:nvPr/>
            </p:nvGrpSpPr>
            <p:grpSpPr>
              <a:xfrm rot="1730371">
                <a:off x="-842361" y="2935515"/>
                <a:ext cx="1594097" cy="1271020"/>
                <a:chOff x="12004800" y="5638575"/>
                <a:chExt cx="810675" cy="646375"/>
              </a:xfrm>
            </p:grpSpPr>
            <p:grpSp>
              <p:nvGrpSpPr>
                <p:cNvPr id="1187" name="Google Shape;1187;p16"/>
                <p:cNvGrpSpPr/>
                <p:nvPr/>
              </p:nvGrpSpPr>
              <p:grpSpPr>
                <a:xfrm>
                  <a:off x="12004800" y="5638575"/>
                  <a:ext cx="810675" cy="646375"/>
                  <a:chOff x="12004800" y="5638575"/>
                  <a:chExt cx="810675" cy="646375"/>
                </a:xfrm>
              </p:grpSpPr>
              <p:sp>
                <p:nvSpPr>
                  <p:cNvPr id="1188" name="Google Shape;1188;p16"/>
                  <p:cNvSpPr/>
                  <p:nvPr/>
                </p:nvSpPr>
                <p:spPr>
                  <a:xfrm>
                    <a:off x="12004800" y="5638950"/>
                    <a:ext cx="587750" cy="461350"/>
                  </a:xfrm>
                  <a:custGeom>
                    <a:rect b="b" l="l" r="r" t="t"/>
                    <a:pathLst>
                      <a:path extrusionOk="0" h="18454" w="23510">
                        <a:moveTo>
                          <a:pt x="23510" y="1"/>
                        </a:moveTo>
                        <a:cubicBezTo>
                          <a:pt x="23092" y="598"/>
                          <a:pt x="20702" y="3077"/>
                          <a:pt x="20702" y="3077"/>
                        </a:cubicBezTo>
                        <a:lnTo>
                          <a:pt x="20478" y="2599"/>
                        </a:lnTo>
                        <a:cubicBezTo>
                          <a:pt x="19880" y="3481"/>
                          <a:pt x="18521" y="4810"/>
                          <a:pt x="18521" y="4810"/>
                        </a:cubicBezTo>
                        <a:lnTo>
                          <a:pt x="18222" y="4332"/>
                        </a:lnTo>
                        <a:cubicBezTo>
                          <a:pt x="17595" y="4840"/>
                          <a:pt x="16565" y="6647"/>
                          <a:pt x="16565" y="6647"/>
                        </a:cubicBezTo>
                        <a:lnTo>
                          <a:pt x="16176" y="6124"/>
                        </a:lnTo>
                        <a:cubicBezTo>
                          <a:pt x="15566" y="7129"/>
                          <a:pt x="15497" y="8268"/>
                          <a:pt x="15490" y="8468"/>
                        </a:cubicBezTo>
                        <a:lnTo>
                          <a:pt x="15490" y="8468"/>
                        </a:lnTo>
                        <a:cubicBezTo>
                          <a:pt x="15519" y="7158"/>
                          <a:pt x="14578" y="5452"/>
                          <a:pt x="14578" y="5452"/>
                        </a:cubicBezTo>
                        <a:lnTo>
                          <a:pt x="14399" y="6020"/>
                        </a:lnTo>
                        <a:cubicBezTo>
                          <a:pt x="13936" y="4974"/>
                          <a:pt x="12562" y="3690"/>
                          <a:pt x="12562" y="3690"/>
                        </a:cubicBezTo>
                        <a:lnTo>
                          <a:pt x="12383" y="4123"/>
                        </a:lnTo>
                        <a:cubicBezTo>
                          <a:pt x="11979" y="3481"/>
                          <a:pt x="10560" y="1957"/>
                          <a:pt x="10560" y="1957"/>
                        </a:cubicBezTo>
                        <a:lnTo>
                          <a:pt x="10531" y="2495"/>
                        </a:lnTo>
                        <a:cubicBezTo>
                          <a:pt x="9709" y="1763"/>
                          <a:pt x="7424" y="61"/>
                          <a:pt x="7424" y="60"/>
                        </a:cubicBezTo>
                        <a:lnTo>
                          <a:pt x="7424" y="60"/>
                        </a:lnTo>
                        <a:cubicBezTo>
                          <a:pt x="7767" y="777"/>
                          <a:pt x="7917" y="3062"/>
                          <a:pt x="7917" y="3062"/>
                        </a:cubicBezTo>
                        <a:lnTo>
                          <a:pt x="7469" y="3062"/>
                        </a:lnTo>
                        <a:cubicBezTo>
                          <a:pt x="7842" y="3944"/>
                          <a:pt x="8260" y="5721"/>
                          <a:pt x="8260" y="5721"/>
                        </a:cubicBezTo>
                        <a:lnTo>
                          <a:pt x="7723" y="5661"/>
                        </a:lnTo>
                        <a:lnTo>
                          <a:pt x="7723" y="5661"/>
                        </a:lnTo>
                        <a:cubicBezTo>
                          <a:pt x="7887" y="6617"/>
                          <a:pt x="8768" y="8141"/>
                          <a:pt x="8768" y="8141"/>
                        </a:cubicBezTo>
                        <a:lnTo>
                          <a:pt x="8051" y="8141"/>
                        </a:lnTo>
                        <a:cubicBezTo>
                          <a:pt x="8678" y="9365"/>
                          <a:pt x="10112" y="10500"/>
                          <a:pt x="10112" y="10500"/>
                        </a:cubicBezTo>
                        <a:cubicBezTo>
                          <a:pt x="9052" y="9813"/>
                          <a:pt x="6752" y="9679"/>
                          <a:pt x="6752" y="9679"/>
                        </a:cubicBezTo>
                        <a:lnTo>
                          <a:pt x="6752" y="9679"/>
                        </a:lnTo>
                        <a:lnTo>
                          <a:pt x="6841" y="10187"/>
                        </a:lnTo>
                        <a:cubicBezTo>
                          <a:pt x="6162" y="10086"/>
                          <a:pt x="5549" y="10057"/>
                          <a:pt x="5067" y="10057"/>
                        </a:cubicBezTo>
                        <a:cubicBezTo>
                          <a:pt x="4404" y="10057"/>
                          <a:pt x="3989" y="10112"/>
                          <a:pt x="3989" y="10112"/>
                        </a:cubicBezTo>
                        <a:lnTo>
                          <a:pt x="4317" y="10485"/>
                        </a:lnTo>
                        <a:cubicBezTo>
                          <a:pt x="3033" y="10530"/>
                          <a:pt x="1" y="11307"/>
                          <a:pt x="1" y="11307"/>
                        </a:cubicBezTo>
                        <a:cubicBezTo>
                          <a:pt x="1793" y="12756"/>
                          <a:pt x="3839" y="13921"/>
                          <a:pt x="3839" y="13921"/>
                        </a:cubicBezTo>
                        <a:lnTo>
                          <a:pt x="3436" y="14175"/>
                        </a:lnTo>
                        <a:cubicBezTo>
                          <a:pt x="4482" y="14712"/>
                          <a:pt x="6767" y="16505"/>
                          <a:pt x="6767" y="16505"/>
                        </a:cubicBezTo>
                        <a:lnTo>
                          <a:pt x="6423" y="16788"/>
                        </a:lnTo>
                        <a:cubicBezTo>
                          <a:pt x="7648" y="17640"/>
                          <a:pt x="10277" y="17983"/>
                          <a:pt x="10277" y="17983"/>
                        </a:cubicBezTo>
                        <a:lnTo>
                          <a:pt x="10067" y="18431"/>
                        </a:lnTo>
                        <a:cubicBezTo>
                          <a:pt x="10308" y="18447"/>
                          <a:pt x="10537" y="18454"/>
                          <a:pt x="10755" y="18454"/>
                        </a:cubicBezTo>
                        <a:cubicBezTo>
                          <a:pt x="13074" y="18454"/>
                          <a:pt x="14085" y="17655"/>
                          <a:pt x="14085" y="17655"/>
                        </a:cubicBezTo>
                        <a:lnTo>
                          <a:pt x="23510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9" name="Google Shape;1189;p16"/>
                  <p:cNvSpPr/>
                  <p:nvPr/>
                </p:nvSpPr>
                <p:spPr>
                  <a:xfrm>
                    <a:off x="12354300" y="5638575"/>
                    <a:ext cx="461175" cy="646375"/>
                  </a:xfrm>
                  <a:custGeom>
                    <a:rect b="b" l="l" r="r" t="t"/>
                    <a:pathLst>
                      <a:path extrusionOk="0" h="25855" w="18447">
                        <a:moveTo>
                          <a:pt x="9545" y="1"/>
                        </a:moveTo>
                        <a:lnTo>
                          <a:pt x="105" y="17670"/>
                        </a:lnTo>
                        <a:cubicBezTo>
                          <a:pt x="105" y="17670"/>
                          <a:pt x="1" y="19208"/>
                          <a:pt x="1688" y="21434"/>
                        </a:cubicBezTo>
                        <a:lnTo>
                          <a:pt x="1957" y="21015"/>
                        </a:lnTo>
                        <a:cubicBezTo>
                          <a:pt x="1957" y="21015"/>
                          <a:pt x="3705" y="23017"/>
                          <a:pt x="5079" y="23554"/>
                        </a:cubicBezTo>
                        <a:lnTo>
                          <a:pt x="5124" y="23106"/>
                        </a:lnTo>
                        <a:cubicBezTo>
                          <a:pt x="5124" y="23106"/>
                          <a:pt x="7872" y="24017"/>
                          <a:pt x="8917" y="24585"/>
                        </a:cubicBezTo>
                        <a:lnTo>
                          <a:pt x="8902" y="24107"/>
                        </a:lnTo>
                        <a:lnTo>
                          <a:pt x="8902" y="24107"/>
                        </a:lnTo>
                        <a:cubicBezTo>
                          <a:pt x="8903" y="24107"/>
                          <a:pt x="11023" y="25153"/>
                          <a:pt x="13219" y="25855"/>
                        </a:cubicBezTo>
                        <a:cubicBezTo>
                          <a:pt x="13219" y="25855"/>
                          <a:pt x="12173" y="22897"/>
                          <a:pt x="11501" y="21792"/>
                        </a:cubicBezTo>
                        <a:lnTo>
                          <a:pt x="11501" y="21792"/>
                        </a:lnTo>
                        <a:lnTo>
                          <a:pt x="11994" y="21852"/>
                        </a:lnTo>
                        <a:cubicBezTo>
                          <a:pt x="11994" y="21852"/>
                          <a:pt x="11441" y="20717"/>
                          <a:pt x="10351" y="19522"/>
                        </a:cubicBezTo>
                        <a:lnTo>
                          <a:pt x="10814" y="19313"/>
                        </a:lnTo>
                        <a:cubicBezTo>
                          <a:pt x="10814" y="19313"/>
                          <a:pt x="9410" y="17461"/>
                          <a:pt x="8260" y="16983"/>
                        </a:cubicBezTo>
                        <a:lnTo>
                          <a:pt x="8260" y="16983"/>
                        </a:lnTo>
                        <a:cubicBezTo>
                          <a:pt x="8261" y="16983"/>
                          <a:pt x="9641" y="17407"/>
                          <a:pt x="10902" y="17407"/>
                        </a:cubicBezTo>
                        <a:cubicBezTo>
                          <a:pt x="11060" y="17407"/>
                          <a:pt x="11216" y="17401"/>
                          <a:pt x="11367" y="17386"/>
                        </a:cubicBezTo>
                        <a:lnTo>
                          <a:pt x="10964" y="16803"/>
                        </a:lnTo>
                        <a:cubicBezTo>
                          <a:pt x="10964" y="16803"/>
                          <a:pt x="12726" y="16669"/>
                          <a:pt x="13607" y="16296"/>
                        </a:cubicBezTo>
                        <a:lnTo>
                          <a:pt x="13249" y="15892"/>
                        </a:lnTo>
                        <a:cubicBezTo>
                          <a:pt x="13249" y="15892"/>
                          <a:pt x="14966" y="15250"/>
                          <a:pt x="15922" y="15071"/>
                        </a:cubicBezTo>
                        <a:lnTo>
                          <a:pt x="15668" y="14683"/>
                        </a:lnTo>
                        <a:cubicBezTo>
                          <a:pt x="15668" y="14683"/>
                          <a:pt x="17655" y="13532"/>
                          <a:pt x="18446" y="13428"/>
                        </a:cubicBezTo>
                        <a:cubicBezTo>
                          <a:pt x="18446" y="13428"/>
                          <a:pt x="15758" y="12457"/>
                          <a:pt x="14683" y="12218"/>
                        </a:cubicBezTo>
                        <a:lnTo>
                          <a:pt x="15116" y="11875"/>
                        </a:lnTo>
                        <a:cubicBezTo>
                          <a:pt x="15116" y="11875"/>
                          <a:pt x="13335" y="11587"/>
                          <a:pt x="12471" y="11587"/>
                        </a:cubicBezTo>
                        <a:cubicBezTo>
                          <a:pt x="12412" y="11587"/>
                          <a:pt x="12357" y="11588"/>
                          <a:pt x="12308" y="11591"/>
                        </a:cubicBezTo>
                        <a:lnTo>
                          <a:pt x="12577" y="11202"/>
                        </a:lnTo>
                        <a:cubicBezTo>
                          <a:pt x="12577" y="11202"/>
                          <a:pt x="11336" y="10900"/>
                          <a:pt x="10272" y="10900"/>
                        </a:cubicBezTo>
                        <a:cubicBezTo>
                          <a:pt x="10041" y="10900"/>
                          <a:pt x="9819" y="10914"/>
                          <a:pt x="9619" y="10949"/>
                        </a:cubicBezTo>
                        <a:lnTo>
                          <a:pt x="9978" y="10471"/>
                        </a:lnTo>
                        <a:lnTo>
                          <a:pt x="9978" y="10471"/>
                        </a:lnTo>
                        <a:cubicBezTo>
                          <a:pt x="9977" y="10471"/>
                          <a:pt x="8024" y="10650"/>
                          <a:pt x="6948" y="11410"/>
                        </a:cubicBezTo>
                        <a:lnTo>
                          <a:pt x="6948" y="11410"/>
                        </a:lnTo>
                        <a:cubicBezTo>
                          <a:pt x="7006" y="11369"/>
                          <a:pt x="8007" y="10646"/>
                          <a:pt x="8529" y="9515"/>
                        </a:cubicBezTo>
                        <a:lnTo>
                          <a:pt x="7887" y="9470"/>
                        </a:lnTo>
                        <a:cubicBezTo>
                          <a:pt x="7887" y="9470"/>
                          <a:pt x="8813" y="7603"/>
                          <a:pt x="8873" y="6811"/>
                        </a:cubicBezTo>
                        <a:lnTo>
                          <a:pt x="8873" y="6811"/>
                        </a:lnTo>
                        <a:lnTo>
                          <a:pt x="8320" y="6826"/>
                        </a:lnTo>
                        <a:cubicBezTo>
                          <a:pt x="8320" y="6826"/>
                          <a:pt x="8678" y="4944"/>
                          <a:pt x="9052" y="3974"/>
                        </a:cubicBezTo>
                        <a:lnTo>
                          <a:pt x="9052" y="3974"/>
                        </a:lnTo>
                        <a:lnTo>
                          <a:pt x="8529" y="4033"/>
                        </a:lnTo>
                        <a:cubicBezTo>
                          <a:pt x="8529" y="4033"/>
                          <a:pt x="9276" y="658"/>
                          <a:pt x="954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90" name="Google Shape;1190;p16"/>
                <p:cNvGrpSpPr/>
                <p:nvPr/>
              </p:nvGrpSpPr>
              <p:grpSpPr>
                <a:xfrm>
                  <a:off x="12117950" y="5719225"/>
                  <a:ext cx="604550" cy="543325"/>
                  <a:chOff x="12117950" y="5719225"/>
                  <a:chExt cx="604550" cy="543325"/>
                </a:xfrm>
              </p:grpSpPr>
              <p:sp>
                <p:nvSpPr>
                  <p:cNvPr id="1191" name="Google Shape;1191;p16"/>
                  <p:cNvSpPr/>
                  <p:nvPr/>
                </p:nvSpPr>
                <p:spPr>
                  <a:xfrm>
                    <a:off x="12263575" y="5772250"/>
                    <a:ext cx="258025" cy="490300"/>
                  </a:xfrm>
                  <a:custGeom>
                    <a:rect b="b" l="l" r="r" t="t"/>
                    <a:pathLst>
                      <a:path extrusionOk="0" h="19612" w="10321">
                        <a:moveTo>
                          <a:pt x="10276" y="1"/>
                        </a:moveTo>
                        <a:cubicBezTo>
                          <a:pt x="9410" y="1599"/>
                          <a:pt x="8558" y="3212"/>
                          <a:pt x="7677" y="4795"/>
                        </a:cubicBezTo>
                        <a:cubicBezTo>
                          <a:pt x="6453" y="7006"/>
                          <a:pt x="4287" y="10993"/>
                          <a:pt x="3062" y="13174"/>
                        </a:cubicBezTo>
                        <a:cubicBezTo>
                          <a:pt x="2091" y="14981"/>
                          <a:pt x="1016" y="16803"/>
                          <a:pt x="239" y="18715"/>
                        </a:cubicBezTo>
                        <a:cubicBezTo>
                          <a:pt x="150" y="18924"/>
                          <a:pt x="75" y="19178"/>
                          <a:pt x="0" y="19417"/>
                        </a:cubicBezTo>
                        <a:lnTo>
                          <a:pt x="1135" y="19611"/>
                        </a:lnTo>
                        <a:cubicBezTo>
                          <a:pt x="1195" y="18790"/>
                          <a:pt x="1494" y="17894"/>
                          <a:pt x="1778" y="17087"/>
                        </a:cubicBezTo>
                        <a:cubicBezTo>
                          <a:pt x="2644" y="14608"/>
                          <a:pt x="4063" y="12054"/>
                          <a:pt x="5258" y="9709"/>
                        </a:cubicBezTo>
                        <a:cubicBezTo>
                          <a:pt x="6736" y="6886"/>
                          <a:pt x="8827" y="2809"/>
                          <a:pt x="10321" y="30"/>
                        </a:cubicBezTo>
                        <a:cubicBezTo>
                          <a:pt x="10321" y="30"/>
                          <a:pt x="10276" y="16"/>
                          <a:pt x="1027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2" name="Google Shape;1192;p16"/>
                  <p:cNvSpPr/>
                  <p:nvPr/>
                </p:nvSpPr>
                <p:spPr>
                  <a:xfrm>
                    <a:off x="12383800" y="6029900"/>
                    <a:ext cx="217725" cy="173650"/>
                  </a:xfrm>
                  <a:custGeom>
                    <a:rect b="b" l="l" r="r" t="t"/>
                    <a:pathLst>
                      <a:path extrusionOk="0" fill="none" h="6946" w="8709">
                        <a:moveTo>
                          <a:pt x="1" y="0"/>
                        </a:moveTo>
                        <a:cubicBezTo>
                          <a:pt x="1" y="0"/>
                          <a:pt x="5497" y="2928"/>
                          <a:pt x="8708" y="6946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3" name="Google Shape;1193;p16"/>
                  <p:cNvSpPr/>
                  <p:nvPr/>
                </p:nvSpPr>
                <p:spPr>
                  <a:xfrm>
                    <a:off x="12538025" y="6137800"/>
                    <a:ext cx="6000" cy="39975"/>
                  </a:xfrm>
                  <a:custGeom>
                    <a:rect b="b" l="l" r="r" t="t"/>
                    <a:pathLst>
                      <a:path extrusionOk="0" fill="none" h="1599" w="240">
                        <a:moveTo>
                          <a:pt x="0" y="1"/>
                        </a:moveTo>
                        <a:lnTo>
                          <a:pt x="239" y="1599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4" name="Google Shape;1194;p16"/>
                  <p:cNvSpPr/>
                  <p:nvPr/>
                </p:nvSpPr>
                <p:spPr>
                  <a:xfrm>
                    <a:off x="12472300" y="6085525"/>
                    <a:ext cx="66100" cy="5625"/>
                  </a:xfrm>
                  <a:custGeom>
                    <a:rect b="b" l="l" r="r" t="t"/>
                    <a:pathLst>
                      <a:path extrusionOk="0" fill="none" h="225" w="2644">
                        <a:moveTo>
                          <a:pt x="0" y="1"/>
                        </a:moveTo>
                        <a:lnTo>
                          <a:pt x="2644" y="225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5" name="Google Shape;1195;p16"/>
                  <p:cNvSpPr/>
                  <p:nvPr/>
                </p:nvSpPr>
                <p:spPr>
                  <a:xfrm>
                    <a:off x="12400600" y="5975375"/>
                    <a:ext cx="321900" cy="22800"/>
                  </a:xfrm>
                  <a:custGeom>
                    <a:rect b="b" l="l" r="r" t="t"/>
                    <a:pathLst>
                      <a:path extrusionOk="0" fill="none" h="912" w="12876">
                        <a:moveTo>
                          <a:pt x="1" y="912"/>
                        </a:moveTo>
                        <a:cubicBezTo>
                          <a:pt x="1" y="912"/>
                          <a:pt x="7484" y="1"/>
                          <a:pt x="12875" y="105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6" name="Google Shape;1196;p16"/>
                  <p:cNvSpPr/>
                  <p:nvPr/>
                </p:nvSpPr>
                <p:spPr>
                  <a:xfrm>
                    <a:off x="12617175" y="5979500"/>
                    <a:ext cx="67975" cy="23525"/>
                  </a:xfrm>
                  <a:custGeom>
                    <a:rect b="b" l="l" r="r" t="t"/>
                    <a:pathLst>
                      <a:path extrusionOk="0" fill="none" h="941" w="2719">
                        <a:moveTo>
                          <a:pt x="0" y="0"/>
                        </a:moveTo>
                        <a:lnTo>
                          <a:pt x="2719" y="94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7" name="Google Shape;1197;p16"/>
                  <p:cNvSpPr/>
                  <p:nvPr/>
                </p:nvSpPr>
                <p:spPr>
                  <a:xfrm>
                    <a:off x="12525700" y="5955600"/>
                    <a:ext cx="22800" cy="30250"/>
                  </a:xfrm>
                  <a:custGeom>
                    <a:rect b="b" l="l" r="r" t="t"/>
                    <a:pathLst>
                      <a:path extrusionOk="0" fill="none" h="1210" w="912">
                        <a:moveTo>
                          <a:pt x="0" y="1210"/>
                        </a:moveTo>
                        <a:lnTo>
                          <a:pt x="911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8" name="Google Shape;1198;p16"/>
                  <p:cNvSpPr/>
                  <p:nvPr/>
                </p:nvSpPr>
                <p:spPr>
                  <a:xfrm>
                    <a:off x="12117950" y="5945500"/>
                    <a:ext cx="265875" cy="84425"/>
                  </a:xfrm>
                  <a:custGeom>
                    <a:rect b="b" l="l" r="r" t="t"/>
                    <a:pathLst>
                      <a:path extrusionOk="0" fill="none" h="3377" w="10635">
                        <a:moveTo>
                          <a:pt x="10635" y="3376"/>
                        </a:moveTo>
                        <a:cubicBezTo>
                          <a:pt x="10635" y="3376"/>
                          <a:pt x="5138" y="434"/>
                          <a:pt x="0" y="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9" name="Google Shape;1199;p16"/>
                  <p:cNvSpPr/>
                  <p:nvPr/>
                </p:nvSpPr>
                <p:spPr>
                  <a:xfrm>
                    <a:off x="12171350" y="5961575"/>
                    <a:ext cx="36975" cy="17575"/>
                  </a:xfrm>
                  <a:custGeom>
                    <a:rect b="b" l="l" r="r" t="t"/>
                    <a:pathLst>
                      <a:path extrusionOk="0" fill="none" h="703" w="1479">
                        <a:moveTo>
                          <a:pt x="1479" y="0"/>
                        </a:moveTo>
                        <a:lnTo>
                          <a:pt x="0" y="702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0" name="Google Shape;1200;p16"/>
                  <p:cNvSpPr/>
                  <p:nvPr/>
                </p:nvSpPr>
                <p:spPr>
                  <a:xfrm>
                    <a:off x="12246775" y="5935050"/>
                    <a:ext cx="41475" cy="52300"/>
                  </a:xfrm>
                  <a:custGeom>
                    <a:rect b="b" l="l" r="r" t="t"/>
                    <a:pathLst>
                      <a:path extrusionOk="0" fill="none" h="2092" w="1659">
                        <a:moveTo>
                          <a:pt x="1658" y="2092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1" name="Google Shape;1201;p16"/>
                  <p:cNvSpPr/>
                  <p:nvPr/>
                </p:nvSpPr>
                <p:spPr>
                  <a:xfrm>
                    <a:off x="12238550" y="5719225"/>
                    <a:ext cx="162075" cy="278950"/>
                  </a:xfrm>
                  <a:custGeom>
                    <a:rect b="b" l="l" r="r" t="t"/>
                    <a:pathLst>
                      <a:path extrusionOk="0" fill="none" h="11158" w="6483">
                        <a:moveTo>
                          <a:pt x="6483" y="11158"/>
                        </a:moveTo>
                        <a:cubicBezTo>
                          <a:pt x="6483" y="11158"/>
                          <a:pt x="3077" y="4452"/>
                          <a:pt x="1" y="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2" name="Google Shape;1202;p16"/>
                  <p:cNvSpPr/>
                  <p:nvPr/>
                </p:nvSpPr>
                <p:spPr>
                  <a:xfrm>
                    <a:off x="12238550" y="5764400"/>
                    <a:ext cx="57150" cy="43725"/>
                  </a:xfrm>
                  <a:custGeom>
                    <a:rect b="b" l="l" r="r" t="t"/>
                    <a:pathLst>
                      <a:path extrusionOk="0" fill="none" h="1749" w="2286">
                        <a:moveTo>
                          <a:pt x="2286" y="1748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3" name="Google Shape;1203;p16"/>
                  <p:cNvSpPr/>
                  <p:nvPr/>
                </p:nvSpPr>
                <p:spPr>
                  <a:xfrm>
                    <a:off x="12341225" y="5851775"/>
                    <a:ext cx="12725" cy="35500"/>
                  </a:xfrm>
                  <a:custGeom>
                    <a:rect b="b" l="l" r="r" t="t"/>
                    <a:pathLst>
                      <a:path extrusionOk="0" fill="none" h="1420" w="509">
                        <a:moveTo>
                          <a:pt x="1" y="1420"/>
                        </a:moveTo>
                        <a:lnTo>
                          <a:pt x="509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4" name="Google Shape;1204;p16"/>
                  <p:cNvSpPr/>
                  <p:nvPr/>
                </p:nvSpPr>
                <p:spPr>
                  <a:xfrm>
                    <a:off x="12474525" y="5840200"/>
                    <a:ext cx="56800" cy="19825"/>
                  </a:xfrm>
                  <a:custGeom>
                    <a:rect b="b" l="l" r="r" t="t"/>
                    <a:pathLst>
                      <a:path extrusionOk="0" fill="none" h="793" w="2272">
                        <a:moveTo>
                          <a:pt x="1" y="793"/>
                        </a:moveTo>
                        <a:lnTo>
                          <a:pt x="2271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5" name="Google Shape;1205;p16"/>
                  <p:cNvSpPr/>
                  <p:nvPr/>
                </p:nvSpPr>
                <p:spPr>
                  <a:xfrm>
                    <a:off x="12483875" y="5783075"/>
                    <a:ext cx="12725" cy="35125"/>
                  </a:xfrm>
                  <a:custGeom>
                    <a:rect b="b" l="l" r="r" t="t"/>
                    <a:pathLst>
                      <a:path extrusionOk="0" fill="none" h="1405" w="509">
                        <a:moveTo>
                          <a:pt x="0" y="1"/>
                        </a:moveTo>
                        <a:lnTo>
                          <a:pt x="508" y="1405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06" name="Google Shape;1206;p16"/>
              <p:cNvSpPr/>
              <p:nvPr/>
            </p:nvSpPr>
            <p:spPr>
              <a:xfrm rot="10800000">
                <a:off x="250637" y="2705803"/>
                <a:ext cx="215061" cy="165143"/>
              </a:xfrm>
              <a:custGeom>
                <a:rect b="b" l="l" r="r" t="t"/>
                <a:pathLst>
                  <a:path extrusionOk="0" fill="none" h="4347" w="5661">
                    <a:moveTo>
                      <a:pt x="5661" y="4347"/>
                    </a:moveTo>
                    <a:cubicBezTo>
                      <a:pt x="5661" y="4347"/>
                      <a:pt x="1150" y="762"/>
                      <a:pt x="702" y="1"/>
                    </a:cubicBezTo>
                    <a:moveTo>
                      <a:pt x="0" y="2181"/>
                    </a:moveTo>
                    <a:lnTo>
                      <a:pt x="3017" y="218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16"/>
              <p:cNvSpPr/>
              <p:nvPr/>
            </p:nvSpPr>
            <p:spPr>
              <a:xfrm flipH="1" rot="-1651904">
                <a:off x="266316" y="1257690"/>
                <a:ext cx="170989" cy="109760"/>
              </a:xfrm>
              <a:custGeom>
                <a:rect b="b" l="l" r="r" t="t"/>
                <a:pathLst>
                  <a:path extrusionOk="0" h="968" w="1508">
                    <a:moveTo>
                      <a:pt x="1160" y="1"/>
                    </a:moveTo>
                    <a:cubicBezTo>
                      <a:pt x="359" y="1"/>
                      <a:pt x="0" y="953"/>
                      <a:pt x="14" y="953"/>
                    </a:cubicBezTo>
                    <a:cubicBezTo>
                      <a:pt x="102" y="963"/>
                      <a:pt x="186" y="968"/>
                      <a:pt x="264" y="968"/>
                    </a:cubicBezTo>
                    <a:cubicBezTo>
                      <a:pt x="1364" y="968"/>
                      <a:pt x="1507" y="57"/>
                      <a:pt x="1507" y="57"/>
                    </a:cubicBezTo>
                    <a:cubicBezTo>
                      <a:pt x="1384" y="18"/>
                      <a:pt x="1268" y="1"/>
                      <a:pt x="11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08" name="Google Shape;1208;p16"/>
              <p:cNvGrpSpPr/>
              <p:nvPr/>
            </p:nvGrpSpPr>
            <p:grpSpPr>
              <a:xfrm flipH="1" rot="3311912">
                <a:off x="-73090" y="1750896"/>
                <a:ext cx="526926" cy="998085"/>
                <a:chOff x="7176425" y="4828100"/>
                <a:chExt cx="188975" cy="357950"/>
              </a:xfrm>
            </p:grpSpPr>
            <p:sp>
              <p:nvSpPr>
                <p:cNvPr id="1209" name="Google Shape;1209;p16"/>
                <p:cNvSpPr/>
                <p:nvPr/>
              </p:nvSpPr>
              <p:spPr>
                <a:xfrm>
                  <a:off x="7176425" y="4828100"/>
                  <a:ext cx="145300" cy="259750"/>
                </a:xfrm>
                <a:custGeom>
                  <a:rect b="b" l="l" r="r" t="t"/>
                  <a:pathLst>
                    <a:path extrusionOk="0" h="10390" w="5812">
                      <a:moveTo>
                        <a:pt x="5477" y="1"/>
                      </a:moveTo>
                      <a:cubicBezTo>
                        <a:pt x="5465" y="1"/>
                        <a:pt x="5451" y="3"/>
                        <a:pt x="5438" y="9"/>
                      </a:cubicBezTo>
                      <a:cubicBezTo>
                        <a:pt x="4093" y="860"/>
                        <a:pt x="2854" y="2623"/>
                        <a:pt x="2854" y="2623"/>
                      </a:cubicBezTo>
                      <a:lnTo>
                        <a:pt x="2794" y="2503"/>
                      </a:lnTo>
                      <a:cubicBezTo>
                        <a:pt x="2777" y="2477"/>
                        <a:pt x="2744" y="2461"/>
                        <a:pt x="2714" y="2461"/>
                      </a:cubicBezTo>
                      <a:cubicBezTo>
                        <a:pt x="2692" y="2461"/>
                        <a:pt x="2672" y="2469"/>
                        <a:pt x="2660" y="2488"/>
                      </a:cubicBezTo>
                      <a:cubicBezTo>
                        <a:pt x="1823" y="3384"/>
                        <a:pt x="1554" y="4609"/>
                        <a:pt x="1480" y="5087"/>
                      </a:cubicBezTo>
                      <a:cubicBezTo>
                        <a:pt x="1471" y="5132"/>
                        <a:pt x="1430" y="5160"/>
                        <a:pt x="1389" y="5160"/>
                      </a:cubicBezTo>
                      <a:cubicBezTo>
                        <a:pt x="1361" y="5160"/>
                        <a:pt x="1333" y="5147"/>
                        <a:pt x="1315" y="5117"/>
                      </a:cubicBezTo>
                      <a:lnTo>
                        <a:pt x="1285" y="5072"/>
                      </a:lnTo>
                      <a:cubicBezTo>
                        <a:pt x="1266" y="5046"/>
                        <a:pt x="1238" y="5034"/>
                        <a:pt x="1211" y="5034"/>
                      </a:cubicBezTo>
                      <a:cubicBezTo>
                        <a:pt x="1176" y="5034"/>
                        <a:pt x="1145" y="5053"/>
                        <a:pt x="1136" y="5087"/>
                      </a:cubicBezTo>
                      <a:cubicBezTo>
                        <a:pt x="1" y="8477"/>
                        <a:pt x="1823" y="10135"/>
                        <a:pt x="2092" y="10359"/>
                      </a:cubicBezTo>
                      <a:cubicBezTo>
                        <a:pt x="2122" y="10389"/>
                        <a:pt x="2137" y="10389"/>
                        <a:pt x="2152" y="10389"/>
                      </a:cubicBezTo>
                      <a:cubicBezTo>
                        <a:pt x="4990" y="9732"/>
                        <a:pt x="5647" y="6461"/>
                        <a:pt x="5766" y="5684"/>
                      </a:cubicBezTo>
                      <a:cubicBezTo>
                        <a:pt x="5778" y="5626"/>
                        <a:pt x="5725" y="5585"/>
                        <a:pt x="5680" y="5585"/>
                      </a:cubicBezTo>
                      <a:cubicBezTo>
                        <a:pt x="5668" y="5585"/>
                        <a:pt x="5656" y="5588"/>
                        <a:pt x="5647" y="5595"/>
                      </a:cubicBezTo>
                      <a:lnTo>
                        <a:pt x="5557" y="5655"/>
                      </a:lnTo>
                      <a:cubicBezTo>
                        <a:pt x="5543" y="5663"/>
                        <a:pt x="5529" y="5667"/>
                        <a:pt x="5516" y="5667"/>
                      </a:cubicBezTo>
                      <a:cubicBezTo>
                        <a:pt x="5458" y="5667"/>
                        <a:pt x="5413" y="5598"/>
                        <a:pt x="5438" y="5550"/>
                      </a:cubicBezTo>
                      <a:cubicBezTo>
                        <a:pt x="5781" y="4788"/>
                        <a:pt x="5811" y="3713"/>
                        <a:pt x="5796" y="3280"/>
                      </a:cubicBezTo>
                      <a:cubicBezTo>
                        <a:pt x="5796" y="3237"/>
                        <a:pt x="5750" y="3202"/>
                        <a:pt x="5708" y="3202"/>
                      </a:cubicBezTo>
                      <a:cubicBezTo>
                        <a:pt x="5691" y="3202"/>
                        <a:pt x="5674" y="3207"/>
                        <a:pt x="5662" y="3220"/>
                      </a:cubicBezTo>
                      <a:cubicBezTo>
                        <a:pt x="5642" y="3244"/>
                        <a:pt x="5620" y="3254"/>
                        <a:pt x="5599" y="3254"/>
                      </a:cubicBezTo>
                      <a:cubicBezTo>
                        <a:pt x="5555" y="3254"/>
                        <a:pt x="5517" y="3211"/>
                        <a:pt x="5527" y="3160"/>
                      </a:cubicBezTo>
                      <a:cubicBezTo>
                        <a:pt x="5587" y="2712"/>
                        <a:pt x="5587" y="2085"/>
                        <a:pt x="5453" y="1458"/>
                      </a:cubicBezTo>
                      <a:cubicBezTo>
                        <a:pt x="5348" y="920"/>
                        <a:pt x="5467" y="397"/>
                        <a:pt x="5557" y="113"/>
                      </a:cubicBezTo>
                      <a:cubicBezTo>
                        <a:pt x="5582" y="52"/>
                        <a:pt x="5536" y="1"/>
                        <a:pt x="54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0" name="Google Shape;1210;p16"/>
                <p:cNvSpPr/>
                <p:nvPr/>
              </p:nvSpPr>
              <p:spPr>
                <a:xfrm>
                  <a:off x="7251900" y="5049725"/>
                  <a:ext cx="113500" cy="77225"/>
                </a:xfrm>
                <a:custGeom>
                  <a:rect b="b" l="l" r="r" t="t"/>
                  <a:pathLst>
                    <a:path extrusionOk="0" h="3089" w="4540">
                      <a:moveTo>
                        <a:pt x="3613" y="1"/>
                      </a:moveTo>
                      <a:cubicBezTo>
                        <a:pt x="2493" y="105"/>
                        <a:pt x="1672" y="837"/>
                        <a:pt x="1672" y="837"/>
                      </a:cubicBezTo>
                      <a:cubicBezTo>
                        <a:pt x="1672" y="782"/>
                        <a:pt x="1623" y="751"/>
                        <a:pt x="1573" y="751"/>
                      </a:cubicBezTo>
                      <a:cubicBezTo>
                        <a:pt x="1555" y="751"/>
                        <a:pt x="1538" y="755"/>
                        <a:pt x="1522" y="762"/>
                      </a:cubicBezTo>
                      <a:cubicBezTo>
                        <a:pt x="402" y="1450"/>
                        <a:pt x="89" y="2615"/>
                        <a:pt x="14" y="2928"/>
                      </a:cubicBezTo>
                      <a:cubicBezTo>
                        <a:pt x="1" y="2955"/>
                        <a:pt x="35" y="3005"/>
                        <a:pt x="85" y="3005"/>
                      </a:cubicBezTo>
                      <a:cubicBezTo>
                        <a:pt x="91" y="3005"/>
                        <a:pt x="97" y="3004"/>
                        <a:pt x="104" y="3003"/>
                      </a:cubicBezTo>
                      <a:cubicBezTo>
                        <a:pt x="413" y="3063"/>
                        <a:pt x="697" y="3089"/>
                        <a:pt x="957" y="3089"/>
                      </a:cubicBezTo>
                      <a:cubicBezTo>
                        <a:pt x="1915" y="3089"/>
                        <a:pt x="2534" y="2746"/>
                        <a:pt x="2792" y="2570"/>
                      </a:cubicBezTo>
                      <a:cubicBezTo>
                        <a:pt x="2852" y="2525"/>
                        <a:pt x="2837" y="2450"/>
                        <a:pt x="2762" y="2420"/>
                      </a:cubicBezTo>
                      <a:lnTo>
                        <a:pt x="2702" y="2405"/>
                      </a:lnTo>
                      <a:cubicBezTo>
                        <a:pt x="3793" y="2107"/>
                        <a:pt x="4151" y="1435"/>
                        <a:pt x="4151" y="1435"/>
                      </a:cubicBezTo>
                      <a:lnTo>
                        <a:pt x="4151" y="1435"/>
                      </a:lnTo>
                      <a:lnTo>
                        <a:pt x="3987" y="1450"/>
                      </a:lnTo>
                      <a:cubicBezTo>
                        <a:pt x="4330" y="1031"/>
                        <a:pt x="4480" y="419"/>
                        <a:pt x="4540" y="180"/>
                      </a:cubicBezTo>
                      <a:cubicBezTo>
                        <a:pt x="4540" y="120"/>
                        <a:pt x="4525" y="90"/>
                        <a:pt x="4465" y="75"/>
                      </a:cubicBezTo>
                      <a:cubicBezTo>
                        <a:pt x="4396" y="66"/>
                        <a:pt x="4324" y="63"/>
                        <a:pt x="4254" y="63"/>
                      </a:cubicBezTo>
                      <a:cubicBezTo>
                        <a:pt x="3971" y="63"/>
                        <a:pt x="3703" y="120"/>
                        <a:pt x="3703" y="120"/>
                      </a:cubicBezTo>
                      <a:lnTo>
                        <a:pt x="3703" y="105"/>
                      </a:lnTo>
                      <a:cubicBezTo>
                        <a:pt x="3718" y="60"/>
                        <a:pt x="3688" y="1"/>
                        <a:pt x="361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1" name="Google Shape;1211;p16"/>
                <p:cNvSpPr/>
                <p:nvPr/>
              </p:nvSpPr>
              <p:spPr>
                <a:xfrm>
                  <a:off x="7217875" y="4849600"/>
                  <a:ext cx="84425" cy="336450"/>
                </a:xfrm>
                <a:custGeom>
                  <a:rect b="b" l="l" r="r" t="t"/>
                  <a:pathLst>
                    <a:path extrusionOk="0" h="13458" w="3377">
                      <a:moveTo>
                        <a:pt x="3242" y="0"/>
                      </a:moveTo>
                      <a:cubicBezTo>
                        <a:pt x="2749" y="1061"/>
                        <a:pt x="2271" y="2121"/>
                        <a:pt x="1898" y="3211"/>
                      </a:cubicBezTo>
                      <a:cubicBezTo>
                        <a:pt x="1689" y="3749"/>
                        <a:pt x="1539" y="4317"/>
                        <a:pt x="1360" y="4869"/>
                      </a:cubicBezTo>
                      <a:cubicBezTo>
                        <a:pt x="1285" y="5138"/>
                        <a:pt x="1211" y="5422"/>
                        <a:pt x="1136" y="5706"/>
                      </a:cubicBezTo>
                      <a:lnTo>
                        <a:pt x="1017" y="6124"/>
                      </a:lnTo>
                      <a:lnTo>
                        <a:pt x="927" y="6557"/>
                      </a:lnTo>
                      <a:cubicBezTo>
                        <a:pt x="852" y="6841"/>
                        <a:pt x="792" y="7110"/>
                        <a:pt x="733" y="7408"/>
                      </a:cubicBezTo>
                      <a:lnTo>
                        <a:pt x="553" y="8260"/>
                      </a:lnTo>
                      <a:lnTo>
                        <a:pt x="404" y="9111"/>
                      </a:lnTo>
                      <a:cubicBezTo>
                        <a:pt x="359" y="9410"/>
                        <a:pt x="329" y="9693"/>
                        <a:pt x="285" y="9977"/>
                      </a:cubicBezTo>
                      <a:cubicBezTo>
                        <a:pt x="135" y="11127"/>
                        <a:pt x="16" y="12292"/>
                        <a:pt x="1" y="13457"/>
                      </a:cubicBezTo>
                      <a:lnTo>
                        <a:pt x="329" y="13442"/>
                      </a:lnTo>
                      <a:cubicBezTo>
                        <a:pt x="329" y="12292"/>
                        <a:pt x="419" y="11142"/>
                        <a:pt x="553" y="10007"/>
                      </a:cubicBezTo>
                      <a:cubicBezTo>
                        <a:pt x="583" y="9738"/>
                        <a:pt x="628" y="9440"/>
                        <a:pt x="673" y="9156"/>
                      </a:cubicBezTo>
                      <a:lnTo>
                        <a:pt x="807" y="8304"/>
                      </a:lnTo>
                      <a:lnTo>
                        <a:pt x="972" y="7453"/>
                      </a:lnTo>
                      <a:cubicBezTo>
                        <a:pt x="1017" y="7169"/>
                        <a:pt x="1091" y="6900"/>
                        <a:pt x="1151" y="6602"/>
                      </a:cubicBezTo>
                      <a:lnTo>
                        <a:pt x="1241" y="6184"/>
                      </a:lnTo>
                      <a:lnTo>
                        <a:pt x="1345" y="5750"/>
                      </a:lnTo>
                      <a:cubicBezTo>
                        <a:pt x="1420" y="5482"/>
                        <a:pt x="1494" y="5198"/>
                        <a:pt x="1569" y="4914"/>
                      </a:cubicBezTo>
                      <a:cubicBezTo>
                        <a:pt x="1733" y="4376"/>
                        <a:pt x="1883" y="3809"/>
                        <a:pt x="2077" y="3271"/>
                      </a:cubicBezTo>
                      <a:cubicBezTo>
                        <a:pt x="2435" y="2181"/>
                        <a:pt x="2883" y="1105"/>
                        <a:pt x="3376" y="60"/>
                      </a:cubicBezTo>
                      <a:lnTo>
                        <a:pt x="32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2" name="Google Shape;1212;p16"/>
                <p:cNvSpPr/>
                <p:nvPr/>
              </p:nvSpPr>
              <p:spPr>
                <a:xfrm>
                  <a:off x="7223850" y="5057200"/>
                  <a:ext cx="132950" cy="84050"/>
                </a:xfrm>
                <a:custGeom>
                  <a:rect b="b" l="l" r="r" t="t"/>
                  <a:pathLst>
                    <a:path extrusionOk="0" fill="none" h="3362" w="5318">
                      <a:moveTo>
                        <a:pt x="1" y="3361"/>
                      </a:moveTo>
                      <a:cubicBezTo>
                        <a:pt x="1" y="3361"/>
                        <a:pt x="3824" y="1121"/>
                        <a:pt x="5318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3" name="Google Shape;1213;p16"/>
                <p:cNvSpPr/>
                <p:nvPr/>
              </p:nvSpPr>
              <p:spPr>
                <a:xfrm>
                  <a:off x="7208550" y="4892525"/>
                  <a:ext cx="99350" cy="172925"/>
                </a:xfrm>
                <a:custGeom>
                  <a:rect b="b" l="l" r="r" t="t"/>
                  <a:pathLst>
                    <a:path extrusionOk="0" fill="none" h="6917" w="3974">
                      <a:moveTo>
                        <a:pt x="2106" y="1"/>
                      </a:moveTo>
                      <a:lnTo>
                        <a:pt x="2599" y="852"/>
                      </a:lnTo>
                      <a:moveTo>
                        <a:pt x="1001" y="6916"/>
                      </a:moveTo>
                      <a:cubicBezTo>
                        <a:pt x="1001" y="6916"/>
                        <a:pt x="2480" y="5183"/>
                        <a:pt x="2779" y="4915"/>
                      </a:cubicBezTo>
                      <a:moveTo>
                        <a:pt x="105" y="3780"/>
                      </a:moveTo>
                      <a:lnTo>
                        <a:pt x="1210" y="5706"/>
                      </a:lnTo>
                      <a:moveTo>
                        <a:pt x="0" y="4302"/>
                      </a:moveTo>
                      <a:lnTo>
                        <a:pt x="583" y="4616"/>
                      </a:lnTo>
                      <a:moveTo>
                        <a:pt x="1121" y="2226"/>
                      </a:moveTo>
                      <a:lnTo>
                        <a:pt x="1673" y="3780"/>
                      </a:lnTo>
                      <a:moveTo>
                        <a:pt x="1434" y="4750"/>
                      </a:moveTo>
                      <a:lnTo>
                        <a:pt x="3973" y="1793"/>
                      </a:lnTo>
                      <a:moveTo>
                        <a:pt x="2988" y="2943"/>
                      </a:moveTo>
                      <a:lnTo>
                        <a:pt x="3749" y="2659"/>
                      </a:lnTo>
                      <a:moveTo>
                        <a:pt x="2301" y="1703"/>
                      </a:moveTo>
                      <a:lnTo>
                        <a:pt x="3690" y="434"/>
                      </a:lnTo>
                      <a:moveTo>
                        <a:pt x="3749" y="792"/>
                      </a:moveTo>
                      <a:lnTo>
                        <a:pt x="3227" y="85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4" name="Google Shape;1214;p16"/>
                <p:cNvSpPr/>
                <p:nvPr/>
              </p:nvSpPr>
              <p:spPr>
                <a:xfrm>
                  <a:off x="7264925" y="5062800"/>
                  <a:ext cx="84425" cy="54175"/>
                </a:xfrm>
                <a:custGeom>
                  <a:rect b="b" l="l" r="r" t="t"/>
                  <a:pathLst>
                    <a:path extrusionOk="0" fill="none" h="2167" w="3377">
                      <a:moveTo>
                        <a:pt x="524" y="1853"/>
                      </a:moveTo>
                      <a:lnTo>
                        <a:pt x="837" y="807"/>
                      </a:lnTo>
                      <a:moveTo>
                        <a:pt x="3302" y="508"/>
                      </a:moveTo>
                      <a:lnTo>
                        <a:pt x="3107" y="404"/>
                      </a:lnTo>
                      <a:moveTo>
                        <a:pt x="2644" y="508"/>
                      </a:moveTo>
                      <a:lnTo>
                        <a:pt x="3376" y="359"/>
                      </a:lnTo>
                      <a:moveTo>
                        <a:pt x="2585" y="30"/>
                      </a:moveTo>
                      <a:lnTo>
                        <a:pt x="2316" y="269"/>
                      </a:lnTo>
                      <a:moveTo>
                        <a:pt x="2107" y="852"/>
                      </a:moveTo>
                      <a:lnTo>
                        <a:pt x="2391" y="1"/>
                      </a:lnTo>
                      <a:moveTo>
                        <a:pt x="2585" y="1240"/>
                      </a:moveTo>
                      <a:lnTo>
                        <a:pt x="2271" y="1419"/>
                      </a:lnTo>
                      <a:moveTo>
                        <a:pt x="1226" y="1419"/>
                      </a:moveTo>
                      <a:lnTo>
                        <a:pt x="2644" y="1419"/>
                      </a:lnTo>
                      <a:moveTo>
                        <a:pt x="1494" y="1957"/>
                      </a:moveTo>
                      <a:lnTo>
                        <a:pt x="1196" y="2106"/>
                      </a:lnTo>
                      <a:moveTo>
                        <a:pt x="1" y="2166"/>
                      </a:moveTo>
                      <a:lnTo>
                        <a:pt x="1718" y="2092"/>
                      </a:lnTo>
                      <a:moveTo>
                        <a:pt x="524" y="1046"/>
                      </a:moveTo>
                      <a:lnTo>
                        <a:pt x="673" y="133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15" name="Google Shape;1215;p16"/>
              <p:cNvGrpSpPr/>
              <p:nvPr/>
            </p:nvGrpSpPr>
            <p:grpSpPr>
              <a:xfrm rot="-790802">
                <a:off x="1566587" y="4642756"/>
                <a:ext cx="1290304" cy="1254206"/>
                <a:chOff x="4719681" y="3910588"/>
                <a:chExt cx="1477670" cy="1436330"/>
              </a:xfrm>
            </p:grpSpPr>
            <p:sp>
              <p:nvSpPr>
                <p:cNvPr id="1216" name="Google Shape;1216;p16"/>
                <p:cNvSpPr/>
                <p:nvPr/>
              </p:nvSpPr>
              <p:spPr>
                <a:xfrm>
                  <a:off x="4918697" y="3910588"/>
                  <a:ext cx="1278654" cy="1245050"/>
                </a:xfrm>
                <a:custGeom>
                  <a:rect b="b" l="l" r="r" t="t"/>
                  <a:pathLst>
                    <a:path extrusionOk="0" h="23823" w="24466">
                      <a:moveTo>
                        <a:pt x="1" y="0"/>
                      </a:moveTo>
                      <a:lnTo>
                        <a:pt x="1" y="15"/>
                      </a:lnTo>
                      <a:cubicBezTo>
                        <a:pt x="1" y="15"/>
                        <a:pt x="22" y="37"/>
                        <a:pt x="62" y="77"/>
                      </a:cubicBezTo>
                      <a:lnTo>
                        <a:pt x="62" y="77"/>
                      </a:lnTo>
                      <a:lnTo>
                        <a:pt x="1" y="0"/>
                      </a:lnTo>
                      <a:close/>
                      <a:moveTo>
                        <a:pt x="62" y="77"/>
                      </a:moveTo>
                      <a:lnTo>
                        <a:pt x="18969" y="23823"/>
                      </a:lnTo>
                      <a:lnTo>
                        <a:pt x="22136" y="20417"/>
                      </a:lnTo>
                      <a:lnTo>
                        <a:pt x="21240" y="20776"/>
                      </a:lnTo>
                      <a:lnTo>
                        <a:pt x="21240" y="20776"/>
                      </a:lnTo>
                      <a:lnTo>
                        <a:pt x="24077" y="17953"/>
                      </a:lnTo>
                      <a:lnTo>
                        <a:pt x="23331" y="18058"/>
                      </a:lnTo>
                      <a:lnTo>
                        <a:pt x="23331" y="18058"/>
                      </a:lnTo>
                      <a:lnTo>
                        <a:pt x="24466" y="16400"/>
                      </a:lnTo>
                      <a:lnTo>
                        <a:pt x="24466" y="16400"/>
                      </a:lnTo>
                      <a:cubicBezTo>
                        <a:pt x="24383" y="16414"/>
                        <a:pt x="24307" y="16420"/>
                        <a:pt x="24235" y="16420"/>
                      </a:cubicBezTo>
                      <a:cubicBezTo>
                        <a:pt x="22322" y="16420"/>
                        <a:pt x="24182" y="11591"/>
                        <a:pt x="24182" y="11590"/>
                      </a:cubicBezTo>
                      <a:lnTo>
                        <a:pt x="24182" y="11590"/>
                      </a:lnTo>
                      <a:cubicBezTo>
                        <a:pt x="24104" y="11626"/>
                        <a:pt x="24033" y="11642"/>
                        <a:pt x="23968" y="11642"/>
                      </a:cubicBezTo>
                      <a:cubicBezTo>
                        <a:pt x="23026" y="11642"/>
                        <a:pt x="23510" y="8097"/>
                        <a:pt x="23510" y="8095"/>
                      </a:cubicBezTo>
                      <a:lnTo>
                        <a:pt x="23510" y="8095"/>
                      </a:lnTo>
                      <a:cubicBezTo>
                        <a:pt x="22919" y="10108"/>
                        <a:pt x="21833" y="10302"/>
                        <a:pt x="21435" y="10302"/>
                      </a:cubicBezTo>
                      <a:cubicBezTo>
                        <a:pt x="21340" y="10302"/>
                        <a:pt x="21284" y="10291"/>
                        <a:pt x="21284" y="10291"/>
                      </a:cubicBezTo>
                      <a:cubicBezTo>
                        <a:pt x="21284" y="10291"/>
                        <a:pt x="20344" y="11977"/>
                        <a:pt x="19409" y="11977"/>
                      </a:cubicBezTo>
                      <a:cubicBezTo>
                        <a:pt x="19183" y="11977"/>
                        <a:pt x="18957" y="11879"/>
                        <a:pt x="18745" y="11635"/>
                      </a:cubicBezTo>
                      <a:cubicBezTo>
                        <a:pt x="17640" y="10396"/>
                        <a:pt x="20448" y="8663"/>
                        <a:pt x="20448" y="8663"/>
                      </a:cubicBezTo>
                      <a:lnTo>
                        <a:pt x="20448" y="8663"/>
                      </a:lnTo>
                      <a:cubicBezTo>
                        <a:pt x="20433" y="8664"/>
                        <a:pt x="20418" y="8664"/>
                        <a:pt x="20404" y="8664"/>
                      </a:cubicBezTo>
                      <a:cubicBezTo>
                        <a:pt x="19350" y="8664"/>
                        <a:pt x="21284" y="5960"/>
                        <a:pt x="21284" y="5960"/>
                      </a:cubicBezTo>
                      <a:lnTo>
                        <a:pt x="21284" y="5960"/>
                      </a:lnTo>
                      <a:cubicBezTo>
                        <a:pt x="21199" y="5985"/>
                        <a:pt x="21125" y="5996"/>
                        <a:pt x="21060" y="5996"/>
                      </a:cubicBezTo>
                      <a:cubicBezTo>
                        <a:pt x="20045" y="5996"/>
                        <a:pt x="21404" y="3107"/>
                        <a:pt x="21404" y="3107"/>
                      </a:cubicBezTo>
                      <a:lnTo>
                        <a:pt x="21404" y="3107"/>
                      </a:lnTo>
                      <a:cubicBezTo>
                        <a:pt x="21404" y="3107"/>
                        <a:pt x="21162" y="3309"/>
                        <a:pt x="20897" y="3309"/>
                      </a:cubicBezTo>
                      <a:cubicBezTo>
                        <a:pt x="20801" y="3309"/>
                        <a:pt x="20703" y="3283"/>
                        <a:pt x="20612" y="3211"/>
                      </a:cubicBezTo>
                      <a:cubicBezTo>
                        <a:pt x="20299" y="2928"/>
                        <a:pt x="20791" y="867"/>
                        <a:pt x="20792" y="866"/>
                      </a:cubicBezTo>
                      <a:lnTo>
                        <a:pt x="20792" y="866"/>
                      </a:lnTo>
                      <a:cubicBezTo>
                        <a:pt x="20791" y="867"/>
                        <a:pt x="19940" y="2181"/>
                        <a:pt x="18969" y="2569"/>
                      </a:cubicBezTo>
                      <a:cubicBezTo>
                        <a:pt x="18858" y="2615"/>
                        <a:pt x="18769" y="2636"/>
                        <a:pt x="18700" y="2636"/>
                      </a:cubicBezTo>
                      <a:cubicBezTo>
                        <a:pt x="18164" y="2636"/>
                        <a:pt x="18760" y="1419"/>
                        <a:pt x="18760" y="1419"/>
                      </a:cubicBezTo>
                      <a:lnTo>
                        <a:pt x="18760" y="1419"/>
                      </a:lnTo>
                      <a:cubicBezTo>
                        <a:pt x="18760" y="1419"/>
                        <a:pt x="18118" y="2121"/>
                        <a:pt x="17789" y="2300"/>
                      </a:cubicBezTo>
                      <a:cubicBezTo>
                        <a:pt x="17746" y="2324"/>
                        <a:pt x="17708" y="2335"/>
                        <a:pt x="17675" y="2335"/>
                      </a:cubicBezTo>
                      <a:cubicBezTo>
                        <a:pt x="17465" y="2335"/>
                        <a:pt x="17476" y="1897"/>
                        <a:pt x="17476" y="1897"/>
                      </a:cubicBezTo>
                      <a:lnTo>
                        <a:pt x="17476" y="1897"/>
                      </a:lnTo>
                      <a:cubicBezTo>
                        <a:pt x="17476" y="1897"/>
                        <a:pt x="16744" y="3495"/>
                        <a:pt x="16117" y="4033"/>
                      </a:cubicBezTo>
                      <a:cubicBezTo>
                        <a:pt x="15967" y="4157"/>
                        <a:pt x="15841" y="4205"/>
                        <a:pt x="15735" y="4205"/>
                      </a:cubicBezTo>
                      <a:cubicBezTo>
                        <a:pt x="15395" y="4205"/>
                        <a:pt x="15265" y="3719"/>
                        <a:pt x="15265" y="3719"/>
                      </a:cubicBezTo>
                      <a:cubicBezTo>
                        <a:pt x="15265" y="3719"/>
                        <a:pt x="14892" y="7319"/>
                        <a:pt x="14638" y="7408"/>
                      </a:cubicBezTo>
                      <a:cubicBezTo>
                        <a:pt x="14630" y="7411"/>
                        <a:pt x="14621" y="7412"/>
                        <a:pt x="14613" y="7412"/>
                      </a:cubicBezTo>
                      <a:cubicBezTo>
                        <a:pt x="14367" y="7412"/>
                        <a:pt x="14115" y="6393"/>
                        <a:pt x="14115" y="6393"/>
                      </a:cubicBezTo>
                      <a:lnTo>
                        <a:pt x="14115" y="6393"/>
                      </a:lnTo>
                      <a:cubicBezTo>
                        <a:pt x="14115" y="6394"/>
                        <a:pt x="14305" y="9930"/>
                        <a:pt x="12993" y="9930"/>
                      </a:cubicBezTo>
                      <a:cubicBezTo>
                        <a:pt x="12928" y="9930"/>
                        <a:pt x="12859" y="9921"/>
                        <a:pt x="12786" y="9903"/>
                      </a:cubicBezTo>
                      <a:cubicBezTo>
                        <a:pt x="11233" y="9514"/>
                        <a:pt x="12890" y="6572"/>
                        <a:pt x="12890" y="6572"/>
                      </a:cubicBezTo>
                      <a:lnTo>
                        <a:pt x="12890" y="6572"/>
                      </a:lnTo>
                      <a:cubicBezTo>
                        <a:pt x="12762" y="6617"/>
                        <a:pt x="12660" y="6637"/>
                        <a:pt x="12582" y="6637"/>
                      </a:cubicBezTo>
                      <a:cubicBezTo>
                        <a:pt x="11771" y="6637"/>
                        <a:pt x="13473" y="4451"/>
                        <a:pt x="13473" y="4451"/>
                      </a:cubicBezTo>
                      <a:lnTo>
                        <a:pt x="13473" y="4451"/>
                      </a:lnTo>
                      <a:cubicBezTo>
                        <a:pt x="13222" y="4601"/>
                        <a:pt x="13020" y="4663"/>
                        <a:pt x="12858" y="4663"/>
                      </a:cubicBezTo>
                      <a:cubicBezTo>
                        <a:pt x="12031" y="4663"/>
                        <a:pt x="12218" y="3047"/>
                        <a:pt x="12218" y="3047"/>
                      </a:cubicBezTo>
                      <a:lnTo>
                        <a:pt x="12218" y="3047"/>
                      </a:lnTo>
                      <a:cubicBezTo>
                        <a:pt x="12128" y="3072"/>
                        <a:pt x="12044" y="3083"/>
                        <a:pt x="11965" y="3083"/>
                      </a:cubicBezTo>
                      <a:cubicBezTo>
                        <a:pt x="10858" y="3083"/>
                        <a:pt x="10949" y="778"/>
                        <a:pt x="10949" y="777"/>
                      </a:cubicBezTo>
                      <a:lnTo>
                        <a:pt x="10949" y="777"/>
                      </a:lnTo>
                      <a:cubicBezTo>
                        <a:pt x="10949" y="777"/>
                        <a:pt x="10769" y="1569"/>
                        <a:pt x="10172" y="2494"/>
                      </a:cubicBezTo>
                      <a:cubicBezTo>
                        <a:pt x="9918" y="2872"/>
                        <a:pt x="9672" y="2983"/>
                        <a:pt x="9470" y="2983"/>
                      </a:cubicBezTo>
                      <a:cubicBezTo>
                        <a:pt x="9187" y="2983"/>
                        <a:pt x="8992" y="2763"/>
                        <a:pt x="8992" y="2763"/>
                      </a:cubicBezTo>
                      <a:lnTo>
                        <a:pt x="8992" y="2763"/>
                      </a:lnTo>
                      <a:cubicBezTo>
                        <a:pt x="8992" y="2764"/>
                        <a:pt x="9291" y="3376"/>
                        <a:pt x="9127" y="4272"/>
                      </a:cubicBezTo>
                      <a:cubicBezTo>
                        <a:pt x="9056" y="4630"/>
                        <a:pt x="8861" y="4739"/>
                        <a:pt x="8650" y="4739"/>
                      </a:cubicBezTo>
                      <a:cubicBezTo>
                        <a:pt x="8324" y="4739"/>
                        <a:pt x="7962" y="4481"/>
                        <a:pt x="7962" y="4481"/>
                      </a:cubicBezTo>
                      <a:lnTo>
                        <a:pt x="7962" y="4481"/>
                      </a:lnTo>
                      <a:cubicBezTo>
                        <a:pt x="7962" y="4481"/>
                        <a:pt x="9664" y="7408"/>
                        <a:pt x="7992" y="7588"/>
                      </a:cubicBezTo>
                      <a:cubicBezTo>
                        <a:pt x="7959" y="7591"/>
                        <a:pt x="7928" y="7593"/>
                        <a:pt x="7898" y="7593"/>
                      </a:cubicBezTo>
                      <a:cubicBezTo>
                        <a:pt x="6356" y="7593"/>
                        <a:pt x="7304" y="3183"/>
                        <a:pt x="7304" y="3181"/>
                      </a:cubicBezTo>
                      <a:lnTo>
                        <a:pt x="7304" y="3181"/>
                      </a:lnTo>
                      <a:cubicBezTo>
                        <a:pt x="7304" y="3182"/>
                        <a:pt x="6973" y="3977"/>
                        <a:pt x="6438" y="3977"/>
                      </a:cubicBezTo>
                      <a:cubicBezTo>
                        <a:pt x="6302" y="3977"/>
                        <a:pt x="6151" y="3925"/>
                        <a:pt x="5990" y="3794"/>
                      </a:cubicBezTo>
                      <a:cubicBezTo>
                        <a:pt x="5214" y="3167"/>
                        <a:pt x="5437" y="1674"/>
                        <a:pt x="5438" y="1673"/>
                      </a:cubicBezTo>
                      <a:lnTo>
                        <a:pt x="5438" y="1673"/>
                      </a:lnTo>
                      <a:cubicBezTo>
                        <a:pt x="5255" y="2325"/>
                        <a:pt x="5004" y="2560"/>
                        <a:pt x="4737" y="2560"/>
                      </a:cubicBezTo>
                      <a:cubicBezTo>
                        <a:pt x="4044" y="2560"/>
                        <a:pt x="3242" y="971"/>
                        <a:pt x="3242" y="971"/>
                      </a:cubicBezTo>
                      <a:cubicBezTo>
                        <a:pt x="3066" y="1370"/>
                        <a:pt x="2786" y="1522"/>
                        <a:pt x="2464" y="1522"/>
                      </a:cubicBezTo>
                      <a:cubicBezTo>
                        <a:pt x="1571" y="1522"/>
                        <a:pt x="346" y="359"/>
                        <a:pt x="62" y="7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17" name="Google Shape;1217;p16"/>
                <p:cNvGrpSpPr/>
                <p:nvPr/>
              </p:nvGrpSpPr>
              <p:grpSpPr>
                <a:xfrm>
                  <a:off x="4719681" y="3910588"/>
                  <a:ext cx="1387935" cy="1436330"/>
                  <a:chOff x="4719681" y="3910588"/>
                  <a:chExt cx="1387935" cy="1436330"/>
                </a:xfrm>
              </p:grpSpPr>
              <p:sp>
                <p:nvSpPr>
                  <p:cNvPr id="1218" name="Google Shape;1218;p16"/>
                  <p:cNvSpPr/>
                  <p:nvPr/>
                </p:nvSpPr>
                <p:spPr>
                  <a:xfrm>
                    <a:off x="4719681" y="3910588"/>
                    <a:ext cx="1189651" cy="1436330"/>
                  </a:xfrm>
                  <a:custGeom>
                    <a:rect b="b" l="l" r="r" t="t"/>
                    <a:pathLst>
                      <a:path extrusionOk="0" h="27483" w="22763">
                        <a:moveTo>
                          <a:pt x="3809" y="0"/>
                        </a:moveTo>
                        <a:lnTo>
                          <a:pt x="3809" y="15"/>
                        </a:lnTo>
                        <a:cubicBezTo>
                          <a:pt x="3809" y="15"/>
                          <a:pt x="5795" y="3047"/>
                          <a:pt x="4033" y="3376"/>
                        </a:cubicBezTo>
                        <a:cubicBezTo>
                          <a:pt x="4033" y="3376"/>
                          <a:pt x="6647" y="5571"/>
                          <a:pt x="4212" y="5676"/>
                        </a:cubicBezTo>
                        <a:cubicBezTo>
                          <a:pt x="4212" y="5676"/>
                          <a:pt x="5721" y="5795"/>
                          <a:pt x="6169" y="6706"/>
                        </a:cubicBezTo>
                        <a:cubicBezTo>
                          <a:pt x="6617" y="7602"/>
                          <a:pt x="5258" y="7856"/>
                          <a:pt x="5258" y="7856"/>
                        </a:cubicBezTo>
                        <a:cubicBezTo>
                          <a:pt x="5258" y="7856"/>
                          <a:pt x="9947" y="7916"/>
                          <a:pt x="9410" y="9499"/>
                        </a:cubicBezTo>
                        <a:cubicBezTo>
                          <a:pt x="9269" y="9907"/>
                          <a:pt x="9003" y="10059"/>
                          <a:pt x="8685" y="10059"/>
                        </a:cubicBezTo>
                        <a:cubicBezTo>
                          <a:pt x="7759" y="10059"/>
                          <a:pt x="6393" y="8768"/>
                          <a:pt x="6393" y="8767"/>
                        </a:cubicBezTo>
                        <a:lnTo>
                          <a:pt x="6393" y="8767"/>
                        </a:lnTo>
                        <a:cubicBezTo>
                          <a:pt x="6393" y="8768"/>
                          <a:pt x="6824" y="9859"/>
                          <a:pt x="5981" y="9859"/>
                        </a:cubicBezTo>
                        <a:cubicBezTo>
                          <a:pt x="5965" y="9859"/>
                          <a:pt x="5947" y="9859"/>
                          <a:pt x="5930" y="9858"/>
                        </a:cubicBezTo>
                        <a:cubicBezTo>
                          <a:pt x="5019" y="9813"/>
                          <a:pt x="4496" y="9395"/>
                          <a:pt x="4496" y="9395"/>
                        </a:cubicBezTo>
                        <a:lnTo>
                          <a:pt x="4496" y="9395"/>
                        </a:lnTo>
                        <a:cubicBezTo>
                          <a:pt x="4496" y="9395"/>
                          <a:pt x="5004" y="10082"/>
                          <a:pt x="3973" y="10470"/>
                        </a:cubicBezTo>
                        <a:cubicBezTo>
                          <a:pt x="2943" y="10858"/>
                          <a:pt x="2121" y="10858"/>
                          <a:pt x="2121" y="10858"/>
                        </a:cubicBezTo>
                        <a:cubicBezTo>
                          <a:pt x="2121" y="10858"/>
                          <a:pt x="4720" y="11366"/>
                          <a:pt x="4048" y="12606"/>
                        </a:cubicBezTo>
                        <a:cubicBezTo>
                          <a:pt x="4048" y="12606"/>
                          <a:pt x="6393" y="12845"/>
                          <a:pt x="5153" y="14144"/>
                        </a:cubicBezTo>
                        <a:cubicBezTo>
                          <a:pt x="5153" y="14144"/>
                          <a:pt x="6546" y="13493"/>
                          <a:pt x="7175" y="13493"/>
                        </a:cubicBezTo>
                        <a:cubicBezTo>
                          <a:pt x="7469" y="13493"/>
                          <a:pt x="7596" y="13636"/>
                          <a:pt x="7334" y="14055"/>
                        </a:cubicBezTo>
                        <a:cubicBezTo>
                          <a:pt x="7334" y="14055"/>
                          <a:pt x="8304" y="13769"/>
                          <a:pt x="9187" y="13769"/>
                        </a:cubicBezTo>
                        <a:cubicBezTo>
                          <a:pt x="9919" y="13769"/>
                          <a:pt x="10591" y="13965"/>
                          <a:pt x="10605" y="14682"/>
                        </a:cubicBezTo>
                        <a:cubicBezTo>
                          <a:pt x="10611" y="15358"/>
                          <a:pt x="9947" y="15553"/>
                          <a:pt x="9178" y="15553"/>
                        </a:cubicBezTo>
                        <a:cubicBezTo>
                          <a:pt x="8129" y="15553"/>
                          <a:pt x="6886" y="15190"/>
                          <a:pt x="6886" y="15190"/>
                        </a:cubicBezTo>
                        <a:lnTo>
                          <a:pt x="6886" y="15190"/>
                        </a:lnTo>
                        <a:cubicBezTo>
                          <a:pt x="6886" y="15190"/>
                          <a:pt x="7901" y="15683"/>
                          <a:pt x="7737" y="15922"/>
                        </a:cubicBezTo>
                        <a:cubicBezTo>
                          <a:pt x="7709" y="15971"/>
                          <a:pt x="7536" y="15990"/>
                          <a:pt x="7278" y="15990"/>
                        </a:cubicBezTo>
                        <a:cubicBezTo>
                          <a:pt x="6277" y="15990"/>
                          <a:pt x="4003" y="15698"/>
                          <a:pt x="4003" y="15698"/>
                        </a:cubicBezTo>
                        <a:lnTo>
                          <a:pt x="4003" y="15698"/>
                        </a:lnTo>
                        <a:cubicBezTo>
                          <a:pt x="4003" y="15698"/>
                          <a:pt x="4780" y="16116"/>
                          <a:pt x="4123" y="16594"/>
                        </a:cubicBezTo>
                        <a:cubicBezTo>
                          <a:pt x="3465" y="17087"/>
                          <a:pt x="1748" y="17445"/>
                          <a:pt x="1748" y="17445"/>
                        </a:cubicBezTo>
                        <a:cubicBezTo>
                          <a:pt x="1748" y="17445"/>
                          <a:pt x="2315" y="17550"/>
                          <a:pt x="2061" y="17848"/>
                        </a:cubicBezTo>
                        <a:cubicBezTo>
                          <a:pt x="1822" y="18132"/>
                          <a:pt x="986" y="18595"/>
                          <a:pt x="986" y="18595"/>
                        </a:cubicBezTo>
                        <a:cubicBezTo>
                          <a:pt x="986" y="18595"/>
                          <a:pt x="1370" y="18507"/>
                          <a:pt x="1705" y="18507"/>
                        </a:cubicBezTo>
                        <a:cubicBezTo>
                          <a:pt x="2073" y="18507"/>
                          <a:pt x="2382" y="18613"/>
                          <a:pt x="2061" y="19058"/>
                        </a:cubicBezTo>
                        <a:cubicBezTo>
                          <a:pt x="1464" y="19910"/>
                          <a:pt x="0" y="20432"/>
                          <a:pt x="0" y="20432"/>
                        </a:cubicBezTo>
                        <a:cubicBezTo>
                          <a:pt x="0" y="20432"/>
                          <a:pt x="11" y="20432"/>
                          <a:pt x="31" y="20432"/>
                        </a:cubicBezTo>
                        <a:cubicBezTo>
                          <a:pt x="293" y="20432"/>
                          <a:pt x="2135" y="20445"/>
                          <a:pt x="2315" y="20806"/>
                        </a:cubicBezTo>
                        <a:cubicBezTo>
                          <a:pt x="2509" y="21194"/>
                          <a:pt x="2032" y="21553"/>
                          <a:pt x="2032" y="21553"/>
                        </a:cubicBezTo>
                        <a:cubicBezTo>
                          <a:pt x="2032" y="21553"/>
                          <a:pt x="3088" y="21320"/>
                          <a:pt x="3926" y="21320"/>
                        </a:cubicBezTo>
                        <a:cubicBezTo>
                          <a:pt x="4619" y="21320"/>
                          <a:pt x="5164" y="21479"/>
                          <a:pt x="4839" y="22060"/>
                        </a:cubicBezTo>
                        <a:cubicBezTo>
                          <a:pt x="4839" y="22060"/>
                          <a:pt x="6406" y="21404"/>
                          <a:pt x="7215" y="21404"/>
                        </a:cubicBezTo>
                        <a:cubicBezTo>
                          <a:pt x="7550" y="21404"/>
                          <a:pt x="7754" y="21517"/>
                          <a:pt x="7662" y="21836"/>
                        </a:cubicBezTo>
                        <a:cubicBezTo>
                          <a:pt x="7662" y="21836"/>
                          <a:pt x="9061" y="20420"/>
                          <a:pt x="10140" y="20420"/>
                        </a:cubicBezTo>
                        <a:cubicBezTo>
                          <a:pt x="10449" y="20420"/>
                          <a:pt x="10732" y="20536"/>
                          <a:pt x="10948" y="20836"/>
                        </a:cubicBezTo>
                        <a:cubicBezTo>
                          <a:pt x="11934" y="22180"/>
                          <a:pt x="9066" y="23001"/>
                          <a:pt x="9066" y="23001"/>
                        </a:cubicBezTo>
                        <a:cubicBezTo>
                          <a:pt x="9066" y="23001"/>
                          <a:pt x="9036" y="24525"/>
                          <a:pt x="6438" y="24704"/>
                        </a:cubicBezTo>
                        <a:cubicBezTo>
                          <a:pt x="6438" y="24704"/>
                          <a:pt x="10515" y="25062"/>
                          <a:pt x="9679" y="26138"/>
                        </a:cubicBezTo>
                        <a:cubicBezTo>
                          <a:pt x="9679" y="26138"/>
                          <a:pt x="10691" y="25990"/>
                          <a:pt x="11778" y="25990"/>
                        </a:cubicBezTo>
                        <a:cubicBezTo>
                          <a:pt x="13228" y="25990"/>
                          <a:pt x="14812" y="26253"/>
                          <a:pt x="14309" y="27482"/>
                        </a:cubicBezTo>
                        <a:lnTo>
                          <a:pt x="16176" y="26750"/>
                        </a:lnTo>
                        <a:lnTo>
                          <a:pt x="15907" y="27452"/>
                        </a:lnTo>
                        <a:lnTo>
                          <a:pt x="19297" y="25301"/>
                        </a:lnTo>
                        <a:lnTo>
                          <a:pt x="18745" y="26093"/>
                        </a:lnTo>
                        <a:lnTo>
                          <a:pt x="22762" y="23778"/>
                        </a:lnTo>
                        <a:lnTo>
                          <a:pt x="3809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9" name="Google Shape;1219;p16"/>
                  <p:cNvSpPr/>
                  <p:nvPr/>
                </p:nvSpPr>
                <p:spPr>
                  <a:xfrm>
                    <a:off x="5010835" y="4029223"/>
                    <a:ext cx="976525" cy="1220904"/>
                  </a:xfrm>
                  <a:custGeom>
                    <a:rect b="b" l="l" r="r" t="t"/>
                    <a:pathLst>
                      <a:path extrusionOk="0" h="23361" w="18685">
                        <a:moveTo>
                          <a:pt x="180" y="0"/>
                        </a:moveTo>
                        <a:lnTo>
                          <a:pt x="0" y="135"/>
                        </a:lnTo>
                        <a:lnTo>
                          <a:pt x="18297" y="23360"/>
                        </a:lnTo>
                        <a:lnTo>
                          <a:pt x="18685" y="23031"/>
                        </a:lnTo>
                        <a:lnTo>
                          <a:pt x="18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220" name="Google Shape;1220;p16"/>
                  <p:cNvGrpSpPr/>
                  <p:nvPr/>
                </p:nvGrpSpPr>
                <p:grpSpPr>
                  <a:xfrm>
                    <a:off x="4959305" y="4124446"/>
                    <a:ext cx="1148312" cy="1094429"/>
                    <a:chOff x="11860675" y="4981025"/>
                    <a:chExt cx="549300" cy="523525"/>
                  </a:xfrm>
                </p:grpSpPr>
                <p:sp>
                  <p:nvSpPr>
                    <p:cNvPr id="1221" name="Google Shape;1221;p16"/>
                    <p:cNvSpPr/>
                    <p:nvPr/>
                  </p:nvSpPr>
                  <p:spPr>
                    <a:xfrm>
                      <a:off x="12020875" y="5415275"/>
                      <a:ext cx="258025" cy="83300"/>
                    </a:xfrm>
                    <a:custGeom>
                      <a:rect b="b" l="l" r="r" t="t"/>
                      <a:pathLst>
                        <a:path extrusionOk="0" fill="none" h="3332" w="10321">
                          <a:moveTo>
                            <a:pt x="10321" y="509"/>
                          </a:moveTo>
                          <a:cubicBezTo>
                            <a:pt x="10321" y="509"/>
                            <a:pt x="3988" y="1"/>
                            <a:pt x="0" y="3332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22" name="Google Shape;1222;p16"/>
                    <p:cNvSpPr/>
                    <p:nvPr/>
                  </p:nvSpPr>
                  <p:spPr>
                    <a:xfrm>
                      <a:off x="12023100" y="5439550"/>
                      <a:ext cx="123625" cy="9375"/>
                    </a:xfrm>
                    <a:custGeom>
                      <a:rect b="b" l="l" r="r" t="t"/>
                      <a:pathLst>
                        <a:path extrusionOk="0" fill="none" h="375" w="4945">
                          <a:moveTo>
                            <a:pt x="1" y="374"/>
                          </a:moveTo>
                          <a:lnTo>
                            <a:pt x="4944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23" name="Google Shape;1223;p16"/>
                    <p:cNvSpPr/>
                    <p:nvPr/>
                  </p:nvSpPr>
                  <p:spPr>
                    <a:xfrm>
                      <a:off x="12052975" y="5451500"/>
                      <a:ext cx="53050" cy="53050"/>
                    </a:xfrm>
                    <a:custGeom>
                      <a:rect b="b" l="l" r="r" t="t"/>
                      <a:pathLst>
                        <a:path extrusionOk="0" fill="none" h="2122" w="2122">
                          <a:moveTo>
                            <a:pt x="2121" y="1"/>
                          </a:moveTo>
                          <a:cubicBezTo>
                            <a:pt x="2121" y="1"/>
                            <a:pt x="314" y="1479"/>
                            <a:pt x="0" y="2122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24" name="Google Shape;1224;p16"/>
                    <p:cNvSpPr/>
                    <p:nvPr/>
                  </p:nvSpPr>
                  <p:spPr>
                    <a:xfrm>
                      <a:off x="12066800" y="5366375"/>
                      <a:ext cx="166550" cy="4500"/>
                    </a:xfrm>
                    <a:custGeom>
                      <a:rect b="b" l="l" r="r" t="t"/>
                      <a:pathLst>
                        <a:path extrusionOk="0" fill="none" h="180" w="6662">
                          <a:moveTo>
                            <a:pt x="0" y="0"/>
                          </a:moveTo>
                          <a:lnTo>
                            <a:pt x="6661" y="180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25" name="Google Shape;1225;p16"/>
                    <p:cNvSpPr/>
                    <p:nvPr/>
                  </p:nvSpPr>
                  <p:spPr>
                    <a:xfrm>
                      <a:off x="11860675" y="5278625"/>
                      <a:ext cx="342425" cy="83300"/>
                    </a:xfrm>
                    <a:custGeom>
                      <a:rect b="b" l="l" r="r" t="t"/>
                      <a:pathLst>
                        <a:path extrusionOk="0" fill="none" h="3332" w="13697">
                          <a:moveTo>
                            <a:pt x="13697" y="2181"/>
                          </a:moveTo>
                          <a:cubicBezTo>
                            <a:pt x="13697" y="2181"/>
                            <a:pt x="6348" y="0"/>
                            <a:pt x="1" y="333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26" name="Google Shape;1226;p16"/>
                    <p:cNvSpPr/>
                    <p:nvPr/>
                  </p:nvSpPr>
                  <p:spPr>
                    <a:xfrm>
                      <a:off x="11868525" y="5317450"/>
                      <a:ext cx="87400" cy="14600"/>
                    </a:xfrm>
                    <a:custGeom>
                      <a:rect b="b" l="l" r="r" t="t"/>
                      <a:pathLst>
                        <a:path extrusionOk="0" fill="none" h="584" w="3496">
                          <a:moveTo>
                            <a:pt x="0" y="1"/>
                          </a:moveTo>
                          <a:cubicBezTo>
                            <a:pt x="0" y="1"/>
                            <a:pt x="2494" y="583"/>
                            <a:pt x="3495" y="389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27" name="Google Shape;1227;p16"/>
                    <p:cNvSpPr/>
                    <p:nvPr/>
                  </p:nvSpPr>
                  <p:spPr>
                    <a:xfrm>
                      <a:off x="11953275" y="5315600"/>
                      <a:ext cx="107200" cy="58275"/>
                    </a:xfrm>
                    <a:custGeom>
                      <a:rect b="b" l="l" r="r" t="t"/>
                      <a:pathLst>
                        <a:path extrusionOk="0" fill="none" h="2331" w="4288">
                          <a:moveTo>
                            <a:pt x="1" y="2330"/>
                          </a:moveTo>
                          <a:cubicBezTo>
                            <a:pt x="1" y="2330"/>
                            <a:pt x="2346" y="553"/>
                            <a:pt x="4287" y="0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28" name="Google Shape;1228;p16"/>
                    <p:cNvSpPr/>
                    <p:nvPr/>
                  </p:nvSpPr>
                  <p:spPr>
                    <a:xfrm>
                      <a:off x="12062300" y="5245775"/>
                      <a:ext cx="84800" cy="17200"/>
                    </a:xfrm>
                    <a:custGeom>
                      <a:rect b="b" l="l" r="r" t="t"/>
                      <a:pathLst>
                        <a:path extrusionOk="0" fill="none" h="688" w="3392">
                          <a:moveTo>
                            <a:pt x="1" y="0"/>
                          </a:moveTo>
                          <a:lnTo>
                            <a:pt x="3391" y="68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29" name="Google Shape;1229;p16"/>
                    <p:cNvSpPr/>
                    <p:nvPr/>
                  </p:nvSpPr>
                  <p:spPr>
                    <a:xfrm>
                      <a:off x="12057825" y="5253600"/>
                      <a:ext cx="42975" cy="20200"/>
                    </a:xfrm>
                    <a:custGeom>
                      <a:rect b="b" l="l" r="r" t="t"/>
                      <a:pathLst>
                        <a:path extrusionOk="0" fill="none" h="808" w="1719">
                          <a:moveTo>
                            <a:pt x="1" y="807"/>
                          </a:moveTo>
                          <a:lnTo>
                            <a:pt x="1718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30" name="Google Shape;1230;p16"/>
                    <p:cNvSpPr/>
                    <p:nvPr/>
                  </p:nvSpPr>
                  <p:spPr>
                    <a:xfrm>
                      <a:off x="11897650" y="5153900"/>
                      <a:ext cx="191200" cy="35875"/>
                    </a:xfrm>
                    <a:custGeom>
                      <a:rect b="b" l="l" r="r" t="t"/>
                      <a:pathLst>
                        <a:path extrusionOk="0" fill="none" h="1435" w="7648">
                          <a:moveTo>
                            <a:pt x="0" y="1"/>
                          </a:moveTo>
                          <a:lnTo>
                            <a:pt x="7647" y="1435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31" name="Google Shape;1231;p16"/>
                    <p:cNvSpPr/>
                    <p:nvPr/>
                  </p:nvSpPr>
                  <p:spPr>
                    <a:xfrm>
                      <a:off x="11938725" y="5170700"/>
                      <a:ext cx="49300" cy="17225"/>
                    </a:xfrm>
                    <a:custGeom>
                      <a:rect b="b" l="l" r="r" t="t"/>
                      <a:pathLst>
                        <a:path extrusionOk="0" fill="none" h="689" w="1972">
                          <a:moveTo>
                            <a:pt x="0" y="688"/>
                          </a:moveTo>
                          <a:lnTo>
                            <a:pt x="1972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32" name="Google Shape;1232;p16"/>
                    <p:cNvSpPr/>
                    <p:nvPr/>
                  </p:nvSpPr>
                  <p:spPr>
                    <a:xfrm>
                      <a:off x="11896900" y="5001575"/>
                      <a:ext cx="72075" cy="38100"/>
                    </a:xfrm>
                    <a:custGeom>
                      <a:rect b="b" l="l" r="r" t="t"/>
                      <a:pathLst>
                        <a:path extrusionOk="0" fill="none" h="1524" w="2883">
                          <a:moveTo>
                            <a:pt x="0" y="0"/>
                          </a:moveTo>
                          <a:lnTo>
                            <a:pt x="2883" y="1523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33" name="Google Shape;1233;p16"/>
                    <p:cNvSpPr/>
                    <p:nvPr/>
                  </p:nvSpPr>
                  <p:spPr>
                    <a:xfrm>
                      <a:off x="11909600" y="5019850"/>
                      <a:ext cx="21300" cy="4900"/>
                    </a:xfrm>
                    <a:custGeom>
                      <a:rect b="b" l="l" r="r" t="t"/>
                      <a:pathLst>
                        <a:path extrusionOk="0" fill="none" h="196" w="852">
                          <a:moveTo>
                            <a:pt x="0" y="195"/>
                          </a:moveTo>
                          <a:lnTo>
                            <a:pt x="851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34" name="Google Shape;1234;p16"/>
                    <p:cNvSpPr/>
                    <p:nvPr/>
                  </p:nvSpPr>
                  <p:spPr>
                    <a:xfrm>
                      <a:off x="12283725" y="5195350"/>
                      <a:ext cx="126250" cy="236025"/>
                    </a:xfrm>
                    <a:custGeom>
                      <a:rect b="b" l="l" r="r" t="t"/>
                      <a:pathLst>
                        <a:path extrusionOk="0" fill="none" h="9441" w="5050">
                          <a:moveTo>
                            <a:pt x="1" y="9440"/>
                          </a:moveTo>
                          <a:cubicBezTo>
                            <a:pt x="1" y="9440"/>
                            <a:pt x="912" y="3152"/>
                            <a:pt x="5049" y="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35" name="Google Shape;1235;p16"/>
                    <p:cNvSpPr/>
                    <p:nvPr/>
                  </p:nvSpPr>
                  <p:spPr>
                    <a:xfrm>
                      <a:off x="12324425" y="5186775"/>
                      <a:ext cx="36625" cy="118375"/>
                    </a:xfrm>
                    <a:custGeom>
                      <a:rect b="b" l="l" r="r" t="t"/>
                      <a:pathLst>
                        <a:path extrusionOk="0" fill="none" h="4735" w="1465">
                          <a:moveTo>
                            <a:pt x="1465" y="0"/>
                          </a:moveTo>
                          <a:lnTo>
                            <a:pt x="1" y="4735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36" name="Google Shape;1236;p16"/>
                    <p:cNvSpPr/>
                    <p:nvPr/>
                  </p:nvSpPr>
                  <p:spPr>
                    <a:xfrm>
                      <a:off x="12344975" y="5227850"/>
                      <a:ext cx="63875" cy="39975"/>
                    </a:xfrm>
                    <a:custGeom>
                      <a:rect b="b" l="l" r="r" t="t"/>
                      <a:pathLst>
                        <a:path extrusionOk="0" fill="none" h="1599" w="2555">
                          <a:moveTo>
                            <a:pt x="0" y="1598"/>
                          </a:moveTo>
                          <a:cubicBezTo>
                            <a:pt x="0" y="1598"/>
                            <a:pt x="1852" y="179"/>
                            <a:pt x="2554" y="0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37" name="Google Shape;1237;p16"/>
                    <p:cNvSpPr/>
                    <p:nvPr/>
                  </p:nvSpPr>
                  <p:spPr>
                    <a:xfrm>
                      <a:off x="12251625" y="5228600"/>
                      <a:ext cx="32875" cy="162825"/>
                    </a:xfrm>
                    <a:custGeom>
                      <a:rect b="b" l="l" r="r" t="t"/>
                      <a:pathLst>
                        <a:path extrusionOk="0" fill="none" h="6513" w="1315">
                          <a:moveTo>
                            <a:pt x="1315" y="0"/>
                          </a:moveTo>
                          <a:lnTo>
                            <a:pt x="0" y="6512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38" name="Google Shape;1238;p16"/>
                    <p:cNvSpPr/>
                    <p:nvPr/>
                  </p:nvSpPr>
                  <p:spPr>
                    <a:xfrm>
                      <a:off x="12199350" y="5013500"/>
                      <a:ext cx="116525" cy="327125"/>
                    </a:xfrm>
                    <a:custGeom>
                      <a:rect b="b" l="l" r="r" t="t"/>
                      <a:pathLst>
                        <a:path extrusionOk="0" fill="none" h="13085" w="4661">
                          <a:moveTo>
                            <a:pt x="478" y="13085"/>
                          </a:moveTo>
                          <a:cubicBezTo>
                            <a:pt x="478" y="13085"/>
                            <a:pt x="0" y="5423"/>
                            <a:pt x="4660" y="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39" name="Google Shape;1239;p16"/>
                    <p:cNvSpPr/>
                    <p:nvPr/>
                  </p:nvSpPr>
                  <p:spPr>
                    <a:xfrm>
                      <a:off x="12260575" y="5010900"/>
                      <a:ext cx="10850" cy="87400"/>
                    </a:xfrm>
                    <a:custGeom>
                      <a:rect b="b" l="l" r="r" t="t"/>
                      <a:pathLst>
                        <a:path extrusionOk="0" fill="none" h="3496" w="434">
                          <a:moveTo>
                            <a:pt x="404" y="0"/>
                          </a:moveTo>
                          <a:cubicBezTo>
                            <a:pt x="404" y="0"/>
                            <a:pt x="434" y="2554"/>
                            <a:pt x="1" y="3495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40" name="Google Shape;1240;p16"/>
                    <p:cNvSpPr/>
                    <p:nvPr/>
                  </p:nvSpPr>
                  <p:spPr>
                    <a:xfrm>
                      <a:off x="12226225" y="5106125"/>
                      <a:ext cx="80675" cy="91125"/>
                    </a:xfrm>
                    <a:custGeom>
                      <a:rect b="b" l="l" r="r" t="t"/>
                      <a:pathLst>
                        <a:path extrusionOk="0" fill="none" h="3645" w="3227">
                          <a:moveTo>
                            <a:pt x="3227" y="0"/>
                          </a:moveTo>
                          <a:cubicBezTo>
                            <a:pt x="3227" y="0"/>
                            <a:pt x="972" y="1882"/>
                            <a:pt x="1" y="3644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41" name="Google Shape;1241;p16"/>
                    <p:cNvSpPr/>
                    <p:nvPr/>
                  </p:nvSpPr>
                  <p:spPr>
                    <a:xfrm>
                      <a:off x="12166125" y="5196850"/>
                      <a:ext cx="1500" cy="86650"/>
                    </a:xfrm>
                    <a:custGeom>
                      <a:rect b="b" l="l" r="r" t="t"/>
                      <a:pathLst>
                        <a:path extrusionOk="0" fill="none" h="3466" w="60">
                          <a:moveTo>
                            <a:pt x="60" y="0"/>
                          </a:moveTo>
                          <a:lnTo>
                            <a:pt x="0" y="3466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42" name="Google Shape;1242;p16"/>
                    <p:cNvSpPr/>
                    <p:nvPr/>
                  </p:nvSpPr>
                  <p:spPr>
                    <a:xfrm>
                      <a:off x="12167225" y="5199100"/>
                      <a:ext cx="29150" cy="37350"/>
                    </a:xfrm>
                    <a:custGeom>
                      <a:rect b="b" l="l" r="r" t="t"/>
                      <a:pathLst>
                        <a:path extrusionOk="0" fill="none" h="1494" w="1166">
                          <a:moveTo>
                            <a:pt x="1166" y="0"/>
                          </a:moveTo>
                          <a:lnTo>
                            <a:pt x="1" y="1494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43" name="Google Shape;1243;p16"/>
                    <p:cNvSpPr/>
                    <p:nvPr/>
                  </p:nvSpPr>
                  <p:spPr>
                    <a:xfrm>
                      <a:off x="12093675" y="4998575"/>
                      <a:ext cx="7875" cy="194200"/>
                    </a:xfrm>
                    <a:custGeom>
                      <a:rect b="b" l="l" r="r" t="t"/>
                      <a:pathLst>
                        <a:path extrusionOk="0" fill="none" h="7768" w="315">
                          <a:moveTo>
                            <a:pt x="314" y="1"/>
                          </a:moveTo>
                          <a:lnTo>
                            <a:pt x="0" y="776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44" name="Google Shape;1244;p16"/>
                    <p:cNvSpPr/>
                    <p:nvPr/>
                  </p:nvSpPr>
                  <p:spPr>
                    <a:xfrm>
                      <a:off x="12097775" y="5046375"/>
                      <a:ext cx="27650" cy="43700"/>
                    </a:xfrm>
                    <a:custGeom>
                      <a:rect b="b" l="l" r="r" t="t"/>
                      <a:pathLst>
                        <a:path extrusionOk="0" fill="none" h="1748" w="1106">
                          <a:moveTo>
                            <a:pt x="1106" y="0"/>
                          </a:moveTo>
                          <a:lnTo>
                            <a:pt x="1" y="1748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45" name="Google Shape;1245;p16"/>
                    <p:cNvSpPr/>
                    <p:nvPr/>
                  </p:nvSpPr>
                  <p:spPr>
                    <a:xfrm>
                      <a:off x="11967100" y="4981025"/>
                      <a:ext cx="20925" cy="79175"/>
                    </a:xfrm>
                    <a:custGeom>
                      <a:rect b="b" l="l" r="r" t="t"/>
                      <a:pathLst>
                        <a:path extrusionOk="0" fill="none" h="3167" w="837">
                          <a:moveTo>
                            <a:pt x="0" y="1"/>
                          </a:moveTo>
                          <a:lnTo>
                            <a:pt x="837" y="316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46" name="Google Shape;1246;p16"/>
                    <p:cNvSpPr/>
                    <p:nvPr/>
                  </p:nvSpPr>
                  <p:spPr>
                    <a:xfrm>
                      <a:off x="11977175" y="4998575"/>
                      <a:ext cx="9350" cy="19825"/>
                    </a:xfrm>
                    <a:custGeom>
                      <a:rect b="b" l="l" r="r" t="t"/>
                      <a:pathLst>
                        <a:path extrusionOk="0" fill="none" h="793" w="374">
                          <a:moveTo>
                            <a:pt x="374" y="1"/>
                          </a:moveTo>
                          <a:lnTo>
                            <a:pt x="1" y="792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</p:grpSp>
      <p:sp>
        <p:nvSpPr>
          <p:cNvPr id="1247" name="Google Shape;124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_1"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17"/>
          <p:cNvSpPr txBox="1"/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1250" name="Google Shape;1250;p17"/>
          <p:cNvGrpSpPr/>
          <p:nvPr/>
        </p:nvGrpSpPr>
        <p:grpSpPr>
          <a:xfrm>
            <a:off x="-1190570" y="-903545"/>
            <a:ext cx="10701591" cy="6524356"/>
            <a:chOff x="-1190570" y="-903545"/>
            <a:chExt cx="10701591" cy="6524356"/>
          </a:xfrm>
        </p:grpSpPr>
        <p:grpSp>
          <p:nvGrpSpPr>
            <p:cNvPr id="1251" name="Google Shape;1251;p17"/>
            <p:cNvGrpSpPr/>
            <p:nvPr/>
          </p:nvGrpSpPr>
          <p:grpSpPr>
            <a:xfrm>
              <a:off x="-1190570" y="-903545"/>
              <a:ext cx="2415686" cy="5137866"/>
              <a:chOff x="261355" y="-625520"/>
              <a:chExt cx="2415686" cy="5137866"/>
            </a:xfrm>
          </p:grpSpPr>
          <p:grpSp>
            <p:nvGrpSpPr>
              <p:cNvPr id="1252" name="Google Shape;1252;p17"/>
              <p:cNvGrpSpPr/>
              <p:nvPr/>
            </p:nvGrpSpPr>
            <p:grpSpPr>
              <a:xfrm rot="9220005">
                <a:off x="551465" y="-351286"/>
                <a:ext cx="1631747" cy="1689582"/>
                <a:chOff x="8299600" y="8319350"/>
                <a:chExt cx="843525" cy="854575"/>
              </a:xfrm>
            </p:grpSpPr>
            <p:sp>
              <p:nvSpPr>
                <p:cNvPr id="1253" name="Google Shape;1253;p17"/>
                <p:cNvSpPr/>
                <p:nvPr/>
              </p:nvSpPr>
              <p:spPr>
                <a:xfrm>
                  <a:off x="8357475" y="8368475"/>
                  <a:ext cx="729275" cy="805450"/>
                </a:xfrm>
                <a:custGeom>
                  <a:rect b="b" l="l" r="r" t="t"/>
                  <a:pathLst>
                    <a:path extrusionOk="0" fill="none" h="32218" w="29171">
                      <a:moveTo>
                        <a:pt x="12457" y="20104"/>
                      </a:moveTo>
                      <a:cubicBezTo>
                        <a:pt x="12457" y="20104"/>
                        <a:pt x="4168" y="19596"/>
                        <a:pt x="1" y="16848"/>
                      </a:cubicBezTo>
                      <a:moveTo>
                        <a:pt x="21389" y="1225"/>
                      </a:moveTo>
                      <a:cubicBezTo>
                        <a:pt x="17356" y="7648"/>
                        <a:pt x="11263" y="12711"/>
                        <a:pt x="11263" y="12711"/>
                      </a:cubicBezTo>
                      <a:cubicBezTo>
                        <a:pt x="11263" y="12711"/>
                        <a:pt x="5512" y="7797"/>
                        <a:pt x="4840" y="5109"/>
                      </a:cubicBezTo>
                      <a:moveTo>
                        <a:pt x="16550" y="32217"/>
                      </a:moveTo>
                      <a:cubicBezTo>
                        <a:pt x="16550" y="32217"/>
                        <a:pt x="10471" y="22210"/>
                        <a:pt x="10620" y="1"/>
                      </a:cubicBezTo>
                      <a:moveTo>
                        <a:pt x="16400" y="7708"/>
                      </a:moveTo>
                      <a:lnTo>
                        <a:pt x="16729" y="2868"/>
                      </a:lnTo>
                      <a:moveTo>
                        <a:pt x="3093" y="8454"/>
                      </a:moveTo>
                      <a:lnTo>
                        <a:pt x="7155" y="8678"/>
                      </a:lnTo>
                      <a:moveTo>
                        <a:pt x="29171" y="12711"/>
                      </a:moveTo>
                      <a:cubicBezTo>
                        <a:pt x="25885" y="17102"/>
                        <a:pt x="18969" y="17252"/>
                        <a:pt x="18969" y="17252"/>
                      </a:cubicBezTo>
                      <a:cubicBezTo>
                        <a:pt x="18969" y="17252"/>
                        <a:pt x="18267" y="15848"/>
                        <a:pt x="18088" y="13667"/>
                      </a:cubicBezTo>
                      <a:moveTo>
                        <a:pt x="13115" y="22897"/>
                      </a:moveTo>
                      <a:cubicBezTo>
                        <a:pt x="13115" y="22897"/>
                        <a:pt x="20777" y="16475"/>
                        <a:pt x="23047" y="11621"/>
                      </a:cubicBezTo>
                      <a:moveTo>
                        <a:pt x="3899" y="18581"/>
                      </a:moveTo>
                      <a:cubicBezTo>
                        <a:pt x="3899" y="18581"/>
                        <a:pt x="2958" y="20194"/>
                        <a:pt x="1091" y="20806"/>
                      </a:cubicBezTo>
                      <a:moveTo>
                        <a:pt x="5886" y="19104"/>
                      </a:moveTo>
                      <a:cubicBezTo>
                        <a:pt x="5886" y="19104"/>
                        <a:pt x="5945" y="17744"/>
                        <a:pt x="5378" y="1610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4" name="Google Shape;1254;p17"/>
                <p:cNvSpPr/>
                <p:nvPr/>
              </p:nvSpPr>
              <p:spPr>
                <a:xfrm>
                  <a:off x="8434775" y="8445025"/>
                  <a:ext cx="79550" cy="79550"/>
                </a:xfrm>
                <a:custGeom>
                  <a:rect b="b" l="l" r="r" t="t"/>
                  <a:pathLst>
                    <a:path extrusionOk="0" h="3182" w="3182">
                      <a:moveTo>
                        <a:pt x="1584" y="0"/>
                      </a:moveTo>
                      <a:cubicBezTo>
                        <a:pt x="718" y="0"/>
                        <a:pt x="1" y="702"/>
                        <a:pt x="1" y="1584"/>
                      </a:cubicBezTo>
                      <a:cubicBezTo>
                        <a:pt x="1" y="2465"/>
                        <a:pt x="718" y="3182"/>
                        <a:pt x="1584" y="3182"/>
                      </a:cubicBezTo>
                      <a:cubicBezTo>
                        <a:pt x="2465" y="3182"/>
                        <a:pt x="3182" y="2465"/>
                        <a:pt x="3182" y="1584"/>
                      </a:cubicBezTo>
                      <a:cubicBezTo>
                        <a:pt x="3182" y="702"/>
                        <a:pt x="2465" y="0"/>
                        <a:pt x="158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17"/>
                <p:cNvSpPr/>
                <p:nvPr/>
              </p:nvSpPr>
              <p:spPr>
                <a:xfrm>
                  <a:off x="8467825" y="8454450"/>
                  <a:ext cx="49500" cy="56075"/>
                </a:xfrm>
                <a:custGeom>
                  <a:rect b="b" l="l" r="r" t="t"/>
                  <a:pathLst>
                    <a:path extrusionOk="0" h="2243" w="1980">
                      <a:moveTo>
                        <a:pt x="804" y="1"/>
                      </a:moveTo>
                      <a:cubicBezTo>
                        <a:pt x="590" y="1"/>
                        <a:pt x="426" y="146"/>
                        <a:pt x="426" y="146"/>
                      </a:cubicBezTo>
                      <a:cubicBezTo>
                        <a:pt x="0" y="622"/>
                        <a:pt x="467" y="2243"/>
                        <a:pt x="1008" y="2243"/>
                      </a:cubicBezTo>
                      <a:cubicBezTo>
                        <a:pt x="1112" y="2243"/>
                        <a:pt x="1219" y="2183"/>
                        <a:pt x="1322" y="2043"/>
                      </a:cubicBezTo>
                      <a:cubicBezTo>
                        <a:pt x="1979" y="1192"/>
                        <a:pt x="1292" y="191"/>
                        <a:pt x="994" y="42"/>
                      </a:cubicBezTo>
                      <a:cubicBezTo>
                        <a:pt x="928" y="12"/>
                        <a:pt x="864" y="1"/>
                        <a:pt x="8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17"/>
                <p:cNvSpPr/>
                <p:nvPr/>
              </p:nvSpPr>
              <p:spPr>
                <a:xfrm>
                  <a:off x="8459050" y="8473400"/>
                  <a:ext cx="19450" cy="20575"/>
                </a:xfrm>
                <a:custGeom>
                  <a:rect b="b" l="l" r="r" t="t"/>
                  <a:pathLst>
                    <a:path extrusionOk="0" h="823" w="778">
                      <a:moveTo>
                        <a:pt x="389" y="1"/>
                      </a:moveTo>
                      <a:cubicBezTo>
                        <a:pt x="165" y="1"/>
                        <a:pt x="0" y="180"/>
                        <a:pt x="0" y="404"/>
                      </a:cubicBezTo>
                      <a:cubicBezTo>
                        <a:pt x="0" y="643"/>
                        <a:pt x="165" y="822"/>
                        <a:pt x="389" y="822"/>
                      </a:cubicBezTo>
                      <a:cubicBezTo>
                        <a:pt x="598" y="822"/>
                        <a:pt x="777" y="643"/>
                        <a:pt x="777" y="404"/>
                      </a:cubicBezTo>
                      <a:cubicBezTo>
                        <a:pt x="777" y="180"/>
                        <a:pt x="598" y="1"/>
                        <a:pt x="3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17"/>
                <p:cNvSpPr/>
                <p:nvPr/>
              </p:nvSpPr>
              <p:spPr>
                <a:xfrm>
                  <a:off x="8358600" y="8529550"/>
                  <a:ext cx="88150" cy="79625"/>
                </a:xfrm>
                <a:custGeom>
                  <a:rect b="b" l="l" r="r" t="t"/>
                  <a:pathLst>
                    <a:path extrusionOk="0" h="3185" w="3526">
                      <a:moveTo>
                        <a:pt x="1759" y="1"/>
                      </a:moveTo>
                      <a:cubicBezTo>
                        <a:pt x="1623" y="1"/>
                        <a:pt x="1484" y="18"/>
                        <a:pt x="1345" y="55"/>
                      </a:cubicBezTo>
                      <a:cubicBezTo>
                        <a:pt x="494" y="279"/>
                        <a:pt x="1" y="1160"/>
                        <a:pt x="225" y="2011"/>
                      </a:cubicBezTo>
                      <a:cubicBezTo>
                        <a:pt x="413" y="2714"/>
                        <a:pt x="1065" y="3184"/>
                        <a:pt x="1773" y="3184"/>
                      </a:cubicBezTo>
                      <a:cubicBezTo>
                        <a:pt x="1908" y="3184"/>
                        <a:pt x="2045" y="3167"/>
                        <a:pt x="2181" y="3131"/>
                      </a:cubicBezTo>
                      <a:cubicBezTo>
                        <a:pt x="3033" y="2893"/>
                        <a:pt x="3526" y="2026"/>
                        <a:pt x="3302" y="1175"/>
                      </a:cubicBezTo>
                      <a:cubicBezTo>
                        <a:pt x="3101" y="462"/>
                        <a:pt x="2462" y="1"/>
                        <a:pt x="17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17"/>
                <p:cNvSpPr/>
                <p:nvPr/>
              </p:nvSpPr>
              <p:spPr>
                <a:xfrm>
                  <a:off x="8378775" y="8535750"/>
                  <a:ext cx="59850" cy="34750"/>
                </a:xfrm>
                <a:custGeom>
                  <a:rect b="b" l="l" r="r" t="t"/>
                  <a:pathLst>
                    <a:path extrusionOk="0" h="1390" w="2394">
                      <a:moveTo>
                        <a:pt x="892" y="1"/>
                      </a:moveTo>
                      <a:cubicBezTo>
                        <a:pt x="607" y="1"/>
                        <a:pt x="367" y="70"/>
                        <a:pt x="269" y="150"/>
                      </a:cubicBezTo>
                      <a:cubicBezTo>
                        <a:pt x="0" y="359"/>
                        <a:pt x="105" y="718"/>
                        <a:pt x="105" y="718"/>
                      </a:cubicBezTo>
                      <a:cubicBezTo>
                        <a:pt x="246" y="1109"/>
                        <a:pt x="1020" y="1389"/>
                        <a:pt x="1599" y="1389"/>
                      </a:cubicBezTo>
                      <a:cubicBezTo>
                        <a:pt x="2058" y="1389"/>
                        <a:pt x="2394" y="1213"/>
                        <a:pt x="2196" y="778"/>
                      </a:cubicBezTo>
                      <a:cubicBezTo>
                        <a:pt x="1920" y="179"/>
                        <a:pt x="1349" y="1"/>
                        <a:pt x="89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17"/>
                <p:cNvSpPr/>
                <p:nvPr/>
              </p:nvSpPr>
              <p:spPr>
                <a:xfrm>
                  <a:off x="8387725" y="8563975"/>
                  <a:ext cx="23175" cy="19300"/>
                </a:xfrm>
                <a:custGeom>
                  <a:rect b="b" l="l" r="r" t="t"/>
                  <a:pathLst>
                    <a:path extrusionOk="0" h="772" w="927">
                      <a:moveTo>
                        <a:pt x="422" y="1"/>
                      </a:moveTo>
                      <a:cubicBezTo>
                        <a:pt x="285" y="1"/>
                        <a:pt x="161" y="71"/>
                        <a:pt x="90" y="201"/>
                      </a:cubicBezTo>
                      <a:cubicBezTo>
                        <a:pt x="1" y="380"/>
                        <a:pt x="90" y="619"/>
                        <a:pt x="285" y="724"/>
                      </a:cubicBezTo>
                      <a:cubicBezTo>
                        <a:pt x="345" y="757"/>
                        <a:pt x="411" y="772"/>
                        <a:pt x="477" y="772"/>
                      </a:cubicBezTo>
                      <a:cubicBezTo>
                        <a:pt x="621" y="772"/>
                        <a:pt x="761" y="698"/>
                        <a:pt x="822" y="575"/>
                      </a:cubicBezTo>
                      <a:cubicBezTo>
                        <a:pt x="927" y="395"/>
                        <a:pt x="837" y="156"/>
                        <a:pt x="628" y="52"/>
                      </a:cubicBezTo>
                      <a:cubicBezTo>
                        <a:pt x="559" y="18"/>
                        <a:pt x="489" y="1"/>
                        <a:pt x="42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17"/>
                <p:cNvSpPr/>
                <p:nvPr/>
              </p:nvSpPr>
              <p:spPr>
                <a:xfrm>
                  <a:off x="8583400" y="8319350"/>
                  <a:ext cx="87750" cy="79600"/>
                </a:xfrm>
                <a:custGeom>
                  <a:rect b="b" l="l" r="r" t="t"/>
                  <a:pathLst>
                    <a:path extrusionOk="0" h="3184" w="3510">
                      <a:moveTo>
                        <a:pt x="1744" y="1"/>
                      </a:moveTo>
                      <a:cubicBezTo>
                        <a:pt x="1039" y="1"/>
                        <a:pt x="397" y="474"/>
                        <a:pt x="209" y="1189"/>
                      </a:cubicBezTo>
                      <a:cubicBezTo>
                        <a:pt x="0" y="2040"/>
                        <a:pt x="508" y="2907"/>
                        <a:pt x="1359" y="3131"/>
                      </a:cubicBezTo>
                      <a:cubicBezTo>
                        <a:pt x="1495" y="3166"/>
                        <a:pt x="1631" y="3184"/>
                        <a:pt x="1765" y="3184"/>
                      </a:cubicBezTo>
                      <a:cubicBezTo>
                        <a:pt x="2467" y="3184"/>
                        <a:pt x="3098" y="2711"/>
                        <a:pt x="3286" y="1995"/>
                      </a:cubicBezTo>
                      <a:cubicBezTo>
                        <a:pt x="3510" y="1144"/>
                        <a:pt x="3002" y="278"/>
                        <a:pt x="2151" y="54"/>
                      </a:cubicBezTo>
                      <a:cubicBezTo>
                        <a:pt x="2015" y="18"/>
                        <a:pt x="1878" y="1"/>
                        <a:pt x="1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1" name="Google Shape;1261;p17"/>
                <p:cNvSpPr/>
                <p:nvPr/>
              </p:nvSpPr>
              <p:spPr>
                <a:xfrm>
                  <a:off x="8623400" y="8332800"/>
                  <a:ext cx="44775" cy="56550"/>
                </a:xfrm>
                <a:custGeom>
                  <a:rect b="b" l="l" r="r" t="t"/>
                  <a:pathLst>
                    <a:path extrusionOk="0" h="2262" w="1791">
                      <a:moveTo>
                        <a:pt x="827" y="1"/>
                      </a:moveTo>
                      <a:cubicBezTo>
                        <a:pt x="675" y="1"/>
                        <a:pt x="551" y="68"/>
                        <a:pt x="551" y="68"/>
                      </a:cubicBezTo>
                      <a:cubicBezTo>
                        <a:pt x="1" y="435"/>
                        <a:pt x="71" y="2261"/>
                        <a:pt x="661" y="2261"/>
                      </a:cubicBezTo>
                      <a:cubicBezTo>
                        <a:pt x="743" y="2261"/>
                        <a:pt x="836" y="2225"/>
                        <a:pt x="939" y="2145"/>
                      </a:cubicBezTo>
                      <a:cubicBezTo>
                        <a:pt x="1791" y="1472"/>
                        <a:pt x="1387" y="322"/>
                        <a:pt x="1118" y="113"/>
                      </a:cubicBezTo>
                      <a:cubicBezTo>
                        <a:pt x="1026" y="27"/>
                        <a:pt x="921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2" name="Google Shape;1262;p17"/>
                <p:cNvSpPr/>
                <p:nvPr/>
              </p:nvSpPr>
              <p:spPr>
                <a:xfrm>
                  <a:off x="8611400" y="8346475"/>
                  <a:ext cx="20925" cy="20525"/>
                </a:xfrm>
                <a:custGeom>
                  <a:rect b="b" l="l" r="r" t="t"/>
                  <a:pathLst>
                    <a:path extrusionOk="0" h="821" w="837">
                      <a:moveTo>
                        <a:pt x="423" y="0"/>
                      </a:moveTo>
                      <a:cubicBezTo>
                        <a:pt x="251" y="0"/>
                        <a:pt x="98" y="125"/>
                        <a:pt x="60" y="313"/>
                      </a:cubicBezTo>
                      <a:cubicBezTo>
                        <a:pt x="0" y="537"/>
                        <a:pt x="105" y="761"/>
                        <a:pt x="314" y="806"/>
                      </a:cubicBezTo>
                      <a:cubicBezTo>
                        <a:pt x="348" y="816"/>
                        <a:pt x="381" y="820"/>
                        <a:pt x="414" y="820"/>
                      </a:cubicBezTo>
                      <a:cubicBezTo>
                        <a:pt x="586" y="820"/>
                        <a:pt x="739" y="695"/>
                        <a:pt x="777" y="507"/>
                      </a:cubicBezTo>
                      <a:cubicBezTo>
                        <a:pt x="837" y="283"/>
                        <a:pt x="717" y="59"/>
                        <a:pt x="523" y="14"/>
                      </a:cubicBezTo>
                      <a:cubicBezTo>
                        <a:pt x="489" y="5"/>
                        <a:pt x="456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3" name="Google Shape;1263;p17"/>
                <p:cNvSpPr/>
                <p:nvPr/>
              </p:nvSpPr>
              <p:spPr>
                <a:xfrm>
                  <a:off x="8731625" y="8375000"/>
                  <a:ext cx="88150" cy="79550"/>
                </a:xfrm>
                <a:custGeom>
                  <a:rect b="b" l="l" r="r" t="t"/>
                  <a:pathLst>
                    <a:path extrusionOk="0" h="3182" w="3526">
                      <a:moveTo>
                        <a:pt x="1760" y="0"/>
                      </a:moveTo>
                      <a:cubicBezTo>
                        <a:pt x="1054" y="0"/>
                        <a:pt x="413" y="473"/>
                        <a:pt x="225" y="1188"/>
                      </a:cubicBezTo>
                      <a:cubicBezTo>
                        <a:pt x="1" y="2040"/>
                        <a:pt x="508" y="2906"/>
                        <a:pt x="1360" y="3130"/>
                      </a:cubicBezTo>
                      <a:cubicBezTo>
                        <a:pt x="1493" y="3165"/>
                        <a:pt x="1627" y="3182"/>
                        <a:pt x="1759" y="3182"/>
                      </a:cubicBezTo>
                      <a:cubicBezTo>
                        <a:pt x="2467" y="3182"/>
                        <a:pt x="3113" y="2698"/>
                        <a:pt x="3301" y="1980"/>
                      </a:cubicBezTo>
                      <a:cubicBezTo>
                        <a:pt x="3525" y="1129"/>
                        <a:pt x="3018" y="277"/>
                        <a:pt x="2166" y="53"/>
                      </a:cubicBezTo>
                      <a:cubicBezTo>
                        <a:pt x="2030" y="17"/>
                        <a:pt x="1894" y="0"/>
                        <a:pt x="176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4" name="Google Shape;1264;p17"/>
                <p:cNvSpPr/>
                <p:nvPr/>
              </p:nvSpPr>
              <p:spPr>
                <a:xfrm>
                  <a:off x="8772025" y="8388350"/>
                  <a:ext cx="44750" cy="56275"/>
                </a:xfrm>
                <a:custGeom>
                  <a:rect b="b" l="l" r="r" t="t"/>
                  <a:pathLst>
                    <a:path extrusionOk="0" h="2251" w="1790">
                      <a:moveTo>
                        <a:pt x="838" y="0"/>
                      </a:moveTo>
                      <a:cubicBezTo>
                        <a:pt x="681" y="0"/>
                        <a:pt x="550" y="72"/>
                        <a:pt x="550" y="72"/>
                      </a:cubicBezTo>
                      <a:cubicBezTo>
                        <a:pt x="1" y="438"/>
                        <a:pt x="82" y="2250"/>
                        <a:pt x="663" y="2250"/>
                      </a:cubicBezTo>
                      <a:cubicBezTo>
                        <a:pt x="745" y="2250"/>
                        <a:pt x="837" y="2214"/>
                        <a:pt x="939" y="2133"/>
                      </a:cubicBezTo>
                      <a:cubicBezTo>
                        <a:pt x="1790" y="1461"/>
                        <a:pt x="1387" y="326"/>
                        <a:pt x="1118" y="102"/>
                      </a:cubicBezTo>
                      <a:cubicBezTo>
                        <a:pt x="1030" y="25"/>
                        <a:pt x="930" y="0"/>
                        <a:pt x="8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5" name="Google Shape;1265;p17"/>
                <p:cNvSpPr/>
                <p:nvPr/>
              </p:nvSpPr>
              <p:spPr>
                <a:xfrm>
                  <a:off x="8760000" y="8401725"/>
                  <a:ext cx="20950" cy="20525"/>
                </a:xfrm>
                <a:custGeom>
                  <a:rect b="b" l="l" r="r" t="t"/>
                  <a:pathLst>
                    <a:path extrusionOk="0" h="821" w="838">
                      <a:moveTo>
                        <a:pt x="423" y="1"/>
                      </a:moveTo>
                      <a:cubicBezTo>
                        <a:pt x="251" y="1"/>
                        <a:pt x="96" y="126"/>
                        <a:pt x="46" y="314"/>
                      </a:cubicBezTo>
                      <a:cubicBezTo>
                        <a:pt x="1" y="538"/>
                        <a:pt x="105" y="747"/>
                        <a:pt x="314" y="806"/>
                      </a:cubicBezTo>
                      <a:cubicBezTo>
                        <a:pt x="348" y="816"/>
                        <a:pt x="381" y="821"/>
                        <a:pt x="414" y="821"/>
                      </a:cubicBezTo>
                      <a:cubicBezTo>
                        <a:pt x="582" y="821"/>
                        <a:pt x="727" y="696"/>
                        <a:pt x="777" y="508"/>
                      </a:cubicBezTo>
                      <a:cubicBezTo>
                        <a:pt x="837" y="284"/>
                        <a:pt x="718" y="60"/>
                        <a:pt x="523" y="15"/>
                      </a:cubicBezTo>
                      <a:cubicBezTo>
                        <a:pt x="490" y="5"/>
                        <a:pt x="456" y="1"/>
                        <a:pt x="4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6" name="Google Shape;1266;p17"/>
                <p:cNvSpPr/>
                <p:nvPr/>
              </p:nvSpPr>
              <p:spPr>
                <a:xfrm>
                  <a:off x="8854475" y="8346225"/>
                  <a:ext cx="91125" cy="79650"/>
                </a:xfrm>
                <a:custGeom>
                  <a:rect b="b" l="l" r="r" t="t"/>
                  <a:pathLst>
                    <a:path extrusionOk="0" h="3186" w="3645">
                      <a:moveTo>
                        <a:pt x="1821" y="0"/>
                      </a:moveTo>
                      <a:cubicBezTo>
                        <a:pt x="1259" y="0"/>
                        <a:pt x="718" y="297"/>
                        <a:pt x="434" y="816"/>
                      </a:cubicBezTo>
                      <a:cubicBezTo>
                        <a:pt x="0" y="1593"/>
                        <a:pt x="284" y="2563"/>
                        <a:pt x="1046" y="2982"/>
                      </a:cubicBezTo>
                      <a:cubicBezTo>
                        <a:pt x="1294" y="3120"/>
                        <a:pt x="1561" y="3185"/>
                        <a:pt x="1824" y="3185"/>
                      </a:cubicBezTo>
                      <a:cubicBezTo>
                        <a:pt x="2386" y="3185"/>
                        <a:pt x="2927" y="2888"/>
                        <a:pt x="3212" y="2369"/>
                      </a:cubicBezTo>
                      <a:cubicBezTo>
                        <a:pt x="3645" y="1593"/>
                        <a:pt x="3361" y="622"/>
                        <a:pt x="2599" y="204"/>
                      </a:cubicBezTo>
                      <a:cubicBezTo>
                        <a:pt x="2352" y="65"/>
                        <a:pt x="2084" y="0"/>
                        <a:pt x="18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7" name="Google Shape;1267;p17"/>
                <p:cNvSpPr/>
                <p:nvPr/>
              </p:nvSpPr>
              <p:spPr>
                <a:xfrm>
                  <a:off x="8890250" y="8364375"/>
                  <a:ext cx="47150" cy="54125"/>
                </a:xfrm>
                <a:custGeom>
                  <a:rect b="b" l="l" r="r" t="t"/>
                  <a:pathLst>
                    <a:path extrusionOk="0" h="2165" w="1886">
                      <a:moveTo>
                        <a:pt x="1172" y="1"/>
                      </a:moveTo>
                      <a:cubicBezTo>
                        <a:pt x="1091" y="1"/>
                        <a:pt x="1034" y="15"/>
                        <a:pt x="1034" y="15"/>
                      </a:cubicBezTo>
                      <a:cubicBezTo>
                        <a:pt x="381" y="247"/>
                        <a:pt x="0" y="2164"/>
                        <a:pt x="672" y="2164"/>
                      </a:cubicBezTo>
                      <a:cubicBezTo>
                        <a:pt x="738" y="2164"/>
                        <a:pt x="813" y="2146"/>
                        <a:pt x="899" y="2106"/>
                      </a:cubicBezTo>
                      <a:cubicBezTo>
                        <a:pt x="1885" y="1673"/>
                        <a:pt x="1766" y="463"/>
                        <a:pt x="1572" y="194"/>
                      </a:cubicBezTo>
                      <a:cubicBezTo>
                        <a:pt x="1464" y="33"/>
                        <a:pt x="1292" y="1"/>
                        <a:pt x="11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8" name="Google Shape;1268;p17"/>
                <p:cNvSpPr/>
                <p:nvPr/>
              </p:nvSpPr>
              <p:spPr>
                <a:xfrm>
                  <a:off x="8883975" y="8372225"/>
                  <a:ext cx="22425" cy="20150"/>
                </a:xfrm>
                <a:custGeom>
                  <a:rect b="b" l="l" r="r" t="t"/>
                  <a:pathLst>
                    <a:path extrusionOk="0" h="806" w="897">
                      <a:moveTo>
                        <a:pt x="477" y="1"/>
                      </a:moveTo>
                      <a:cubicBezTo>
                        <a:pt x="337" y="1"/>
                        <a:pt x="194" y="86"/>
                        <a:pt x="120" y="224"/>
                      </a:cubicBezTo>
                      <a:cubicBezTo>
                        <a:pt x="0" y="418"/>
                        <a:pt x="75" y="672"/>
                        <a:pt x="254" y="762"/>
                      </a:cubicBezTo>
                      <a:cubicBezTo>
                        <a:pt x="310" y="792"/>
                        <a:pt x="369" y="806"/>
                        <a:pt x="427" y="806"/>
                      </a:cubicBezTo>
                      <a:cubicBezTo>
                        <a:pt x="569" y="806"/>
                        <a:pt x="707" y="721"/>
                        <a:pt x="792" y="582"/>
                      </a:cubicBezTo>
                      <a:cubicBezTo>
                        <a:pt x="897" y="388"/>
                        <a:pt x="837" y="134"/>
                        <a:pt x="643" y="45"/>
                      </a:cubicBezTo>
                      <a:cubicBezTo>
                        <a:pt x="591" y="15"/>
                        <a:pt x="534" y="1"/>
                        <a:pt x="47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9" name="Google Shape;1269;p17"/>
                <p:cNvSpPr/>
                <p:nvPr/>
              </p:nvSpPr>
              <p:spPr>
                <a:xfrm>
                  <a:off x="8768975" y="8643200"/>
                  <a:ext cx="81425" cy="79325"/>
                </a:xfrm>
                <a:custGeom>
                  <a:rect b="b" l="l" r="r" t="t"/>
                  <a:pathLst>
                    <a:path extrusionOk="0" h="3173" w="3257">
                      <a:moveTo>
                        <a:pt x="1611" y="1"/>
                      </a:moveTo>
                      <a:cubicBezTo>
                        <a:pt x="791" y="1"/>
                        <a:pt x="102" y="653"/>
                        <a:pt x="45" y="1498"/>
                      </a:cubicBezTo>
                      <a:cubicBezTo>
                        <a:pt x="0" y="2379"/>
                        <a:pt x="672" y="3111"/>
                        <a:pt x="1539" y="3171"/>
                      </a:cubicBezTo>
                      <a:cubicBezTo>
                        <a:pt x="1566" y="3172"/>
                        <a:pt x="1594" y="3173"/>
                        <a:pt x="1622" y="3173"/>
                      </a:cubicBezTo>
                      <a:cubicBezTo>
                        <a:pt x="2466" y="3173"/>
                        <a:pt x="3168" y="2516"/>
                        <a:pt x="3211" y="1677"/>
                      </a:cubicBezTo>
                      <a:cubicBezTo>
                        <a:pt x="3256" y="796"/>
                        <a:pt x="2584" y="34"/>
                        <a:pt x="1718" y="4"/>
                      </a:cubicBezTo>
                      <a:cubicBezTo>
                        <a:pt x="1682" y="2"/>
                        <a:pt x="1646" y="1"/>
                        <a:pt x="161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0" name="Google Shape;1270;p17"/>
                <p:cNvSpPr/>
                <p:nvPr/>
              </p:nvSpPr>
              <p:spPr>
                <a:xfrm>
                  <a:off x="8803525" y="8653225"/>
                  <a:ext cx="48725" cy="56325"/>
                </a:xfrm>
                <a:custGeom>
                  <a:rect b="b" l="l" r="r" t="t"/>
                  <a:pathLst>
                    <a:path extrusionOk="0" h="2253" w="1949">
                      <a:moveTo>
                        <a:pt x="814" y="0"/>
                      </a:moveTo>
                      <a:cubicBezTo>
                        <a:pt x="615" y="0"/>
                        <a:pt x="455" y="126"/>
                        <a:pt x="455" y="126"/>
                      </a:cubicBezTo>
                      <a:cubicBezTo>
                        <a:pt x="1" y="581"/>
                        <a:pt x="379" y="2253"/>
                        <a:pt x="931" y="2253"/>
                      </a:cubicBezTo>
                      <a:cubicBezTo>
                        <a:pt x="1032" y="2253"/>
                        <a:pt x="1138" y="2197"/>
                        <a:pt x="1247" y="2068"/>
                      </a:cubicBezTo>
                      <a:cubicBezTo>
                        <a:pt x="1949" y="1261"/>
                        <a:pt x="1322" y="216"/>
                        <a:pt x="1023" y="51"/>
                      </a:cubicBezTo>
                      <a:cubicBezTo>
                        <a:pt x="952" y="14"/>
                        <a:pt x="881" y="0"/>
                        <a:pt x="8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1" name="Google Shape;1271;p17"/>
                <p:cNvSpPr/>
                <p:nvPr/>
              </p:nvSpPr>
              <p:spPr>
                <a:xfrm>
                  <a:off x="8794350" y="8671275"/>
                  <a:ext cx="19450" cy="20250"/>
                </a:xfrm>
                <a:custGeom>
                  <a:rect b="b" l="l" r="r" t="t"/>
                  <a:pathLst>
                    <a:path extrusionOk="0" h="810" w="778">
                      <a:moveTo>
                        <a:pt x="380" y="1"/>
                      </a:moveTo>
                      <a:cubicBezTo>
                        <a:pt x="181" y="1"/>
                        <a:pt x="15" y="175"/>
                        <a:pt x="1" y="390"/>
                      </a:cubicBezTo>
                      <a:cubicBezTo>
                        <a:pt x="1" y="599"/>
                        <a:pt x="165" y="793"/>
                        <a:pt x="359" y="808"/>
                      </a:cubicBezTo>
                      <a:cubicBezTo>
                        <a:pt x="368" y="809"/>
                        <a:pt x="377" y="809"/>
                        <a:pt x="386" y="809"/>
                      </a:cubicBezTo>
                      <a:cubicBezTo>
                        <a:pt x="583" y="809"/>
                        <a:pt x="748" y="649"/>
                        <a:pt x="763" y="420"/>
                      </a:cubicBezTo>
                      <a:cubicBezTo>
                        <a:pt x="777" y="196"/>
                        <a:pt x="613" y="2"/>
                        <a:pt x="404" y="2"/>
                      </a:cubicBezTo>
                      <a:cubicBezTo>
                        <a:pt x="396" y="1"/>
                        <a:pt x="388" y="1"/>
                        <a:pt x="38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2" name="Google Shape;1272;p17"/>
                <p:cNvSpPr/>
                <p:nvPr/>
              </p:nvSpPr>
              <p:spPr>
                <a:xfrm>
                  <a:off x="8901525" y="8593350"/>
                  <a:ext cx="84400" cy="79675"/>
                </a:xfrm>
                <a:custGeom>
                  <a:rect b="b" l="l" r="r" t="t"/>
                  <a:pathLst>
                    <a:path extrusionOk="0" h="3187" w="3376">
                      <a:moveTo>
                        <a:pt x="1678" y="1"/>
                      </a:moveTo>
                      <a:cubicBezTo>
                        <a:pt x="889" y="1"/>
                        <a:pt x="202" y="598"/>
                        <a:pt x="105" y="1401"/>
                      </a:cubicBezTo>
                      <a:cubicBezTo>
                        <a:pt x="0" y="2282"/>
                        <a:pt x="628" y="3074"/>
                        <a:pt x="1509" y="3178"/>
                      </a:cubicBezTo>
                      <a:cubicBezTo>
                        <a:pt x="1564" y="3184"/>
                        <a:pt x="1619" y="3187"/>
                        <a:pt x="1674" y="3187"/>
                      </a:cubicBezTo>
                      <a:cubicBezTo>
                        <a:pt x="2473" y="3187"/>
                        <a:pt x="3173" y="2585"/>
                        <a:pt x="3271" y="1774"/>
                      </a:cubicBezTo>
                      <a:cubicBezTo>
                        <a:pt x="3376" y="908"/>
                        <a:pt x="2749" y="116"/>
                        <a:pt x="1867" y="12"/>
                      </a:cubicBezTo>
                      <a:cubicBezTo>
                        <a:pt x="1804" y="4"/>
                        <a:pt x="1741" y="1"/>
                        <a:pt x="167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3" name="Google Shape;1273;p17"/>
                <p:cNvSpPr/>
                <p:nvPr/>
              </p:nvSpPr>
              <p:spPr>
                <a:xfrm>
                  <a:off x="8937700" y="8608800"/>
                  <a:ext cx="45250" cy="55675"/>
                </a:xfrm>
                <a:custGeom>
                  <a:rect b="b" l="l" r="r" t="t"/>
                  <a:pathLst>
                    <a:path extrusionOk="0" h="2227" w="1810">
                      <a:moveTo>
                        <a:pt x="961" y="1"/>
                      </a:moveTo>
                      <a:cubicBezTo>
                        <a:pt x="840" y="1"/>
                        <a:pt x="749" y="36"/>
                        <a:pt x="749" y="36"/>
                      </a:cubicBezTo>
                      <a:cubicBezTo>
                        <a:pt x="148" y="343"/>
                        <a:pt x="1" y="2227"/>
                        <a:pt x="628" y="2227"/>
                      </a:cubicBezTo>
                      <a:cubicBezTo>
                        <a:pt x="702" y="2227"/>
                        <a:pt x="787" y="2201"/>
                        <a:pt x="883" y="2142"/>
                      </a:cubicBezTo>
                      <a:cubicBezTo>
                        <a:pt x="1809" y="1589"/>
                        <a:pt x="1555" y="395"/>
                        <a:pt x="1331" y="156"/>
                      </a:cubicBezTo>
                      <a:cubicBezTo>
                        <a:pt x="1215" y="32"/>
                        <a:pt x="1075" y="1"/>
                        <a:pt x="9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4" name="Google Shape;1274;p17"/>
                <p:cNvSpPr/>
                <p:nvPr/>
              </p:nvSpPr>
              <p:spPr>
                <a:xfrm>
                  <a:off x="8927275" y="8619550"/>
                  <a:ext cx="22075" cy="20275"/>
                </a:xfrm>
                <a:custGeom>
                  <a:rect b="b" l="l" r="r" t="t"/>
                  <a:pathLst>
                    <a:path extrusionOk="0" h="811" w="883">
                      <a:moveTo>
                        <a:pt x="476" y="0"/>
                      </a:moveTo>
                      <a:cubicBezTo>
                        <a:pt x="327" y="0"/>
                        <a:pt x="172" y="100"/>
                        <a:pt x="91" y="263"/>
                      </a:cubicBezTo>
                      <a:cubicBezTo>
                        <a:pt x="1" y="458"/>
                        <a:pt x="91" y="696"/>
                        <a:pt x="285" y="786"/>
                      </a:cubicBezTo>
                      <a:cubicBezTo>
                        <a:pt x="327" y="802"/>
                        <a:pt x="372" y="810"/>
                        <a:pt x="416" y="810"/>
                      </a:cubicBezTo>
                      <a:cubicBezTo>
                        <a:pt x="575" y="810"/>
                        <a:pt x="734" y="711"/>
                        <a:pt x="793" y="547"/>
                      </a:cubicBezTo>
                      <a:cubicBezTo>
                        <a:pt x="882" y="338"/>
                        <a:pt x="778" y="114"/>
                        <a:pt x="598" y="24"/>
                      </a:cubicBezTo>
                      <a:cubicBezTo>
                        <a:pt x="559" y="8"/>
                        <a:pt x="518" y="0"/>
                        <a:pt x="4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5" name="Google Shape;1275;p17"/>
                <p:cNvSpPr/>
                <p:nvPr/>
              </p:nvSpPr>
              <p:spPr>
                <a:xfrm>
                  <a:off x="9052375" y="8624425"/>
                  <a:ext cx="90750" cy="79600"/>
                </a:xfrm>
                <a:custGeom>
                  <a:rect b="b" l="l" r="r" t="t"/>
                  <a:pathLst>
                    <a:path extrusionOk="0" h="3184" w="3630">
                      <a:moveTo>
                        <a:pt x="1818" y="1"/>
                      </a:moveTo>
                      <a:cubicBezTo>
                        <a:pt x="1609" y="1"/>
                        <a:pt x="1398" y="42"/>
                        <a:pt x="1195" y="128"/>
                      </a:cubicBezTo>
                      <a:cubicBezTo>
                        <a:pt x="389" y="472"/>
                        <a:pt x="0" y="1413"/>
                        <a:pt x="344" y="2219"/>
                      </a:cubicBezTo>
                      <a:cubicBezTo>
                        <a:pt x="601" y="2822"/>
                        <a:pt x="1192" y="3183"/>
                        <a:pt x="1811" y="3183"/>
                      </a:cubicBezTo>
                      <a:cubicBezTo>
                        <a:pt x="2020" y="3183"/>
                        <a:pt x="2232" y="3142"/>
                        <a:pt x="2435" y="3056"/>
                      </a:cubicBezTo>
                      <a:cubicBezTo>
                        <a:pt x="3242" y="2712"/>
                        <a:pt x="3630" y="1786"/>
                        <a:pt x="3286" y="979"/>
                      </a:cubicBezTo>
                      <a:cubicBezTo>
                        <a:pt x="3029" y="365"/>
                        <a:pt x="2437" y="1"/>
                        <a:pt x="181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6" name="Google Shape;1276;p17"/>
                <p:cNvSpPr/>
                <p:nvPr/>
              </p:nvSpPr>
              <p:spPr>
                <a:xfrm>
                  <a:off x="9091600" y="8640500"/>
                  <a:ext cx="45175" cy="55625"/>
                </a:xfrm>
                <a:custGeom>
                  <a:rect b="b" l="l" r="r" t="t"/>
                  <a:pathLst>
                    <a:path extrusionOk="0" h="2225" w="1807">
                      <a:moveTo>
                        <a:pt x="982" y="0"/>
                      </a:moveTo>
                      <a:cubicBezTo>
                        <a:pt x="858" y="0"/>
                        <a:pt x="761" y="38"/>
                        <a:pt x="761" y="38"/>
                      </a:cubicBezTo>
                      <a:cubicBezTo>
                        <a:pt x="159" y="346"/>
                        <a:pt x="1" y="2225"/>
                        <a:pt x="641" y="2225"/>
                      </a:cubicBezTo>
                      <a:cubicBezTo>
                        <a:pt x="715" y="2225"/>
                        <a:pt x="800" y="2200"/>
                        <a:pt x="896" y="2144"/>
                      </a:cubicBezTo>
                      <a:cubicBezTo>
                        <a:pt x="1807" y="1591"/>
                        <a:pt x="1553" y="396"/>
                        <a:pt x="1329" y="142"/>
                      </a:cubicBezTo>
                      <a:cubicBezTo>
                        <a:pt x="1224" y="30"/>
                        <a:pt x="1092" y="0"/>
                        <a:pt x="98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7" name="Google Shape;1277;p17"/>
                <p:cNvSpPr/>
                <p:nvPr/>
              </p:nvSpPr>
              <p:spPr>
                <a:xfrm>
                  <a:off x="9081125" y="8651075"/>
                  <a:ext cx="22050" cy="20250"/>
                </a:xfrm>
                <a:custGeom>
                  <a:rect b="b" l="l" r="r" t="t"/>
                  <a:pathLst>
                    <a:path extrusionOk="0" h="810" w="882">
                      <a:moveTo>
                        <a:pt x="465" y="1"/>
                      </a:moveTo>
                      <a:cubicBezTo>
                        <a:pt x="312" y="1"/>
                        <a:pt x="161" y="99"/>
                        <a:pt x="105" y="257"/>
                      </a:cubicBezTo>
                      <a:cubicBezTo>
                        <a:pt x="0" y="466"/>
                        <a:pt x="105" y="705"/>
                        <a:pt x="299" y="780"/>
                      </a:cubicBezTo>
                      <a:cubicBezTo>
                        <a:pt x="344" y="800"/>
                        <a:pt x="390" y="810"/>
                        <a:pt x="436" y="810"/>
                      </a:cubicBezTo>
                      <a:cubicBezTo>
                        <a:pt x="589" y="810"/>
                        <a:pt x="738" y="702"/>
                        <a:pt x="807" y="541"/>
                      </a:cubicBezTo>
                      <a:cubicBezTo>
                        <a:pt x="882" y="347"/>
                        <a:pt x="807" y="108"/>
                        <a:pt x="613" y="33"/>
                      </a:cubicBezTo>
                      <a:cubicBezTo>
                        <a:pt x="565" y="11"/>
                        <a:pt x="515" y="1"/>
                        <a:pt x="4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8" name="Google Shape;1278;p17"/>
                <p:cNvSpPr/>
                <p:nvPr/>
              </p:nvSpPr>
              <p:spPr>
                <a:xfrm>
                  <a:off x="8442625" y="8710125"/>
                  <a:ext cx="79550" cy="79575"/>
                </a:xfrm>
                <a:custGeom>
                  <a:rect b="b" l="l" r="r" t="t"/>
                  <a:pathLst>
                    <a:path extrusionOk="0" h="3183" w="3182">
                      <a:moveTo>
                        <a:pt x="1598" y="1"/>
                      </a:moveTo>
                      <a:cubicBezTo>
                        <a:pt x="717" y="1"/>
                        <a:pt x="0" y="703"/>
                        <a:pt x="0" y="1584"/>
                      </a:cubicBezTo>
                      <a:cubicBezTo>
                        <a:pt x="0" y="2465"/>
                        <a:pt x="717" y="3182"/>
                        <a:pt x="1598" y="3182"/>
                      </a:cubicBezTo>
                      <a:cubicBezTo>
                        <a:pt x="2465" y="3182"/>
                        <a:pt x="3182" y="2465"/>
                        <a:pt x="3182" y="1584"/>
                      </a:cubicBezTo>
                      <a:cubicBezTo>
                        <a:pt x="3182" y="703"/>
                        <a:pt x="2465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9" name="Google Shape;1279;p17"/>
                <p:cNvSpPr/>
                <p:nvPr/>
              </p:nvSpPr>
              <p:spPr>
                <a:xfrm>
                  <a:off x="8473200" y="8717200"/>
                  <a:ext cx="51225" cy="54600"/>
                </a:xfrm>
                <a:custGeom>
                  <a:rect b="b" l="l" r="r" t="t"/>
                  <a:pathLst>
                    <a:path extrusionOk="0" h="2184" w="2049">
                      <a:moveTo>
                        <a:pt x="740" y="1"/>
                      </a:moveTo>
                      <a:cubicBezTo>
                        <a:pt x="487" y="1"/>
                        <a:pt x="316" y="241"/>
                        <a:pt x="316" y="241"/>
                      </a:cubicBezTo>
                      <a:cubicBezTo>
                        <a:pt x="0" y="774"/>
                        <a:pt x="719" y="2184"/>
                        <a:pt x="1248" y="2184"/>
                      </a:cubicBezTo>
                      <a:cubicBezTo>
                        <a:pt x="1371" y="2184"/>
                        <a:pt x="1483" y="2108"/>
                        <a:pt x="1570" y="1928"/>
                      </a:cubicBezTo>
                      <a:cubicBezTo>
                        <a:pt x="2048" y="943"/>
                        <a:pt x="1182" y="91"/>
                        <a:pt x="853" y="17"/>
                      </a:cubicBezTo>
                      <a:cubicBezTo>
                        <a:pt x="814" y="5"/>
                        <a:pt x="776" y="1"/>
                        <a:pt x="7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0" name="Google Shape;1280;p17"/>
                <p:cNvSpPr/>
                <p:nvPr/>
              </p:nvSpPr>
              <p:spPr>
                <a:xfrm>
                  <a:off x="8466150" y="8739800"/>
                  <a:ext cx="20550" cy="20600"/>
                </a:xfrm>
                <a:custGeom>
                  <a:rect b="b" l="l" r="r" t="t"/>
                  <a:pathLst>
                    <a:path extrusionOk="0" h="824" w="822">
                      <a:moveTo>
                        <a:pt x="409" y="0"/>
                      </a:moveTo>
                      <a:cubicBezTo>
                        <a:pt x="383" y="0"/>
                        <a:pt x="356" y="3"/>
                        <a:pt x="329" y="9"/>
                      </a:cubicBezTo>
                      <a:cubicBezTo>
                        <a:pt x="135" y="39"/>
                        <a:pt x="0" y="263"/>
                        <a:pt x="45" y="487"/>
                      </a:cubicBezTo>
                      <a:cubicBezTo>
                        <a:pt x="84" y="684"/>
                        <a:pt x="251" y="823"/>
                        <a:pt x="423" y="823"/>
                      </a:cubicBezTo>
                      <a:cubicBezTo>
                        <a:pt x="446" y="823"/>
                        <a:pt x="470" y="821"/>
                        <a:pt x="493" y="815"/>
                      </a:cubicBezTo>
                      <a:cubicBezTo>
                        <a:pt x="702" y="771"/>
                        <a:pt x="822" y="546"/>
                        <a:pt x="792" y="337"/>
                      </a:cubicBezTo>
                      <a:cubicBezTo>
                        <a:pt x="753" y="129"/>
                        <a:pt x="589" y="0"/>
                        <a:pt x="40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1" name="Google Shape;1281;p17"/>
                <p:cNvSpPr/>
                <p:nvPr/>
              </p:nvSpPr>
              <p:spPr>
                <a:xfrm>
                  <a:off x="8299600" y="8737575"/>
                  <a:ext cx="90400" cy="79925"/>
                </a:xfrm>
                <a:custGeom>
                  <a:rect b="b" l="l" r="r" t="t"/>
                  <a:pathLst>
                    <a:path extrusionOk="0" h="3197" w="3616">
                      <a:moveTo>
                        <a:pt x="1812" y="1"/>
                      </a:moveTo>
                      <a:cubicBezTo>
                        <a:pt x="1487" y="1"/>
                        <a:pt x="1160" y="100"/>
                        <a:pt x="882" y="307"/>
                      </a:cubicBezTo>
                      <a:cubicBezTo>
                        <a:pt x="165" y="815"/>
                        <a:pt x="1" y="1815"/>
                        <a:pt x="524" y="2532"/>
                      </a:cubicBezTo>
                      <a:cubicBezTo>
                        <a:pt x="830" y="2966"/>
                        <a:pt x="1317" y="3197"/>
                        <a:pt x="1813" y="3197"/>
                      </a:cubicBezTo>
                      <a:cubicBezTo>
                        <a:pt x="2137" y="3197"/>
                        <a:pt x="2465" y="3098"/>
                        <a:pt x="2749" y="2891"/>
                      </a:cubicBezTo>
                      <a:cubicBezTo>
                        <a:pt x="3451" y="2383"/>
                        <a:pt x="3615" y="1382"/>
                        <a:pt x="3108" y="665"/>
                      </a:cubicBezTo>
                      <a:cubicBezTo>
                        <a:pt x="2801" y="232"/>
                        <a:pt x="2308" y="1"/>
                        <a:pt x="181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2" name="Google Shape;1282;p17"/>
                <p:cNvSpPr/>
                <p:nvPr/>
              </p:nvSpPr>
              <p:spPr>
                <a:xfrm>
                  <a:off x="8331100" y="8743225"/>
                  <a:ext cx="48025" cy="45800"/>
                </a:xfrm>
                <a:custGeom>
                  <a:rect b="b" l="l" r="r" t="t"/>
                  <a:pathLst>
                    <a:path extrusionOk="0" h="1832" w="1921">
                      <a:moveTo>
                        <a:pt x="528" y="1"/>
                      </a:moveTo>
                      <a:cubicBezTo>
                        <a:pt x="502" y="1"/>
                        <a:pt x="479" y="3"/>
                        <a:pt x="458" y="6"/>
                      </a:cubicBezTo>
                      <a:cubicBezTo>
                        <a:pt x="130" y="66"/>
                        <a:pt x="55" y="424"/>
                        <a:pt x="55" y="424"/>
                      </a:cubicBezTo>
                      <a:cubicBezTo>
                        <a:pt x="1" y="981"/>
                        <a:pt x="989" y="1831"/>
                        <a:pt x="1538" y="1831"/>
                      </a:cubicBezTo>
                      <a:cubicBezTo>
                        <a:pt x="1741" y="1831"/>
                        <a:pt x="1884" y="1715"/>
                        <a:pt x="1892" y="1425"/>
                      </a:cubicBezTo>
                      <a:cubicBezTo>
                        <a:pt x="1920" y="430"/>
                        <a:pt x="923" y="1"/>
                        <a:pt x="52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3" name="Google Shape;1283;p17"/>
                <p:cNvSpPr/>
                <p:nvPr/>
              </p:nvSpPr>
              <p:spPr>
                <a:xfrm>
                  <a:off x="8328350" y="8769825"/>
                  <a:ext cx="22450" cy="19825"/>
                </a:xfrm>
                <a:custGeom>
                  <a:rect b="b" l="l" r="r" t="t"/>
                  <a:pathLst>
                    <a:path extrusionOk="0" h="793" w="898">
                      <a:moveTo>
                        <a:pt x="405" y="0"/>
                      </a:moveTo>
                      <a:cubicBezTo>
                        <a:pt x="336" y="0"/>
                        <a:pt x="268" y="20"/>
                        <a:pt x="210" y="62"/>
                      </a:cubicBezTo>
                      <a:cubicBezTo>
                        <a:pt x="46" y="182"/>
                        <a:pt x="1" y="436"/>
                        <a:pt x="135" y="615"/>
                      </a:cubicBezTo>
                      <a:cubicBezTo>
                        <a:pt x="220" y="727"/>
                        <a:pt x="351" y="793"/>
                        <a:pt x="478" y="793"/>
                      </a:cubicBezTo>
                      <a:cubicBezTo>
                        <a:pt x="553" y="793"/>
                        <a:pt x="627" y="770"/>
                        <a:pt x="688" y="720"/>
                      </a:cubicBezTo>
                      <a:cubicBezTo>
                        <a:pt x="852" y="600"/>
                        <a:pt x="897" y="346"/>
                        <a:pt x="763" y="182"/>
                      </a:cubicBezTo>
                      <a:cubicBezTo>
                        <a:pt x="666" y="66"/>
                        <a:pt x="532" y="0"/>
                        <a:pt x="4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4" name="Google Shape;1284;p17"/>
                <p:cNvSpPr/>
                <p:nvPr/>
              </p:nvSpPr>
              <p:spPr>
                <a:xfrm>
                  <a:off x="8313050" y="8849050"/>
                  <a:ext cx="79550" cy="79550"/>
                </a:xfrm>
                <a:custGeom>
                  <a:rect b="b" l="l" r="r" t="t"/>
                  <a:pathLst>
                    <a:path extrusionOk="0" h="3182" w="3182">
                      <a:moveTo>
                        <a:pt x="1584" y="0"/>
                      </a:moveTo>
                      <a:cubicBezTo>
                        <a:pt x="703" y="0"/>
                        <a:pt x="1" y="702"/>
                        <a:pt x="1" y="1583"/>
                      </a:cubicBezTo>
                      <a:cubicBezTo>
                        <a:pt x="1" y="2464"/>
                        <a:pt x="703" y="3181"/>
                        <a:pt x="1584" y="3181"/>
                      </a:cubicBezTo>
                      <a:cubicBezTo>
                        <a:pt x="2465" y="3181"/>
                        <a:pt x="3182" y="2464"/>
                        <a:pt x="3182" y="1583"/>
                      </a:cubicBezTo>
                      <a:cubicBezTo>
                        <a:pt x="3182" y="702"/>
                        <a:pt x="2465" y="0"/>
                        <a:pt x="158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5" name="Google Shape;1285;p17"/>
                <p:cNvSpPr/>
                <p:nvPr/>
              </p:nvSpPr>
              <p:spPr>
                <a:xfrm>
                  <a:off x="8339225" y="8854175"/>
                  <a:ext cx="47750" cy="46050"/>
                </a:xfrm>
                <a:custGeom>
                  <a:rect b="b" l="l" r="r" t="t"/>
                  <a:pathLst>
                    <a:path extrusionOk="0" h="1842" w="1910">
                      <a:moveTo>
                        <a:pt x="501" y="1"/>
                      </a:moveTo>
                      <a:cubicBezTo>
                        <a:pt x="482" y="1"/>
                        <a:pt x="463" y="2"/>
                        <a:pt x="447" y="4"/>
                      </a:cubicBezTo>
                      <a:cubicBezTo>
                        <a:pt x="119" y="64"/>
                        <a:pt x="44" y="437"/>
                        <a:pt x="44" y="437"/>
                      </a:cubicBezTo>
                      <a:cubicBezTo>
                        <a:pt x="0" y="984"/>
                        <a:pt x="996" y="1842"/>
                        <a:pt x="1539" y="1842"/>
                      </a:cubicBezTo>
                      <a:cubicBezTo>
                        <a:pt x="1739" y="1842"/>
                        <a:pt x="1877" y="1727"/>
                        <a:pt x="1881" y="1438"/>
                      </a:cubicBezTo>
                      <a:cubicBezTo>
                        <a:pt x="1909" y="416"/>
                        <a:pt x="885" y="1"/>
                        <a:pt x="5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6" name="Google Shape;1286;p17"/>
                <p:cNvSpPr/>
                <p:nvPr/>
              </p:nvSpPr>
              <p:spPr>
                <a:xfrm>
                  <a:off x="8336200" y="8881075"/>
                  <a:ext cx="22425" cy="19950"/>
                </a:xfrm>
                <a:custGeom>
                  <a:rect b="b" l="l" r="r" t="t"/>
                  <a:pathLst>
                    <a:path extrusionOk="0" h="798" w="897">
                      <a:moveTo>
                        <a:pt x="435" y="1"/>
                      </a:moveTo>
                      <a:cubicBezTo>
                        <a:pt x="358" y="1"/>
                        <a:pt x="279" y="26"/>
                        <a:pt x="210" y="78"/>
                      </a:cubicBezTo>
                      <a:cubicBezTo>
                        <a:pt x="45" y="198"/>
                        <a:pt x="1" y="452"/>
                        <a:pt x="135" y="616"/>
                      </a:cubicBezTo>
                      <a:cubicBezTo>
                        <a:pt x="231" y="732"/>
                        <a:pt x="365" y="798"/>
                        <a:pt x="492" y="798"/>
                      </a:cubicBezTo>
                      <a:cubicBezTo>
                        <a:pt x="562" y="798"/>
                        <a:pt x="629" y="778"/>
                        <a:pt x="688" y="735"/>
                      </a:cubicBezTo>
                      <a:cubicBezTo>
                        <a:pt x="852" y="616"/>
                        <a:pt x="897" y="362"/>
                        <a:pt x="762" y="183"/>
                      </a:cubicBezTo>
                      <a:cubicBezTo>
                        <a:pt x="680" y="64"/>
                        <a:pt x="558" y="1"/>
                        <a:pt x="4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87" name="Google Shape;1287;p17"/>
              <p:cNvGrpSpPr/>
              <p:nvPr/>
            </p:nvGrpSpPr>
            <p:grpSpPr>
              <a:xfrm>
                <a:off x="1548539" y="1702718"/>
                <a:ext cx="286312" cy="174621"/>
                <a:chOff x="9158851" y="1848506"/>
                <a:chExt cx="286312" cy="174621"/>
              </a:xfrm>
            </p:grpSpPr>
            <p:sp>
              <p:nvSpPr>
                <p:cNvPr id="1288" name="Google Shape;1288;p17"/>
                <p:cNvSpPr/>
                <p:nvPr/>
              </p:nvSpPr>
              <p:spPr>
                <a:xfrm>
                  <a:off x="9282449" y="1848506"/>
                  <a:ext cx="162715" cy="174621"/>
                </a:xfrm>
                <a:custGeom>
                  <a:rect b="b" l="l" r="r" t="t"/>
                  <a:pathLst>
                    <a:path extrusionOk="0" h="1540" w="1435">
                      <a:moveTo>
                        <a:pt x="210" y="1"/>
                      </a:moveTo>
                      <a:lnTo>
                        <a:pt x="210" y="1"/>
                      </a:lnTo>
                      <a:cubicBezTo>
                        <a:pt x="1" y="1315"/>
                        <a:pt x="1046" y="1539"/>
                        <a:pt x="1046" y="1539"/>
                      </a:cubicBezTo>
                      <a:cubicBezTo>
                        <a:pt x="1434" y="509"/>
                        <a:pt x="210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9" name="Google Shape;1289;p17"/>
                <p:cNvSpPr/>
                <p:nvPr/>
              </p:nvSpPr>
              <p:spPr>
                <a:xfrm>
                  <a:off x="9158851" y="1857010"/>
                  <a:ext cx="123708" cy="132213"/>
                </a:xfrm>
                <a:custGeom>
                  <a:rect b="b" l="l" r="r" t="t"/>
                  <a:pathLst>
                    <a:path extrusionOk="0" h="1166" w="1091">
                      <a:moveTo>
                        <a:pt x="1031" y="1"/>
                      </a:moveTo>
                      <a:cubicBezTo>
                        <a:pt x="0" y="314"/>
                        <a:pt x="194" y="1166"/>
                        <a:pt x="194" y="1166"/>
                      </a:cubicBezTo>
                      <a:cubicBezTo>
                        <a:pt x="1090" y="1076"/>
                        <a:pt x="1031" y="1"/>
                        <a:pt x="10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90" name="Google Shape;1290;p17"/>
              <p:cNvGrpSpPr/>
              <p:nvPr/>
            </p:nvGrpSpPr>
            <p:grpSpPr>
              <a:xfrm flipH="1" rot="-1374988">
                <a:off x="1752424" y="4288867"/>
                <a:ext cx="286321" cy="174626"/>
                <a:chOff x="6856000" y="1037483"/>
                <a:chExt cx="286312" cy="174621"/>
              </a:xfrm>
            </p:grpSpPr>
            <p:sp>
              <p:nvSpPr>
                <p:cNvPr id="1291" name="Google Shape;1291;p17"/>
                <p:cNvSpPr/>
                <p:nvPr/>
              </p:nvSpPr>
              <p:spPr>
                <a:xfrm>
                  <a:off x="6979598" y="1037483"/>
                  <a:ext cx="162715" cy="174621"/>
                </a:xfrm>
                <a:custGeom>
                  <a:rect b="b" l="l" r="r" t="t"/>
                  <a:pathLst>
                    <a:path extrusionOk="0" h="1540" w="1435">
                      <a:moveTo>
                        <a:pt x="210" y="1"/>
                      </a:moveTo>
                      <a:lnTo>
                        <a:pt x="210" y="1"/>
                      </a:lnTo>
                      <a:cubicBezTo>
                        <a:pt x="1" y="1315"/>
                        <a:pt x="1046" y="1539"/>
                        <a:pt x="1046" y="1539"/>
                      </a:cubicBezTo>
                      <a:cubicBezTo>
                        <a:pt x="1434" y="509"/>
                        <a:pt x="210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2" name="Google Shape;1292;p17"/>
                <p:cNvSpPr/>
                <p:nvPr/>
              </p:nvSpPr>
              <p:spPr>
                <a:xfrm>
                  <a:off x="6856000" y="1045987"/>
                  <a:ext cx="123708" cy="132213"/>
                </a:xfrm>
                <a:custGeom>
                  <a:rect b="b" l="l" r="r" t="t"/>
                  <a:pathLst>
                    <a:path extrusionOk="0" h="1166" w="1091">
                      <a:moveTo>
                        <a:pt x="1031" y="1"/>
                      </a:moveTo>
                      <a:cubicBezTo>
                        <a:pt x="0" y="314"/>
                        <a:pt x="194" y="1166"/>
                        <a:pt x="194" y="1166"/>
                      </a:cubicBezTo>
                      <a:cubicBezTo>
                        <a:pt x="1090" y="1076"/>
                        <a:pt x="1031" y="1"/>
                        <a:pt x="103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93" name="Google Shape;1293;p17"/>
              <p:cNvSpPr/>
              <p:nvPr/>
            </p:nvSpPr>
            <p:spPr>
              <a:xfrm flipH="1" rot="10800000">
                <a:off x="2506049" y="513203"/>
                <a:ext cx="170992" cy="109762"/>
              </a:xfrm>
              <a:custGeom>
                <a:rect b="b" l="l" r="r" t="t"/>
                <a:pathLst>
                  <a:path extrusionOk="0" h="968" w="1508">
                    <a:moveTo>
                      <a:pt x="1160" y="1"/>
                    </a:moveTo>
                    <a:cubicBezTo>
                      <a:pt x="359" y="1"/>
                      <a:pt x="0" y="953"/>
                      <a:pt x="14" y="953"/>
                    </a:cubicBezTo>
                    <a:cubicBezTo>
                      <a:pt x="102" y="963"/>
                      <a:pt x="186" y="968"/>
                      <a:pt x="264" y="968"/>
                    </a:cubicBezTo>
                    <a:cubicBezTo>
                      <a:pt x="1364" y="968"/>
                      <a:pt x="1507" y="57"/>
                      <a:pt x="1507" y="57"/>
                    </a:cubicBezTo>
                    <a:cubicBezTo>
                      <a:pt x="1384" y="18"/>
                      <a:pt x="1268" y="1"/>
                      <a:pt x="1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4" name="Google Shape;1294;p17"/>
            <p:cNvGrpSpPr/>
            <p:nvPr/>
          </p:nvGrpSpPr>
          <p:grpSpPr>
            <a:xfrm>
              <a:off x="7599744" y="3809963"/>
              <a:ext cx="1911277" cy="1810848"/>
              <a:chOff x="7599744" y="3809963"/>
              <a:chExt cx="1911277" cy="1810848"/>
            </a:xfrm>
          </p:grpSpPr>
          <p:grpSp>
            <p:nvGrpSpPr>
              <p:cNvPr id="1295" name="Google Shape;1295;p17"/>
              <p:cNvGrpSpPr/>
              <p:nvPr/>
            </p:nvGrpSpPr>
            <p:grpSpPr>
              <a:xfrm flipH="1" rot="-2344056">
                <a:off x="8453520" y="4414150"/>
                <a:ext cx="810660" cy="1070936"/>
                <a:chOff x="7756700" y="5724825"/>
                <a:chExt cx="274475" cy="362600"/>
              </a:xfrm>
            </p:grpSpPr>
            <p:sp>
              <p:nvSpPr>
                <p:cNvPr id="1296" name="Google Shape;1296;p17"/>
                <p:cNvSpPr/>
                <p:nvPr/>
              </p:nvSpPr>
              <p:spPr>
                <a:xfrm>
                  <a:off x="7756700" y="5724825"/>
                  <a:ext cx="157575" cy="271875"/>
                </a:xfrm>
                <a:custGeom>
                  <a:rect b="b" l="l" r="r" t="t"/>
                  <a:pathLst>
                    <a:path extrusionOk="0" h="10875" w="6303">
                      <a:moveTo>
                        <a:pt x="1718" y="1"/>
                      </a:moveTo>
                      <a:cubicBezTo>
                        <a:pt x="867" y="1390"/>
                        <a:pt x="628" y="3750"/>
                        <a:pt x="628" y="3750"/>
                      </a:cubicBezTo>
                      <a:lnTo>
                        <a:pt x="403" y="3615"/>
                      </a:lnTo>
                      <a:lnTo>
                        <a:pt x="403" y="3615"/>
                      </a:lnTo>
                      <a:cubicBezTo>
                        <a:pt x="0" y="5169"/>
                        <a:pt x="717" y="6782"/>
                        <a:pt x="717" y="6782"/>
                      </a:cubicBezTo>
                      <a:lnTo>
                        <a:pt x="299" y="6587"/>
                      </a:lnTo>
                      <a:lnTo>
                        <a:pt x="299" y="6587"/>
                      </a:lnTo>
                      <a:cubicBezTo>
                        <a:pt x="1001" y="10516"/>
                        <a:pt x="3794" y="10874"/>
                        <a:pt x="3794" y="10874"/>
                      </a:cubicBezTo>
                      <a:cubicBezTo>
                        <a:pt x="6303" y="8634"/>
                        <a:pt x="4616" y="4810"/>
                        <a:pt x="4615" y="4810"/>
                      </a:cubicBezTo>
                      <a:lnTo>
                        <a:pt x="4615" y="4810"/>
                      </a:lnTo>
                      <a:lnTo>
                        <a:pt x="4332" y="5288"/>
                      </a:lnTo>
                      <a:cubicBezTo>
                        <a:pt x="4391" y="4198"/>
                        <a:pt x="3435" y="2704"/>
                        <a:pt x="3435" y="2704"/>
                      </a:cubicBezTo>
                      <a:lnTo>
                        <a:pt x="3286" y="3152"/>
                      </a:lnTo>
                      <a:cubicBezTo>
                        <a:pt x="3196" y="2734"/>
                        <a:pt x="2838" y="2047"/>
                        <a:pt x="2315" y="1450"/>
                      </a:cubicBezTo>
                      <a:cubicBezTo>
                        <a:pt x="1793" y="852"/>
                        <a:pt x="1718" y="1"/>
                        <a:pt x="171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7" name="Google Shape;1297;p17"/>
                <p:cNvSpPr/>
                <p:nvPr/>
              </p:nvSpPr>
              <p:spPr>
                <a:xfrm>
                  <a:off x="7877675" y="5780100"/>
                  <a:ext cx="153500" cy="214725"/>
                </a:xfrm>
                <a:custGeom>
                  <a:rect b="b" l="l" r="r" t="t"/>
                  <a:pathLst>
                    <a:path extrusionOk="0" h="8589" w="6140">
                      <a:moveTo>
                        <a:pt x="5123" y="5213"/>
                      </a:moveTo>
                      <a:cubicBezTo>
                        <a:pt x="5123" y="5213"/>
                        <a:pt x="5123" y="5213"/>
                        <a:pt x="5123" y="5213"/>
                      </a:cubicBezTo>
                      <a:lnTo>
                        <a:pt x="5123" y="5213"/>
                      </a:lnTo>
                      <a:lnTo>
                        <a:pt x="5123" y="5213"/>
                      </a:lnTo>
                      <a:cubicBezTo>
                        <a:pt x="5123" y="5213"/>
                        <a:pt x="5123" y="5213"/>
                        <a:pt x="5123" y="5213"/>
                      </a:cubicBezTo>
                      <a:close/>
                      <a:moveTo>
                        <a:pt x="5571" y="0"/>
                      </a:moveTo>
                      <a:cubicBezTo>
                        <a:pt x="4929" y="180"/>
                        <a:pt x="4272" y="807"/>
                        <a:pt x="4272" y="807"/>
                      </a:cubicBezTo>
                      <a:lnTo>
                        <a:pt x="4212" y="553"/>
                      </a:lnTo>
                      <a:cubicBezTo>
                        <a:pt x="2360" y="1688"/>
                        <a:pt x="1673" y="3719"/>
                        <a:pt x="1673" y="3719"/>
                      </a:cubicBezTo>
                      <a:lnTo>
                        <a:pt x="1539" y="3480"/>
                      </a:lnTo>
                      <a:cubicBezTo>
                        <a:pt x="0" y="5990"/>
                        <a:pt x="986" y="8588"/>
                        <a:pt x="986" y="8588"/>
                      </a:cubicBezTo>
                      <a:cubicBezTo>
                        <a:pt x="4339" y="7565"/>
                        <a:pt x="5113" y="5230"/>
                        <a:pt x="5123" y="5213"/>
                      </a:cubicBezTo>
                      <a:lnTo>
                        <a:pt x="5123" y="5213"/>
                      </a:lnTo>
                      <a:lnTo>
                        <a:pt x="4720" y="5288"/>
                      </a:lnTo>
                      <a:cubicBezTo>
                        <a:pt x="6139" y="3854"/>
                        <a:pt x="6139" y="2495"/>
                        <a:pt x="6139" y="2495"/>
                      </a:cubicBezTo>
                      <a:lnTo>
                        <a:pt x="6139" y="2495"/>
                      </a:lnTo>
                      <a:lnTo>
                        <a:pt x="5885" y="2674"/>
                      </a:lnTo>
                      <a:cubicBezTo>
                        <a:pt x="6094" y="1464"/>
                        <a:pt x="5571" y="0"/>
                        <a:pt x="557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8" name="Google Shape;1298;p17"/>
                <p:cNvSpPr/>
                <p:nvPr/>
              </p:nvSpPr>
              <p:spPr>
                <a:xfrm>
                  <a:off x="7795900" y="5754700"/>
                  <a:ext cx="101225" cy="332725"/>
                </a:xfrm>
                <a:custGeom>
                  <a:rect b="b" l="l" r="r" t="t"/>
                  <a:pathLst>
                    <a:path extrusionOk="0" h="13309" w="4049">
                      <a:moveTo>
                        <a:pt x="135" y="1"/>
                      </a:moveTo>
                      <a:lnTo>
                        <a:pt x="0" y="16"/>
                      </a:lnTo>
                      <a:cubicBezTo>
                        <a:pt x="165" y="2614"/>
                        <a:pt x="643" y="5213"/>
                        <a:pt x="1419" y="7693"/>
                      </a:cubicBezTo>
                      <a:cubicBezTo>
                        <a:pt x="2032" y="9619"/>
                        <a:pt x="2779" y="11531"/>
                        <a:pt x="3749" y="13308"/>
                      </a:cubicBezTo>
                      <a:cubicBezTo>
                        <a:pt x="3749" y="13308"/>
                        <a:pt x="4048" y="13144"/>
                        <a:pt x="4048" y="13144"/>
                      </a:cubicBezTo>
                      <a:cubicBezTo>
                        <a:pt x="3481" y="12143"/>
                        <a:pt x="2988" y="11098"/>
                        <a:pt x="2540" y="10038"/>
                      </a:cubicBezTo>
                      <a:cubicBezTo>
                        <a:pt x="2360" y="9589"/>
                        <a:pt x="2106" y="8917"/>
                        <a:pt x="1927" y="8424"/>
                      </a:cubicBezTo>
                      <a:cubicBezTo>
                        <a:pt x="971" y="5721"/>
                        <a:pt x="344" y="2868"/>
                        <a:pt x="1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9" name="Google Shape;1299;p17"/>
                <p:cNvSpPr/>
                <p:nvPr/>
              </p:nvSpPr>
              <p:spPr>
                <a:xfrm>
                  <a:off x="7873200" y="5795400"/>
                  <a:ext cx="135175" cy="250200"/>
                </a:xfrm>
                <a:custGeom>
                  <a:rect b="b" l="l" r="r" t="t"/>
                  <a:pathLst>
                    <a:path extrusionOk="0" fill="none" h="10008" w="5407">
                      <a:moveTo>
                        <a:pt x="0" y="10008"/>
                      </a:moveTo>
                      <a:cubicBezTo>
                        <a:pt x="0" y="10008"/>
                        <a:pt x="4048" y="3062"/>
                        <a:pt x="5407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0" name="Google Shape;1300;p17"/>
                <p:cNvSpPr/>
                <p:nvPr/>
              </p:nvSpPr>
              <p:spPr>
                <a:xfrm>
                  <a:off x="7783575" y="5800625"/>
                  <a:ext cx="75075" cy="174400"/>
                </a:xfrm>
                <a:custGeom>
                  <a:rect b="b" l="l" r="r" t="t"/>
                  <a:pathLst>
                    <a:path extrusionOk="0" fill="none" h="6976" w="3003">
                      <a:moveTo>
                        <a:pt x="2420" y="6976"/>
                      </a:moveTo>
                      <a:cubicBezTo>
                        <a:pt x="2420" y="6976"/>
                        <a:pt x="2868" y="4735"/>
                        <a:pt x="3003" y="4362"/>
                      </a:cubicBezTo>
                      <a:moveTo>
                        <a:pt x="1808" y="299"/>
                      </a:moveTo>
                      <a:lnTo>
                        <a:pt x="1390" y="613"/>
                      </a:lnTo>
                      <a:moveTo>
                        <a:pt x="1016" y="1793"/>
                      </a:moveTo>
                      <a:lnTo>
                        <a:pt x="1584" y="1"/>
                      </a:lnTo>
                      <a:moveTo>
                        <a:pt x="1" y="404"/>
                      </a:moveTo>
                      <a:lnTo>
                        <a:pt x="852" y="912"/>
                      </a:lnTo>
                      <a:moveTo>
                        <a:pt x="225" y="2824"/>
                      </a:moveTo>
                      <a:lnTo>
                        <a:pt x="1479" y="3899"/>
                      </a:lnTo>
                      <a:moveTo>
                        <a:pt x="269" y="5198"/>
                      </a:moveTo>
                      <a:lnTo>
                        <a:pt x="927" y="5169"/>
                      </a:lnTo>
                      <a:moveTo>
                        <a:pt x="105" y="4676"/>
                      </a:moveTo>
                      <a:lnTo>
                        <a:pt x="2032" y="5826"/>
                      </a:lnTo>
                      <a:moveTo>
                        <a:pt x="2196" y="2540"/>
                      </a:moveTo>
                      <a:lnTo>
                        <a:pt x="2719" y="1927"/>
                      </a:lnTo>
                      <a:moveTo>
                        <a:pt x="1733" y="4870"/>
                      </a:moveTo>
                      <a:lnTo>
                        <a:pt x="2510" y="1046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1" name="Google Shape;1301;p17"/>
                <p:cNvSpPr/>
                <p:nvPr/>
              </p:nvSpPr>
              <p:spPr>
                <a:xfrm>
                  <a:off x="7911275" y="5824525"/>
                  <a:ext cx="98225" cy="146400"/>
                </a:xfrm>
                <a:custGeom>
                  <a:rect b="b" l="l" r="r" t="t"/>
                  <a:pathLst>
                    <a:path extrusionOk="0" fill="none" h="5856" w="3929">
                      <a:moveTo>
                        <a:pt x="733" y="4900"/>
                      </a:moveTo>
                      <a:lnTo>
                        <a:pt x="299" y="2958"/>
                      </a:lnTo>
                      <a:moveTo>
                        <a:pt x="3929" y="314"/>
                      </a:moveTo>
                      <a:lnTo>
                        <a:pt x="3525" y="344"/>
                      </a:lnTo>
                      <a:moveTo>
                        <a:pt x="2868" y="897"/>
                      </a:moveTo>
                      <a:lnTo>
                        <a:pt x="3929" y="1"/>
                      </a:lnTo>
                      <a:moveTo>
                        <a:pt x="2361" y="195"/>
                      </a:moveTo>
                      <a:lnTo>
                        <a:pt x="2136" y="822"/>
                      </a:lnTo>
                      <a:moveTo>
                        <a:pt x="2346" y="1912"/>
                      </a:moveTo>
                      <a:lnTo>
                        <a:pt x="2047" y="329"/>
                      </a:lnTo>
                      <a:moveTo>
                        <a:pt x="3451" y="2122"/>
                      </a:moveTo>
                      <a:lnTo>
                        <a:pt x="3092" y="2644"/>
                      </a:lnTo>
                      <a:moveTo>
                        <a:pt x="1464" y="3570"/>
                      </a:moveTo>
                      <a:lnTo>
                        <a:pt x="3675" y="2316"/>
                      </a:lnTo>
                      <a:moveTo>
                        <a:pt x="2331" y="4227"/>
                      </a:moveTo>
                      <a:lnTo>
                        <a:pt x="2032" y="4705"/>
                      </a:lnTo>
                      <a:moveTo>
                        <a:pt x="180" y="5855"/>
                      </a:moveTo>
                      <a:lnTo>
                        <a:pt x="2824" y="4227"/>
                      </a:lnTo>
                      <a:moveTo>
                        <a:pt x="1" y="3600"/>
                      </a:moveTo>
                      <a:lnTo>
                        <a:pt x="508" y="392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02" name="Google Shape;1302;p17"/>
              <p:cNvSpPr/>
              <p:nvPr/>
            </p:nvSpPr>
            <p:spPr>
              <a:xfrm>
                <a:off x="7599744" y="4965229"/>
                <a:ext cx="345025" cy="240059"/>
              </a:xfrm>
              <a:custGeom>
                <a:rect b="b" l="l" r="r" t="t"/>
                <a:pathLst>
                  <a:path extrusionOk="0" fill="none" h="6319" w="9082">
                    <a:moveTo>
                      <a:pt x="0" y="0"/>
                    </a:moveTo>
                    <a:cubicBezTo>
                      <a:pt x="0" y="0"/>
                      <a:pt x="4421" y="1867"/>
                      <a:pt x="9081" y="2121"/>
                    </a:cubicBezTo>
                    <a:moveTo>
                      <a:pt x="7438" y="4003"/>
                    </a:moveTo>
                    <a:cubicBezTo>
                      <a:pt x="7438" y="4003"/>
                      <a:pt x="6766" y="5168"/>
                      <a:pt x="6542" y="6318"/>
                    </a:cubicBezTo>
                    <a:moveTo>
                      <a:pt x="6004" y="1748"/>
                    </a:moveTo>
                    <a:cubicBezTo>
                      <a:pt x="6004" y="1748"/>
                      <a:pt x="7005" y="2569"/>
                      <a:pt x="7856" y="5049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03" name="Google Shape;1303;p17"/>
              <p:cNvGrpSpPr/>
              <p:nvPr/>
            </p:nvGrpSpPr>
            <p:grpSpPr>
              <a:xfrm flipH="1" rot="8999189">
                <a:off x="8638988" y="3869863"/>
                <a:ext cx="286310" cy="174619"/>
                <a:chOff x="6856000" y="1037483"/>
                <a:chExt cx="286312" cy="174621"/>
              </a:xfrm>
            </p:grpSpPr>
            <p:sp>
              <p:nvSpPr>
                <p:cNvPr id="1304" name="Google Shape;1304;p17"/>
                <p:cNvSpPr/>
                <p:nvPr/>
              </p:nvSpPr>
              <p:spPr>
                <a:xfrm>
                  <a:off x="6979598" y="1037483"/>
                  <a:ext cx="162715" cy="174621"/>
                </a:xfrm>
                <a:custGeom>
                  <a:rect b="b" l="l" r="r" t="t"/>
                  <a:pathLst>
                    <a:path extrusionOk="0" h="1540" w="1435">
                      <a:moveTo>
                        <a:pt x="210" y="1"/>
                      </a:moveTo>
                      <a:lnTo>
                        <a:pt x="210" y="1"/>
                      </a:lnTo>
                      <a:cubicBezTo>
                        <a:pt x="1" y="1315"/>
                        <a:pt x="1046" y="1539"/>
                        <a:pt x="1046" y="1539"/>
                      </a:cubicBezTo>
                      <a:cubicBezTo>
                        <a:pt x="1434" y="509"/>
                        <a:pt x="210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5" name="Google Shape;1305;p17"/>
                <p:cNvSpPr/>
                <p:nvPr/>
              </p:nvSpPr>
              <p:spPr>
                <a:xfrm>
                  <a:off x="6856000" y="1045987"/>
                  <a:ext cx="123708" cy="132213"/>
                </a:xfrm>
                <a:custGeom>
                  <a:rect b="b" l="l" r="r" t="t"/>
                  <a:pathLst>
                    <a:path extrusionOk="0" h="1166" w="1091">
                      <a:moveTo>
                        <a:pt x="1031" y="1"/>
                      </a:moveTo>
                      <a:cubicBezTo>
                        <a:pt x="0" y="314"/>
                        <a:pt x="194" y="1166"/>
                        <a:pt x="194" y="1166"/>
                      </a:cubicBezTo>
                      <a:cubicBezTo>
                        <a:pt x="1090" y="1076"/>
                        <a:pt x="1031" y="1"/>
                        <a:pt x="103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306" name="Google Shape;130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oogle Shape;1308;p18"/>
          <p:cNvGrpSpPr/>
          <p:nvPr/>
        </p:nvGrpSpPr>
        <p:grpSpPr>
          <a:xfrm>
            <a:off x="-432070" y="110417"/>
            <a:ext cx="9860224" cy="6040789"/>
            <a:chOff x="-432070" y="110417"/>
            <a:chExt cx="9860224" cy="6040789"/>
          </a:xfrm>
        </p:grpSpPr>
        <p:grpSp>
          <p:nvGrpSpPr>
            <p:cNvPr id="1309" name="Google Shape;1309;p18"/>
            <p:cNvGrpSpPr/>
            <p:nvPr/>
          </p:nvGrpSpPr>
          <p:grpSpPr>
            <a:xfrm>
              <a:off x="8022454" y="110417"/>
              <a:ext cx="1405700" cy="2015464"/>
              <a:chOff x="8022454" y="110417"/>
              <a:chExt cx="1405700" cy="2015464"/>
            </a:xfrm>
          </p:grpSpPr>
          <p:sp>
            <p:nvSpPr>
              <p:cNvPr id="1310" name="Google Shape;1310;p18"/>
              <p:cNvSpPr/>
              <p:nvPr/>
            </p:nvSpPr>
            <p:spPr>
              <a:xfrm>
                <a:off x="8258206" y="110417"/>
                <a:ext cx="345025" cy="240059"/>
              </a:xfrm>
              <a:custGeom>
                <a:rect b="b" l="l" r="r" t="t"/>
                <a:pathLst>
                  <a:path extrusionOk="0" fill="none" h="6319" w="9082">
                    <a:moveTo>
                      <a:pt x="0" y="0"/>
                    </a:moveTo>
                    <a:cubicBezTo>
                      <a:pt x="0" y="0"/>
                      <a:pt x="4421" y="1867"/>
                      <a:pt x="9081" y="2121"/>
                    </a:cubicBezTo>
                    <a:moveTo>
                      <a:pt x="7438" y="4003"/>
                    </a:moveTo>
                    <a:cubicBezTo>
                      <a:pt x="7438" y="4003"/>
                      <a:pt x="6766" y="5168"/>
                      <a:pt x="6542" y="6318"/>
                    </a:cubicBezTo>
                    <a:moveTo>
                      <a:pt x="6004" y="1748"/>
                    </a:moveTo>
                    <a:cubicBezTo>
                      <a:pt x="6004" y="1748"/>
                      <a:pt x="7005" y="2569"/>
                      <a:pt x="7856" y="5049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11" name="Google Shape;1311;p18"/>
              <p:cNvGrpSpPr/>
              <p:nvPr/>
            </p:nvGrpSpPr>
            <p:grpSpPr>
              <a:xfrm rot="-4769943">
                <a:off x="8572586" y="311901"/>
                <a:ext cx="561994" cy="1064545"/>
                <a:chOff x="7176425" y="4828100"/>
                <a:chExt cx="188975" cy="357950"/>
              </a:xfrm>
            </p:grpSpPr>
            <p:sp>
              <p:nvSpPr>
                <p:cNvPr id="1312" name="Google Shape;1312;p18"/>
                <p:cNvSpPr/>
                <p:nvPr/>
              </p:nvSpPr>
              <p:spPr>
                <a:xfrm>
                  <a:off x="7176425" y="4828100"/>
                  <a:ext cx="145300" cy="259750"/>
                </a:xfrm>
                <a:custGeom>
                  <a:rect b="b" l="l" r="r" t="t"/>
                  <a:pathLst>
                    <a:path extrusionOk="0" h="10390" w="5812">
                      <a:moveTo>
                        <a:pt x="5477" y="1"/>
                      </a:moveTo>
                      <a:cubicBezTo>
                        <a:pt x="5465" y="1"/>
                        <a:pt x="5451" y="3"/>
                        <a:pt x="5438" y="9"/>
                      </a:cubicBezTo>
                      <a:cubicBezTo>
                        <a:pt x="4093" y="860"/>
                        <a:pt x="2854" y="2623"/>
                        <a:pt x="2854" y="2623"/>
                      </a:cubicBezTo>
                      <a:lnTo>
                        <a:pt x="2794" y="2503"/>
                      </a:lnTo>
                      <a:cubicBezTo>
                        <a:pt x="2777" y="2477"/>
                        <a:pt x="2744" y="2461"/>
                        <a:pt x="2714" y="2461"/>
                      </a:cubicBezTo>
                      <a:cubicBezTo>
                        <a:pt x="2692" y="2461"/>
                        <a:pt x="2672" y="2469"/>
                        <a:pt x="2660" y="2488"/>
                      </a:cubicBezTo>
                      <a:cubicBezTo>
                        <a:pt x="1823" y="3384"/>
                        <a:pt x="1554" y="4609"/>
                        <a:pt x="1480" y="5087"/>
                      </a:cubicBezTo>
                      <a:cubicBezTo>
                        <a:pt x="1471" y="5132"/>
                        <a:pt x="1430" y="5160"/>
                        <a:pt x="1389" y="5160"/>
                      </a:cubicBezTo>
                      <a:cubicBezTo>
                        <a:pt x="1361" y="5160"/>
                        <a:pt x="1333" y="5147"/>
                        <a:pt x="1315" y="5117"/>
                      </a:cubicBezTo>
                      <a:lnTo>
                        <a:pt x="1285" y="5072"/>
                      </a:lnTo>
                      <a:cubicBezTo>
                        <a:pt x="1266" y="5046"/>
                        <a:pt x="1238" y="5034"/>
                        <a:pt x="1211" y="5034"/>
                      </a:cubicBezTo>
                      <a:cubicBezTo>
                        <a:pt x="1176" y="5034"/>
                        <a:pt x="1145" y="5053"/>
                        <a:pt x="1136" y="5087"/>
                      </a:cubicBezTo>
                      <a:cubicBezTo>
                        <a:pt x="1" y="8477"/>
                        <a:pt x="1823" y="10135"/>
                        <a:pt x="2092" y="10359"/>
                      </a:cubicBezTo>
                      <a:cubicBezTo>
                        <a:pt x="2122" y="10389"/>
                        <a:pt x="2137" y="10389"/>
                        <a:pt x="2152" y="10389"/>
                      </a:cubicBezTo>
                      <a:cubicBezTo>
                        <a:pt x="4990" y="9732"/>
                        <a:pt x="5647" y="6461"/>
                        <a:pt x="5766" y="5684"/>
                      </a:cubicBezTo>
                      <a:cubicBezTo>
                        <a:pt x="5778" y="5626"/>
                        <a:pt x="5725" y="5585"/>
                        <a:pt x="5680" y="5585"/>
                      </a:cubicBezTo>
                      <a:cubicBezTo>
                        <a:pt x="5668" y="5585"/>
                        <a:pt x="5656" y="5588"/>
                        <a:pt x="5647" y="5595"/>
                      </a:cubicBezTo>
                      <a:lnTo>
                        <a:pt x="5557" y="5655"/>
                      </a:lnTo>
                      <a:cubicBezTo>
                        <a:pt x="5543" y="5663"/>
                        <a:pt x="5529" y="5667"/>
                        <a:pt x="5516" y="5667"/>
                      </a:cubicBezTo>
                      <a:cubicBezTo>
                        <a:pt x="5458" y="5667"/>
                        <a:pt x="5413" y="5598"/>
                        <a:pt x="5438" y="5550"/>
                      </a:cubicBezTo>
                      <a:cubicBezTo>
                        <a:pt x="5781" y="4788"/>
                        <a:pt x="5811" y="3713"/>
                        <a:pt x="5796" y="3280"/>
                      </a:cubicBezTo>
                      <a:cubicBezTo>
                        <a:pt x="5796" y="3237"/>
                        <a:pt x="5750" y="3202"/>
                        <a:pt x="5708" y="3202"/>
                      </a:cubicBezTo>
                      <a:cubicBezTo>
                        <a:pt x="5691" y="3202"/>
                        <a:pt x="5674" y="3207"/>
                        <a:pt x="5662" y="3220"/>
                      </a:cubicBezTo>
                      <a:cubicBezTo>
                        <a:pt x="5642" y="3244"/>
                        <a:pt x="5620" y="3254"/>
                        <a:pt x="5599" y="3254"/>
                      </a:cubicBezTo>
                      <a:cubicBezTo>
                        <a:pt x="5555" y="3254"/>
                        <a:pt x="5517" y="3211"/>
                        <a:pt x="5527" y="3160"/>
                      </a:cubicBezTo>
                      <a:cubicBezTo>
                        <a:pt x="5587" y="2712"/>
                        <a:pt x="5587" y="2085"/>
                        <a:pt x="5453" y="1458"/>
                      </a:cubicBezTo>
                      <a:cubicBezTo>
                        <a:pt x="5348" y="920"/>
                        <a:pt x="5467" y="397"/>
                        <a:pt x="5557" y="113"/>
                      </a:cubicBezTo>
                      <a:cubicBezTo>
                        <a:pt x="5582" y="52"/>
                        <a:pt x="5536" y="1"/>
                        <a:pt x="54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3" name="Google Shape;1313;p18"/>
                <p:cNvSpPr/>
                <p:nvPr/>
              </p:nvSpPr>
              <p:spPr>
                <a:xfrm>
                  <a:off x="7251900" y="5049725"/>
                  <a:ext cx="113500" cy="77225"/>
                </a:xfrm>
                <a:custGeom>
                  <a:rect b="b" l="l" r="r" t="t"/>
                  <a:pathLst>
                    <a:path extrusionOk="0" h="3089" w="4540">
                      <a:moveTo>
                        <a:pt x="3613" y="1"/>
                      </a:moveTo>
                      <a:cubicBezTo>
                        <a:pt x="2493" y="105"/>
                        <a:pt x="1672" y="837"/>
                        <a:pt x="1672" y="837"/>
                      </a:cubicBezTo>
                      <a:cubicBezTo>
                        <a:pt x="1672" y="782"/>
                        <a:pt x="1623" y="751"/>
                        <a:pt x="1573" y="751"/>
                      </a:cubicBezTo>
                      <a:cubicBezTo>
                        <a:pt x="1555" y="751"/>
                        <a:pt x="1538" y="755"/>
                        <a:pt x="1522" y="762"/>
                      </a:cubicBezTo>
                      <a:cubicBezTo>
                        <a:pt x="402" y="1450"/>
                        <a:pt x="89" y="2615"/>
                        <a:pt x="14" y="2928"/>
                      </a:cubicBezTo>
                      <a:cubicBezTo>
                        <a:pt x="1" y="2955"/>
                        <a:pt x="35" y="3005"/>
                        <a:pt x="85" y="3005"/>
                      </a:cubicBezTo>
                      <a:cubicBezTo>
                        <a:pt x="91" y="3005"/>
                        <a:pt x="97" y="3004"/>
                        <a:pt x="104" y="3003"/>
                      </a:cubicBezTo>
                      <a:cubicBezTo>
                        <a:pt x="413" y="3063"/>
                        <a:pt x="697" y="3089"/>
                        <a:pt x="957" y="3089"/>
                      </a:cubicBezTo>
                      <a:cubicBezTo>
                        <a:pt x="1915" y="3089"/>
                        <a:pt x="2534" y="2746"/>
                        <a:pt x="2792" y="2570"/>
                      </a:cubicBezTo>
                      <a:cubicBezTo>
                        <a:pt x="2852" y="2525"/>
                        <a:pt x="2837" y="2450"/>
                        <a:pt x="2762" y="2420"/>
                      </a:cubicBezTo>
                      <a:lnTo>
                        <a:pt x="2702" y="2405"/>
                      </a:lnTo>
                      <a:cubicBezTo>
                        <a:pt x="3793" y="2107"/>
                        <a:pt x="4151" y="1435"/>
                        <a:pt x="4151" y="1435"/>
                      </a:cubicBezTo>
                      <a:lnTo>
                        <a:pt x="4151" y="1435"/>
                      </a:lnTo>
                      <a:lnTo>
                        <a:pt x="3987" y="1450"/>
                      </a:lnTo>
                      <a:cubicBezTo>
                        <a:pt x="4330" y="1031"/>
                        <a:pt x="4480" y="419"/>
                        <a:pt x="4540" y="180"/>
                      </a:cubicBezTo>
                      <a:cubicBezTo>
                        <a:pt x="4540" y="120"/>
                        <a:pt x="4525" y="90"/>
                        <a:pt x="4465" y="75"/>
                      </a:cubicBezTo>
                      <a:cubicBezTo>
                        <a:pt x="4396" y="66"/>
                        <a:pt x="4324" y="63"/>
                        <a:pt x="4254" y="63"/>
                      </a:cubicBezTo>
                      <a:cubicBezTo>
                        <a:pt x="3971" y="63"/>
                        <a:pt x="3703" y="120"/>
                        <a:pt x="3703" y="120"/>
                      </a:cubicBezTo>
                      <a:lnTo>
                        <a:pt x="3703" y="105"/>
                      </a:lnTo>
                      <a:cubicBezTo>
                        <a:pt x="3718" y="60"/>
                        <a:pt x="3688" y="1"/>
                        <a:pt x="361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4" name="Google Shape;1314;p18"/>
                <p:cNvSpPr/>
                <p:nvPr/>
              </p:nvSpPr>
              <p:spPr>
                <a:xfrm>
                  <a:off x="7217875" y="4849600"/>
                  <a:ext cx="84425" cy="336450"/>
                </a:xfrm>
                <a:custGeom>
                  <a:rect b="b" l="l" r="r" t="t"/>
                  <a:pathLst>
                    <a:path extrusionOk="0" h="13458" w="3377">
                      <a:moveTo>
                        <a:pt x="3242" y="0"/>
                      </a:moveTo>
                      <a:cubicBezTo>
                        <a:pt x="2749" y="1061"/>
                        <a:pt x="2271" y="2121"/>
                        <a:pt x="1898" y="3211"/>
                      </a:cubicBezTo>
                      <a:cubicBezTo>
                        <a:pt x="1689" y="3749"/>
                        <a:pt x="1539" y="4317"/>
                        <a:pt x="1360" y="4869"/>
                      </a:cubicBezTo>
                      <a:cubicBezTo>
                        <a:pt x="1285" y="5138"/>
                        <a:pt x="1211" y="5422"/>
                        <a:pt x="1136" y="5706"/>
                      </a:cubicBezTo>
                      <a:lnTo>
                        <a:pt x="1017" y="6124"/>
                      </a:lnTo>
                      <a:lnTo>
                        <a:pt x="927" y="6557"/>
                      </a:lnTo>
                      <a:cubicBezTo>
                        <a:pt x="852" y="6841"/>
                        <a:pt x="792" y="7110"/>
                        <a:pt x="733" y="7408"/>
                      </a:cubicBezTo>
                      <a:lnTo>
                        <a:pt x="553" y="8260"/>
                      </a:lnTo>
                      <a:lnTo>
                        <a:pt x="404" y="9111"/>
                      </a:lnTo>
                      <a:cubicBezTo>
                        <a:pt x="359" y="9410"/>
                        <a:pt x="329" y="9693"/>
                        <a:pt x="285" y="9977"/>
                      </a:cubicBezTo>
                      <a:cubicBezTo>
                        <a:pt x="135" y="11127"/>
                        <a:pt x="16" y="12292"/>
                        <a:pt x="1" y="13457"/>
                      </a:cubicBezTo>
                      <a:lnTo>
                        <a:pt x="329" y="13442"/>
                      </a:lnTo>
                      <a:cubicBezTo>
                        <a:pt x="329" y="12292"/>
                        <a:pt x="419" y="11142"/>
                        <a:pt x="553" y="10007"/>
                      </a:cubicBezTo>
                      <a:cubicBezTo>
                        <a:pt x="583" y="9738"/>
                        <a:pt x="628" y="9440"/>
                        <a:pt x="673" y="9156"/>
                      </a:cubicBezTo>
                      <a:lnTo>
                        <a:pt x="807" y="8304"/>
                      </a:lnTo>
                      <a:lnTo>
                        <a:pt x="972" y="7453"/>
                      </a:lnTo>
                      <a:cubicBezTo>
                        <a:pt x="1017" y="7169"/>
                        <a:pt x="1091" y="6900"/>
                        <a:pt x="1151" y="6602"/>
                      </a:cubicBezTo>
                      <a:lnTo>
                        <a:pt x="1241" y="6184"/>
                      </a:lnTo>
                      <a:lnTo>
                        <a:pt x="1345" y="5750"/>
                      </a:lnTo>
                      <a:cubicBezTo>
                        <a:pt x="1420" y="5482"/>
                        <a:pt x="1494" y="5198"/>
                        <a:pt x="1569" y="4914"/>
                      </a:cubicBezTo>
                      <a:cubicBezTo>
                        <a:pt x="1733" y="4376"/>
                        <a:pt x="1883" y="3809"/>
                        <a:pt x="2077" y="3271"/>
                      </a:cubicBezTo>
                      <a:cubicBezTo>
                        <a:pt x="2435" y="2181"/>
                        <a:pt x="2883" y="1105"/>
                        <a:pt x="3376" y="60"/>
                      </a:cubicBezTo>
                      <a:lnTo>
                        <a:pt x="32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5" name="Google Shape;1315;p18"/>
                <p:cNvSpPr/>
                <p:nvPr/>
              </p:nvSpPr>
              <p:spPr>
                <a:xfrm>
                  <a:off x="7223850" y="5057200"/>
                  <a:ext cx="132950" cy="84050"/>
                </a:xfrm>
                <a:custGeom>
                  <a:rect b="b" l="l" r="r" t="t"/>
                  <a:pathLst>
                    <a:path extrusionOk="0" fill="none" h="3362" w="5318">
                      <a:moveTo>
                        <a:pt x="1" y="3361"/>
                      </a:moveTo>
                      <a:cubicBezTo>
                        <a:pt x="1" y="3361"/>
                        <a:pt x="3824" y="1121"/>
                        <a:pt x="5318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6" name="Google Shape;1316;p18"/>
                <p:cNvSpPr/>
                <p:nvPr/>
              </p:nvSpPr>
              <p:spPr>
                <a:xfrm>
                  <a:off x="7208550" y="4892525"/>
                  <a:ext cx="99350" cy="172925"/>
                </a:xfrm>
                <a:custGeom>
                  <a:rect b="b" l="l" r="r" t="t"/>
                  <a:pathLst>
                    <a:path extrusionOk="0" fill="none" h="6917" w="3974">
                      <a:moveTo>
                        <a:pt x="2106" y="1"/>
                      </a:moveTo>
                      <a:lnTo>
                        <a:pt x="2599" y="852"/>
                      </a:lnTo>
                      <a:moveTo>
                        <a:pt x="1001" y="6916"/>
                      </a:moveTo>
                      <a:cubicBezTo>
                        <a:pt x="1001" y="6916"/>
                        <a:pt x="2480" y="5183"/>
                        <a:pt x="2779" y="4915"/>
                      </a:cubicBezTo>
                      <a:moveTo>
                        <a:pt x="105" y="3780"/>
                      </a:moveTo>
                      <a:lnTo>
                        <a:pt x="1210" y="5706"/>
                      </a:lnTo>
                      <a:moveTo>
                        <a:pt x="0" y="4302"/>
                      </a:moveTo>
                      <a:lnTo>
                        <a:pt x="583" y="4616"/>
                      </a:lnTo>
                      <a:moveTo>
                        <a:pt x="1121" y="2226"/>
                      </a:moveTo>
                      <a:lnTo>
                        <a:pt x="1673" y="3780"/>
                      </a:lnTo>
                      <a:moveTo>
                        <a:pt x="1434" y="4750"/>
                      </a:moveTo>
                      <a:lnTo>
                        <a:pt x="3973" y="1793"/>
                      </a:lnTo>
                      <a:moveTo>
                        <a:pt x="2988" y="2943"/>
                      </a:moveTo>
                      <a:lnTo>
                        <a:pt x="3749" y="2659"/>
                      </a:lnTo>
                      <a:moveTo>
                        <a:pt x="2301" y="1703"/>
                      </a:moveTo>
                      <a:lnTo>
                        <a:pt x="3690" y="434"/>
                      </a:lnTo>
                      <a:moveTo>
                        <a:pt x="3749" y="792"/>
                      </a:moveTo>
                      <a:lnTo>
                        <a:pt x="3227" y="85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7" name="Google Shape;1317;p18"/>
                <p:cNvSpPr/>
                <p:nvPr/>
              </p:nvSpPr>
              <p:spPr>
                <a:xfrm>
                  <a:off x="7264925" y="5062800"/>
                  <a:ext cx="84425" cy="54175"/>
                </a:xfrm>
                <a:custGeom>
                  <a:rect b="b" l="l" r="r" t="t"/>
                  <a:pathLst>
                    <a:path extrusionOk="0" fill="none" h="2167" w="3377">
                      <a:moveTo>
                        <a:pt x="524" y="1853"/>
                      </a:moveTo>
                      <a:lnTo>
                        <a:pt x="837" y="807"/>
                      </a:lnTo>
                      <a:moveTo>
                        <a:pt x="3302" y="508"/>
                      </a:moveTo>
                      <a:lnTo>
                        <a:pt x="3107" y="404"/>
                      </a:lnTo>
                      <a:moveTo>
                        <a:pt x="2644" y="508"/>
                      </a:moveTo>
                      <a:lnTo>
                        <a:pt x="3376" y="359"/>
                      </a:lnTo>
                      <a:moveTo>
                        <a:pt x="2585" y="30"/>
                      </a:moveTo>
                      <a:lnTo>
                        <a:pt x="2316" y="269"/>
                      </a:lnTo>
                      <a:moveTo>
                        <a:pt x="2107" y="852"/>
                      </a:moveTo>
                      <a:lnTo>
                        <a:pt x="2391" y="1"/>
                      </a:lnTo>
                      <a:moveTo>
                        <a:pt x="2585" y="1240"/>
                      </a:moveTo>
                      <a:lnTo>
                        <a:pt x="2271" y="1419"/>
                      </a:lnTo>
                      <a:moveTo>
                        <a:pt x="1226" y="1419"/>
                      </a:moveTo>
                      <a:lnTo>
                        <a:pt x="2644" y="1419"/>
                      </a:lnTo>
                      <a:moveTo>
                        <a:pt x="1494" y="1957"/>
                      </a:moveTo>
                      <a:lnTo>
                        <a:pt x="1196" y="2106"/>
                      </a:lnTo>
                      <a:moveTo>
                        <a:pt x="1" y="2166"/>
                      </a:moveTo>
                      <a:lnTo>
                        <a:pt x="1718" y="2092"/>
                      </a:lnTo>
                      <a:moveTo>
                        <a:pt x="524" y="1046"/>
                      </a:moveTo>
                      <a:lnTo>
                        <a:pt x="673" y="133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18" name="Google Shape;1318;p18"/>
              <p:cNvGrpSpPr/>
              <p:nvPr/>
            </p:nvGrpSpPr>
            <p:grpSpPr>
              <a:xfrm rot="3261145">
                <a:off x="8287178" y="937414"/>
                <a:ext cx="827996" cy="1076631"/>
                <a:chOff x="7054700" y="8340850"/>
                <a:chExt cx="411525" cy="535100"/>
              </a:xfrm>
            </p:grpSpPr>
            <p:sp>
              <p:nvSpPr>
                <p:cNvPr id="1319" name="Google Shape;1319;p18"/>
                <p:cNvSpPr/>
                <p:nvPr/>
              </p:nvSpPr>
              <p:spPr>
                <a:xfrm>
                  <a:off x="7224975" y="8340850"/>
                  <a:ext cx="101600" cy="243850"/>
                </a:xfrm>
                <a:custGeom>
                  <a:rect b="b" l="l" r="r" t="t"/>
                  <a:pathLst>
                    <a:path extrusionOk="0" fill="none" h="9754" w="4064">
                      <a:moveTo>
                        <a:pt x="1" y="9753"/>
                      </a:moveTo>
                      <a:cubicBezTo>
                        <a:pt x="1" y="9753"/>
                        <a:pt x="3107" y="3690"/>
                        <a:pt x="4063" y="0"/>
                      </a:cubicBezTo>
                      <a:moveTo>
                        <a:pt x="3555" y="9753"/>
                      </a:moveTo>
                      <a:cubicBezTo>
                        <a:pt x="3555" y="9753"/>
                        <a:pt x="2465" y="7050"/>
                        <a:pt x="2420" y="4496"/>
                      </a:cubicBezTo>
                    </a:path>
                  </a:pathLst>
                </a:custGeom>
                <a:noFill/>
                <a:ln cap="flat" cmpd="sng" w="1567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0" name="Google Shape;1320;p18"/>
                <p:cNvSpPr/>
                <p:nvPr/>
              </p:nvSpPr>
              <p:spPr>
                <a:xfrm>
                  <a:off x="7054700" y="8573950"/>
                  <a:ext cx="252825" cy="194075"/>
                </a:xfrm>
                <a:custGeom>
                  <a:rect b="b" l="l" r="r" t="t"/>
                  <a:pathLst>
                    <a:path extrusionOk="0" h="7763" w="10113">
                      <a:moveTo>
                        <a:pt x="6465" y="0"/>
                      </a:moveTo>
                      <a:cubicBezTo>
                        <a:pt x="6295" y="0"/>
                        <a:pt x="6122" y="87"/>
                        <a:pt x="6020" y="250"/>
                      </a:cubicBezTo>
                      <a:cubicBezTo>
                        <a:pt x="5632" y="848"/>
                        <a:pt x="5497" y="1490"/>
                        <a:pt x="5452" y="1998"/>
                      </a:cubicBezTo>
                      <a:cubicBezTo>
                        <a:pt x="5044" y="1913"/>
                        <a:pt x="4502" y="1830"/>
                        <a:pt x="3931" y="1830"/>
                      </a:cubicBezTo>
                      <a:cubicBezTo>
                        <a:pt x="2791" y="1830"/>
                        <a:pt x="1539" y="2162"/>
                        <a:pt x="1031" y="3476"/>
                      </a:cubicBezTo>
                      <a:cubicBezTo>
                        <a:pt x="1" y="6135"/>
                        <a:pt x="4497" y="7106"/>
                        <a:pt x="4497" y="7106"/>
                      </a:cubicBezTo>
                      <a:cubicBezTo>
                        <a:pt x="4497" y="7106"/>
                        <a:pt x="5916" y="7762"/>
                        <a:pt x="7253" y="7762"/>
                      </a:cubicBezTo>
                      <a:cubicBezTo>
                        <a:pt x="8206" y="7762"/>
                        <a:pt x="9117" y="7428"/>
                        <a:pt x="9440" y="6284"/>
                      </a:cubicBezTo>
                      <a:cubicBezTo>
                        <a:pt x="10112" y="4014"/>
                        <a:pt x="7379" y="2670"/>
                        <a:pt x="6453" y="2296"/>
                      </a:cubicBezTo>
                      <a:cubicBezTo>
                        <a:pt x="6722" y="1848"/>
                        <a:pt x="7080" y="1490"/>
                        <a:pt x="7379" y="1236"/>
                      </a:cubicBezTo>
                      <a:cubicBezTo>
                        <a:pt x="7678" y="982"/>
                        <a:pt x="7603" y="519"/>
                        <a:pt x="7275" y="355"/>
                      </a:cubicBezTo>
                      <a:lnTo>
                        <a:pt x="6692" y="56"/>
                      </a:lnTo>
                      <a:cubicBezTo>
                        <a:pt x="6622" y="18"/>
                        <a:pt x="6543" y="0"/>
                        <a:pt x="64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1" name="Google Shape;1321;p18"/>
                <p:cNvSpPr/>
                <p:nvPr/>
              </p:nvSpPr>
              <p:spPr>
                <a:xfrm>
                  <a:off x="7065175" y="8679500"/>
                  <a:ext cx="190450" cy="186150"/>
                </a:xfrm>
                <a:custGeom>
                  <a:rect b="b" l="l" r="r" t="t"/>
                  <a:pathLst>
                    <a:path extrusionOk="0" h="7446" w="7618">
                      <a:moveTo>
                        <a:pt x="2208" y="0"/>
                      </a:moveTo>
                      <a:cubicBezTo>
                        <a:pt x="1980" y="0"/>
                        <a:pt x="1759" y="147"/>
                        <a:pt x="1688" y="389"/>
                      </a:cubicBezTo>
                      <a:lnTo>
                        <a:pt x="538" y="3840"/>
                      </a:lnTo>
                      <a:cubicBezTo>
                        <a:pt x="0" y="5438"/>
                        <a:pt x="1673" y="7021"/>
                        <a:pt x="2599" y="7335"/>
                      </a:cubicBezTo>
                      <a:cubicBezTo>
                        <a:pt x="2659" y="7365"/>
                        <a:pt x="2733" y="7379"/>
                        <a:pt x="2793" y="7379"/>
                      </a:cubicBezTo>
                      <a:cubicBezTo>
                        <a:pt x="2986" y="7422"/>
                        <a:pt x="3215" y="7445"/>
                        <a:pt x="3464" y="7445"/>
                      </a:cubicBezTo>
                      <a:cubicBezTo>
                        <a:pt x="4179" y="7445"/>
                        <a:pt x="5055" y="7251"/>
                        <a:pt x="5676" y="6752"/>
                      </a:cubicBezTo>
                      <a:lnTo>
                        <a:pt x="5691" y="6737"/>
                      </a:lnTo>
                      <a:lnTo>
                        <a:pt x="5706" y="6737"/>
                      </a:lnTo>
                      <a:lnTo>
                        <a:pt x="5721" y="6722"/>
                      </a:lnTo>
                      <a:lnTo>
                        <a:pt x="5735" y="6707"/>
                      </a:lnTo>
                      <a:lnTo>
                        <a:pt x="5750" y="6692"/>
                      </a:lnTo>
                      <a:lnTo>
                        <a:pt x="5765" y="6677"/>
                      </a:lnTo>
                      <a:lnTo>
                        <a:pt x="5780" y="6677"/>
                      </a:lnTo>
                      <a:lnTo>
                        <a:pt x="5795" y="6663"/>
                      </a:lnTo>
                      <a:lnTo>
                        <a:pt x="5795" y="6648"/>
                      </a:lnTo>
                      <a:lnTo>
                        <a:pt x="5810" y="6633"/>
                      </a:lnTo>
                      <a:lnTo>
                        <a:pt x="5825" y="6618"/>
                      </a:lnTo>
                      <a:lnTo>
                        <a:pt x="5840" y="6603"/>
                      </a:lnTo>
                      <a:lnTo>
                        <a:pt x="5855" y="6603"/>
                      </a:lnTo>
                      <a:cubicBezTo>
                        <a:pt x="6079" y="6379"/>
                        <a:pt x="6258" y="6110"/>
                        <a:pt x="6378" y="5811"/>
                      </a:cubicBezTo>
                      <a:lnTo>
                        <a:pt x="7528" y="2361"/>
                      </a:lnTo>
                      <a:cubicBezTo>
                        <a:pt x="7617" y="2122"/>
                        <a:pt x="7513" y="1853"/>
                        <a:pt x="7304" y="1704"/>
                      </a:cubicBezTo>
                      <a:cubicBezTo>
                        <a:pt x="7289" y="1674"/>
                        <a:pt x="7244" y="1659"/>
                        <a:pt x="7214" y="1644"/>
                      </a:cubicBezTo>
                      <a:cubicBezTo>
                        <a:pt x="6004" y="808"/>
                        <a:pt x="4615" y="285"/>
                        <a:pt x="3181" y="91"/>
                      </a:cubicBezTo>
                      <a:cubicBezTo>
                        <a:pt x="2868" y="46"/>
                        <a:pt x="2569" y="16"/>
                        <a:pt x="2241" y="1"/>
                      </a:cubicBezTo>
                      <a:cubicBezTo>
                        <a:pt x="2230" y="0"/>
                        <a:pt x="2219" y="0"/>
                        <a:pt x="22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2" name="Google Shape;1322;p18"/>
                <p:cNvSpPr/>
                <p:nvPr/>
              </p:nvSpPr>
              <p:spPr>
                <a:xfrm>
                  <a:off x="7064800" y="8679875"/>
                  <a:ext cx="79550" cy="184500"/>
                </a:xfrm>
                <a:custGeom>
                  <a:rect b="b" l="l" r="r" t="t"/>
                  <a:pathLst>
                    <a:path extrusionOk="0" h="7380" w="3182">
                      <a:moveTo>
                        <a:pt x="2223" y="0"/>
                      </a:moveTo>
                      <a:cubicBezTo>
                        <a:pt x="1982" y="0"/>
                        <a:pt x="1759" y="161"/>
                        <a:pt x="1688" y="389"/>
                      </a:cubicBezTo>
                      <a:lnTo>
                        <a:pt x="538" y="3825"/>
                      </a:lnTo>
                      <a:cubicBezTo>
                        <a:pt x="0" y="5438"/>
                        <a:pt x="1688" y="7021"/>
                        <a:pt x="2599" y="7335"/>
                      </a:cubicBezTo>
                      <a:cubicBezTo>
                        <a:pt x="2659" y="7364"/>
                        <a:pt x="2733" y="7364"/>
                        <a:pt x="2793" y="7379"/>
                      </a:cubicBezTo>
                      <a:cubicBezTo>
                        <a:pt x="1688" y="4616"/>
                        <a:pt x="2554" y="1629"/>
                        <a:pt x="3182" y="91"/>
                      </a:cubicBezTo>
                      <a:cubicBezTo>
                        <a:pt x="2868" y="46"/>
                        <a:pt x="2569" y="16"/>
                        <a:pt x="2256" y="1"/>
                      </a:cubicBezTo>
                      <a:cubicBezTo>
                        <a:pt x="2245" y="0"/>
                        <a:pt x="2234" y="0"/>
                        <a:pt x="222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3" name="Google Shape;1323;p18"/>
                <p:cNvSpPr/>
                <p:nvPr/>
              </p:nvSpPr>
              <p:spPr>
                <a:xfrm>
                  <a:off x="7220125" y="8580850"/>
                  <a:ext cx="246100" cy="190825"/>
                </a:xfrm>
                <a:custGeom>
                  <a:rect b="b" l="l" r="r" t="t"/>
                  <a:pathLst>
                    <a:path extrusionOk="0" h="7633" w="9844">
                      <a:moveTo>
                        <a:pt x="4066" y="0"/>
                      </a:moveTo>
                      <a:cubicBezTo>
                        <a:pt x="4046" y="0"/>
                        <a:pt x="4025" y="2"/>
                        <a:pt x="4003" y="4"/>
                      </a:cubicBezTo>
                      <a:lnTo>
                        <a:pt x="3361" y="49"/>
                      </a:lnTo>
                      <a:cubicBezTo>
                        <a:pt x="3092" y="79"/>
                        <a:pt x="2883" y="318"/>
                        <a:pt x="2883" y="587"/>
                      </a:cubicBezTo>
                      <a:cubicBezTo>
                        <a:pt x="2883" y="1304"/>
                        <a:pt x="3107" y="1916"/>
                        <a:pt x="3346" y="2364"/>
                      </a:cubicBezTo>
                      <a:cubicBezTo>
                        <a:pt x="2181" y="2797"/>
                        <a:pt x="0" y="3902"/>
                        <a:pt x="419" y="5964"/>
                      </a:cubicBezTo>
                      <a:cubicBezTo>
                        <a:pt x="671" y="7283"/>
                        <a:pt x="1762" y="7633"/>
                        <a:pt x="2847" y="7633"/>
                      </a:cubicBezTo>
                      <a:cubicBezTo>
                        <a:pt x="4071" y="7633"/>
                        <a:pt x="5288" y="7188"/>
                        <a:pt x="5288" y="7188"/>
                      </a:cubicBezTo>
                      <a:cubicBezTo>
                        <a:pt x="5288" y="7188"/>
                        <a:pt x="9843" y="6576"/>
                        <a:pt x="9022" y="3843"/>
                      </a:cubicBezTo>
                      <a:cubicBezTo>
                        <a:pt x="8564" y="2286"/>
                        <a:pt x="7004" y="1949"/>
                        <a:pt x="5754" y="1949"/>
                      </a:cubicBezTo>
                      <a:cubicBezTo>
                        <a:pt x="5169" y="1949"/>
                        <a:pt x="4652" y="2023"/>
                        <a:pt x="4347" y="2080"/>
                      </a:cubicBezTo>
                      <a:cubicBezTo>
                        <a:pt x="4332" y="1557"/>
                        <a:pt x="4451" y="1065"/>
                        <a:pt x="4571" y="691"/>
                      </a:cubicBezTo>
                      <a:cubicBezTo>
                        <a:pt x="4669" y="339"/>
                        <a:pt x="4409" y="0"/>
                        <a:pt x="40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4" name="Google Shape;1324;p18"/>
                <p:cNvSpPr/>
                <p:nvPr/>
              </p:nvSpPr>
              <p:spPr>
                <a:xfrm>
                  <a:off x="7266800" y="8692100"/>
                  <a:ext cx="174400" cy="183850"/>
                </a:xfrm>
                <a:custGeom>
                  <a:rect b="b" l="l" r="r" t="t"/>
                  <a:pathLst>
                    <a:path extrusionOk="0" h="7354" w="6976">
                      <a:moveTo>
                        <a:pt x="5102" y="1"/>
                      </a:moveTo>
                      <a:cubicBezTo>
                        <a:pt x="3724" y="1"/>
                        <a:pt x="2379" y="298"/>
                        <a:pt x="1151" y="856"/>
                      </a:cubicBezTo>
                      <a:cubicBezTo>
                        <a:pt x="882" y="976"/>
                        <a:pt x="598" y="1140"/>
                        <a:pt x="329" y="1289"/>
                      </a:cubicBezTo>
                      <a:cubicBezTo>
                        <a:pt x="105" y="1409"/>
                        <a:pt x="0" y="1663"/>
                        <a:pt x="60" y="1917"/>
                      </a:cubicBezTo>
                      <a:lnTo>
                        <a:pt x="912" y="5442"/>
                      </a:lnTo>
                      <a:cubicBezTo>
                        <a:pt x="1249" y="6815"/>
                        <a:pt x="2901" y="7354"/>
                        <a:pt x="3984" y="7354"/>
                      </a:cubicBezTo>
                      <a:cubicBezTo>
                        <a:pt x="4196" y="7354"/>
                        <a:pt x="4387" y="7333"/>
                        <a:pt x="4541" y="7294"/>
                      </a:cubicBezTo>
                      <a:cubicBezTo>
                        <a:pt x="4601" y="7279"/>
                        <a:pt x="4660" y="7264"/>
                        <a:pt x="4735" y="7234"/>
                      </a:cubicBezTo>
                      <a:cubicBezTo>
                        <a:pt x="5452" y="6980"/>
                        <a:pt x="6483" y="6173"/>
                        <a:pt x="6826" y="5158"/>
                      </a:cubicBezTo>
                      <a:lnTo>
                        <a:pt x="6841" y="5143"/>
                      </a:lnTo>
                      <a:lnTo>
                        <a:pt x="6841" y="5113"/>
                      </a:lnTo>
                      <a:lnTo>
                        <a:pt x="6856" y="5098"/>
                      </a:lnTo>
                      <a:lnTo>
                        <a:pt x="6856" y="5083"/>
                      </a:lnTo>
                      <a:lnTo>
                        <a:pt x="6856" y="5068"/>
                      </a:lnTo>
                      <a:lnTo>
                        <a:pt x="6871" y="5053"/>
                      </a:lnTo>
                      <a:lnTo>
                        <a:pt x="6871" y="5038"/>
                      </a:lnTo>
                      <a:lnTo>
                        <a:pt x="6871" y="5008"/>
                      </a:lnTo>
                      <a:lnTo>
                        <a:pt x="6886" y="4994"/>
                      </a:lnTo>
                      <a:lnTo>
                        <a:pt x="6886" y="4979"/>
                      </a:lnTo>
                      <a:lnTo>
                        <a:pt x="6886" y="4964"/>
                      </a:lnTo>
                      <a:lnTo>
                        <a:pt x="6886" y="4949"/>
                      </a:lnTo>
                      <a:cubicBezTo>
                        <a:pt x="6961" y="4635"/>
                        <a:pt x="6975" y="4307"/>
                        <a:pt x="6901" y="3978"/>
                      </a:cubicBezTo>
                      <a:lnTo>
                        <a:pt x="6035" y="453"/>
                      </a:lnTo>
                      <a:cubicBezTo>
                        <a:pt x="5975" y="199"/>
                        <a:pt x="5766" y="20"/>
                        <a:pt x="5497" y="5"/>
                      </a:cubicBezTo>
                      <a:lnTo>
                        <a:pt x="5392" y="5"/>
                      </a:lnTo>
                      <a:cubicBezTo>
                        <a:pt x="5295" y="2"/>
                        <a:pt x="5199" y="1"/>
                        <a:pt x="510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5" name="Google Shape;1325;p18"/>
                <p:cNvSpPr/>
                <p:nvPr/>
              </p:nvSpPr>
              <p:spPr>
                <a:xfrm>
                  <a:off x="7266800" y="8713500"/>
                  <a:ext cx="118400" cy="162450"/>
                </a:xfrm>
                <a:custGeom>
                  <a:rect b="b" l="l" r="r" t="t"/>
                  <a:pathLst>
                    <a:path extrusionOk="0" h="6498" w="4736">
                      <a:moveTo>
                        <a:pt x="1151" y="0"/>
                      </a:moveTo>
                      <a:cubicBezTo>
                        <a:pt x="882" y="120"/>
                        <a:pt x="598" y="269"/>
                        <a:pt x="329" y="433"/>
                      </a:cubicBezTo>
                      <a:cubicBezTo>
                        <a:pt x="105" y="553"/>
                        <a:pt x="0" y="807"/>
                        <a:pt x="60" y="1061"/>
                      </a:cubicBezTo>
                      <a:lnTo>
                        <a:pt x="912" y="4586"/>
                      </a:lnTo>
                      <a:cubicBezTo>
                        <a:pt x="1249" y="5959"/>
                        <a:pt x="2901" y="6498"/>
                        <a:pt x="3984" y="6498"/>
                      </a:cubicBezTo>
                      <a:cubicBezTo>
                        <a:pt x="4196" y="6498"/>
                        <a:pt x="4387" y="6477"/>
                        <a:pt x="4541" y="6438"/>
                      </a:cubicBezTo>
                      <a:cubicBezTo>
                        <a:pt x="4601" y="6423"/>
                        <a:pt x="4660" y="6408"/>
                        <a:pt x="4735" y="6378"/>
                      </a:cubicBezTo>
                      <a:cubicBezTo>
                        <a:pt x="2316" y="4645"/>
                        <a:pt x="1449" y="1658"/>
                        <a:pt x="11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6" name="Google Shape;1326;p18"/>
                <p:cNvSpPr/>
                <p:nvPr/>
              </p:nvSpPr>
              <p:spPr>
                <a:xfrm>
                  <a:off x="7292575" y="8422250"/>
                  <a:ext cx="159825" cy="136675"/>
                </a:xfrm>
                <a:custGeom>
                  <a:rect b="b" l="l" r="r" t="t"/>
                  <a:pathLst>
                    <a:path extrusionOk="0" h="5467" w="6393">
                      <a:moveTo>
                        <a:pt x="1090" y="0"/>
                      </a:moveTo>
                      <a:cubicBezTo>
                        <a:pt x="1090" y="1"/>
                        <a:pt x="0" y="4541"/>
                        <a:pt x="5422" y="5467"/>
                      </a:cubicBezTo>
                      <a:lnTo>
                        <a:pt x="5437" y="5467"/>
                      </a:lnTo>
                      <a:cubicBezTo>
                        <a:pt x="5437" y="5467"/>
                        <a:pt x="6393" y="1479"/>
                        <a:pt x="109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7" name="Google Shape;1327;p18"/>
                <p:cNvSpPr/>
                <p:nvPr/>
              </p:nvSpPr>
              <p:spPr>
                <a:xfrm>
                  <a:off x="7306375" y="8404700"/>
                  <a:ext cx="97850" cy="124000"/>
                </a:xfrm>
                <a:custGeom>
                  <a:rect b="b" l="l" r="r" t="t"/>
                  <a:pathLst>
                    <a:path extrusionOk="0" fill="none" h="4960" w="3914">
                      <a:moveTo>
                        <a:pt x="1" y="0"/>
                      </a:moveTo>
                      <a:lnTo>
                        <a:pt x="3914" y="495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8" name="Google Shape;1328;p18"/>
                <p:cNvSpPr/>
                <p:nvPr/>
              </p:nvSpPr>
              <p:spPr>
                <a:xfrm>
                  <a:off x="7104375" y="8455100"/>
                  <a:ext cx="188200" cy="154625"/>
                </a:xfrm>
                <a:custGeom>
                  <a:rect b="b" l="l" r="r" t="t"/>
                  <a:pathLst>
                    <a:path extrusionOk="0" h="6185" w="7528">
                      <a:moveTo>
                        <a:pt x="6796" y="1"/>
                      </a:moveTo>
                      <a:lnTo>
                        <a:pt x="6796" y="1"/>
                      </a:lnTo>
                      <a:cubicBezTo>
                        <a:pt x="0" y="1091"/>
                        <a:pt x="643" y="6184"/>
                        <a:pt x="643" y="6184"/>
                      </a:cubicBezTo>
                      <a:lnTo>
                        <a:pt x="673" y="6184"/>
                      </a:lnTo>
                      <a:cubicBezTo>
                        <a:pt x="7528" y="5796"/>
                        <a:pt x="6796" y="1"/>
                        <a:pt x="67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9" name="Google Shape;1329;p18"/>
                <p:cNvSpPr/>
                <p:nvPr/>
              </p:nvSpPr>
              <p:spPr>
                <a:xfrm>
                  <a:off x="7154775" y="8435700"/>
                  <a:ext cx="138925" cy="140025"/>
                </a:xfrm>
                <a:custGeom>
                  <a:rect b="b" l="l" r="r" t="t"/>
                  <a:pathLst>
                    <a:path extrusionOk="0" fill="none" h="5601" w="5557">
                      <a:moveTo>
                        <a:pt x="5557" y="0"/>
                      </a:moveTo>
                      <a:lnTo>
                        <a:pt x="1" y="560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30" name="Google Shape;1330;p18"/>
            <p:cNvGrpSpPr/>
            <p:nvPr/>
          </p:nvGrpSpPr>
          <p:grpSpPr>
            <a:xfrm rot="1570216">
              <a:off x="-210117" y="3417250"/>
              <a:ext cx="906156" cy="1217190"/>
              <a:chOff x="12571625" y="4796575"/>
              <a:chExt cx="594100" cy="797975"/>
            </a:xfrm>
          </p:grpSpPr>
          <p:sp>
            <p:nvSpPr>
              <p:cNvPr id="1331" name="Google Shape;1331;p18"/>
              <p:cNvSpPr/>
              <p:nvPr/>
            </p:nvSpPr>
            <p:spPr>
              <a:xfrm>
                <a:off x="12571625" y="4796575"/>
                <a:ext cx="594100" cy="637475"/>
              </a:xfrm>
              <a:custGeom>
                <a:rect b="b" l="l" r="r" t="t"/>
                <a:pathLst>
                  <a:path extrusionOk="0" h="25499" w="23764">
                    <a:moveTo>
                      <a:pt x="16058" y="12605"/>
                    </a:moveTo>
                    <a:cubicBezTo>
                      <a:pt x="16214" y="12605"/>
                      <a:pt x="16379" y="12702"/>
                      <a:pt x="16504" y="12800"/>
                    </a:cubicBezTo>
                    <a:cubicBezTo>
                      <a:pt x="16624" y="12905"/>
                      <a:pt x="16699" y="13114"/>
                      <a:pt x="16699" y="13278"/>
                    </a:cubicBezTo>
                    <a:cubicBezTo>
                      <a:pt x="16699" y="13443"/>
                      <a:pt x="16624" y="13667"/>
                      <a:pt x="16504" y="13756"/>
                    </a:cubicBezTo>
                    <a:cubicBezTo>
                      <a:pt x="16370" y="13876"/>
                      <a:pt x="16265" y="13935"/>
                      <a:pt x="16101" y="13980"/>
                    </a:cubicBezTo>
                    <a:cubicBezTo>
                      <a:pt x="16011" y="13995"/>
                      <a:pt x="15907" y="14010"/>
                      <a:pt x="15817" y="14010"/>
                    </a:cubicBezTo>
                    <a:cubicBezTo>
                      <a:pt x="15444" y="14010"/>
                      <a:pt x="15160" y="13711"/>
                      <a:pt x="15145" y="13338"/>
                    </a:cubicBezTo>
                    <a:cubicBezTo>
                      <a:pt x="15130" y="13174"/>
                      <a:pt x="15220" y="12979"/>
                      <a:pt x="15339" y="12860"/>
                    </a:cubicBezTo>
                    <a:cubicBezTo>
                      <a:pt x="15444" y="12741"/>
                      <a:pt x="15608" y="12681"/>
                      <a:pt x="15758" y="12666"/>
                    </a:cubicBezTo>
                    <a:cubicBezTo>
                      <a:pt x="15847" y="12636"/>
                      <a:pt x="15922" y="12606"/>
                      <a:pt x="16026" y="12606"/>
                    </a:cubicBezTo>
                    <a:cubicBezTo>
                      <a:pt x="16037" y="12605"/>
                      <a:pt x="16048" y="12605"/>
                      <a:pt x="16058" y="12605"/>
                    </a:cubicBezTo>
                    <a:close/>
                    <a:moveTo>
                      <a:pt x="8424" y="16684"/>
                    </a:moveTo>
                    <a:cubicBezTo>
                      <a:pt x="8529" y="16684"/>
                      <a:pt x="8618" y="16713"/>
                      <a:pt x="8723" y="16773"/>
                    </a:cubicBezTo>
                    <a:lnTo>
                      <a:pt x="8753" y="16773"/>
                    </a:lnTo>
                    <a:cubicBezTo>
                      <a:pt x="8842" y="16803"/>
                      <a:pt x="8932" y="16848"/>
                      <a:pt x="9007" y="16893"/>
                    </a:cubicBezTo>
                    <a:cubicBezTo>
                      <a:pt x="9156" y="16952"/>
                      <a:pt x="9275" y="17132"/>
                      <a:pt x="9305" y="17281"/>
                    </a:cubicBezTo>
                    <a:cubicBezTo>
                      <a:pt x="9380" y="17475"/>
                      <a:pt x="9320" y="17669"/>
                      <a:pt x="9246" y="17819"/>
                    </a:cubicBezTo>
                    <a:cubicBezTo>
                      <a:pt x="9156" y="17968"/>
                      <a:pt x="8992" y="18088"/>
                      <a:pt x="8842" y="18132"/>
                    </a:cubicBezTo>
                    <a:cubicBezTo>
                      <a:pt x="8789" y="18143"/>
                      <a:pt x="8738" y="18148"/>
                      <a:pt x="8689" y="18148"/>
                    </a:cubicBezTo>
                    <a:cubicBezTo>
                      <a:pt x="8601" y="18148"/>
                      <a:pt x="8518" y="18133"/>
                      <a:pt x="8435" y="18106"/>
                    </a:cubicBezTo>
                    <a:lnTo>
                      <a:pt x="8435" y="18106"/>
                    </a:lnTo>
                    <a:cubicBezTo>
                      <a:pt x="8435" y="18106"/>
                      <a:pt x="8436" y="18107"/>
                      <a:pt x="8436" y="18107"/>
                    </a:cubicBezTo>
                    <a:lnTo>
                      <a:pt x="8436" y="18107"/>
                    </a:lnTo>
                    <a:cubicBezTo>
                      <a:pt x="8434" y="18106"/>
                      <a:pt x="8432" y="18105"/>
                      <a:pt x="8429" y="18104"/>
                    </a:cubicBezTo>
                    <a:lnTo>
                      <a:pt x="8429" y="18104"/>
                    </a:lnTo>
                    <a:cubicBezTo>
                      <a:pt x="8431" y="18105"/>
                      <a:pt x="8433" y="18105"/>
                      <a:pt x="8435" y="18106"/>
                    </a:cubicBezTo>
                    <a:lnTo>
                      <a:pt x="8435" y="18106"/>
                    </a:lnTo>
                    <a:cubicBezTo>
                      <a:pt x="8432" y="18104"/>
                      <a:pt x="8429" y="18103"/>
                      <a:pt x="8425" y="18103"/>
                    </a:cubicBezTo>
                    <a:lnTo>
                      <a:pt x="8425" y="18103"/>
                    </a:lnTo>
                    <a:cubicBezTo>
                      <a:pt x="8427" y="18103"/>
                      <a:pt x="8428" y="18104"/>
                      <a:pt x="8429" y="18104"/>
                    </a:cubicBezTo>
                    <a:lnTo>
                      <a:pt x="8429" y="18104"/>
                    </a:lnTo>
                    <a:cubicBezTo>
                      <a:pt x="8428" y="18104"/>
                      <a:pt x="8426" y="18103"/>
                      <a:pt x="8424" y="18102"/>
                    </a:cubicBezTo>
                    <a:lnTo>
                      <a:pt x="8424" y="18102"/>
                    </a:lnTo>
                    <a:cubicBezTo>
                      <a:pt x="8425" y="18102"/>
                      <a:pt x="8425" y="18103"/>
                      <a:pt x="8425" y="18103"/>
                    </a:cubicBezTo>
                    <a:lnTo>
                      <a:pt x="8425" y="18103"/>
                    </a:lnTo>
                    <a:cubicBezTo>
                      <a:pt x="8386" y="18086"/>
                      <a:pt x="8340" y="18082"/>
                      <a:pt x="8305" y="18058"/>
                    </a:cubicBezTo>
                    <a:cubicBezTo>
                      <a:pt x="8155" y="17998"/>
                      <a:pt x="8051" y="17953"/>
                      <a:pt x="7931" y="17834"/>
                    </a:cubicBezTo>
                    <a:cubicBezTo>
                      <a:pt x="7797" y="17729"/>
                      <a:pt x="7752" y="17535"/>
                      <a:pt x="7752" y="17356"/>
                    </a:cubicBezTo>
                    <a:cubicBezTo>
                      <a:pt x="7737" y="17176"/>
                      <a:pt x="7827" y="17012"/>
                      <a:pt x="7931" y="16878"/>
                    </a:cubicBezTo>
                    <a:cubicBezTo>
                      <a:pt x="8051" y="16758"/>
                      <a:pt x="8260" y="16684"/>
                      <a:pt x="8424" y="16684"/>
                    </a:cubicBezTo>
                    <a:close/>
                    <a:moveTo>
                      <a:pt x="18621" y="1"/>
                    </a:moveTo>
                    <a:cubicBezTo>
                      <a:pt x="16482" y="1"/>
                      <a:pt x="14458" y="5019"/>
                      <a:pt x="14458" y="5019"/>
                    </a:cubicBezTo>
                    <a:cubicBezTo>
                      <a:pt x="14458" y="5019"/>
                      <a:pt x="14204" y="4060"/>
                      <a:pt x="13393" y="4060"/>
                    </a:cubicBezTo>
                    <a:cubicBezTo>
                      <a:pt x="13109" y="4060"/>
                      <a:pt x="12756" y="4178"/>
                      <a:pt x="12322" y="4496"/>
                    </a:cubicBezTo>
                    <a:cubicBezTo>
                      <a:pt x="10635" y="5736"/>
                      <a:pt x="11232" y="10157"/>
                      <a:pt x="11232" y="10157"/>
                    </a:cubicBezTo>
                    <a:cubicBezTo>
                      <a:pt x="11232" y="10157"/>
                      <a:pt x="10095" y="8380"/>
                      <a:pt x="8675" y="8380"/>
                    </a:cubicBezTo>
                    <a:cubicBezTo>
                      <a:pt x="8204" y="8380"/>
                      <a:pt x="7702" y="8575"/>
                      <a:pt x="7199" y="9096"/>
                    </a:cubicBezTo>
                    <a:cubicBezTo>
                      <a:pt x="5213" y="11172"/>
                      <a:pt x="8096" y="15085"/>
                      <a:pt x="8170" y="15175"/>
                    </a:cubicBezTo>
                    <a:cubicBezTo>
                      <a:pt x="8120" y="15134"/>
                      <a:pt x="6938" y="14360"/>
                      <a:pt x="5528" y="14360"/>
                    </a:cubicBezTo>
                    <a:cubicBezTo>
                      <a:pt x="4399" y="14360"/>
                      <a:pt x="3123" y="14857"/>
                      <a:pt x="2166" y="16624"/>
                    </a:cubicBezTo>
                    <a:cubicBezTo>
                      <a:pt x="0" y="20627"/>
                      <a:pt x="9544" y="25406"/>
                      <a:pt x="9544" y="25406"/>
                    </a:cubicBezTo>
                    <a:cubicBezTo>
                      <a:pt x="9544" y="25406"/>
                      <a:pt x="10828" y="25499"/>
                      <a:pt x="12621" y="25499"/>
                    </a:cubicBezTo>
                    <a:cubicBezTo>
                      <a:pt x="16805" y="25499"/>
                      <a:pt x="23763" y="24994"/>
                      <a:pt x="23659" y="21627"/>
                    </a:cubicBezTo>
                    <a:cubicBezTo>
                      <a:pt x="23547" y="18360"/>
                      <a:pt x="20809" y="17836"/>
                      <a:pt x="19065" y="17836"/>
                    </a:cubicBezTo>
                    <a:cubicBezTo>
                      <a:pt x="18242" y="17836"/>
                      <a:pt x="17639" y="17953"/>
                      <a:pt x="17639" y="17953"/>
                    </a:cubicBezTo>
                    <a:cubicBezTo>
                      <a:pt x="23629" y="15205"/>
                      <a:pt x="23405" y="13248"/>
                      <a:pt x="22105" y="11829"/>
                    </a:cubicBezTo>
                    <a:cubicBezTo>
                      <a:pt x="21716" y="11396"/>
                      <a:pt x="21093" y="11250"/>
                      <a:pt x="20430" y="11250"/>
                    </a:cubicBezTo>
                    <a:cubicBezTo>
                      <a:pt x="19060" y="11250"/>
                      <a:pt x="17520" y="11874"/>
                      <a:pt x="17520" y="11874"/>
                    </a:cubicBezTo>
                    <a:cubicBezTo>
                      <a:pt x="21687" y="9260"/>
                      <a:pt x="22001" y="6916"/>
                      <a:pt x="21090" y="5945"/>
                    </a:cubicBezTo>
                    <a:cubicBezTo>
                      <a:pt x="20910" y="5751"/>
                      <a:pt x="20686" y="5673"/>
                      <a:pt x="20441" y="5673"/>
                    </a:cubicBezTo>
                    <a:cubicBezTo>
                      <a:pt x="19462" y="5673"/>
                      <a:pt x="18162" y="6916"/>
                      <a:pt x="18162" y="6916"/>
                    </a:cubicBezTo>
                    <a:cubicBezTo>
                      <a:pt x="18162" y="6916"/>
                      <a:pt x="21030" y="344"/>
                      <a:pt x="18819" y="15"/>
                    </a:cubicBezTo>
                    <a:cubicBezTo>
                      <a:pt x="18753" y="5"/>
                      <a:pt x="18687" y="1"/>
                      <a:pt x="186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2" name="Google Shape;1332;p18"/>
              <p:cNvGrpSpPr/>
              <p:nvPr/>
            </p:nvGrpSpPr>
            <p:grpSpPr>
              <a:xfrm>
                <a:off x="12689975" y="4894400"/>
                <a:ext cx="398825" cy="700150"/>
                <a:chOff x="12689975" y="4894400"/>
                <a:chExt cx="398825" cy="700150"/>
              </a:xfrm>
            </p:grpSpPr>
            <p:sp>
              <p:nvSpPr>
                <p:cNvPr id="1333" name="Google Shape;1333;p18"/>
                <p:cNvSpPr/>
                <p:nvPr/>
              </p:nvSpPr>
              <p:spPr>
                <a:xfrm>
                  <a:off x="12786700" y="4894400"/>
                  <a:ext cx="206500" cy="700150"/>
                </a:xfrm>
                <a:custGeom>
                  <a:rect b="b" l="l" r="r" t="t"/>
                  <a:pathLst>
                    <a:path extrusionOk="0" h="28006" w="8260">
                      <a:moveTo>
                        <a:pt x="8006" y="0"/>
                      </a:moveTo>
                      <a:cubicBezTo>
                        <a:pt x="6901" y="2166"/>
                        <a:pt x="5900" y="4407"/>
                        <a:pt x="4989" y="6662"/>
                      </a:cubicBezTo>
                      <a:cubicBezTo>
                        <a:pt x="2285" y="13458"/>
                        <a:pt x="224" y="20627"/>
                        <a:pt x="0" y="27990"/>
                      </a:cubicBezTo>
                      <a:lnTo>
                        <a:pt x="613" y="28005"/>
                      </a:lnTo>
                      <a:cubicBezTo>
                        <a:pt x="822" y="18476"/>
                        <a:pt x="4138" y="8663"/>
                        <a:pt x="8260" y="135"/>
                      </a:cubicBezTo>
                      <a:lnTo>
                        <a:pt x="80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34" name="Google Shape;1334;p18"/>
                <p:cNvGrpSpPr/>
                <p:nvPr/>
              </p:nvGrpSpPr>
              <p:grpSpPr>
                <a:xfrm>
                  <a:off x="12689975" y="4944050"/>
                  <a:ext cx="398825" cy="566850"/>
                  <a:chOff x="12689975" y="4944050"/>
                  <a:chExt cx="398825" cy="566850"/>
                </a:xfrm>
              </p:grpSpPr>
              <p:sp>
                <p:nvSpPr>
                  <p:cNvPr id="1335" name="Google Shape;1335;p18"/>
                  <p:cNvSpPr/>
                  <p:nvPr/>
                </p:nvSpPr>
                <p:spPr>
                  <a:xfrm>
                    <a:off x="12908800" y="4994100"/>
                    <a:ext cx="148250" cy="87025"/>
                  </a:xfrm>
                  <a:custGeom>
                    <a:rect b="b" l="l" r="r" t="t"/>
                    <a:pathLst>
                      <a:path extrusionOk="0" fill="none" h="3481" w="5930">
                        <a:moveTo>
                          <a:pt x="0" y="3480"/>
                        </a:moveTo>
                        <a:lnTo>
                          <a:pt x="5930" y="0"/>
                        </a:lnTo>
                      </a:path>
                    </a:pathLst>
                  </a:custGeom>
                  <a:noFill/>
                  <a:ln cap="flat" cmpd="sng" w="3350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6" name="Google Shape;1336;p18"/>
                  <p:cNvSpPr/>
                  <p:nvPr/>
                </p:nvSpPr>
                <p:spPr>
                  <a:xfrm>
                    <a:off x="12990200" y="5033300"/>
                    <a:ext cx="42575" cy="25"/>
                  </a:xfrm>
                  <a:custGeom>
                    <a:rect b="b" l="l" r="r" t="t"/>
                    <a:pathLst>
                      <a:path extrusionOk="0" fill="none" h="1" w="1703">
                        <a:moveTo>
                          <a:pt x="0" y="1"/>
                        </a:moveTo>
                        <a:lnTo>
                          <a:pt x="1703" y="1"/>
                        </a:lnTo>
                      </a:path>
                    </a:pathLst>
                  </a:custGeom>
                  <a:noFill/>
                  <a:ln cap="flat" cmpd="sng" w="3350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7" name="Google Shape;1337;p18"/>
                  <p:cNvSpPr/>
                  <p:nvPr/>
                </p:nvSpPr>
                <p:spPr>
                  <a:xfrm>
                    <a:off x="12897600" y="4944050"/>
                    <a:ext cx="29150" cy="91525"/>
                  </a:xfrm>
                  <a:custGeom>
                    <a:rect b="b" l="l" r="r" t="t"/>
                    <a:pathLst>
                      <a:path extrusionOk="0" fill="none" h="3661" w="1166">
                        <a:moveTo>
                          <a:pt x="1165" y="3660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flat" cmpd="sng" w="3350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8" name="Google Shape;1338;p18"/>
                  <p:cNvSpPr/>
                  <p:nvPr/>
                </p:nvSpPr>
                <p:spPr>
                  <a:xfrm>
                    <a:off x="12881900" y="4975425"/>
                    <a:ext cx="28425" cy="8975"/>
                  </a:xfrm>
                  <a:custGeom>
                    <a:rect b="b" l="l" r="r" t="t"/>
                    <a:pathLst>
                      <a:path extrusionOk="0" fill="none" h="359" w="1137">
                        <a:moveTo>
                          <a:pt x="1" y="1"/>
                        </a:moveTo>
                        <a:lnTo>
                          <a:pt x="1136" y="359"/>
                        </a:lnTo>
                      </a:path>
                    </a:pathLst>
                  </a:custGeom>
                  <a:noFill/>
                  <a:ln cap="flat" cmpd="sng" w="3350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9" name="Google Shape;1339;p18"/>
                  <p:cNvSpPr/>
                  <p:nvPr/>
                </p:nvSpPr>
                <p:spPr>
                  <a:xfrm>
                    <a:off x="12858375" y="5127775"/>
                    <a:ext cx="230425" cy="98600"/>
                  </a:xfrm>
                  <a:custGeom>
                    <a:rect b="b" l="l" r="r" t="t"/>
                    <a:pathLst>
                      <a:path extrusionOk="0" fill="none" h="3944" w="9217">
                        <a:moveTo>
                          <a:pt x="1" y="3943"/>
                        </a:moveTo>
                        <a:lnTo>
                          <a:pt x="9216" y="0"/>
                        </a:lnTo>
                      </a:path>
                    </a:pathLst>
                  </a:custGeom>
                  <a:noFill/>
                  <a:ln cap="flat" cmpd="sng" w="3350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0" name="Google Shape;1340;p18"/>
                  <p:cNvSpPr/>
                  <p:nvPr/>
                </p:nvSpPr>
                <p:spPr>
                  <a:xfrm>
                    <a:off x="13011475" y="5161000"/>
                    <a:ext cx="50075" cy="5250"/>
                  </a:xfrm>
                  <a:custGeom>
                    <a:rect b="b" l="l" r="r" t="t"/>
                    <a:pathLst>
                      <a:path extrusionOk="0" fill="none" h="210" w="2003">
                        <a:moveTo>
                          <a:pt x="1" y="1"/>
                        </a:moveTo>
                        <a:lnTo>
                          <a:pt x="2002" y="210"/>
                        </a:lnTo>
                      </a:path>
                    </a:pathLst>
                  </a:custGeom>
                  <a:noFill/>
                  <a:ln cap="flat" cmpd="sng" w="3350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1" name="Google Shape;1341;p18"/>
                  <p:cNvSpPr/>
                  <p:nvPr/>
                </p:nvSpPr>
                <p:spPr>
                  <a:xfrm>
                    <a:off x="12782600" y="5065775"/>
                    <a:ext cx="91500" cy="111300"/>
                  </a:xfrm>
                  <a:custGeom>
                    <a:rect b="b" l="l" r="r" t="t"/>
                    <a:pathLst>
                      <a:path extrusionOk="0" fill="none" h="4452" w="3660">
                        <a:moveTo>
                          <a:pt x="3659" y="4452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flat" cmpd="sng" w="3350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2" name="Google Shape;1342;p18"/>
                  <p:cNvSpPr/>
                  <p:nvPr/>
                </p:nvSpPr>
                <p:spPr>
                  <a:xfrm>
                    <a:off x="12782600" y="5102000"/>
                    <a:ext cx="29875" cy="25"/>
                  </a:xfrm>
                  <a:custGeom>
                    <a:rect b="b" l="l" r="r" t="t"/>
                    <a:pathLst>
                      <a:path extrusionOk="0" fill="none" h="1" w="1195">
                        <a:moveTo>
                          <a:pt x="0" y="1"/>
                        </a:moveTo>
                        <a:lnTo>
                          <a:pt x="1195" y="1"/>
                        </a:lnTo>
                      </a:path>
                    </a:pathLst>
                  </a:custGeom>
                  <a:noFill/>
                  <a:ln cap="flat" cmpd="sng" w="3350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3" name="Google Shape;1343;p18"/>
                  <p:cNvSpPr/>
                  <p:nvPr/>
                </p:nvSpPr>
                <p:spPr>
                  <a:xfrm>
                    <a:off x="12825150" y="5317450"/>
                    <a:ext cx="263650" cy="34375"/>
                  </a:xfrm>
                  <a:custGeom>
                    <a:rect b="b" l="l" r="r" t="t"/>
                    <a:pathLst>
                      <a:path extrusionOk="0" fill="none" h="1375" w="10546">
                        <a:moveTo>
                          <a:pt x="1" y="1375"/>
                        </a:moveTo>
                        <a:lnTo>
                          <a:pt x="10545" y="1"/>
                        </a:lnTo>
                      </a:path>
                    </a:pathLst>
                  </a:custGeom>
                  <a:noFill/>
                  <a:ln cap="flat" cmpd="sng" w="3350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4" name="Google Shape;1344;p18"/>
                  <p:cNvSpPr/>
                  <p:nvPr/>
                </p:nvSpPr>
                <p:spPr>
                  <a:xfrm>
                    <a:off x="13019700" y="5326425"/>
                    <a:ext cx="41850" cy="19800"/>
                  </a:xfrm>
                  <a:custGeom>
                    <a:rect b="b" l="l" r="r" t="t"/>
                    <a:pathLst>
                      <a:path extrusionOk="0" fill="none" h="792" w="1674">
                        <a:moveTo>
                          <a:pt x="0" y="0"/>
                        </a:moveTo>
                        <a:lnTo>
                          <a:pt x="1673" y="792"/>
                        </a:lnTo>
                      </a:path>
                    </a:pathLst>
                  </a:custGeom>
                  <a:noFill/>
                  <a:ln cap="flat" cmpd="sng" w="3350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5" name="Google Shape;1345;p18"/>
                  <p:cNvSpPr/>
                  <p:nvPr/>
                </p:nvSpPr>
                <p:spPr>
                  <a:xfrm>
                    <a:off x="12689975" y="5226350"/>
                    <a:ext cx="141550" cy="100100"/>
                  </a:xfrm>
                  <a:custGeom>
                    <a:rect b="b" l="l" r="r" t="t"/>
                    <a:pathLst>
                      <a:path extrusionOk="0" fill="none" h="4004" w="5662">
                        <a:moveTo>
                          <a:pt x="5662" y="4003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flat" cmpd="sng" w="3350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6" name="Google Shape;1346;p18"/>
                  <p:cNvSpPr/>
                  <p:nvPr/>
                </p:nvSpPr>
                <p:spPr>
                  <a:xfrm>
                    <a:off x="12693725" y="5265925"/>
                    <a:ext cx="51925" cy="25"/>
                  </a:xfrm>
                  <a:custGeom>
                    <a:rect b="b" l="l" r="r" t="t"/>
                    <a:pathLst>
                      <a:path extrusionOk="0" fill="none" h="1" w="2077">
                        <a:moveTo>
                          <a:pt x="0" y="1"/>
                        </a:moveTo>
                        <a:lnTo>
                          <a:pt x="2076" y="1"/>
                        </a:lnTo>
                      </a:path>
                    </a:pathLst>
                  </a:custGeom>
                  <a:noFill/>
                  <a:ln cap="flat" cmpd="sng" w="3350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7" name="Google Shape;1347;p18"/>
                  <p:cNvSpPr/>
                  <p:nvPr/>
                </p:nvSpPr>
                <p:spPr>
                  <a:xfrm>
                    <a:off x="12799400" y="5473900"/>
                    <a:ext cx="141900" cy="37000"/>
                  </a:xfrm>
                  <a:custGeom>
                    <a:rect b="b" l="l" r="r" t="t"/>
                    <a:pathLst>
                      <a:path extrusionOk="0" fill="none" h="1480" w="5676">
                        <a:moveTo>
                          <a:pt x="0" y="1480"/>
                        </a:moveTo>
                        <a:lnTo>
                          <a:pt x="5676" y="1"/>
                        </a:lnTo>
                      </a:path>
                    </a:pathLst>
                  </a:custGeom>
                  <a:noFill/>
                  <a:ln cap="flat" cmpd="sng" w="52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348" name="Google Shape;1348;p18"/>
            <p:cNvGrpSpPr/>
            <p:nvPr/>
          </p:nvGrpSpPr>
          <p:grpSpPr>
            <a:xfrm>
              <a:off x="2392891" y="4373395"/>
              <a:ext cx="1631799" cy="1689580"/>
              <a:chOff x="8299600" y="8319350"/>
              <a:chExt cx="843525" cy="854575"/>
            </a:xfrm>
          </p:grpSpPr>
          <p:sp>
            <p:nvSpPr>
              <p:cNvPr id="1349" name="Google Shape;1349;p18"/>
              <p:cNvSpPr/>
              <p:nvPr/>
            </p:nvSpPr>
            <p:spPr>
              <a:xfrm>
                <a:off x="8357475" y="8368475"/>
                <a:ext cx="729275" cy="805450"/>
              </a:xfrm>
              <a:custGeom>
                <a:rect b="b" l="l" r="r" t="t"/>
                <a:pathLst>
                  <a:path extrusionOk="0" fill="none" h="32218" w="29171">
                    <a:moveTo>
                      <a:pt x="12457" y="20104"/>
                    </a:moveTo>
                    <a:cubicBezTo>
                      <a:pt x="12457" y="20104"/>
                      <a:pt x="4168" y="19596"/>
                      <a:pt x="1" y="16848"/>
                    </a:cubicBezTo>
                    <a:moveTo>
                      <a:pt x="21389" y="1225"/>
                    </a:moveTo>
                    <a:cubicBezTo>
                      <a:pt x="17356" y="7648"/>
                      <a:pt x="11263" y="12711"/>
                      <a:pt x="11263" y="12711"/>
                    </a:cubicBezTo>
                    <a:cubicBezTo>
                      <a:pt x="11263" y="12711"/>
                      <a:pt x="5512" y="7797"/>
                      <a:pt x="4840" y="5109"/>
                    </a:cubicBezTo>
                    <a:moveTo>
                      <a:pt x="16550" y="32217"/>
                    </a:moveTo>
                    <a:cubicBezTo>
                      <a:pt x="16550" y="32217"/>
                      <a:pt x="10471" y="22210"/>
                      <a:pt x="10620" y="1"/>
                    </a:cubicBezTo>
                    <a:moveTo>
                      <a:pt x="16400" y="7708"/>
                    </a:moveTo>
                    <a:lnTo>
                      <a:pt x="16729" y="2868"/>
                    </a:lnTo>
                    <a:moveTo>
                      <a:pt x="3093" y="8454"/>
                    </a:moveTo>
                    <a:lnTo>
                      <a:pt x="7155" y="8678"/>
                    </a:lnTo>
                    <a:moveTo>
                      <a:pt x="29171" y="12711"/>
                    </a:moveTo>
                    <a:cubicBezTo>
                      <a:pt x="25885" y="17102"/>
                      <a:pt x="18969" y="17252"/>
                      <a:pt x="18969" y="17252"/>
                    </a:cubicBezTo>
                    <a:cubicBezTo>
                      <a:pt x="18969" y="17252"/>
                      <a:pt x="18267" y="15848"/>
                      <a:pt x="18088" y="13667"/>
                    </a:cubicBezTo>
                    <a:moveTo>
                      <a:pt x="13115" y="22897"/>
                    </a:moveTo>
                    <a:cubicBezTo>
                      <a:pt x="13115" y="22897"/>
                      <a:pt x="20777" y="16475"/>
                      <a:pt x="23047" y="11621"/>
                    </a:cubicBezTo>
                    <a:moveTo>
                      <a:pt x="3899" y="18581"/>
                    </a:moveTo>
                    <a:cubicBezTo>
                      <a:pt x="3899" y="18581"/>
                      <a:pt x="2958" y="20194"/>
                      <a:pt x="1091" y="20806"/>
                    </a:cubicBezTo>
                    <a:moveTo>
                      <a:pt x="5886" y="19104"/>
                    </a:moveTo>
                    <a:cubicBezTo>
                      <a:pt x="5886" y="19104"/>
                      <a:pt x="5945" y="17744"/>
                      <a:pt x="5378" y="1610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18"/>
              <p:cNvSpPr/>
              <p:nvPr/>
            </p:nvSpPr>
            <p:spPr>
              <a:xfrm>
                <a:off x="8434775" y="8445025"/>
                <a:ext cx="79550" cy="79550"/>
              </a:xfrm>
              <a:custGeom>
                <a:rect b="b" l="l" r="r" t="t"/>
                <a:pathLst>
                  <a:path extrusionOk="0" h="3182" w="3182">
                    <a:moveTo>
                      <a:pt x="1584" y="0"/>
                    </a:moveTo>
                    <a:cubicBezTo>
                      <a:pt x="718" y="0"/>
                      <a:pt x="1" y="702"/>
                      <a:pt x="1" y="1584"/>
                    </a:cubicBezTo>
                    <a:cubicBezTo>
                      <a:pt x="1" y="2465"/>
                      <a:pt x="718" y="3182"/>
                      <a:pt x="1584" y="3182"/>
                    </a:cubicBezTo>
                    <a:cubicBezTo>
                      <a:pt x="2465" y="3182"/>
                      <a:pt x="3182" y="2465"/>
                      <a:pt x="3182" y="1584"/>
                    </a:cubicBezTo>
                    <a:cubicBezTo>
                      <a:pt x="3182" y="702"/>
                      <a:pt x="2465" y="0"/>
                      <a:pt x="15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18"/>
              <p:cNvSpPr/>
              <p:nvPr/>
            </p:nvSpPr>
            <p:spPr>
              <a:xfrm>
                <a:off x="8467825" y="8454450"/>
                <a:ext cx="49500" cy="56075"/>
              </a:xfrm>
              <a:custGeom>
                <a:rect b="b" l="l" r="r" t="t"/>
                <a:pathLst>
                  <a:path extrusionOk="0" h="2243" w="1980">
                    <a:moveTo>
                      <a:pt x="804" y="1"/>
                    </a:moveTo>
                    <a:cubicBezTo>
                      <a:pt x="590" y="1"/>
                      <a:pt x="426" y="146"/>
                      <a:pt x="426" y="146"/>
                    </a:cubicBezTo>
                    <a:cubicBezTo>
                      <a:pt x="0" y="622"/>
                      <a:pt x="467" y="2243"/>
                      <a:pt x="1008" y="2243"/>
                    </a:cubicBezTo>
                    <a:cubicBezTo>
                      <a:pt x="1112" y="2243"/>
                      <a:pt x="1219" y="2183"/>
                      <a:pt x="1322" y="2043"/>
                    </a:cubicBezTo>
                    <a:cubicBezTo>
                      <a:pt x="1979" y="1192"/>
                      <a:pt x="1292" y="191"/>
                      <a:pt x="994" y="42"/>
                    </a:cubicBezTo>
                    <a:cubicBezTo>
                      <a:pt x="928" y="12"/>
                      <a:pt x="864" y="1"/>
                      <a:pt x="8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18"/>
              <p:cNvSpPr/>
              <p:nvPr/>
            </p:nvSpPr>
            <p:spPr>
              <a:xfrm>
                <a:off x="8459050" y="8473400"/>
                <a:ext cx="19450" cy="20575"/>
              </a:xfrm>
              <a:custGeom>
                <a:rect b="b" l="l" r="r" t="t"/>
                <a:pathLst>
                  <a:path extrusionOk="0" h="823" w="778">
                    <a:moveTo>
                      <a:pt x="389" y="1"/>
                    </a:moveTo>
                    <a:cubicBezTo>
                      <a:pt x="165" y="1"/>
                      <a:pt x="0" y="180"/>
                      <a:pt x="0" y="404"/>
                    </a:cubicBezTo>
                    <a:cubicBezTo>
                      <a:pt x="0" y="643"/>
                      <a:pt x="165" y="822"/>
                      <a:pt x="389" y="822"/>
                    </a:cubicBezTo>
                    <a:cubicBezTo>
                      <a:pt x="598" y="822"/>
                      <a:pt x="777" y="643"/>
                      <a:pt x="777" y="404"/>
                    </a:cubicBezTo>
                    <a:cubicBezTo>
                      <a:pt x="777" y="180"/>
                      <a:pt x="598" y="1"/>
                      <a:pt x="3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18"/>
              <p:cNvSpPr/>
              <p:nvPr/>
            </p:nvSpPr>
            <p:spPr>
              <a:xfrm>
                <a:off x="8358600" y="8529550"/>
                <a:ext cx="88150" cy="79625"/>
              </a:xfrm>
              <a:custGeom>
                <a:rect b="b" l="l" r="r" t="t"/>
                <a:pathLst>
                  <a:path extrusionOk="0" h="3185" w="3526">
                    <a:moveTo>
                      <a:pt x="1759" y="1"/>
                    </a:moveTo>
                    <a:cubicBezTo>
                      <a:pt x="1623" y="1"/>
                      <a:pt x="1484" y="18"/>
                      <a:pt x="1345" y="55"/>
                    </a:cubicBezTo>
                    <a:cubicBezTo>
                      <a:pt x="494" y="279"/>
                      <a:pt x="1" y="1160"/>
                      <a:pt x="225" y="2011"/>
                    </a:cubicBezTo>
                    <a:cubicBezTo>
                      <a:pt x="413" y="2714"/>
                      <a:pt x="1065" y="3184"/>
                      <a:pt x="1773" y="3184"/>
                    </a:cubicBezTo>
                    <a:cubicBezTo>
                      <a:pt x="1908" y="3184"/>
                      <a:pt x="2045" y="3167"/>
                      <a:pt x="2181" y="3131"/>
                    </a:cubicBezTo>
                    <a:cubicBezTo>
                      <a:pt x="3033" y="2893"/>
                      <a:pt x="3526" y="2026"/>
                      <a:pt x="3302" y="1175"/>
                    </a:cubicBezTo>
                    <a:cubicBezTo>
                      <a:pt x="3101" y="462"/>
                      <a:pt x="2462" y="1"/>
                      <a:pt x="17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18"/>
              <p:cNvSpPr/>
              <p:nvPr/>
            </p:nvSpPr>
            <p:spPr>
              <a:xfrm>
                <a:off x="8378775" y="8535750"/>
                <a:ext cx="59850" cy="34750"/>
              </a:xfrm>
              <a:custGeom>
                <a:rect b="b" l="l" r="r" t="t"/>
                <a:pathLst>
                  <a:path extrusionOk="0" h="1390" w="2394">
                    <a:moveTo>
                      <a:pt x="892" y="1"/>
                    </a:moveTo>
                    <a:cubicBezTo>
                      <a:pt x="607" y="1"/>
                      <a:pt x="367" y="70"/>
                      <a:pt x="269" y="150"/>
                    </a:cubicBezTo>
                    <a:cubicBezTo>
                      <a:pt x="0" y="359"/>
                      <a:pt x="105" y="718"/>
                      <a:pt x="105" y="718"/>
                    </a:cubicBezTo>
                    <a:cubicBezTo>
                      <a:pt x="246" y="1109"/>
                      <a:pt x="1020" y="1389"/>
                      <a:pt x="1599" y="1389"/>
                    </a:cubicBezTo>
                    <a:cubicBezTo>
                      <a:pt x="2058" y="1389"/>
                      <a:pt x="2394" y="1213"/>
                      <a:pt x="2196" y="778"/>
                    </a:cubicBezTo>
                    <a:cubicBezTo>
                      <a:pt x="1920" y="179"/>
                      <a:pt x="1349" y="1"/>
                      <a:pt x="8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18"/>
              <p:cNvSpPr/>
              <p:nvPr/>
            </p:nvSpPr>
            <p:spPr>
              <a:xfrm>
                <a:off x="8387725" y="8563975"/>
                <a:ext cx="23175" cy="19300"/>
              </a:xfrm>
              <a:custGeom>
                <a:rect b="b" l="l" r="r" t="t"/>
                <a:pathLst>
                  <a:path extrusionOk="0" h="772" w="927">
                    <a:moveTo>
                      <a:pt x="422" y="1"/>
                    </a:moveTo>
                    <a:cubicBezTo>
                      <a:pt x="285" y="1"/>
                      <a:pt x="161" y="71"/>
                      <a:pt x="90" y="201"/>
                    </a:cubicBezTo>
                    <a:cubicBezTo>
                      <a:pt x="1" y="380"/>
                      <a:pt x="90" y="619"/>
                      <a:pt x="285" y="724"/>
                    </a:cubicBezTo>
                    <a:cubicBezTo>
                      <a:pt x="345" y="757"/>
                      <a:pt x="411" y="772"/>
                      <a:pt x="477" y="772"/>
                    </a:cubicBezTo>
                    <a:cubicBezTo>
                      <a:pt x="621" y="772"/>
                      <a:pt x="761" y="698"/>
                      <a:pt x="822" y="575"/>
                    </a:cubicBezTo>
                    <a:cubicBezTo>
                      <a:pt x="927" y="395"/>
                      <a:pt x="837" y="156"/>
                      <a:pt x="628" y="52"/>
                    </a:cubicBezTo>
                    <a:cubicBezTo>
                      <a:pt x="559" y="18"/>
                      <a:pt x="489" y="1"/>
                      <a:pt x="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18"/>
              <p:cNvSpPr/>
              <p:nvPr/>
            </p:nvSpPr>
            <p:spPr>
              <a:xfrm>
                <a:off x="8583400" y="8319350"/>
                <a:ext cx="87750" cy="79600"/>
              </a:xfrm>
              <a:custGeom>
                <a:rect b="b" l="l" r="r" t="t"/>
                <a:pathLst>
                  <a:path extrusionOk="0" h="3184" w="3510">
                    <a:moveTo>
                      <a:pt x="1744" y="1"/>
                    </a:moveTo>
                    <a:cubicBezTo>
                      <a:pt x="1039" y="1"/>
                      <a:pt x="397" y="474"/>
                      <a:pt x="209" y="1189"/>
                    </a:cubicBezTo>
                    <a:cubicBezTo>
                      <a:pt x="0" y="2040"/>
                      <a:pt x="508" y="2907"/>
                      <a:pt x="1359" y="3131"/>
                    </a:cubicBezTo>
                    <a:cubicBezTo>
                      <a:pt x="1495" y="3166"/>
                      <a:pt x="1631" y="3184"/>
                      <a:pt x="1765" y="3184"/>
                    </a:cubicBezTo>
                    <a:cubicBezTo>
                      <a:pt x="2467" y="3184"/>
                      <a:pt x="3098" y="2711"/>
                      <a:pt x="3286" y="1995"/>
                    </a:cubicBezTo>
                    <a:cubicBezTo>
                      <a:pt x="3510" y="1144"/>
                      <a:pt x="3002" y="278"/>
                      <a:pt x="2151" y="54"/>
                    </a:cubicBezTo>
                    <a:cubicBezTo>
                      <a:pt x="2015" y="18"/>
                      <a:pt x="1878" y="1"/>
                      <a:pt x="17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18"/>
              <p:cNvSpPr/>
              <p:nvPr/>
            </p:nvSpPr>
            <p:spPr>
              <a:xfrm>
                <a:off x="8623400" y="8332800"/>
                <a:ext cx="44775" cy="56550"/>
              </a:xfrm>
              <a:custGeom>
                <a:rect b="b" l="l" r="r" t="t"/>
                <a:pathLst>
                  <a:path extrusionOk="0" h="2262" w="1791">
                    <a:moveTo>
                      <a:pt x="827" y="1"/>
                    </a:moveTo>
                    <a:cubicBezTo>
                      <a:pt x="675" y="1"/>
                      <a:pt x="551" y="68"/>
                      <a:pt x="551" y="68"/>
                    </a:cubicBezTo>
                    <a:cubicBezTo>
                      <a:pt x="1" y="435"/>
                      <a:pt x="71" y="2261"/>
                      <a:pt x="661" y="2261"/>
                    </a:cubicBezTo>
                    <a:cubicBezTo>
                      <a:pt x="743" y="2261"/>
                      <a:pt x="836" y="2225"/>
                      <a:pt x="939" y="2145"/>
                    </a:cubicBezTo>
                    <a:cubicBezTo>
                      <a:pt x="1791" y="1472"/>
                      <a:pt x="1387" y="322"/>
                      <a:pt x="1118" y="113"/>
                    </a:cubicBezTo>
                    <a:cubicBezTo>
                      <a:pt x="1026" y="27"/>
                      <a:pt x="921" y="1"/>
                      <a:pt x="8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18"/>
              <p:cNvSpPr/>
              <p:nvPr/>
            </p:nvSpPr>
            <p:spPr>
              <a:xfrm>
                <a:off x="8611400" y="8346475"/>
                <a:ext cx="20925" cy="20525"/>
              </a:xfrm>
              <a:custGeom>
                <a:rect b="b" l="l" r="r" t="t"/>
                <a:pathLst>
                  <a:path extrusionOk="0" h="821" w="837">
                    <a:moveTo>
                      <a:pt x="423" y="0"/>
                    </a:moveTo>
                    <a:cubicBezTo>
                      <a:pt x="251" y="0"/>
                      <a:pt x="98" y="125"/>
                      <a:pt x="60" y="313"/>
                    </a:cubicBezTo>
                    <a:cubicBezTo>
                      <a:pt x="0" y="537"/>
                      <a:pt x="105" y="761"/>
                      <a:pt x="314" y="806"/>
                    </a:cubicBezTo>
                    <a:cubicBezTo>
                      <a:pt x="348" y="816"/>
                      <a:pt x="381" y="820"/>
                      <a:pt x="414" y="820"/>
                    </a:cubicBezTo>
                    <a:cubicBezTo>
                      <a:pt x="586" y="820"/>
                      <a:pt x="739" y="695"/>
                      <a:pt x="777" y="507"/>
                    </a:cubicBezTo>
                    <a:cubicBezTo>
                      <a:pt x="837" y="283"/>
                      <a:pt x="717" y="59"/>
                      <a:pt x="523" y="14"/>
                    </a:cubicBezTo>
                    <a:cubicBezTo>
                      <a:pt x="489" y="5"/>
                      <a:pt x="456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18"/>
              <p:cNvSpPr/>
              <p:nvPr/>
            </p:nvSpPr>
            <p:spPr>
              <a:xfrm>
                <a:off x="8731625" y="8375000"/>
                <a:ext cx="88150" cy="79550"/>
              </a:xfrm>
              <a:custGeom>
                <a:rect b="b" l="l" r="r" t="t"/>
                <a:pathLst>
                  <a:path extrusionOk="0" h="3182" w="3526">
                    <a:moveTo>
                      <a:pt x="1760" y="0"/>
                    </a:moveTo>
                    <a:cubicBezTo>
                      <a:pt x="1054" y="0"/>
                      <a:pt x="413" y="473"/>
                      <a:pt x="225" y="1188"/>
                    </a:cubicBezTo>
                    <a:cubicBezTo>
                      <a:pt x="1" y="2040"/>
                      <a:pt x="508" y="2906"/>
                      <a:pt x="1360" y="3130"/>
                    </a:cubicBezTo>
                    <a:cubicBezTo>
                      <a:pt x="1493" y="3165"/>
                      <a:pt x="1627" y="3182"/>
                      <a:pt x="1759" y="3182"/>
                    </a:cubicBezTo>
                    <a:cubicBezTo>
                      <a:pt x="2467" y="3182"/>
                      <a:pt x="3113" y="2698"/>
                      <a:pt x="3301" y="1980"/>
                    </a:cubicBezTo>
                    <a:cubicBezTo>
                      <a:pt x="3525" y="1129"/>
                      <a:pt x="3018" y="277"/>
                      <a:pt x="2166" y="53"/>
                    </a:cubicBezTo>
                    <a:cubicBezTo>
                      <a:pt x="2030" y="17"/>
                      <a:pt x="1894" y="0"/>
                      <a:pt x="17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18"/>
              <p:cNvSpPr/>
              <p:nvPr/>
            </p:nvSpPr>
            <p:spPr>
              <a:xfrm>
                <a:off x="8772025" y="8388350"/>
                <a:ext cx="44750" cy="56275"/>
              </a:xfrm>
              <a:custGeom>
                <a:rect b="b" l="l" r="r" t="t"/>
                <a:pathLst>
                  <a:path extrusionOk="0" h="2251" w="1790">
                    <a:moveTo>
                      <a:pt x="838" y="0"/>
                    </a:moveTo>
                    <a:cubicBezTo>
                      <a:pt x="681" y="0"/>
                      <a:pt x="550" y="72"/>
                      <a:pt x="550" y="72"/>
                    </a:cubicBezTo>
                    <a:cubicBezTo>
                      <a:pt x="1" y="438"/>
                      <a:pt x="82" y="2250"/>
                      <a:pt x="663" y="2250"/>
                    </a:cubicBezTo>
                    <a:cubicBezTo>
                      <a:pt x="745" y="2250"/>
                      <a:pt x="837" y="2214"/>
                      <a:pt x="939" y="2133"/>
                    </a:cubicBezTo>
                    <a:cubicBezTo>
                      <a:pt x="1790" y="1461"/>
                      <a:pt x="1387" y="326"/>
                      <a:pt x="1118" y="102"/>
                    </a:cubicBezTo>
                    <a:cubicBezTo>
                      <a:pt x="1030" y="25"/>
                      <a:pt x="930" y="0"/>
                      <a:pt x="8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18"/>
              <p:cNvSpPr/>
              <p:nvPr/>
            </p:nvSpPr>
            <p:spPr>
              <a:xfrm>
                <a:off x="8760000" y="8401725"/>
                <a:ext cx="20950" cy="20525"/>
              </a:xfrm>
              <a:custGeom>
                <a:rect b="b" l="l" r="r" t="t"/>
                <a:pathLst>
                  <a:path extrusionOk="0" h="821" w="838">
                    <a:moveTo>
                      <a:pt x="423" y="1"/>
                    </a:moveTo>
                    <a:cubicBezTo>
                      <a:pt x="251" y="1"/>
                      <a:pt x="96" y="126"/>
                      <a:pt x="46" y="314"/>
                    </a:cubicBezTo>
                    <a:cubicBezTo>
                      <a:pt x="1" y="538"/>
                      <a:pt x="105" y="747"/>
                      <a:pt x="314" y="806"/>
                    </a:cubicBezTo>
                    <a:cubicBezTo>
                      <a:pt x="348" y="816"/>
                      <a:pt x="381" y="821"/>
                      <a:pt x="414" y="821"/>
                    </a:cubicBezTo>
                    <a:cubicBezTo>
                      <a:pt x="582" y="821"/>
                      <a:pt x="727" y="696"/>
                      <a:pt x="777" y="508"/>
                    </a:cubicBezTo>
                    <a:cubicBezTo>
                      <a:pt x="837" y="284"/>
                      <a:pt x="718" y="60"/>
                      <a:pt x="523" y="15"/>
                    </a:cubicBezTo>
                    <a:cubicBezTo>
                      <a:pt x="490" y="5"/>
                      <a:pt x="456" y="1"/>
                      <a:pt x="4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18"/>
              <p:cNvSpPr/>
              <p:nvPr/>
            </p:nvSpPr>
            <p:spPr>
              <a:xfrm>
                <a:off x="8854475" y="8346225"/>
                <a:ext cx="91125" cy="79650"/>
              </a:xfrm>
              <a:custGeom>
                <a:rect b="b" l="l" r="r" t="t"/>
                <a:pathLst>
                  <a:path extrusionOk="0" h="3186" w="3645">
                    <a:moveTo>
                      <a:pt x="1821" y="0"/>
                    </a:moveTo>
                    <a:cubicBezTo>
                      <a:pt x="1259" y="0"/>
                      <a:pt x="718" y="297"/>
                      <a:pt x="434" y="816"/>
                    </a:cubicBezTo>
                    <a:cubicBezTo>
                      <a:pt x="0" y="1593"/>
                      <a:pt x="284" y="2563"/>
                      <a:pt x="1046" y="2982"/>
                    </a:cubicBezTo>
                    <a:cubicBezTo>
                      <a:pt x="1294" y="3120"/>
                      <a:pt x="1561" y="3185"/>
                      <a:pt x="1824" y="3185"/>
                    </a:cubicBezTo>
                    <a:cubicBezTo>
                      <a:pt x="2386" y="3185"/>
                      <a:pt x="2927" y="2888"/>
                      <a:pt x="3212" y="2369"/>
                    </a:cubicBezTo>
                    <a:cubicBezTo>
                      <a:pt x="3645" y="1593"/>
                      <a:pt x="3361" y="622"/>
                      <a:pt x="2599" y="204"/>
                    </a:cubicBezTo>
                    <a:cubicBezTo>
                      <a:pt x="2352" y="65"/>
                      <a:pt x="2084" y="0"/>
                      <a:pt x="1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18"/>
              <p:cNvSpPr/>
              <p:nvPr/>
            </p:nvSpPr>
            <p:spPr>
              <a:xfrm>
                <a:off x="8890250" y="8364375"/>
                <a:ext cx="47150" cy="54125"/>
              </a:xfrm>
              <a:custGeom>
                <a:rect b="b" l="l" r="r" t="t"/>
                <a:pathLst>
                  <a:path extrusionOk="0" h="2165" w="1886">
                    <a:moveTo>
                      <a:pt x="1172" y="1"/>
                    </a:moveTo>
                    <a:cubicBezTo>
                      <a:pt x="1091" y="1"/>
                      <a:pt x="1034" y="15"/>
                      <a:pt x="1034" y="15"/>
                    </a:cubicBezTo>
                    <a:cubicBezTo>
                      <a:pt x="381" y="247"/>
                      <a:pt x="0" y="2164"/>
                      <a:pt x="672" y="2164"/>
                    </a:cubicBezTo>
                    <a:cubicBezTo>
                      <a:pt x="738" y="2164"/>
                      <a:pt x="813" y="2146"/>
                      <a:pt x="899" y="2106"/>
                    </a:cubicBezTo>
                    <a:cubicBezTo>
                      <a:pt x="1885" y="1673"/>
                      <a:pt x="1766" y="463"/>
                      <a:pt x="1572" y="194"/>
                    </a:cubicBezTo>
                    <a:cubicBezTo>
                      <a:pt x="1464" y="33"/>
                      <a:pt x="1292" y="1"/>
                      <a:pt x="11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18"/>
              <p:cNvSpPr/>
              <p:nvPr/>
            </p:nvSpPr>
            <p:spPr>
              <a:xfrm>
                <a:off x="8883975" y="8372225"/>
                <a:ext cx="22425" cy="20150"/>
              </a:xfrm>
              <a:custGeom>
                <a:rect b="b" l="l" r="r" t="t"/>
                <a:pathLst>
                  <a:path extrusionOk="0" h="806" w="897">
                    <a:moveTo>
                      <a:pt x="477" y="1"/>
                    </a:moveTo>
                    <a:cubicBezTo>
                      <a:pt x="337" y="1"/>
                      <a:pt x="194" y="86"/>
                      <a:pt x="120" y="224"/>
                    </a:cubicBezTo>
                    <a:cubicBezTo>
                      <a:pt x="0" y="418"/>
                      <a:pt x="75" y="672"/>
                      <a:pt x="254" y="762"/>
                    </a:cubicBezTo>
                    <a:cubicBezTo>
                      <a:pt x="310" y="792"/>
                      <a:pt x="369" y="806"/>
                      <a:pt x="427" y="806"/>
                    </a:cubicBezTo>
                    <a:cubicBezTo>
                      <a:pt x="569" y="806"/>
                      <a:pt x="707" y="721"/>
                      <a:pt x="792" y="582"/>
                    </a:cubicBezTo>
                    <a:cubicBezTo>
                      <a:pt x="897" y="388"/>
                      <a:pt x="837" y="134"/>
                      <a:pt x="643" y="45"/>
                    </a:cubicBezTo>
                    <a:cubicBezTo>
                      <a:pt x="591" y="15"/>
                      <a:pt x="534" y="1"/>
                      <a:pt x="4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18"/>
              <p:cNvSpPr/>
              <p:nvPr/>
            </p:nvSpPr>
            <p:spPr>
              <a:xfrm>
                <a:off x="8768975" y="8643200"/>
                <a:ext cx="81425" cy="79325"/>
              </a:xfrm>
              <a:custGeom>
                <a:rect b="b" l="l" r="r" t="t"/>
                <a:pathLst>
                  <a:path extrusionOk="0" h="3173" w="3257">
                    <a:moveTo>
                      <a:pt x="1611" y="1"/>
                    </a:moveTo>
                    <a:cubicBezTo>
                      <a:pt x="791" y="1"/>
                      <a:pt x="102" y="653"/>
                      <a:pt x="45" y="1498"/>
                    </a:cubicBezTo>
                    <a:cubicBezTo>
                      <a:pt x="0" y="2379"/>
                      <a:pt x="672" y="3111"/>
                      <a:pt x="1539" y="3171"/>
                    </a:cubicBezTo>
                    <a:cubicBezTo>
                      <a:pt x="1566" y="3172"/>
                      <a:pt x="1594" y="3173"/>
                      <a:pt x="1622" y="3173"/>
                    </a:cubicBezTo>
                    <a:cubicBezTo>
                      <a:pt x="2466" y="3173"/>
                      <a:pt x="3168" y="2516"/>
                      <a:pt x="3211" y="1677"/>
                    </a:cubicBezTo>
                    <a:cubicBezTo>
                      <a:pt x="3256" y="796"/>
                      <a:pt x="2584" y="34"/>
                      <a:pt x="1718" y="4"/>
                    </a:cubicBezTo>
                    <a:cubicBezTo>
                      <a:pt x="1682" y="2"/>
                      <a:pt x="1646" y="1"/>
                      <a:pt x="16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18"/>
              <p:cNvSpPr/>
              <p:nvPr/>
            </p:nvSpPr>
            <p:spPr>
              <a:xfrm>
                <a:off x="8803525" y="8653225"/>
                <a:ext cx="48725" cy="56325"/>
              </a:xfrm>
              <a:custGeom>
                <a:rect b="b" l="l" r="r" t="t"/>
                <a:pathLst>
                  <a:path extrusionOk="0" h="2253" w="1949">
                    <a:moveTo>
                      <a:pt x="814" y="0"/>
                    </a:moveTo>
                    <a:cubicBezTo>
                      <a:pt x="615" y="0"/>
                      <a:pt x="455" y="126"/>
                      <a:pt x="455" y="126"/>
                    </a:cubicBezTo>
                    <a:cubicBezTo>
                      <a:pt x="1" y="581"/>
                      <a:pt x="379" y="2253"/>
                      <a:pt x="931" y="2253"/>
                    </a:cubicBezTo>
                    <a:cubicBezTo>
                      <a:pt x="1032" y="2253"/>
                      <a:pt x="1138" y="2197"/>
                      <a:pt x="1247" y="2068"/>
                    </a:cubicBezTo>
                    <a:cubicBezTo>
                      <a:pt x="1949" y="1261"/>
                      <a:pt x="1322" y="216"/>
                      <a:pt x="1023" y="51"/>
                    </a:cubicBezTo>
                    <a:cubicBezTo>
                      <a:pt x="952" y="14"/>
                      <a:pt x="881" y="0"/>
                      <a:pt x="8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18"/>
              <p:cNvSpPr/>
              <p:nvPr/>
            </p:nvSpPr>
            <p:spPr>
              <a:xfrm>
                <a:off x="8794350" y="8671275"/>
                <a:ext cx="19450" cy="20250"/>
              </a:xfrm>
              <a:custGeom>
                <a:rect b="b" l="l" r="r" t="t"/>
                <a:pathLst>
                  <a:path extrusionOk="0" h="810" w="778">
                    <a:moveTo>
                      <a:pt x="380" y="1"/>
                    </a:moveTo>
                    <a:cubicBezTo>
                      <a:pt x="181" y="1"/>
                      <a:pt x="15" y="175"/>
                      <a:pt x="1" y="390"/>
                    </a:cubicBezTo>
                    <a:cubicBezTo>
                      <a:pt x="1" y="599"/>
                      <a:pt x="165" y="793"/>
                      <a:pt x="359" y="808"/>
                    </a:cubicBezTo>
                    <a:cubicBezTo>
                      <a:pt x="368" y="809"/>
                      <a:pt x="377" y="809"/>
                      <a:pt x="386" y="809"/>
                    </a:cubicBezTo>
                    <a:cubicBezTo>
                      <a:pt x="583" y="809"/>
                      <a:pt x="748" y="649"/>
                      <a:pt x="763" y="420"/>
                    </a:cubicBezTo>
                    <a:cubicBezTo>
                      <a:pt x="777" y="196"/>
                      <a:pt x="613" y="2"/>
                      <a:pt x="404" y="2"/>
                    </a:cubicBezTo>
                    <a:cubicBezTo>
                      <a:pt x="396" y="1"/>
                      <a:pt x="388" y="1"/>
                      <a:pt x="3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18"/>
              <p:cNvSpPr/>
              <p:nvPr/>
            </p:nvSpPr>
            <p:spPr>
              <a:xfrm>
                <a:off x="8901525" y="8593350"/>
                <a:ext cx="84400" cy="79675"/>
              </a:xfrm>
              <a:custGeom>
                <a:rect b="b" l="l" r="r" t="t"/>
                <a:pathLst>
                  <a:path extrusionOk="0" h="3187" w="3376">
                    <a:moveTo>
                      <a:pt x="1678" y="1"/>
                    </a:moveTo>
                    <a:cubicBezTo>
                      <a:pt x="889" y="1"/>
                      <a:pt x="202" y="598"/>
                      <a:pt x="105" y="1401"/>
                    </a:cubicBezTo>
                    <a:cubicBezTo>
                      <a:pt x="0" y="2282"/>
                      <a:pt x="628" y="3074"/>
                      <a:pt x="1509" y="3178"/>
                    </a:cubicBezTo>
                    <a:cubicBezTo>
                      <a:pt x="1564" y="3184"/>
                      <a:pt x="1619" y="3187"/>
                      <a:pt x="1674" y="3187"/>
                    </a:cubicBezTo>
                    <a:cubicBezTo>
                      <a:pt x="2473" y="3187"/>
                      <a:pt x="3173" y="2585"/>
                      <a:pt x="3271" y="1774"/>
                    </a:cubicBezTo>
                    <a:cubicBezTo>
                      <a:pt x="3376" y="908"/>
                      <a:pt x="2749" y="116"/>
                      <a:pt x="1867" y="12"/>
                    </a:cubicBezTo>
                    <a:cubicBezTo>
                      <a:pt x="1804" y="4"/>
                      <a:pt x="1741" y="1"/>
                      <a:pt x="16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18"/>
              <p:cNvSpPr/>
              <p:nvPr/>
            </p:nvSpPr>
            <p:spPr>
              <a:xfrm>
                <a:off x="8937700" y="8608800"/>
                <a:ext cx="45250" cy="55675"/>
              </a:xfrm>
              <a:custGeom>
                <a:rect b="b" l="l" r="r" t="t"/>
                <a:pathLst>
                  <a:path extrusionOk="0" h="2227" w="1810">
                    <a:moveTo>
                      <a:pt x="961" y="1"/>
                    </a:moveTo>
                    <a:cubicBezTo>
                      <a:pt x="840" y="1"/>
                      <a:pt x="749" y="36"/>
                      <a:pt x="749" y="36"/>
                    </a:cubicBezTo>
                    <a:cubicBezTo>
                      <a:pt x="148" y="343"/>
                      <a:pt x="1" y="2227"/>
                      <a:pt x="628" y="2227"/>
                    </a:cubicBezTo>
                    <a:cubicBezTo>
                      <a:pt x="702" y="2227"/>
                      <a:pt x="787" y="2201"/>
                      <a:pt x="883" y="2142"/>
                    </a:cubicBezTo>
                    <a:cubicBezTo>
                      <a:pt x="1809" y="1589"/>
                      <a:pt x="1555" y="395"/>
                      <a:pt x="1331" y="156"/>
                    </a:cubicBezTo>
                    <a:cubicBezTo>
                      <a:pt x="1215" y="32"/>
                      <a:pt x="1075" y="1"/>
                      <a:pt x="9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18"/>
              <p:cNvSpPr/>
              <p:nvPr/>
            </p:nvSpPr>
            <p:spPr>
              <a:xfrm>
                <a:off x="8927275" y="8619550"/>
                <a:ext cx="22075" cy="20275"/>
              </a:xfrm>
              <a:custGeom>
                <a:rect b="b" l="l" r="r" t="t"/>
                <a:pathLst>
                  <a:path extrusionOk="0" h="811" w="883">
                    <a:moveTo>
                      <a:pt x="476" y="0"/>
                    </a:moveTo>
                    <a:cubicBezTo>
                      <a:pt x="327" y="0"/>
                      <a:pt x="172" y="100"/>
                      <a:pt x="91" y="263"/>
                    </a:cubicBezTo>
                    <a:cubicBezTo>
                      <a:pt x="1" y="458"/>
                      <a:pt x="91" y="696"/>
                      <a:pt x="285" y="786"/>
                    </a:cubicBezTo>
                    <a:cubicBezTo>
                      <a:pt x="327" y="802"/>
                      <a:pt x="372" y="810"/>
                      <a:pt x="416" y="810"/>
                    </a:cubicBezTo>
                    <a:cubicBezTo>
                      <a:pt x="575" y="810"/>
                      <a:pt x="734" y="711"/>
                      <a:pt x="793" y="547"/>
                    </a:cubicBezTo>
                    <a:cubicBezTo>
                      <a:pt x="882" y="338"/>
                      <a:pt x="778" y="114"/>
                      <a:pt x="598" y="24"/>
                    </a:cubicBezTo>
                    <a:cubicBezTo>
                      <a:pt x="559" y="8"/>
                      <a:pt x="518" y="0"/>
                      <a:pt x="4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18"/>
              <p:cNvSpPr/>
              <p:nvPr/>
            </p:nvSpPr>
            <p:spPr>
              <a:xfrm>
                <a:off x="9052375" y="8624425"/>
                <a:ext cx="90750" cy="79600"/>
              </a:xfrm>
              <a:custGeom>
                <a:rect b="b" l="l" r="r" t="t"/>
                <a:pathLst>
                  <a:path extrusionOk="0" h="3184" w="3630">
                    <a:moveTo>
                      <a:pt x="1818" y="1"/>
                    </a:moveTo>
                    <a:cubicBezTo>
                      <a:pt x="1609" y="1"/>
                      <a:pt x="1398" y="42"/>
                      <a:pt x="1195" y="128"/>
                    </a:cubicBezTo>
                    <a:cubicBezTo>
                      <a:pt x="389" y="472"/>
                      <a:pt x="0" y="1413"/>
                      <a:pt x="344" y="2219"/>
                    </a:cubicBezTo>
                    <a:cubicBezTo>
                      <a:pt x="601" y="2822"/>
                      <a:pt x="1192" y="3183"/>
                      <a:pt x="1811" y="3183"/>
                    </a:cubicBezTo>
                    <a:cubicBezTo>
                      <a:pt x="2020" y="3183"/>
                      <a:pt x="2232" y="3142"/>
                      <a:pt x="2435" y="3056"/>
                    </a:cubicBezTo>
                    <a:cubicBezTo>
                      <a:pt x="3242" y="2712"/>
                      <a:pt x="3630" y="1786"/>
                      <a:pt x="3286" y="979"/>
                    </a:cubicBezTo>
                    <a:cubicBezTo>
                      <a:pt x="3029" y="365"/>
                      <a:pt x="2437" y="1"/>
                      <a:pt x="18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18"/>
              <p:cNvSpPr/>
              <p:nvPr/>
            </p:nvSpPr>
            <p:spPr>
              <a:xfrm>
                <a:off x="9091600" y="8640500"/>
                <a:ext cx="45175" cy="55625"/>
              </a:xfrm>
              <a:custGeom>
                <a:rect b="b" l="l" r="r" t="t"/>
                <a:pathLst>
                  <a:path extrusionOk="0" h="2225" w="1807">
                    <a:moveTo>
                      <a:pt x="982" y="0"/>
                    </a:moveTo>
                    <a:cubicBezTo>
                      <a:pt x="858" y="0"/>
                      <a:pt x="761" y="38"/>
                      <a:pt x="761" y="38"/>
                    </a:cubicBezTo>
                    <a:cubicBezTo>
                      <a:pt x="159" y="346"/>
                      <a:pt x="1" y="2225"/>
                      <a:pt x="641" y="2225"/>
                    </a:cubicBezTo>
                    <a:cubicBezTo>
                      <a:pt x="715" y="2225"/>
                      <a:pt x="800" y="2200"/>
                      <a:pt x="896" y="2144"/>
                    </a:cubicBezTo>
                    <a:cubicBezTo>
                      <a:pt x="1807" y="1591"/>
                      <a:pt x="1553" y="396"/>
                      <a:pt x="1329" y="142"/>
                    </a:cubicBezTo>
                    <a:cubicBezTo>
                      <a:pt x="1224" y="30"/>
                      <a:pt x="1092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18"/>
              <p:cNvSpPr/>
              <p:nvPr/>
            </p:nvSpPr>
            <p:spPr>
              <a:xfrm>
                <a:off x="9081125" y="8651075"/>
                <a:ext cx="22050" cy="20250"/>
              </a:xfrm>
              <a:custGeom>
                <a:rect b="b" l="l" r="r" t="t"/>
                <a:pathLst>
                  <a:path extrusionOk="0" h="810" w="882">
                    <a:moveTo>
                      <a:pt x="465" y="1"/>
                    </a:moveTo>
                    <a:cubicBezTo>
                      <a:pt x="312" y="1"/>
                      <a:pt x="161" y="99"/>
                      <a:pt x="105" y="257"/>
                    </a:cubicBezTo>
                    <a:cubicBezTo>
                      <a:pt x="0" y="466"/>
                      <a:pt x="105" y="705"/>
                      <a:pt x="299" y="780"/>
                    </a:cubicBezTo>
                    <a:cubicBezTo>
                      <a:pt x="344" y="800"/>
                      <a:pt x="390" y="810"/>
                      <a:pt x="436" y="810"/>
                    </a:cubicBezTo>
                    <a:cubicBezTo>
                      <a:pt x="589" y="810"/>
                      <a:pt x="738" y="702"/>
                      <a:pt x="807" y="541"/>
                    </a:cubicBezTo>
                    <a:cubicBezTo>
                      <a:pt x="882" y="347"/>
                      <a:pt x="807" y="108"/>
                      <a:pt x="613" y="33"/>
                    </a:cubicBezTo>
                    <a:cubicBezTo>
                      <a:pt x="565" y="11"/>
                      <a:pt x="515" y="1"/>
                      <a:pt x="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18"/>
              <p:cNvSpPr/>
              <p:nvPr/>
            </p:nvSpPr>
            <p:spPr>
              <a:xfrm>
                <a:off x="8442625" y="8710125"/>
                <a:ext cx="79550" cy="79575"/>
              </a:xfrm>
              <a:custGeom>
                <a:rect b="b" l="l" r="r" t="t"/>
                <a:pathLst>
                  <a:path extrusionOk="0" h="3183" w="3182">
                    <a:moveTo>
                      <a:pt x="1598" y="1"/>
                    </a:moveTo>
                    <a:cubicBezTo>
                      <a:pt x="717" y="1"/>
                      <a:pt x="0" y="703"/>
                      <a:pt x="0" y="1584"/>
                    </a:cubicBezTo>
                    <a:cubicBezTo>
                      <a:pt x="0" y="2465"/>
                      <a:pt x="717" y="3182"/>
                      <a:pt x="1598" y="3182"/>
                    </a:cubicBezTo>
                    <a:cubicBezTo>
                      <a:pt x="2465" y="3182"/>
                      <a:pt x="3182" y="2465"/>
                      <a:pt x="3182" y="1584"/>
                    </a:cubicBezTo>
                    <a:cubicBezTo>
                      <a:pt x="3182" y="703"/>
                      <a:pt x="2465" y="1"/>
                      <a:pt x="15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18"/>
              <p:cNvSpPr/>
              <p:nvPr/>
            </p:nvSpPr>
            <p:spPr>
              <a:xfrm>
                <a:off x="8473200" y="8717200"/>
                <a:ext cx="51225" cy="54600"/>
              </a:xfrm>
              <a:custGeom>
                <a:rect b="b" l="l" r="r" t="t"/>
                <a:pathLst>
                  <a:path extrusionOk="0" h="2184" w="2049">
                    <a:moveTo>
                      <a:pt x="740" y="1"/>
                    </a:moveTo>
                    <a:cubicBezTo>
                      <a:pt x="487" y="1"/>
                      <a:pt x="316" y="241"/>
                      <a:pt x="316" y="241"/>
                    </a:cubicBezTo>
                    <a:cubicBezTo>
                      <a:pt x="0" y="774"/>
                      <a:pt x="719" y="2184"/>
                      <a:pt x="1248" y="2184"/>
                    </a:cubicBezTo>
                    <a:cubicBezTo>
                      <a:pt x="1371" y="2184"/>
                      <a:pt x="1483" y="2108"/>
                      <a:pt x="1570" y="1928"/>
                    </a:cubicBezTo>
                    <a:cubicBezTo>
                      <a:pt x="2048" y="943"/>
                      <a:pt x="1182" y="91"/>
                      <a:pt x="853" y="17"/>
                    </a:cubicBezTo>
                    <a:cubicBezTo>
                      <a:pt x="814" y="5"/>
                      <a:pt x="776" y="1"/>
                      <a:pt x="7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18"/>
              <p:cNvSpPr/>
              <p:nvPr/>
            </p:nvSpPr>
            <p:spPr>
              <a:xfrm>
                <a:off x="8466150" y="8739800"/>
                <a:ext cx="20550" cy="20600"/>
              </a:xfrm>
              <a:custGeom>
                <a:rect b="b" l="l" r="r" t="t"/>
                <a:pathLst>
                  <a:path extrusionOk="0" h="824" w="822">
                    <a:moveTo>
                      <a:pt x="409" y="0"/>
                    </a:moveTo>
                    <a:cubicBezTo>
                      <a:pt x="383" y="0"/>
                      <a:pt x="356" y="3"/>
                      <a:pt x="329" y="9"/>
                    </a:cubicBezTo>
                    <a:cubicBezTo>
                      <a:pt x="135" y="39"/>
                      <a:pt x="0" y="263"/>
                      <a:pt x="45" y="487"/>
                    </a:cubicBezTo>
                    <a:cubicBezTo>
                      <a:pt x="84" y="684"/>
                      <a:pt x="251" y="823"/>
                      <a:pt x="423" y="823"/>
                    </a:cubicBezTo>
                    <a:cubicBezTo>
                      <a:pt x="446" y="823"/>
                      <a:pt x="470" y="821"/>
                      <a:pt x="493" y="815"/>
                    </a:cubicBezTo>
                    <a:cubicBezTo>
                      <a:pt x="702" y="771"/>
                      <a:pt x="822" y="546"/>
                      <a:pt x="792" y="337"/>
                    </a:cubicBezTo>
                    <a:cubicBezTo>
                      <a:pt x="753" y="129"/>
                      <a:pt x="589" y="0"/>
                      <a:pt x="4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18"/>
              <p:cNvSpPr/>
              <p:nvPr/>
            </p:nvSpPr>
            <p:spPr>
              <a:xfrm>
                <a:off x="8299600" y="8737575"/>
                <a:ext cx="90400" cy="79925"/>
              </a:xfrm>
              <a:custGeom>
                <a:rect b="b" l="l" r="r" t="t"/>
                <a:pathLst>
                  <a:path extrusionOk="0" h="3197" w="3616">
                    <a:moveTo>
                      <a:pt x="1812" y="1"/>
                    </a:moveTo>
                    <a:cubicBezTo>
                      <a:pt x="1487" y="1"/>
                      <a:pt x="1160" y="100"/>
                      <a:pt x="882" y="307"/>
                    </a:cubicBezTo>
                    <a:cubicBezTo>
                      <a:pt x="165" y="815"/>
                      <a:pt x="1" y="1815"/>
                      <a:pt x="524" y="2532"/>
                    </a:cubicBezTo>
                    <a:cubicBezTo>
                      <a:pt x="830" y="2966"/>
                      <a:pt x="1317" y="3197"/>
                      <a:pt x="1813" y="3197"/>
                    </a:cubicBezTo>
                    <a:cubicBezTo>
                      <a:pt x="2137" y="3197"/>
                      <a:pt x="2465" y="3098"/>
                      <a:pt x="2749" y="2891"/>
                    </a:cubicBezTo>
                    <a:cubicBezTo>
                      <a:pt x="3451" y="2383"/>
                      <a:pt x="3615" y="1382"/>
                      <a:pt x="3108" y="665"/>
                    </a:cubicBezTo>
                    <a:cubicBezTo>
                      <a:pt x="2801" y="232"/>
                      <a:pt x="2308" y="1"/>
                      <a:pt x="18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18"/>
              <p:cNvSpPr/>
              <p:nvPr/>
            </p:nvSpPr>
            <p:spPr>
              <a:xfrm>
                <a:off x="8331100" y="8743225"/>
                <a:ext cx="48025" cy="45800"/>
              </a:xfrm>
              <a:custGeom>
                <a:rect b="b" l="l" r="r" t="t"/>
                <a:pathLst>
                  <a:path extrusionOk="0" h="1832" w="1921">
                    <a:moveTo>
                      <a:pt x="528" y="1"/>
                    </a:moveTo>
                    <a:cubicBezTo>
                      <a:pt x="502" y="1"/>
                      <a:pt x="479" y="3"/>
                      <a:pt x="458" y="6"/>
                    </a:cubicBezTo>
                    <a:cubicBezTo>
                      <a:pt x="130" y="66"/>
                      <a:pt x="55" y="424"/>
                      <a:pt x="55" y="424"/>
                    </a:cubicBezTo>
                    <a:cubicBezTo>
                      <a:pt x="1" y="981"/>
                      <a:pt x="989" y="1831"/>
                      <a:pt x="1538" y="1831"/>
                    </a:cubicBezTo>
                    <a:cubicBezTo>
                      <a:pt x="1741" y="1831"/>
                      <a:pt x="1884" y="1715"/>
                      <a:pt x="1892" y="1425"/>
                    </a:cubicBezTo>
                    <a:cubicBezTo>
                      <a:pt x="1920" y="430"/>
                      <a:pt x="923" y="1"/>
                      <a:pt x="5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18"/>
              <p:cNvSpPr/>
              <p:nvPr/>
            </p:nvSpPr>
            <p:spPr>
              <a:xfrm>
                <a:off x="8328350" y="8769825"/>
                <a:ext cx="22450" cy="19825"/>
              </a:xfrm>
              <a:custGeom>
                <a:rect b="b" l="l" r="r" t="t"/>
                <a:pathLst>
                  <a:path extrusionOk="0" h="793" w="898">
                    <a:moveTo>
                      <a:pt x="405" y="0"/>
                    </a:moveTo>
                    <a:cubicBezTo>
                      <a:pt x="336" y="0"/>
                      <a:pt x="268" y="20"/>
                      <a:pt x="210" y="62"/>
                    </a:cubicBezTo>
                    <a:cubicBezTo>
                      <a:pt x="46" y="182"/>
                      <a:pt x="1" y="436"/>
                      <a:pt x="135" y="615"/>
                    </a:cubicBezTo>
                    <a:cubicBezTo>
                      <a:pt x="220" y="727"/>
                      <a:pt x="351" y="793"/>
                      <a:pt x="478" y="793"/>
                    </a:cubicBezTo>
                    <a:cubicBezTo>
                      <a:pt x="553" y="793"/>
                      <a:pt x="627" y="770"/>
                      <a:pt x="688" y="720"/>
                    </a:cubicBezTo>
                    <a:cubicBezTo>
                      <a:pt x="852" y="600"/>
                      <a:pt x="897" y="346"/>
                      <a:pt x="763" y="182"/>
                    </a:cubicBezTo>
                    <a:cubicBezTo>
                      <a:pt x="666" y="66"/>
                      <a:pt x="532" y="0"/>
                      <a:pt x="4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18"/>
              <p:cNvSpPr/>
              <p:nvPr/>
            </p:nvSpPr>
            <p:spPr>
              <a:xfrm>
                <a:off x="8313050" y="8849050"/>
                <a:ext cx="79550" cy="79550"/>
              </a:xfrm>
              <a:custGeom>
                <a:rect b="b" l="l" r="r" t="t"/>
                <a:pathLst>
                  <a:path extrusionOk="0" h="3182" w="3182">
                    <a:moveTo>
                      <a:pt x="1584" y="0"/>
                    </a:moveTo>
                    <a:cubicBezTo>
                      <a:pt x="703" y="0"/>
                      <a:pt x="1" y="702"/>
                      <a:pt x="1" y="1583"/>
                    </a:cubicBezTo>
                    <a:cubicBezTo>
                      <a:pt x="1" y="2464"/>
                      <a:pt x="703" y="3181"/>
                      <a:pt x="1584" y="3181"/>
                    </a:cubicBezTo>
                    <a:cubicBezTo>
                      <a:pt x="2465" y="3181"/>
                      <a:pt x="3182" y="2464"/>
                      <a:pt x="3182" y="1583"/>
                    </a:cubicBezTo>
                    <a:cubicBezTo>
                      <a:pt x="3182" y="702"/>
                      <a:pt x="2465" y="0"/>
                      <a:pt x="15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18"/>
              <p:cNvSpPr/>
              <p:nvPr/>
            </p:nvSpPr>
            <p:spPr>
              <a:xfrm>
                <a:off x="8339225" y="8854175"/>
                <a:ext cx="47750" cy="46050"/>
              </a:xfrm>
              <a:custGeom>
                <a:rect b="b" l="l" r="r" t="t"/>
                <a:pathLst>
                  <a:path extrusionOk="0" h="1842" w="1910">
                    <a:moveTo>
                      <a:pt x="501" y="1"/>
                    </a:moveTo>
                    <a:cubicBezTo>
                      <a:pt x="482" y="1"/>
                      <a:pt x="463" y="2"/>
                      <a:pt x="447" y="4"/>
                    </a:cubicBezTo>
                    <a:cubicBezTo>
                      <a:pt x="119" y="64"/>
                      <a:pt x="44" y="437"/>
                      <a:pt x="44" y="437"/>
                    </a:cubicBezTo>
                    <a:cubicBezTo>
                      <a:pt x="0" y="984"/>
                      <a:pt x="996" y="1842"/>
                      <a:pt x="1539" y="1842"/>
                    </a:cubicBezTo>
                    <a:cubicBezTo>
                      <a:pt x="1739" y="1842"/>
                      <a:pt x="1877" y="1727"/>
                      <a:pt x="1881" y="1438"/>
                    </a:cubicBezTo>
                    <a:cubicBezTo>
                      <a:pt x="1909" y="416"/>
                      <a:pt x="885" y="1"/>
                      <a:pt x="5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18"/>
              <p:cNvSpPr/>
              <p:nvPr/>
            </p:nvSpPr>
            <p:spPr>
              <a:xfrm>
                <a:off x="8336200" y="8881075"/>
                <a:ext cx="22425" cy="19950"/>
              </a:xfrm>
              <a:custGeom>
                <a:rect b="b" l="l" r="r" t="t"/>
                <a:pathLst>
                  <a:path extrusionOk="0" h="798" w="897">
                    <a:moveTo>
                      <a:pt x="435" y="1"/>
                    </a:moveTo>
                    <a:cubicBezTo>
                      <a:pt x="358" y="1"/>
                      <a:pt x="279" y="26"/>
                      <a:pt x="210" y="78"/>
                    </a:cubicBezTo>
                    <a:cubicBezTo>
                      <a:pt x="45" y="198"/>
                      <a:pt x="1" y="452"/>
                      <a:pt x="135" y="616"/>
                    </a:cubicBezTo>
                    <a:cubicBezTo>
                      <a:pt x="231" y="732"/>
                      <a:pt x="365" y="798"/>
                      <a:pt x="492" y="798"/>
                    </a:cubicBezTo>
                    <a:cubicBezTo>
                      <a:pt x="562" y="798"/>
                      <a:pt x="629" y="778"/>
                      <a:pt x="688" y="735"/>
                    </a:cubicBezTo>
                    <a:cubicBezTo>
                      <a:pt x="852" y="616"/>
                      <a:pt x="897" y="362"/>
                      <a:pt x="762" y="183"/>
                    </a:cubicBezTo>
                    <a:cubicBezTo>
                      <a:pt x="680" y="64"/>
                      <a:pt x="558" y="1"/>
                      <a:pt x="4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3" name="Google Shape;1383;p18"/>
            <p:cNvGrpSpPr/>
            <p:nvPr/>
          </p:nvGrpSpPr>
          <p:grpSpPr>
            <a:xfrm flipH="1" rot="2190416">
              <a:off x="713436" y="4075533"/>
              <a:ext cx="1401315" cy="1839191"/>
              <a:chOff x="3255967" y="2507600"/>
              <a:chExt cx="1305465" cy="1715179"/>
            </a:xfrm>
          </p:grpSpPr>
          <p:sp>
            <p:nvSpPr>
              <p:cNvPr id="1384" name="Google Shape;1384;p18"/>
              <p:cNvSpPr/>
              <p:nvPr/>
            </p:nvSpPr>
            <p:spPr>
              <a:xfrm>
                <a:off x="4191774" y="3356698"/>
                <a:ext cx="369658" cy="519086"/>
              </a:xfrm>
              <a:custGeom>
                <a:rect b="b" l="l" r="r" t="t"/>
                <a:pathLst>
                  <a:path extrusionOk="0" h="16445" w="11711">
                    <a:moveTo>
                      <a:pt x="10695" y="0"/>
                    </a:moveTo>
                    <a:cubicBezTo>
                      <a:pt x="10695" y="0"/>
                      <a:pt x="8962" y="777"/>
                      <a:pt x="7394" y="3032"/>
                    </a:cubicBezTo>
                    <a:lnTo>
                      <a:pt x="7290" y="2256"/>
                    </a:lnTo>
                    <a:cubicBezTo>
                      <a:pt x="7290" y="2256"/>
                      <a:pt x="4691" y="4735"/>
                      <a:pt x="3660" y="6841"/>
                    </a:cubicBezTo>
                    <a:lnTo>
                      <a:pt x="3660" y="5945"/>
                    </a:lnTo>
                    <a:cubicBezTo>
                      <a:pt x="3660" y="5945"/>
                      <a:pt x="1" y="10635"/>
                      <a:pt x="2674" y="16445"/>
                    </a:cubicBezTo>
                    <a:cubicBezTo>
                      <a:pt x="2674" y="16445"/>
                      <a:pt x="5423" y="16370"/>
                      <a:pt x="9067" y="13249"/>
                    </a:cubicBezTo>
                    <a:lnTo>
                      <a:pt x="8529" y="13174"/>
                    </a:lnTo>
                    <a:cubicBezTo>
                      <a:pt x="8529" y="13174"/>
                      <a:pt x="11053" y="9559"/>
                      <a:pt x="11666" y="5930"/>
                    </a:cubicBezTo>
                    <a:lnTo>
                      <a:pt x="11666" y="5930"/>
                    </a:lnTo>
                    <a:lnTo>
                      <a:pt x="11009" y="6184"/>
                    </a:lnTo>
                    <a:cubicBezTo>
                      <a:pt x="11009" y="6184"/>
                      <a:pt x="11711" y="2659"/>
                      <a:pt x="106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18"/>
              <p:cNvSpPr/>
              <p:nvPr/>
            </p:nvSpPr>
            <p:spPr>
              <a:xfrm>
                <a:off x="3567576" y="2507600"/>
                <a:ext cx="429537" cy="595474"/>
              </a:xfrm>
              <a:custGeom>
                <a:rect b="b" l="l" r="r" t="t"/>
                <a:pathLst>
                  <a:path extrusionOk="0" h="18865" w="13608">
                    <a:moveTo>
                      <a:pt x="1300" y="1"/>
                    </a:moveTo>
                    <a:lnTo>
                      <a:pt x="1315" y="31"/>
                    </a:lnTo>
                    <a:lnTo>
                      <a:pt x="1300" y="16"/>
                    </a:lnTo>
                    <a:cubicBezTo>
                      <a:pt x="1106" y="554"/>
                      <a:pt x="1211" y="2779"/>
                      <a:pt x="1211" y="2779"/>
                    </a:cubicBezTo>
                    <a:lnTo>
                      <a:pt x="539" y="2421"/>
                    </a:lnTo>
                    <a:lnTo>
                      <a:pt x="539" y="2421"/>
                    </a:lnTo>
                    <a:cubicBezTo>
                      <a:pt x="434" y="3317"/>
                      <a:pt x="1255" y="6408"/>
                      <a:pt x="1270" y="6513"/>
                    </a:cubicBezTo>
                    <a:lnTo>
                      <a:pt x="1" y="6080"/>
                    </a:lnTo>
                    <a:lnTo>
                      <a:pt x="1" y="6080"/>
                    </a:lnTo>
                    <a:cubicBezTo>
                      <a:pt x="583" y="8783"/>
                      <a:pt x="4332" y="13309"/>
                      <a:pt x="4332" y="13309"/>
                    </a:cubicBezTo>
                    <a:lnTo>
                      <a:pt x="3152" y="13488"/>
                    </a:lnTo>
                    <a:cubicBezTo>
                      <a:pt x="6677" y="17924"/>
                      <a:pt x="12995" y="18865"/>
                      <a:pt x="12995" y="18865"/>
                    </a:cubicBezTo>
                    <a:cubicBezTo>
                      <a:pt x="13010" y="18820"/>
                      <a:pt x="13040" y="18775"/>
                      <a:pt x="13055" y="18731"/>
                    </a:cubicBezTo>
                    <a:cubicBezTo>
                      <a:pt x="13085" y="18686"/>
                      <a:pt x="13100" y="18641"/>
                      <a:pt x="13115" y="18596"/>
                    </a:cubicBezTo>
                    <a:cubicBezTo>
                      <a:pt x="13144" y="18536"/>
                      <a:pt x="13159" y="18492"/>
                      <a:pt x="13174" y="18447"/>
                    </a:cubicBezTo>
                    <a:cubicBezTo>
                      <a:pt x="13189" y="18402"/>
                      <a:pt x="13204" y="18342"/>
                      <a:pt x="13219" y="18297"/>
                    </a:cubicBezTo>
                    <a:cubicBezTo>
                      <a:pt x="13249" y="18238"/>
                      <a:pt x="13264" y="18193"/>
                      <a:pt x="13279" y="18148"/>
                    </a:cubicBezTo>
                    <a:cubicBezTo>
                      <a:pt x="13294" y="18088"/>
                      <a:pt x="13309" y="18029"/>
                      <a:pt x="13324" y="17984"/>
                    </a:cubicBezTo>
                    <a:cubicBezTo>
                      <a:pt x="13339" y="17924"/>
                      <a:pt x="13353" y="17864"/>
                      <a:pt x="13353" y="17819"/>
                    </a:cubicBezTo>
                    <a:cubicBezTo>
                      <a:pt x="13368" y="17760"/>
                      <a:pt x="13383" y="17700"/>
                      <a:pt x="13398" y="17640"/>
                    </a:cubicBezTo>
                    <a:cubicBezTo>
                      <a:pt x="13413" y="17595"/>
                      <a:pt x="13413" y="17536"/>
                      <a:pt x="13428" y="17476"/>
                    </a:cubicBezTo>
                    <a:cubicBezTo>
                      <a:pt x="13443" y="17416"/>
                      <a:pt x="13458" y="17356"/>
                      <a:pt x="13458" y="17297"/>
                    </a:cubicBezTo>
                    <a:cubicBezTo>
                      <a:pt x="13473" y="17237"/>
                      <a:pt x="13488" y="17177"/>
                      <a:pt x="13488" y="17117"/>
                    </a:cubicBezTo>
                    <a:cubicBezTo>
                      <a:pt x="13503" y="17058"/>
                      <a:pt x="13503" y="16983"/>
                      <a:pt x="13518" y="16923"/>
                    </a:cubicBezTo>
                    <a:cubicBezTo>
                      <a:pt x="13518" y="16864"/>
                      <a:pt x="13533" y="16804"/>
                      <a:pt x="13533" y="16744"/>
                    </a:cubicBezTo>
                    <a:cubicBezTo>
                      <a:pt x="13548" y="16669"/>
                      <a:pt x="13548" y="16610"/>
                      <a:pt x="13548" y="16550"/>
                    </a:cubicBezTo>
                    <a:cubicBezTo>
                      <a:pt x="13563" y="16490"/>
                      <a:pt x="13563" y="16415"/>
                      <a:pt x="13578" y="16356"/>
                    </a:cubicBezTo>
                    <a:cubicBezTo>
                      <a:pt x="13578" y="16281"/>
                      <a:pt x="13578" y="16221"/>
                      <a:pt x="13578" y="16162"/>
                    </a:cubicBezTo>
                    <a:cubicBezTo>
                      <a:pt x="13592" y="16087"/>
                      <a:pt x="13592" y="16027"/>
                      <a:pt x="13592" y="15952"/>
                    </a:cubicBezTo>
                    <a:cubicBezTo>
                      <a:pt x="13592" y="15893"/>
                      <a:pt x="13607" y="15818"/>
                      <a:pt x="13607" y="15758"/>
                    </a:cubicBezTo>
                    <a:cubicBezTo>
                      <a:pt x="13607" y="15684"/>
                      <a:pt x="13607" y="15624"/>
                      <a:pt x="13607" y="15549"/>
                    </a:cubicBezTo>
                    <a:cubicBezTo>
                      <a:pt x="13607" y="15489"/>
                      <a:pt x="13607" y="15415"/>
                      <a:pt x="13607" y="15355"/>
                    </a:cubicBezTo>
                    <a:cubicBezTo>
                      <a:pt x="13607" y="15280"/>
                      <a:pt x="13607" y="15206"/>
                      <a:pt x="13607" y="15146"/>
                    </a:cubicBezTo>
                    <a:cubicBezTo>
                      <a:pt x="13607" y="15071"/>
                      <a:pt x="13607" y="15012"/>
                      <a:pt x="13607" y="14937"/>
                    </a:cubicBezTo>
                    <a:cubicBezTo>
                      <a:pt x="13607" y="14862"/>
                      <a:pt x="13607" y="14802"/>
                      <a:pt x="13607" y="14728"/>
                    </a:cubicBezTo>
                    <a:cubicBezTo>
                      <a:pt x="13607" y="14668"/>
                      <a:pt x="13607" y="14593"/>
                      <a:pt x="13607" y="14519"/>
                    </a:cubicBezTo>
                    <a:cubicBezTo>
                      <a:pt x="13607" y="14459"/>
                      <a:pt x="13607" y="14384"/>
                      <a:pt x="13592" y="14310"/>
                    </a:cubicBezTo>
                    <a:cubicBezTo>
                      <a:pt x="13592" y="14250"/>
                      <a:pt x="13592" y="14175"/>
                      <a:pt x="13592" y="14115"/>
                    </a:cubicBezTo>
                    <a:cubicBezTo>
                      <a:pt x="13592" y="14041"/>
                      <a:pt x="13592" y="13966"/>
                      <a:pt x="13578" y="13906"/>
                    </a:cubicBezTo>
                    <a:cubicBezTo>
                      <a:pt x="13578" y="13832"/>
                      <a:pt x="13578" y="13772"/>
                      <a:pt x="13578" y="13697"/>
                    </a:cubicBezTo>
                    <a:cubicBezTo>
                      <a:pt x="13428" y="11233"/>
                      <a:pt x="12980" y="8962"/>
                      <a:pt x="12980" y="8962"/>
                    </a:cubicBezTo>
                    <a:lnTo>
                      <a:pt x="12547" y="9754"/>
                    </a:lnTo>
                    <a:cubicBezTo>
                      <a:pt x="11755" y="6737"/>
                      <a:pt x="8425" y="3138"/>
                      <a:pt x="8425" y="3138"/>
                    </a:cubicBezTo>
                    <a:lnTo>
                      <a:pt x="8425" y="3152"/>
                    </a:lnTo>
                    <a:lnTo>
                      <a:pt x="8440" y="4064"/>
                    </a:lnTo>
                    <a:cubicBezTo>
                      <a:pt x="7439" y="2630"/>
                      <a:pt x="5094" y="1285"/>
                      <a:pt x="5094" y="1285"/>
                    </a:cubicBezTo>
                    <a:lnTo>
                      <a:pt x="5094" y="1300"/>
                    </a:lnTo>
                    <a:lnTo>
                      <a:pt x="5109" y="1883"/>
                    </a:lnTo>
                    <a:cubicBezTo>
                      <a:pt x="4034" y="1002"/>
                      <a:pt x="1390" y="31"/>
                      <a:pt x="13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18"/>
              <p:cNvSpPr/>
              <p:nvPr/>
            </p:nvSpPr>
            <p:spPr>
              <a:xfrm>
                <a:off x="4137577" y="3199694"/>
                <a:ext cx="207445" cy="272059"/>
              </a:xfrm>
              <a:custGeom>
                <a:rect b="b" l="l" r="r" t="t"/>
                <a:pathLst>
                  <a:path extrusionOk="0" h="8619" w="6572">
                    <a:moveTo>
                      <a:pt x="6199" y="1"/>
                    </a:moveTo>
                    <a:lnTo>
                      <a:pt x="6199" y="1"/>
                    </a:lnTo>
                    <a:cubicBezTo>
                      <a:pt x="4630" y="300"/>
                      <a:pt x="3555" y="1420"/>
                      <a:pt x="3555" y="1420"/>
                    </a:cubicBezTo>
                    <a:lnTo>
                      <a:pt x="3316" y="807"/>
                    </a:lnTo>
                    <a:cubicBezTo>
                      <a:pt x="2241" y="1509"/>
                      <a:pt x="1583" y="4078"/>
                      <a:pt x="1583" y="4078"/>
                    </a:cubicBezTo>
                    <a:lnTo>
                      <a:pt x="1285" y="3660"/>
                    </a:lnTo>
                    <a:lnTo>
                      <a:pt x="1285" y="3660"/>
                    </a:lnTo>
                    <a:cubicBezTo>
                      <a:pt x="0" y="6020"/>
                      <a:pt x="1389" y="8619"/>
                      <a:pt x="1389" y="8619"/>
                    </a:cubicBezTo>
                    <a:cubicBezTo>
                      <a:pt x="3540" y="8365"/>
                      <a:pt x="5228" y="6408"/>
                      <a:pt x="5228" y="6408"/>
                    </a:cubicBezTo>
                    <a:lnTo>
                      <a:pt x="5228" y="6408"/>
                    </a:lnTo>
                    <a:lnTo>
                      <a:pt x="4436" y="6573"/>
                    </a:lnTo>
                    <a:cubicBezTo>
                      <a:pt x="5691" y="5736"/>
                      <a:pt x="6527" y="3302"/>
                      <a:pt x="6572" y="3197"/>
                    </a:cubicBezTo>
                    <a:lnTo>
                      <a:pt x="6572" y="3197"/>
                    </a:lnTo>
                    <a:lnTo>
                      <a:pt x="5945" y="3451"/>
                    </a:lnTo>
                    <a:cubicBezTo>
                      <a:pt x="6467" y="2286"/>
                      <a:pt x="6199" y="1"/>
                      <a:pt x="61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18"/>
              <p:cNvSpPr/>
              <p:nvPr/>
            </p:nvSpPr>
            <p:spPr>
              <a:xfrm>
                <a:off x="3255967" y="2989439"/>
                <a:ext cx="652512" cy="337619"/>
              </a:xfrm>
              <a:custGeom>
                <a:rect b="b" l="l" r="r" t="t"/>
                <a:pathLst>
                  <a:path extrusionOk="0" h="10696" w="20672">
                    <a:moveTo>
                      <a:pt x="12427" y="0"/>
                    </a:moveTo>
                    <a:lnTo>
                      <a:pt x="12427" y="15"/>
                    </a:lnTo>
                    <a:lnTo>
                      <a:pt x="12681" y="658"/>
                    </a:lnTo>
                    <a:cubicBezTo>
                      <a:pt x="12576" y="629"/>
                      <a:pt x="11042" y="273"/>
                      <a:pt x="9055" y="273"/>
                    </a:cubicBezTo>
                    <a:cubicBezTo>
                      <a:pt x="7921" y="273"/>
                      <a:pt x="6640" y="389"/>
                      <a:pt x="5392" y="747"/>
                    </a:cubicBezTo>
                    <a:lnTo>
                      <a:pt x="5407" y="762"/>
                    </a:lnTo>
                    <a:lnTo>
                      <a:pt x="5392" y="762"/>
                    </a:lnTo>
                    <a:lnTo>
                      <a:pt x="6109" y="1330"/>
                    </a:lnTo>
                    <a:cubicBezTo>
                      <a:pt x="5870" y="1434"/>
                      <a:pt x="2286" y="2943"/>
                      <a:pt x="0" y="5796"/>
                    </a:cubicBezTo>
                    <a:cubicBezTo>
                      <a:pt x="165" y="5945"/>
                      <a:pt x="1972" y="7588"/>
                      <a:pt x="4466" y="8155"/>
                    </a:cubicBezTo>
                    <a:lnTo>
                      <a:pt x="3689" y="8514"/>
                    </a:lnTo>
                    <a:cubicBezTo>
                      <a:pt x="3689" y="8514"/>
                      <a:pt x="7041" y="10001"/>
                      <a:pt x="10015" y="10001"/>
                    </a:cubicBezTo>
                    <a:cubicBezTo>
                      <a:pt x="10224" y="10001"/>
                      <a:pt x="10431" y="9993"/>
                      <a:pt x="10635" y="9978"/>
                    </a:cubicBezTo>
                    <a:lnTo>
                      <a:pt x="10635" y="9978"/>
                    </a:lnTo>
                    <a:lnTo>
                      <a:pt x="9604" y="10575"/>
                    </a:lnTo>
                    <a:cubicBezTo>
                      <a:pt x="9604" y="10575"/>
                      <a:pt x="10408" y="10695"/>
                      <a:pt x="11654" y="10695"/>
                    </a:cubicBezTo>
                    <a:cubicBezTo>
                      <a:pt x="13921" y="10695"/>
                      <a:pt x="17654" y="10297"/>
                      <a:pt x="20671" y="8051"/>
                    </a:cubicBezTo>
                    <a:lnTo>
                      <a:pt x="20671" y="8036"/>
                    </a:lnTo>
                    <a:lnTo>
                      <a:pt x="20657" y="8021"/>
                    </a:lnTo>
                    <a:lnTo>
                      <a:pt x="20642" y="7991"/>
                    </a:lnTo>
                    <a:lnTo>
                      <a:pt x="20627" y="7946"/>
                    </a:lnTo>
                    <a:lnTo>
                      <a:pt x="20612" y="7901"/>
                    </a:lnTo>
                    <a:lnTo>
                      <a:pt x="20582" y="7857"/>
                    </a:lnTo>
                    <a:lnTo>
                      <a:pt x="20567" y="7797"/>
                    </a:lnTo>
                    <a:lnTo>
                      <a:pt x="20537" y="7722"/>
                    </a:lnTo>
                    <a:lnTo>
                      <a:pt x="20507" y="7648"/>
                    </a:lnTo>
                    <a:lnTo>
                      <a:pt x="20462" y="7573"/>
                    </a:lnTo>
                    <a:lnTo>
                      <a:pt x="20418" y="7483"/>
                    </a:lnTo>
                    <a:lnTo>
                      <a:pt x="20373" y="7394"/>
                    </a:lnTo>
                    <a:lnTo>
                      <a:pt x="20328" y="7304"/>
                    </a:lnTo>
                    <a:cubicBezTo>
                      <a:pt x="20313" y="7274"/>
                      <a:pt x="20298" y="7229"/>
                      <a:pt x="20283" y="7200"/>
                    </a:cubicBezTo>
                    <a:cubicBezTo>
                      <a:pt x="19402" y="5467"/>
                      <a:pt x="17012" y="1613"/>
                      <a:pt x="12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18"/>
              <p:cNvSpPr/>
              <p:nvPr/>
            </p:nvSpPr>
            <p:spPr>
              <a:xfrm>
                <a:off x="3675560" y="3494669"/>
                <a:ext cx="490331" cy="341123"/>
              </a:xfrm>
              <a:custGeom>
                <a:rect b="b" l="l" r="r" t="t"/>
                <a:pathLst>
                  <a:path extrusionOk="0" h="10807" w="15534">
                    <a:moveTo>
                      <a:pt x="1855" y="1"/>
                    </a:moveTo>
                    <a:cubicBezTo>
                      <a:pt x="1234" y="1"/>
                      <a:pt x="602" y="57"/>
                      <a:pt x="0" y="200"/>
                    </a:cubicBezTo>
                    <a:cubicBezTo>
                      <a:pt x="0" y="200"/>
                      <a:pt x="553" y="2022"/>
                      <a:pt x="2569" y="3874"/>
                    </a:cubicBezTo>
                    <a:lnTo>
                      <a:pt x="1778" y="3874"/>
                    </a:lnTo>
                    <a:cubicBezTo>
                      <a:pt x="1778" y="3874"/>
                      <a:pt x="3898" y="6787"/>
                      <a:pt x="5855" y="8071"/>
                    </a:cubicBezTo>
                    <a:lnTo>
                      <a:pt x="4959" y="7952"/>
                    </a:lnTo>
                    <a:lnTo>
                      <a:pt x="4959" y="7952"/>
                    </a:lnTo>
                    <a:cubicBezTo>
                      <a:pt x="4959" y="7952"/>
                      <a:pt x="7764" y="10807"/>
                      <a:pt x="12135" y="10807"/>
                    </a:cubicBezTo>
                    <a:cubicBezTo>
                      <a:pt x="13101" y="10807"/>
                      <a:pt x="14144" y="10667"/>
                      <a:pt x="15250" y="10326"/>
                    </a:cubicBezTo>
                    <a:cubicBezTo>
                      <a:pt x="15250" y="10326"/>
                      <a:pt x="15533" y="7593"/>
                      <a:pt x="12935" y="3575"/>
                    </a:cubicBezTo>
                    <a:lnTo>
                      <a:pt x="12785" y="4083"/>
                    </a:lnTo>
                    <a:cubicBezTo>
                      <a:pt x="12785" y="4083"/>
                      <a:pt x="9529" y="1096"/>
                      <a:pt x="6004" y="36"/>
                    </a:cubicBezTo>
                    <a:lnTo>
                      <a:pt x="6004" y="36"/>
                    </a:lnTo>
                    <a:lnTo>
                      <a:pt x="6169" y="723"/>
                    </a:lnTo>
                    <a:cubicBezTo>
                      <a:pt x="6169" y="723"/>
                      <a:pt x="4085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18"/>
              <p:cNvSpPr/>
              <p:nvPr/>
            </p:nvSpPr>
            <p:spPr>
              <a:xfrm>
                <a:off x="3688281" y="2611322"/>
                <a:ext cx="602544" cy="1611456"/>
              </a:xfrm>
              <a:custGeom>
                <a:rect b="b" l="l" r="r" t="t"/>
                <a:pathLst>
                  <a:path extrusionOk="0" h="51052" w="19089">
                    <a:moveTo>
                      <a:pt x="120" y="1"/>
                    </a:moveTo>
                    <a:lnTo>
                      <a:pt x="0" y="76"/>
                    </a:lnTo>
                    <a:cubicBezTo>
                      <a:pt x="717" y="972"/>
                      <a:pt x="1375" y="1913"/>
                      <a:pt x="2017" y="2854"/>
                    </a:cubicBezTo>
                    <a:cubicBezTo>
                      <a:pt x="2674" y="3795"/>
                      <a:pt x="3286" y="4780"/>
                      <a:pt x="3869" y="5751"/>
                    </a:cubicBezTo>
                    <a:cubicBezTo>
                      <a:pt x="5064" y="7693"/>
                      <a:pt x="6184" y="9694"/>
                      <a:pt x="7229" y="11740"/>
                    </a:cubicBezTo>
                    <a:cubicBezTo>
                      <a:pt x="9291" y="15818"/>
                      <a:pt x="11098" y="20045"/>
                      <a:pt x="12636" y="24361"/>
                    </a:cubicBezTo>
                    <a:cubicBezTo>
                      <a:pt x="12830" y="24884"/>
                      <a:pt x="13010" y="25437"/>
                      <a:pt x="13204" y="25974"/>
                    </a:cubicBezTo>
                    <a:cubicBezTo>
                      <a:pt x="13398" y="26527"/>
                      <a:pt x="13592" y="27065"/>
                      <a:pt x="13756" y="27602"/>
                    </a:cubicBezTo>
                    <a:lnTo>
                      <a:pt x="14279" y="29245"/>
                    </a:lnTo>
                    <a:lnTo>
                      <a:pt x="14772" y="30888"/>
                    </a:lnTo>
                    <a:lnTo>
                      <a:pt x="15011" y="31710"/>
                    </a:lnTo>
                    <a:lnTo>
                      <a:pt x="15250" y="32531"/>
                    </a:lnTo>
                    <a:lnTo>
                      <a:pt x="15698" y="34189"/>
                    </a:lnTo>
                    <a:lnTo>
                      <a:pt x="16116" y="35847"/>
                    </a:lnTo>
                    <a:lnTo>
                      <a:pt x="16325" y="36683"/>
                    </a:lnTo>
                    <a:lnTo>
                      <a:pt x="16505" y="37520"/>
                    </a:lnTo>
                    <a:cubicBezTo>
                      <a:pt x="17535" y="41986"/>
                      <a:pt x="18342" y="46511"/>
                      <a:pt x="18879" y="51052"/>
                    </a:cubicBezTo>
                    <a:lnTo>
                      <a:pt x="19088" y="51022"/>
                    </a:lnTo>
                    <a:cubicBezTo>
                      <a:pt x="18536" y="46466"/>
                      <a:pt x="17729" y="41941"/>
                      <a:pt x="16684" y="37490"/>
                    </a:cubicBezTo>
                    <a:lnTo>
                      <a:pt x="16505" y="36653"/>
                    </a:lnTo>
                    <a:lnTo>
                      <a:pt x="16295" y="35817"/>
                    </a:lnTo>
                    <a:lnTo>
                      <a:pt x="15862" y="34144"/>
                    </a:lnTo>
                    <a:lnTo>
                      <a:pt x="15414" y="32471"/>
                    </a:lnTo>
                    <a:lnTo>
                      <a:pt x="15175" y="31650"/>
                    </a:lnTo>
                    <a:lnTo>
                      <a:pt x="14936" y="30828"/>
                    </a:lnTo>
                    <a:lnTo>
                      <a:pt x="14443" y="29186"/>
                    </a:lnTo>
                    <a:lnTo>
                      <a:pt x="13921" y="27558"/>
                    </a:lnTo>
                    <a:cubicBezTo>
                      <a:pt x="13741" y="27005"/>
                      <a:pt x="13562" y="26452"/>
                      <a:pt x="13368" y="25915"/>
                    </a:cubicBezTo>
                    <a:cubicBezTo>
                      <a:pt x="13189" y="25377"/>
                      <a:pt x="13010" y="24839"/>
                      <a:pt x="12800" y="24302"/>
                    </a:cubicBezTo>
                    <a:cubicBezTo>
                      <a:pt x="11247" y="19985"/>
                      <a:pt x="9425" y="15758"/>
                      <a:pt x="7349" y="11681"/>
                    </a:cubicBezTo>
                    <a:cubicBezTo>
                      <a:pt x="6303" y="9649"/>
                      <a:pt x="5183" y="7648"/>
                      <a:pt x="3988" y="5676"/>
                    </a:cubicBezTo>
                    <a:cubicBezTo>
                      <a:pt x="3391" y="4706"/>
                      <a:pt x="2779" y="3735"/>
                      <a:pt x="2136" y="2779"/>
                    </a:cubicBezTo>
                    <a:cubicBezTo>
                      <a:pt x="1494" y="1838"/>
                      <a:pt x="822" y="897"/>
                      <a:pt x="12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18"/>
              <p:cNvSpPr/>
              <p:nvPr/>
            </p:nvSpPr>
            <p:spPr>
              <a:xfrm>
                <a:off x="3347884" y="3087985"/>
                <a:ext cx="723722" cy="239515"/>
              </a:xfrm>
              <a:custGeom>
                <a:rect b="b" l="l" r="r" t="t"/>
                <a:pathLst>
                  <a:path extrusionOk="0" fill="none" h="7588" w="22928">
                    <a:moveTo>
                      <a:pt x="22927" y="7587"/>
                    </a:moveTo>
                    <a:cubicBezTo>
                      <a:pt x="22927" y="7587"/>
                      <a:pt x="11785" y="0"/>
                      <a:pt x="1" y="227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18"/>
              <p:cNvSpPr/>
              <p:nvPr/>
            </p:nvSpPr>
            <p:spPr>
              <a:xfrm>
                <a:off x="4023470" y="2831962"/>
                <a:ext cx="318270" cy="431430"/>
              </a:xfrm>
              <a:custGeom>
                <a:rect b="b" l="l" r="r" t="t"/>
                <a:pathLst>
                  <a:path extrusionOk="0" h="13668" w="10083">
                    <a:moveTo>
                      <a:pt x="9933" y="3376"/>
                    </a:moveTo>
                    <a:cubicBezTo>
                      <a:pt x="9933" y="3376"/>
                      <a:pt x="9933" y="3376"/>
                      <a:pt x="9933" y="3376"/>
                    </a:cubicBezTo>
                    <a:lnTo>
                      <a:pt x="9933" y="3376"/>
                    </a:lnTo>
                    <a:lnTo>
                      <a:pt x="9933" y="3376"/>
                    </a:lnTo>
                    <a:close/>
                    <a:moveTo>
                      <a:pt x="9739" y="1"/>
                    </a:moveTo>
                    <a:lnTo>
                      <a:pt x="9739" y="1"/>
                    </a:lnTo>
                    <a:cubicBezTo>
                      <a:pt x="6976" y="270"/>
                      <a:pt x="4526" y="1987"/>
                      <a:pt x="4526" y="1987"/>
                    </a:cubicBezTo>
                    <a:lnTo>
                      <a:pt x="4467" y="1300"/>
                    </a:lnTo>
                    <a:cubicBezTo>
                      <a:pt x="2420" y="3048"/>
                      <a:pt x="1450" y="5751"/>
                      <a:pt x="1450" y="5751"/>
                    </a:cubicBezTo>
                    <a:lnTo>
                      <a:pt x="1151" y="5333"/>
                    </a:lnTo>
                    <a:lnTo>
                      <a:pt x="1151" y="5333"/>
                    </a:lnTo>
                    <a:cubicBezTo>
                      <a:pt x="1" y="9859"/>
                      <a:pt x="2764" y="13667"/>
                      <a:pt x="2764" y="13667"/>
                    </a:cubicBezTo>
                    <a:cubicBezTo>
                      <a:pt x="6811" y="12174"/>
                      <a:pt x="8798" y="7858"/>
                      <a:pt x="8798" y="7857"/>
                    </a:cubicBezTo>
                    <a:lnTo>
                      <a:pt x="8798" y="7857"/>
                    </a:lnTo>
                    <a:lnTo>
                      <a:pt x="8006" y="8260"/>
                    </a:lnTo>
                    <a:cubicBezTo>
                      <a:pt x="9406" y="6444"/>
                      <a:pt x="9915" y="3397"/>
                      <a:pt x="9933" y="3376"/>
                    </a:cubicBezTo>
                    <a:lnTo>
                      <a:pt x="9933" y="3376"/>
                    </a:lnTo>
                    <a:lnTo>
                      <a:pt x="9395" y="3705"/>
                    </a:lnTo>
                    <a:cubicBezTo>
                      <a:pt x="10082" y="1853"/>
                      <a:pt x="9739" y="1"/>
                      <a:pt x="97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18"/>
              <p:cNvSpPr/>
              <p:nvPr/>
            </p:nvSpPr>
            <p:spPr>
              <a:xfrm>
                <a:off x="4090893" y="2884296"/>
                <a:ext cx="194756" cy="513436"/>
              </a:xfrm>
              <a:custGeom>
                <a:rect b="b" l="l" r="r" t="t"/>
                <a:pathLst>
                  <a:path extrusionOk="0" fill="none" h="16266" w="6170">
                    <a:moveTo>
                      <a:pt x="180" y="16266"/>
                    </a:moveTo>
                    <a:cubicBezTo>
                      <a:pt x="180" y="16266"/>
                      <a:pt x="1" y="6334"/>
                      <a:pt x="6169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18"/>
              <p:cNvSpPr/>
              <p:nvPr/>
            </p:nvSpPr>
            <p:spPr>
              <a:xfrm>
                <a:off x="3751443" y="3534914"/>
                <a:ext cx="495065" cy="419625"/>
              </a:xfrm>
              <a:custGeom>
                <a:rect b="b" l="l" r="r" t="t"/>
                <a:pathLst>
                  <a:path extrusionOk="0" fill="none" h="13294" w="15684">
                    <a:moveTo>
                      <a:pt x="1" y="0"/>
                    </a:moveTo>
                    <a:cubicBezTo>
                      <a:pt x="1" y="0"/>
                      <a:pt x="13368" y="6781"/>
                      <a:pt x="15683" y="1329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18"/>
              <p:cNvSpPr/>
              <p:nvPr/>
            </p:nvSpPr>
            <p:spPr>
              <a:xfrm>
                <a:off x="4225265" y="3427404"/>
                <a:ext cx="260727" cy="608699"/>
              </a:xfrm>
              <a:custGeom>
                <a:rect b="b" l="l" r="r" t="t"/>
                <a:pathLst>
                  <a:path extrusionOk="0" fill="none" h="19284" w="8260">
                    <a:moveTo>
                      <a:pt x="8260" y="1"/>
                    </a:moveTo>
                    <a:cubicBezTo>
                      <a:pt x="8260" y="1"/>
                      <a:pt x="0" y="12502"/>
                      <a:pt x="1180" y="1928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18"/>
              <p:cNvSpPr/>
              <p:nvPr/>
            </p:nvSpPr>
            <p:spPr>
              <a:xfrm>
                <a:off x="3786827" y="3358119"/>
                <a:ext cx="384714" cy="273479"/>
              </a:xfrm>
              <a:custGeom>
                <a:rect b="b" l="l" r="r" t="t"/>
                <a:pathLst>
                  <a:path extrusionOk="0" fill="none" h="8664" w="12188">
                    <a:moveTo>
                      <a:pt x="12188" y="866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18"/>
              <p:cNvSpPr/>
              <p:nvPr/>
            </p:nvSpPr>
            <p:spPr>
              <a:xfrm>
                <a:off x="3934835" y="3380751"/>
                <a:ext cx="22664" cy="98546"/>
              </a:xfrm>
              <a:custGeom>
                <a:rect b="b" l="l" r="r" t="t"/>
                <a:pathLst>
                  <a:path extrusionOk="0" fill="none" h="3122" w="718">
                    <a:moveTo>
                      <a:pt x="1" y="0"/>
                    </a:moveTo>
                    <a:lnTo>
                      <a:pt x="718" y="312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18"/>
              <p:cNvSpPr/>
              <p:nvPr/>
            </p:nvSpPr>
            <p:spPr>
              <a:xfrm>
                <a:off x="4149824" y="3259099"/>
                <a:ext cx="148545" cy="298479"/>
              </a:xfrm>
              <a:custGeom>
                <a:rect b="b" l="l" r="r" t="t"/>
                <a:pathLst>
                  <a:path extrusionOk="0" fill="none" h="9456" w="4706">
                    <a:moveTo>
                      <a:pt x="1" y="9455"/>
                    </a:moveTo>
                    <a:cubicBezTo>
                      <a:pt x="1" y="9455"/>
                      <a:pt x="2286" y="2420"/>
                      <a:pt x="4705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18"/>
              <p:cNvSpPr/>
              <p:nvPr/>
            </p:nvSpPr>
            <p:spPr>
              <a:xfrm>
                <a:off x="4182841" y="3523582"/>
                <a:ext cx="68370" cy="149965"/>
              </a:xfrm>
              <a:custGeom>
                <a:rect b="b" l="l" r="r" t="t"/>
                <a:pathLst>
                  <a:path extrusionOk="0" fill="none" h="4751" w="2166">
                    <a:moveTo>
                      <a:pt x="0" y="4750"/>
                    </a:moveTo>
                    <a:lnTo>
                      <a:pt x="2166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18"/>
              <p:cNvSpPr/>
              <p:nvPr/>
            </p:nvSpPr>
            <p:spPr>
              <a:xfrm>
                <a:off x="4212071" y="3533494"/>
                <a:ext cx="11805" cy="50472"/>
              </a:xfrm>
              <a:custGeom>
                <a:rect b="b" l="l" r="r" t="t"/>
                <a:pathLst>
                  <a:path extrusionOk="0" fill="none" h="1599" w="374">
                    <a:moveTo>
                      <a:pt x="0" y="0"/>
                    </a:moveTo>
                    <a:lnTo>
                      <a:pt x="374" y="159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18"/>
              <p:cNvSpPr/>
              <p:nvPr/>
            </p:nvSpPr>
            <p:spPr>
              <a:xfrm>
                <a:off x="3668963" y="3201588"/>
                <a:ext cx="138160" cy="48137"/>
              </a:xfrm>
              <a:custGeom>
                <a:rect b="b" l="l" r="r" t="t"/>
                <a:pathLst>
                  <a:path extrusionOk="0" fill="none" h="1525" w="4377">
                    <a:moveTo>
                      <a:pt x="4376" y="1"/>
                    </a:moveTo>
                    <a:lnTo>
                      <a:pt x="0" y="15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18"/>
              <p:cNvSpPr/>
              <p:nvPr/>
            </p:nvSpPr>
            <p:spPr>
              <a:xfrm>
                <a:off x="4101751" y="3068636"/>
                <a:ext cx="28314" cy="98577"/>
              </a:xfrm>
              <a:custGeom>
                <a:rect b="b" l="l" r="r" t="t"/>
                <a:pathLst>
                  <a:path extrusionOk="0" fill="none" h="3123" w="897">
                    <a:moveTo>
                      <a:pt x="896" y="3122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18"/>
              <p:cNvSpPr/>
              <p:nvPr/>
            </p:nvSpPr>
            <p:spPr>
              <a:xfrm>
                <a:off x="4178580" y="3003107"/>
                <a:ext cx="91033" cy="35384"/>
              </a:xfrm>
              <a:custGeom>
                <a:rect b="b" l="l" r="r" t="t"/>
                <a:pathLst>
                  <a:path extrusionOk="0" fill="none" h="1121" w="2884">
                    <a:moveTo>
                      <a:pt x="2883" y="1"/>
                    </a:moveTo>
                    <a:lnTo>
                      <a:pt x="1" y="112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18"/>
              <p:cNvSpPr/>
              <p:nvPr/>
            </p:nvSpPr>
            <p:spPr>
              <a:xfrm>
                <a:off x="4309638" y="3719727"/>
                <a:ext cx="96210" cy="48105"/>
              </a:xfrm>
              <a:custGeom>
                <a:rect b="b" l="l" r="r" t="t"/>
                <a:pathLst>
                  <a:path extrusionOk="0" fill="none" h="1524" w="3048">
                    <a:moveTo>
                      <a:pt x="3048" y="0"/>
                    </a:moveTo>
                    <a:lnTo>
                      <a:pt x="1" y="15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18"/>
              <p:cNvSpPr/>
              <p:nvPr/>
            </p:nvSpPr>
            <p:spPr>
              <a:xfrm>
                <a:off x="4368570" y="3540091"/>
                <a:ext cx="14173" cy="66034"/>
              </a:xfrm>
              <a:custGeom>
                <a:rect b="b" l="l" r="r" t="t"/>
                <a:pathLst>
                  <a:path extrusionOk="0" fill="none" h="2092" w="449">
                    <a:moveTo>
                      <a:pt x="1" y="1"/>
                    </a:moveTo>
                    <a:lnTo>
                      <a:pt x="449" y="209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18"/>
              <p:cNvSpPr/>
              <p:nvPr/>
            </p:nvSpPr>
            <p:spPr>
              <a:xfrm>
                <a:off x="3969746" y="3756500"/>
                <a:ext cx="130616" cy="10385"/>
              </a:xfrm>
              <a:custGeom>
                <a:rect b="b" l="l" r="r" t="t"/>
                <a:pathLst>
                  <a:path extrusionOk="0" fill="none" h="329" w="4138">
                    <a:moveTo>
                      <a:pt x="4137" y="32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18"/>
              <p:cNvSpPr/>
              <p:nvPr/>
            </p:nvSpPr>
            <p:spPr>
              <a:xfrm>
                <a:off x="3956994" y="3585355"/>
                <a:ext cx="19854" cy="86299"/>
              </a:xfrm>
              <a:custGeom>
                <a:rect b="b" l="l" r="r" t="t"/>
                <a:pathLst>
                  <a:path extrusionOk="0" fill="none" h="2734" w="629">
                    <a:moveTo>
                      <a:pt x="1" y="0"/>
                    </a:moveTo>
                    <a:lnTo>
                      <a:pt x="628" y="273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18"/>
              <p:cNvSpPr/>
              <p:nvPr/>
            </p:nvSpPr>
            <p:spPr>
              <a:xfrm>
                <a:off x="3783513" y="2922490"/>
                <a:ext cx="124966" cy="38225"/>
              </a:xfrm>
              <a:custGeom>
                <a:rect b="b" l="l" r="r" t="t"/>
                <a:pathLst>
                  <a:path extrusionOk="0" fill="none" h="1211" w="3959">
                    <a:moveTo>
                      <a:pt x="3958" y="1210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18"/>
              <p:cNvSpPr/>
              <p:nvPr/>
            </p:nvSpPr>
            <p:spPr>
              <a:xfrm>
                <a:off x="3824042" y="2697621"/>
                <a:ext cx="32102" cy="111740"/>
              </a:xfrm>
              <a:custGeom>
                <a:rect b="b" l="l" r="r" t="t"/>
                <a:pathLst>
                  <a:path extrusionOk="0" fill="none" h="3540" w="1017">
                    <a:moveTo>
                      <a:pt x="1017" y="0"/>
                    </a:moveTo>
                    <a:lnTo>
                      <a:pt x="1" y="354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9" name="Google Shape;1409;p18"/>
            <p:cNvGrpSpPr/>
            <p:nvPr/>
          </p:nvGrpSpPr>
          <p:grpSpPr>
            <a:xfrm flipH="1" rot="-8100000">
              <a:off x="407282" y="1203068"/>
              <a:ext cx="286310" cy="174619"/>
              <a:chOff x="7871651" y="404306"/>
              <a:chExt cx="286312" cy="174621"/>
            </a:xfrm>
          </p:grpSpPr>
          <p:sp>
            <p:nvSpPr>
              <p:cNvPr id="1410" name="Google Shape;1410;p18"/>
              <p:cNvSpPr/>
              <p:nvPr/>
            </p:nvSpPr>
            <p:spPr>
              <a:xfrm>
                <a:off x="7995249" y="404306"/>
                <a:ext cx="162715" cy="174621"/>
              </a:xfrm>
              <a:custGeom>
                <a:rect b="b" l="l" r="r" t="t"/>
                <a:pathLst>
                  <a:path extrusionOk="0" h="1540" w="1435">
                    <a:moveTo>
                      <a:pt x="210" y="1"/>
                    </a:moveTo>
                    <a:lnTo>
                      <a:pt x="210" y="1"/>
                    </a:lnTo>
                    <a:cubicBezTo>
                      <a:pt x="1" y="1315"/>
                      <a:pt x="1046" y="1539"/>
                      <a:pt x="1046" y="1539"/>
                    </a:cubicBezTo>
                    <a:cubicBezTo>
                      <a:pt x="1434" y="509"/>
                      <a:pt x="210" y="1"/>
                      <a:pt x="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18"/>
              <p:cNvSpPr/>
              <p:nvPr/>
            </p:nvSpPr>
            <p:spPr>
              <a:xfrm>
                <a:off x="7871651" y="412810"/>
                <a:ext cx="123708" cy="132213"/>
              </a:xfrm>
              <a:custGeom>
                <a:rect b="b" l="l" r="r" t="t"/>
                <a:pathLst>
                  <a:path extrusionOk="0" h="1166" w="1091">
                    <a:moveTo>
                      <a:pt x="1031" y="1"/>
                    </a:moveTo>
                    <a:cubicBezTo>
                      <a:pt x="0" y="314"/>
                      <a:pt x="194" y="1166"/>
                      <a:pt x="194" y="1166"/>
                    </a:cubicBezTo>
                    <a:cubicBezTo>
                      <a:pt x="1090" y="1076"/>
                      <a:pt x="1031" y="1"/>
                      <a:pt x="10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2" name="Google Shape;1412;p18"/>
          <p:cNvSpPr txBox="1"/>
          <p:nvPr>
            <p:ph type="title"/>
          </p:nvPr>
        </p:nvSpPr>
        <p:spPr>
          <a:xfrm>
            <a:off x="5071632" y="2385200"/>
            <a:ext cx="33591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13" name="Google Shape;1413;p18"/>
          <p:cNvSpPr txBox="1"/>
          <p:nvPr>
            <p:ph idx="1" type="subTitle"/>
          </p:nvPr>
        </p:nvSpPr>
        <p:spPr>
          <a:xfrm>
            <a:off x="5071612" y="3493400"/>
            <a:ext cx="33591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4" name="Google Shape;141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6" name="Google Shape;1416;p19"/>
          <p:cNvGrpSpPr/>
          <p:nvPr/>
        </p:nvGrpSpPr>
        <p:grpSpPr>
          <a:xfrm>
            <a:off x="-400097" y="-1390194"/>
            <a:ext cx="10707121" cy="6188942"/>
            <a:chOff x="-400097" y="-1390194"/>
            <a:chExt cx="10707121" cy="6188942"/>
          </a:xfrm>
        </p:grpSpPr>
        <p:grpSp>
          <p:nvGrpSpPr>
            <p:cNvPr id="1417" name="Google Shape;1417;p19"/>
            <p:cNvGrpSpPr/>
            <p:nvPr/>
          </p:nvGrpSpPr>
          <p:grpSpPr>
            <a:xfrm flipH="1" rot="-1468023">
              <a:off x="-150288" y="1552308"/>
              <a:ext cx="827979" cy="1076609"/>
              <a:chOff x="7054700" y="8340850"/>
              <a:chExt cx="411525" cy="535100"/>
            </a:xfrm>
          </p:grpSpPr>
          <p:sp>
            <p:nvSpPr>
              <p:cNvPr id="1418" name="Google Shape;1418;p19"/>
              <p:cNvSpPr/>
              <p:nvPr/>
            </p:nvSpPr>
            <p:spPr>
              <a:xfrm>
                <a:off x="7224975" y="8340850"/>
                <a:ext cx="101600" cy="243850"/>
              </a:xfrm>
              <a:custGeom>
                <a:rect b="b" l="l" r="r" t="t"/>
                <a:pathLst>
                  <a:path extrusionOk="0" fill="none" h="9754" w="4064">
                    <a:moveTo>
                      <a:pt x="1" y="9753"/>
                    </a:moveTo>
                    <a:cubicBezTo>
                      <a:pt x="1" y="9753"/>
                      <a:pt x="3107" y="3690"/>
                      <a:pt x="4063" y="0"/>
                    </a:cubicBezTo>
                    <a:moveTo>
                      <a:pt x="3555" y="9753"/>
                    </a:moveTo>
                    <a:cubicBezTo>
                      <a:pt x="3555" y="9753"/>
                      <a:pt x="2465" y="7050"/>
                      <a:pt x="2420" y="4496"/>
                    </a:cubicBezTo>
                  </a:path>
                </a:pathLst>
              </a:custGeom>
              <a:noFill/>
              <a:ln cap="flat" cmpd="sng" w="1567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19"/>
              <p:cNvSpPr/>
              <p:nvPr/>
            </p:nvSpPr>
            <p:spPr>
              <a:xfrm>
                <a:off x="7054700" y="8573950"/>
                <a:ext cx="252825" cy="194075"/>
              </a:xfrm>
              <a:custGeom>
                <a:rect b="b" l="l" r="r" t="t"/>
                <a:pathLst>
                  <a:path extrusionOk="0" h="7763" w="10113">
                    <a:moveTo>
                      <a:pt x="6465" y="0"/>
                    </a:moveTo>
                    <a:cubicBezTo>
                      <a:pt x="6295" y="0"/>
                      <a:pt x="6122" y="87"/>
                      <a:pt x="6020" y="250"/>
                    </a:cubicBezTo>
                    <a:cubicBezTo>
                      <a:pt x="5632" y="848"/>
                      <a:pt x="5497" y="1490"/>
                      <a:pt x="5452" y="1998"/>
                    </a:cubicBezTo>
                    <a:cubicBezTo>
                      <a:pt x="5044" y="1913"/>
                      <a:pt x="4502" y="1830"/>
                      <a:pt x="3931" y="1830"/>
                    </a:cubicBezTo>
                    <a:cubicBezTo>
                      <a:pt x="2791" y="1830"/>
                      <a:pt x="1539" y="2162"/>
                      <a:pt x="1031" y="3476"/>
                    </a:cubicBezTo>
                    <a:cubicBezTo>
                      <a:pt x="1" y="6135"/>
                      <a:pt x="4497" y="7106"/>
                      <a:pt x="4497" y="7106"/>
                    </a:cubicBezTo>
                    <a:cubicBezTo>
                      <a:pt x="4497" y="7106"/>
                      <a:pt x="5916" y="7762"/>
                      <a:pt x="7253" y="7762"/>
                    </a:cubicBezTo>
                    <a:cubicBezTo>
                      <a:pt x="8206" y="7762"/>
                      <a:pt x="9117" y="7428"/>
                      <a:pt x="9440" y="6284"/>
                    </a:cubicBezTo>
                    <a:cubicBezTo>
                      <a:pt x="10112" y="4014"/>
                      <a:pt x="7379" y="2670"/>
                      <a:pt x="6453" y="2296"/>
                    </a:cubicBezTo>
                    <a:cubicBezTo>
                      <a:pt x="6722" y="1848"/>
                      <a:pt x="7080" y="1490"/>
                      <a:pt x="7379" y="1236"/>
                    </a:cubicBezTo>
                    <a:cubicBezTo>
                      <a:pt x="7678" y="982"/>
                      <a:pt x="7603" y="519"/>
                      <a:pt x="7275" y="355"/>
                    </a:cubicBezTo>
                    <a:lnTo>
                      <a:pt x="6692" y="56"/>
                    </a:lnTo>
                    <a:cubicBezTo>
                      <a:pt x="6622" y="18"/>
                      <a:pt x="6543" y="0"/>
                      <a:pt x="6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19"/>
              <p:cNvSpPr/>
              <p:nvPr/>
            </p:nvSpPr>
            <p:spPr>
              <a:xfrm>
                <a:off x="7065175" y="8679500"/>
                <a:ext cx="190450" cy="186150"/>
              </a:xfrm>
              <a:custGeom>
                <a:rect b="b" l="l" r="r" t="t"/>
                <a:pathLst>
                  <a:path extrusionOk="0" h="7446" w="7618">
                    <a:moveTo>
                      <a:pt x="2208" y="0"/>
                    </a:moveTo>
                    <a:cubicBezTo>
                      <a:pt x="1980" y="0"/>
                      <a:pt x="1759" y="147"/>
                      <a:pt x="1688" y="389"/>
                    </a:cubicBezTo>
                    <a:lnTo>
                      <a:pt x="538" y="3840"/>
                    </a:lnTo>
                    <a:cubicBezTo>
                      <a:pt x="0" y="5438"/>
                      <a:pt x="1673" y="7021"/>
                      <a:pt x="2599" y="7335"/>
                    </a:cubicBezTo>
                    <a:cubicBezTo>
                      <a:pt x="2659" y="7365"/>
                      <a:pt x="2733" y="7379"/>
                      <a:pt x="2793" y="7379"/>
                    </a:cubicBezTo>
                    <a:cubicBezTo>
                      <a:pt x="2986" y="7422"/>
                      <a:pt x="3215" y="7445"/>
                      <a:pt x="3464" y="7445"/>
                    </a:cubicBezTo>
                    <a:cubicBezTo>
                      <a:pt x="4179" y="7445"/>
                      <a:pt x="5055" y="7251"/>
                      <a:pt x="5676" y="6752"/>
                    </a:cubicBezTo>
                    <a:lnTo>
                      <a:pt x="5691" y="6737"/>
                    </a:lnTo>
                    <a:lnTo>
                      <a:pt x="5706" y="6737"/>
                    </a:lnTo>
                    <a:lnTo>
                      <a:pt x="5721" y="6722"/>
                    </a:lnTo>
                    <a:lnTo>
                      <a:pt x="5735" y="6707"/>
                    </a:lnTo>
                    <a:lnTo>
                      <a:pt x="5750" y="6692"/>
                    </a:lnTo>
                    <a:lnTo>
                      <a:pt x="5765" y="6677"/>
                    </a:lnTo>
                    <a:lnTo>
                      <a:pt x="5780" y="6677"/>
                    </a:lnTo>
                    <a:lnTo>
                      <a:pt x="5795" y="6663"/>
                    </a:lnTo>
                    <a:lnTo>
                      <a:pt x="5795" y="6648"/>
                    </a:lnTo>
                    <a:lnTo>
                      <a:pt x="5810" y="6633"/>
                    </a:lnTo>
                    <a:lnTo>
                      <a:pt x="5825" y="6618"/>
                    </a:lnTo>
                    <a:lnTo>
                      <a:pt x="5840" y="6603"/>
                    </a:lnTo>
                    <a:lnTo>
                      <a:pt x="5855" y="6603"/>
                    </a:lnTo>
                    <a:cubicBezTo>
                      <a:pt x="6079" y="6379"/>
                      <a:pt x="6258" y="6110"/>
                      <a:pt x="6378" y="5811"/>
                    </a:cubicBezTo>
                    <a:lnTo>
                      <a:pt x="7528" y="2361"/>
                    </a:lnTo>
                    <a:cubicBezTo>
                      <a:pt x="7617" y="2122"/>
                      <a:pt x="7513" y="1853"/>
                      <a:pt x="7304" y="1704"/>
                    </a:cubicBezTo>
                    <a:cubicBezTo>
                      <a:pt x="7289" y="1674"/>
                      <a:pt x="7244" y="1659"/>
                      <a:pt x="7214" y="1644"/>
                    </a:cubicBezTo>
                    <a:cubicBezTo>
                      <a:pt x="6004" y="808"/>
                      <a:pt x="4615" y="285"/>
                      <a:pt x="3181" y="91"/>
                    </a:cubicBezTo>
                    <a:cubicBezTo>
                      <a:pt x="2868" y="46"/>
                      <a:pt x="2569" y="16"/>
                      <a:pt x="2241" y="1"/>
                    </a:cubicBezTo>
                    <a:cubicBezTo>
                      <a:pt x="2230" y="0"/>
                      <a:pt x="2219" y="0"/>
                      <a:pt x="22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19"/>
              <p:cNvSpPr/>
              <p:nvPr/>
            </p:nvSpPr>
            <p:spPr>
              <a:xfrm>
                <a:off x="7064800" y="8679875"/>
                <a:ext cx="79550" cy="184500"/>
              </a:xfrm>
              <a:custGeom>
                <a:rect b="b" l="l" r="r" t="t"/>
                <a:pathLst>
                  <a:path extrusionOk="0" h="7380" w="3182">
                    <a:moveTo>
                      <a:pt x="2223" y="0"/>
                    </a:moveTo>
                    <a:cubicBezTo>
                      <a:pt x="1982" y="0"/>
                      <a:pt x="1759" y="161"/>
                      <a:pt x="1688" y="389"/>
                    </a:cubicBezTo>
                    <a:lnTo>
                      <a:pt x="538" y="3825"/>
                    </a:lnTo>
                    <a:cubicBezTo>
                      <a:pt x="0" y="5438"/>
                      <a:pt x="1688" y="7021"/>
                      <a:pt x="2599" y="7335"/>
                    </a:cubicBezTo>
                    <a:cubicBezTo>
                      <a:pt x="2659" y="7364"/>
                      <a:pt x="2733" y="7364"/>
                      <a:pt x="2793" y="7379"/>
                    </a:cubicBezTo>
                    <a:cubicBezTo>
                      <a:pt x="1688" y="4616"/>
                      <a:pt x="2554" y="1629"/>
                      <a:pt x="3182" y="91"/>
                    </a:cubicBezTo>
                    <a:cubicBezTo>
                      <a:pt x="2868" y="46"/>
                      <a:pt x="2569" y="16"/>
                      <a:pt x="2256" y="1"/>
                    </a:cubicBezTo>
                    <a:cubicBezTo>
                      <a:pt x="2245" y="0"/>
                      <a:pt x="2234" y="0"/>
                      <a:pt x="22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19"/>
              <p:cNvSpPr/>
              <p:nvPr/>
            </p:nvSpPr>
            <p:spPr>
              <a:xfrm>
                <a:off x="7220125" y="8580850"/>
                <a:ext cx="246100" cy="190825"/>
              </a:xfrm>
              <a:custGeom>
                <a:rect b="b" l="l" r="r" t="t"/>
                <a:pathLst>
                  <a:path extrusionOk="0" h="7633" w="9844">
                    <a:moveTo>
                      <a:pt x="4066" y="0"/>
                    </a:moveTo>
                    <a:cubicBezTo>
                      <a:pt x="4046" y="0"/>
                      <a:pt x="4025" y="2"/>
                      <a:pt x="4003" y="4"/>
                    </a:cubicBezTo>
                    <a:lnTo>
                      <a:pt x="3361" y="49"/>
                    </a:lnTo>
                    <a:cubicBezTo>
                      <a:pt x="3092" y="79"/>
                      <a:pt x="2883" y="318"/>
                      <a:pt x="2883" y="587"/>
                    </a:cubicBezTo>
                    <a:cubicBezTo>
                      <a:pt x="2883" y="1304"/>
                      <a:pt x="3107" y="1916"/>
                      <a:pt x="3346" y="2364"/>
                    </a:cubicBezTo>
                    <a:cubicBezTo>
                      <a:pt x="2181" y="2797"/>
                      <a:pt x="0" y="3902"/>
                      <a:pt x="419" y="5964"/>
                    </a:cubicBezTo>
                    <a:cubicBezTo>
                      <a:pt x="671" y="7283"/>
                      <a:pt x="1762" y="7633"/>
                      <a:pt x="2847" y="7633"/>
                    </a:cubicBezTo>
                    <a:cubicBezTo>
                      <a:pt x="4071" y="7633"/>
                      <a:pt x="5288" y="7188"/>
                      <a:pt x="5288" y="7188"/>
                    </a:cubicBezTo>
                    <a:cubicBezTo>
                      <a:pt x="5288" y="7188"/>
                      <a:pt x="9843" y="6576"/>
                      <a:pt x="9022" y="3843"/>
                    </a:cubicBezTo>
                    <a:cubicBezTo>
                      <a:pt x="8564" y="2286"/>
                      <a:pt x="7004" y="1949"/>
                      <a:pt x="5754" y="1949"/>
                    </a:cubicBezTo>
                    <a:cubicBezTo>
                      <a:pt x="5169" y="1949"/>
                      <a:pt x="4652" y="2023"/>
                      <a:pt x="4347" y="2080"/>
                    </a:cubicBezTo>
                    <a:cubicBezTo>
                      <a:pt x="4332" y="1557"/>
                      <a:pt x="4451" y="1065"/>
                      <a:pt x="4571" y="691"/>
                    </a:cubicBezTo>
                    <a:cubicBezTo>
                      <a:pt x="4669" y="339"/>
                      <a:pt x="4409" y="0"/>
                      <a:pt x="40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19"/>
              <p:cNvSpPr/>
              <p:nvPr/>
            </p:nvSpPr>
            <p:spPr>
              <a:xfrm>
                <a:off x="7266800" y="8692100"/>
                <a:ext cx="174400" cy="183850"/>
              </a:xfrm>
              <a:custGeom>
                <a:rect b="b" l="l" r="r" t="t"/>
                <a:pathLst>
                  <a:path extrusionOk="0" h="7354" w="6976">
                    <a:moveTo>
                      <a:pt x="5102" y="1"/>
                    </a:moveTo>
                    <a:cubicBezTo>
                      <a:pt x="3724" y="1"/>
                      <a:pt x="2379" y="298"/>
                      <a:pt x="1151" y="856"/>
                    </a:cubicBezTo>
                    <a:cubicBezTo>
                      <a:pt x="882" y="976"/>
                      <a:pt x="598" y="1140"/>
                      <a:pt x="329" y="1289"/>
                    </a:cubicBezTo>
                    <a:cubicBezTo>
                      <a:pt x="105" y="1409"/>
                      <a:pt x="0" y="1663"/>
                      <a:pt x="60" y="1917"/>
                    </a:cubicBezTo>
                    <a:lnTo>
                      <a:pt x="912" y="5442"/>
                    </a:lnTo>
                    <a:cubicBezTo>
                      <a:pt x="1249" y="6815"/>
                      <a:pt x="2901" y="7354"/>
                      <a:pt x="3984" y="7354"/>
                    </a:cubicBezTo>
                    <a:cubicBezTo>
                      <a:pt x="4196" y="7354"/>
                      <a:pt x="4387" y="7333"/>
                      <a:pt x="4541" y="7294"/>
                    </a:cubicBezTo>
                    <a:cubicBezTo>
                      <a:pt x="4601" y="7279"/>
                      <a:pt x="4660" y="7264"/>
                      <a:pt x="4735" y="7234"/>
                    </a:cubicBezTo>
                    <a:cubicBezTo>
                      <a:pt x="5452" y="6980"/>
                      <a:pt x="6483" y="6173"/>
                      <a:pt x="6826" y="5158"/>
                    </a:cubicBezTo>
                    <a:lnTo>
                      <a:pt x="6841" y="5143"/>
                    </a:lnTo>
                    <a:lnTo>
                      <a:pt x="6841" y="5113"/>
                    </a:lnTo>
                    <a:lnTo>
                      <a:pt x="6856" y="5098"/>
                    </a:lnTo>
                    <a:lnTo>
                      <a:pt x="6856" y="5083"/>
                    </a:lnTo>
                    <a:lnTo>
                      <a:pt x="6856" y="5068"/>
                    </a:lnTo>
                    <a:lnTo>
                      <a:pt x="6871" y="5053"/>
                    </a:lnTo>
                    <a:lnTo>
                      <a:pt x="6871" y="5038"/>
                    </a:lnTo>
                    <a:lnTo>
                      <a:pt x="6871" y="5008"/>
                    </a:lnTo>
                    <a:lnTo>
                      <a:pt x="6886" y="4994"/>
                    </a:lnTo>
                    <a:lnTo>
                      <a:pt x="6886" y="4979"/>
                    </a:lnTo>
                    <a:lnTo>
                      <a:pt x="6886" y="4964"/>
                    </a:lnTo>
                    <a:lnTo>
                      <a:pt x="6886" y="4949"/>
                    </a:lnTo>
                    <a:cubicBezTo>
                      <a:pt x="6961" y="4635"/>
                      <a:pt x="6975" y="4307"/>
                      <a:pt x="6901" y="3978"/>
                    </a:cubicBezTo>
                    <a:lnTo>
                      <a:pt x="6035" y="453"/>
                    </a:lnTo>
                    <a:cubicBezTo>
                      <a:pt x="5975" y="199"/>
                      <a:pt x="5766" y="20"/>
                      <a:pt x="5497" y="5"/>
                    </a:cubicBezTo>
                    <a:lnTo>
                      <a:pt x="5392" y="5"/>
                    </a:lnTo>
                    <a:cubicBezTo>
                      <a:pt x="5295" y="2"/>
                      <a:pt x="5199" y="1"/>
                      <a:pt x="51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19"/>
              <p:cNvSpPr/>
              <p:nvPr/>
            </p:nvSpPr>
            <p:spPr>
              <a:xfrm>
                <a:off x="7266800" y="8713500"/>
                <a:ext cx="118400" cy="162450"/>
              </a:xfrm>
              <a:custGeom>
                <a:rect b="b" l="l" r="r" t="t"/>
                <a:pathLst>
                  <a:path extrusionOk="0" h="6498" w="4736">
                    <a:moveTo>
                      <a:pt x="1151" y="0"/>
                    </a:moveTo>
                    <a:cubicBezTo>
                      <a:pt x="882" y="120"/>
                      <a:pt x="598" y="269"/>
                      <a:pt x="329" y="433"/>
                    </a:cubicBezTo>
                    <a:cubicBezTo>
                      <a:pt x="105" y="553"/>
                      <a:pt x="0" y="807"/>
                      <a:pt x="60" y="1061"/>
                    </a:cubicBezTo>
                    <a:lnTo>
                      <a:pt x="912" y="4586"/>
                    </a:lnTo>
                    <a:cubicBezTo>
                      <a:pt x="1249" y="5959"/>
                      <a:pt x="2901" y="6498"/>
                      <a:pt x="3984" y="6498"/>
                    </a:cubicBezTo>
                    <a:cubicBezTo>
                      <a:pt x="4196" y="6498"/>
                      <a:pt x="4387" y="6477"/>
                      <a:pt x="4541" y="6438"/>
                    </a:cubicBezTo>
                    <a:cubicBezTo>
                      <a:pt x="4601" y="6423"/>
                      <a:pt x="4660" y="6408"/>
                      <a:pt x="4735" y="6378"/>
                    </a:cubicBezTo>
                    <a:cubicBezTo>
                      <a:pt x="2316" y="4645"/>
                      <a:pt x="1449" y="1658"/>
                      <a:pt x="11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19"/>
              <p:cNvSpPr/>
              <p:nvPr/>
            </p:nvSpPr>
            <p:spPr>
              <a:xfrm>
                <a:off x="7292575" y="8422250"/>
                <a:ext cx="159825" cy="136675"/>
              </a:xfrm>
              <a:custGeom>
                <a:rect b="b" l="l" r="r" t="t"/>
                <a:pathLst>
                  <a:path extrusionOk="0" h="5467" w="6393">
                    <a:moveTo>
                      <a:pt x="1090" y="0"/>
                    </a:moveTo>
                    <a:cubicBezTo>
                      <a:pt x="1090" y="1"/>
                      <a:pt x="0" y="4541"/>
                      <a:pt x="5422" y="5467"/>
                    </a:cubicBezTo>
                    <a:lnTo>
                      <a:pt x="5437" y="5467"/>
                    </a:lnTo>
                    <a:cubicBezTo>
                      <a:pt x="5437" y="5467"/>
                      <a:pt x="6393" y="1479"/>
                      <a:pt x="10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19"/>
              <p:cNvSpPr/>
              <p:nvPr/>
            </p:nvSpPr>
            <p:spPr>
              <a:xfrm>
                <a:off x="7306375" y="8404700"/>
                <a:ext cx="97850" cy="124000"/>
              </a:xfrm>
              <a:custGeom>
                <a:rect b="b" l="l" r="r" t="t"/>
                <a:pathLst>
                  <a:path extrusionOk="0" fill="none" h="4960" w="3914">
                    <a:moveTo>
                      <a:pt x="1" y="0"/>
                    </a:moveTo>
                    <a:lnTo>
                      <a:pt x="3914" y="495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19"/>
              <p:cNvSpPr/>
              <p:nvPr/>
            </p:nvSpPr>
            <p:spPr>
              <a:xfrm>
                <a:off x="7104375" y="8455100"/>
                <a:ext cx="188200" cy="154625"/>
              </a:xfrm>
              <a:custGeom>
                <a:rect b="b" l="l" r="r" t="t"/>
                <a:pathLst>
                  <a:path extrusionOk="0" h="6185" w="7528">
                    <a:moveTo>
                      <a:pt x="6796" y="1"/>
                    </a:moveTo>
                    <a:lnTo>
                      <a:pt x="6796" y="1"/>
                    </a:lnTo>
                    <a:cubicBezTo>
                      <a:pt x="0" y="1091"/>
                      <a:pt x="643" y="6184"/>
                      <a:pt x="643" y="6184"/>
                    </a:cubicBezTo>
                    <a:lnTo>
                      <a:pt x="673" y="6184"/>
                    </a:lnTo>
                    <a:cubicBezTo>
                      <a:pt x="7528" y="5796"/>
                      <a:pt x="6796" y="1"/>
                      <a:pt x="67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19"/>
              <p:cNvSpPr/>
              <p:nvPr/>
            </p:nvSpPr>
            <p:spPr>
              <a:xfrm>
                <a:off x="7154775" y="8435700"/>
                <a:ext cx="138925" cy="140025"/>
              </a:xfrm>
              <a:custGeom>
                <a:rect b="b" l="l" r="r" t="t"/>
                <a:pathLst>
                  <a:path extrusionOk="0" fill="none" h="5601" w="5557">
                    <a:moveTo>
                      <a:pt x="5557" y="0"/>
                    </a:moveTo>
                    <a:lnTo>
                      <a:pt x="1" y="560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9" name="Google Shape;1429;p19"/>
            <p:cNvGrpSpPr/>
            <p:nvPr/>
          </p:nvGrpSpPr>
          <p:grpSpPr>
            <a:xfrm flipH="1">
              <a:off x="-400097" y="365259"/>
              <a:ext cx="1441910" cy="1401571"/>
              <a:chOff x="4719681" y="3910588"/>
              <a:chExt cx="1477670" cy="1436330"/>
            </a:xfrm>
          </p:grpSpPr>
          <p:sp>
            <p:nvSpPr>
              <p:cNvPr id="1430" name="Google Shape;1430;p19"/>
              <p:cNvSpPr/>
              <p:nvPr/>
            </p:nvSpPr>
            <p:spPr>
              <a:xfrm>
                <a:off x="4918697" y="3910588"/>
                <a:ext cx="1278654" cy="1245050"/>
              </a:xfrm>
              <a:custGeom>
                <a:rect b="b" l="l" r="r" t="t"/>
                <a:pathLst>
                  <a:path extrusionOk="0" h="23823" w="24466">
                    <a:moveTo>
                      <a:pt x="1" y="0"/>
                    </a:moveTo>
                    <a:lnTo>
                      <a:pt x="1" y="15"/>
                    </a:lnTo>
                    <a:cubicBezTo>
                      <a:pt x="1" y="15"/>
                      <a:pt x="22" y="37"/>
                      <a:pt x="62" y="77"/>
                    </a:cubicBezTo>
                    <a:lnTo>
                      <a:pt x="62" y="77"/>
                    </a:lnTo>
                    <a:lnTo>
                      <a:pt x="1" y="0"/>
                    </a:lnTo>
                    <a:close/>
                    <a:moveTo>
                      <a:pt x="62" y="77"/>
                    </a:moveTo>
                    <a:lnTo>
                      <a:pt x="18969" y="23823"/>
                    </a:lnTo>
                    <a:lnTo>
                      <a:pt x="22136" y="20417"/>
                    </a:lnTo>
                    <a:lnTo>
                      <a:pt x="21240" y="20776"/>
                    </a:lnTo>
                    <a:lnTo>
                      <a:pt x="21240" y="20776"/>
                    </a:lnTo>
                    <a:lnTo>
                      <a:pt x="24077" y="17953"/>
                    </a:lnTo>
                    <a:lnTo>
                      <a:pt x="23331" y="18058"/>
                    </a:lnTo>
                    <a:lnTo>
                      <a:pt x="23331" y="18058"/>
                    </a:lnTo>
                    <a:lnTo>
                      <a:pt x="24466" y="16400"/>
                    </a:lnTo>
                    <a:lnTo>
                      <a:pt x="24466" y="16400"/>
                    </a:lnTo>
                    <a:cubicBezTo>
                      <a:pt x="24383" y="16414"/>
                      <a:pt x="24307" y="16420"/>
                      <a:pt x="24235" y="16420"/>
                    </a:cubicBezTo>
                    <a:cubicBezTo>
                      <a:pt x="22322" y="16420"/>
                      <a:pt x="24182" y="11591"/>
                      <a:pt x="24182" y="11590"/>
                    </a:cubicBezTo>
                    <a:lnTo>
                      <a:pt x="24182" y="11590"/>
                    </a:lnTo>
                    <a:cubicBezTo>
                      <a:pt x="24104" y="11626"/>
                      <a:pt x="24033" y="11642"/>
                      <a:pt x="23968" y="11642"/>
                    </a:cubicBezTo>
                    <a:cubicBezTo>
                      <a:pt x="23026" y="11642"/>
                      <a:pt x="23510" y="8097"/>
                      <a:pt x="23510" y="8095"/>
                    </a:cubicBezTo>
                    <a:lnTo>
                      <a:pt x="23510" y="8095"/>
                    </a:lnTo>
                    <a:cubicBezTo>
                      <a:pt x="22919" y="10108"/>
                      <a:pt x="21833" y="10302"/>
                      <a:pt x="21435" y="10302"/>
                    </a:cubicBezTo>
                    <a:cubicBezTo>
                      <a:pt x="21340" y="10302"/>
                      <a:pt x="21284" y="10291"/>
                      <a:pt x="21284" y="10291"/>
                    </a:cubicBezTo>
                    <a:cubicBezTo>
                      <a:pt x="21284" y="10291"/>
                      <a:pt x="20344" y="11977"/>
                      <a:pt x="19409" y="11977"/>
                    </a:cubicBezTo>
                    <a:cubicBezTo>
                      <a:pt x="19183" y="11977"/>
                      <a:pt x="18957" y="11879"/>
                      <a:pt x="18745" y="11635"/>
                    </a:cubicBezTo>
                    <a:cubicBezTo>
                      <a:pt x="17640" y="10396"/>
                      <a:pt x="20448" y="8663"/>
                      <a:pt x="20448" y="8663"/>
                    </a:cubicBezTo>
                    <a:lnTo>
                      <a:pt x="20448" y="8663"/>
                    </a:lnTo>
                    <a:cubicBezTo>
                      <a:pt x="20433" y="8664"/>
                      <a:pt x="20418" y="8664"/>
                      <a:pt x="20404" y="8664"/>
                    </a:cubicBezTo>
                    <a:cubicBezTo>
                      <a:pt x="19350" y="8664"/>
                      <a:pt x="21284" y="5960"/>
                      <a:pt x="21284" y="5960"/>
                    </a:cubicBezTo>
                    <a:lnTo>
                      <a:pt x="21284" y="5960"/>
                    </a:lnTo>
                    <a:cubicBezTo>
                      <a:pt x="21199" y="5985"/>
                      <a:pt x="21125" y="5996"/>
                      <a:pt x="21060" y="5996"/>
                    </a:cubicBezTo>
                    <a:cubicBezTo>
                      <a:pt x="20045" y="5996"/>
                      <a:pt x="21404" y="3107"/>
                      <a:pt x="21404" y="3107"/>
                    </a:cubicBezTo>
                    <a:lnTo>
                      <a:pt x="21404" y="3107"/>
                    </a:lnTo>
                    <a:cubicBezTo>
                      <a:pt x="21404" y="3107"/>
                      <a:pt x="21162" y="3309"/>
                      <a:pt x="20897" y="3309"/>
                    </a:cubicBezTo>
                    <a:cubicBezTo>
                      <a:pt x="20801" y="3309"/>
                      <a:pt x="20703" y="3283"/>
                      <a:pt x="20612" y="3211"/>
                    </a:cubicBezTo>
                    <a:cubicBezTo>
                      <a:pt x="20299" y="2928"/>
                      <a:pt x="20791" y="867"/>
                      <a:pt x="20792" y="866"/>
                    </a:cubicBezTo>
                    <a:lnTo>
                      <a:pt x="20792" y="866"/>
                    </a:lnTo>
                    <a:cubicBezTo>
                      <a:pt x="20791" y="867"/>
                      <a:pt x="19940" y="2181"/>
                      <a:pt x="18969" y="2569"/>
                    </a:cubicBezTo>
                    <a:cubicBezTo>
                      <a:pt x="18858" y="2615"/>
                      <a:pt x="18769" y="2636"/>
                      <a:pt x="18700" y="2636"/>
                    </a:cubicBezTo>
                    <a:cubicBezTo>
                      <a:pt x="18164" y="2636"/>
                      <a:pt x="18760" y="1419"/>
                      <a:pt x="18760" y="1419"/>
                    </a:cubicBezTo>
                    <a:lnTo>
                      <a:pt x="18760" y="1419"/>
                    </a:lnTo>
                    <a:cubicBezTo>
                      <a:pt x="18760" y="1419"/>
                      <a:pt x="18118" y="2121"/>
                      <a:pt x="17789" y="2300"/>
                    </a:cubicBezTo>
                    <a:cubicBezTo>
                      <a:pt x="17746" y="2324"/>
                      <a:pt x="17708" y="2335"/>
                      <a:pt x="17675" y="2335"/>
                    </a:cubicBezTo>
                    <a:cubicBezTo>
                      <a:pt x="17465" y="2335"/>
                      <a:pt x="17476" y="1897"/>
                      <a:pt x="17476" y="1897"/>
                    </a:cubicBezTo>
                    <a:lnTo>
                      <a:pt x="17476" y="1897"/>
                    </a:lnTo>
                    <a:cubicBezTo>
                      <a:pt x="17476" y="1897"/>
                      <a:pt x="16744" y="3495"/>
                      <a:pt x="16117" y="4033"/>
                    </a:cubicBezTo>
                    <a:cubicBezTo>
                      <a:pt x="15967" y="4157"/>
                      <a:pt x="15841" y="4205"/>
                      <a:pt x="15735" y="4205"/>
                    </a:cubicBezTo>
                    <a:cubicBezTo>
                      <a:pt x="15395" y="4205"/>
                      <a:pt x="15265" y="3719"/>
                      <a:pt x="15265" y="3719"/>
                    </a:cubicBezTo>
                    <a:cubicBezTo>
                      <a:pt x="15265" y="3719"/>
                      <a:pt x="14892" y="7319"/>
                      <a:pt x="14638" y="7408"/>
                    </a:cubicBezTo>
                    <a:cubicBezTo>
                      <a:pt x="14630" y="7411"/>
                      <a:pt x="14621" y="7412"/>
                      <a:pt x="14613" y="7412"/>
                    </a:cubicBezTo>
                    <a:cubicBezTo>
                      <a:pt x="14367" y="7412"/>
                      <a:pt x="14115" y="6393"/>
                      <a:pt x="14115" y="6393"/>
                    </a:cubicBezTo>
                    <a:lnTo>
                      <a:pt x="14115" y="6393"/>
                    </a:lnTo>
                    <a:cubicBezTo>
                      <a:pt x="14115" y="6394"/>
                      <a:pt x="14305" y="9930"/>
                      <a:pt x="12993" y="9930"/>
                    </a:cubicBezTo>
                    <a:cubicBezTo>
                      <a:pt x="12928" y="9930"/>
                      <a:pt x="12859" y="9921"/>
                      <a:pt x="12786" y="9903"/>
                    </a:cubicBezTo>
                    <a:cubicBezTo>
                      <a:pt x="11233" y="9514"/>
                      <a:pt x="12890" y="6572"/>
                      <a:pt x="12890" y="6572"/>
                    </a:cubicBezTo>
                    <a:lnTo>
                      <a:pt x="12890" y="6572"/>
                    </a:lnTo>
                    <a:cubicBezTo>
                      <a:pt x="12762" y="6617"/>
                      <a:pt x="12660" y="6637"/>
                      <a:pt x="12582" y="6637"/>
                    </a:cubicBezTo>
                    <a:cubicBezTo>
                      <a:pt x="11771" y="6637"/>
                      <a:pt x="13473" y="4451"/>
                      <a:pt x="13473" y="4451"/>
                    </a:cubicBezTo>
                    <a:lnTo>
                      <a:pt x="13473" y="4451"/>
                    </a:lnTo>
                    <a:cubicBezTo>
                      <a:pt x="13222" y="4601"/>
                      <a:pt x="13020" y="4663"/>
                      <a:pt x="12858" y="4663"/>
                    </a:cubicBezTo>
                    <a:cubicBezTo>
                      <a:pt x="12031" y="4663"/>
                      <a:pt x="12218" y="3047"/>
                      <a:pt x="12218" y="3047"/>
                    </a:cubicBezTo>
                    <a:lnTo>
                      <a:pt x="12218" y="3047"/>
                    </a:lnTo>
                    <a:cubicBezTo>
                      <a:pt x="12128" y="3072"/>
                      <a:pt x="12044" y="3083"/>
                      <a:pt x="11965" y="3083"/>
                    </a:cubicBezTo>
                    <a:cubicBezTo>
                      <a:pt x="10858" y="3083"/>
                      <a:pt x="10949" y="778"/>
                      <a:pt x="10949" y="777"/>
                    </a:cubicBezTo>
                    <a:lnTo>
                      <a:pt x="10949" y="777"/>
                    </a:lnTo>
                    <a:cubicBezTo>
                      <a:pt x="10949" y="777"/>
                      <a:pt x="10769" y="1569"/>
                      <a:pt x="10172" y="2494"/>
                    </a:cubicBezTo>
                    <a:cubicBezTo>
                      <a:pt x="9918" y="2872"/>
                      <a:pt x="9672" y="2983"/>
                      <a:pt x="9470" y="2983"/>
                    </a:cubicBezTo>
                    <a:cubicBezTo>
                      <a:pt x="9187" y="2983"/>
                      <a:pt x="8992" y="2763"/>
                      <a:pt x="8992" y="2763"/>
                    </a:cubicBezTo>
                    <a:lnTo>
                      <a:pt x="8992" y="2763"/>
                    </a:lnTo>
                    <a:cubicBezTo>
                      <a:pt x="8992" y="2764"/>
                      <a:pt x="9291" y="3376"/>
                      <a:pt x="9127" y="4272"/>
                    </a:cubicBezTo>
                    <a:cubicBezTo>
                      <a:pt x="9056" y="4630"/>
                      <a:pt x="8861" y="4739"/>
                      <a:pt x="8650" y="4739"/>
                    </a:cubicBezTo>
                    <a:cubicBezTo>
                      <a:pt x="8324" y="4739"/>
                      <a:pt x="7962" y="4481"/>
                      <a:pt x="7962" y="4481"/>
                    </a:cubicBezTo>
                    <a:lnTo>
                      <a:pt x="7962" y="4481"/>
                    </a:lnTo>
                    <a:cubicBezTo>
                      <a:pt x="7962" y="4481"/>
                      <a:pt x="9664" y="7408"/>
                      <a:pt x="7992" y="7588"/>
                    </a:cubicBezTo>
                    <a:cubicBezTo>
                      <a:pt x="7959" y="7591"/>
                      <a:pt x="7928" y="7593"/>
                      <a:pt x="7898" y="7593"/>
                    </a:cubicBezTo>
                    <a:cubicBezTo>
                      <a:pt x="6356" y="7593"/>
                      <a:pt x="7304" y="3183"/>
                      <a:pt x="7304" y="3181"/>
                    </a:cubicBezTo>
                    <a:lnTo>
                      <a:pt x="7304" y="3181"/>
                    </a:lnTo>
                    <a:cubicBezTo>
                      <a:pt x="7304" y="3182"/>
                      <a:pt x="6973" y="3977"/>
                      <a:pt x="6438" y="3977"/>
                    </a:cubicBezTo>
                    <a:cubicBezTo>
                      <a:pt x="6302" y="3977"/>
                      <a:pt x="6151" y="3925"/>
                      <a:pt x="5990" y="3794"/>
                    </a:cubicBezTo>
                    <a:cubicBezTo>
                      <a:pt x="5214" y="3167"/>
                      <a:pt x="5437" y="1674"/>
                      <a:pt x="5438" y="1673"/>
                    </a:cubicBezTo>
                    <a:lnTo>
                      <a:pt x="5438" y="1673"/>
                    </a:lnTo>
                    <a:cubicBezTo>
                      <a:pt x="5255" y="2325"/>
                      <a:pt x="5004" y="2560"/>
                      <a:pt x="4737" y="2560"/>
                    </a:cubicBezTo>
                    <a:cubicBezTo>
                      <a:pt x="4044" y="2560"/>
                      <a:pt x="3242" y="971"/>
                      <a:pt x="3242" y="971"/>
                    </a:cubicBezTo>
                    <a:cubicBezTo>
                      <a:pt x="3066" y="1370"/>
                      <a:pt x="2786" y="1522"/>
                      <a:pt x="2464" y="1522"/>
                    </a:cubicBezTo>
                    <a:cubicBezTo>
                      <a:pt x="1571" y="1522"/>
                      <a:pt x="346" y="359"/>
                      <a:pt x="62" y="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31" name="Google Shape;1431;p19"/>
              <p:cNvGrpSpPr/>
              <p:nvPr/>
            </p:nvGrpSpPr>
            <p:grpSpPr>
              <a:xfrm>
                <a:off x="4719681" y="3910588"/>
                <a:ext cx="1387935" cy="1436330"/>
                <a:chOff x="4719681" y="3910588"/>
                <a:chExt cx="1387935" cy="1436330"/>
              </a:xfrm>
            </p:grpSpPr>
            <p:sp>
              <p:nvSpPr>
                <p:cNvPr id="1432" name="Google Shape;1432;p19"/>
                <p:cNvSpPr/>
                <p:nvPr/>
              </p:nvSpPr>
              <p:spPr>
                <a:xfrm>
                  <a:off x="4719681" y="3910588"/>
                  <a:ext cx="1189651" cy="1436330"/>
                </a:xfrm>
                <a:custGeom>
                  <a:rect b="b" l="l" r="r" t="t"/>
                  <a:pathLst>
                    <a:path extrusionOk="0" h="27483" w="22763">
                      <a:moveTo>
                        <a:pt x="3809" y="0"/>
                      </a:moveTo>
                      <a:lnTo>
                        <a:pt x="3809" y="15"/>
                      </a:lnTo>
                      <a:cubicBezTo>
                        <a:pt x="3809" y="15"/>
                        <a:pt x="5795" y="3047"/>
                        <a:pt x="4033" y="3376"/>
                      </a:cubicBezTo>
                      <a:cubicBezTo>
                        <a:pt x="4033" y="3376"/>
                        <a:pt x="6647" y="5571"/>
                        <a:pt x="4212" y="5676"/>
                      </a:cubicBezTo>
                      <a:cubicBezTo>
                        <a:pt x="4212" y="5676"/>
                        <a:pt x="5721" y="5795"/>
                        <a:pt x="6169" y="6706"/>
                      </a:cubicBezTo>
                      <a:cubicBezTo>
                        <a:pt x="6617" y="7602"/>
                        <a:pt x="5258" y="7856"/>
                        <a:pt x="5258" y="7856"/>
                      </a:cubicBezTo>
                      <a:cubicBezTo>
                        <a:pt x="5258" y="7856"/>
                        <a:pt x="9947" y="7916"/>
                        <a:pt x="9410" y="9499"/>
                      </a:cubicBezTo>
                      <a:cubicBezTo>
                        <a:pt x="9269" y="9907"/>
                        <a:pt x="9003" y="10059"/>
                        <a:pt x="8685" y="10059"/>
                      </a:cubicBezTo>
                      <a:cubicBezTo>
                        <a:pt x="7759" y="10059"/>
                        <a:pt x="6393" y="8768"/>
                        <a:pt x="6393" y="8767"/>
                      </a:cubicBezTo>
                      <a:lnTo>
                        <a:pt x="6393" y="8767"/>
                      </a:lnTo>
                      <a:cubicBezTo>
                        <a:pt x="6393" y="8768"/>
                        <a:pt x="6824" y="9859"/>
                        <a:pt x="5981" y="9859"/>
                      </a:cubicBezTo>
                      <a:cubicBezTo>
                        <a:pt x="5965" y="9859"/>
                        <a:pt x="5947" y="9859"/>
                        <a:pt x="5930" y="9858"/>
                      </a:cubicBezTo>
                      <a:cubicBezTo>
                        <a:pt x="5019" y="9813"/>
                        <a:pt x="4496" y="9395"/>
                        <a:pt x="4496" y="9395"/>
                      </a:cubicBezTo>
                      <a:lnTo>
                        <a:pt x="4496" y="9395"/>
                      </a:lnTo>
                      <a:cubicBezTo>
                        <a:pt x="4496" y="9395"/>
                        <a:pt x="5004" y="10082"/>
                        <a:pt x="3973" y="10470"/>
                      </a:cubicBezTo>
                      <a:cubicBezTo>
                        <a:pt x="2943" y="10858"/>
                        <a:pt x="2121" y="10858"/>
                        <a:pt x="2121" y="10858"/>
                      </a:cubicBezTo>
                      <a:cubicBezTo>
                        <a:pt x="2121" y="10858"/>
                        <a:pt x="4720" y="11366"/>
                        <a:pt x="4048" y="12606"/>
                      </a:cubicBezTo>
                      <a:cubicBezTo>
                        <a:pt x="4048" y="12606"/>
                        <a:pt x="6393" y="12845"/>
                        <a:pt x="5153" y="14144"/>
                      </a:cubicBezTo>
                      <a:cubicBezTo>
                        <a:pt x="5153" y="14144"/>
                        <a:pt x="6546" y="13493"/>
                        <a:pt x="7175" y="13493"/>
                      </a:cubicBezTo>
                      <a:cubicBezTo>
                        <a:pt x="7469" y="13493"/>
                        <a:pt x="7596" y="13636"/>
                        <a:pt x="7334" y="14055"/>
                      </a:cubicBezTo>
                      <a:cubicBezTo>
                        <a:pt x="7334" y="14055"/>
                        <a:pt x="8304" y="13769"/>
                        <a:pt x="9187" y="13769"/>
                      </a:cubicBezTo>
                      <a:cubicBezTo>
                        <a:pt x="9919" y="13769"/>
                        <a:pt x="10591" y="13965"/>
                        <a:pt x="10605" y="14682"/>
                      </a:cubicBezTo>
                      <a:cubicBezTo>
                        <a:pt x="10611" y="15358"/>
                        <a:pt x="9947" y="15553"/>
                        <a:pt x="9178" y="15553"/>
                      </a:cubicBezTo>
                      <a:cubicBezTo>
                        <a:pt x="8129" y="15553"/>
                        <a:pt x="6886" y="15190"/>
                        <a:pt x="6886" y="15190"/>
                      </a:cubicBezTo>
                      <a:lnTo>
                        <a:pt x="6886" y="15190"/>
                      </a:lnTo>
                      <a:cubicBezTo>
                        <a:pt x="6886" y="15190"/>
                        <a:pt x="7901" y="15683"/>
                        <a:pt x="7737" y="15922"/>
                      </a:cubicBezTo>
                      <a:cubicBezTo>
                        <a:pt x="7709" y="15971"/>
                        <a:pt x="7536" y="15990"/>
                        <a:pt x="7278" y="15990"/>
                      </a:cubicBezTo>
                      <a:cubicBezTo>
                        <a:pt x="6277" y="15990"/>
                        <a:pt x="4003" y="15698"/>
                        <a:pt x="4003" y="15698"/>
                      </a:cubicBezTo>
                      <a:lnTo>
                        <a:pt x="4003" y="15698"/>
                      </a:lnTo>
                      <a:cubicBezTo>
                        <a:pt x="4003" y="15698"/>
                        <a:pt x="4780" y="16116"/>
                        <a:pt x="4123" y="16594"/>
                      </a:cubicBezTo>
                      <a:cubicBezTo>
                        <a:pt x="3465" y="17087"/>
                        <a:pt x="1748" y="17445"/>
                        <a:pt x="1748" y="17445"/>
                      </a:cubicBezTo>
                      <a:cubicBezTo>
                        <a:pt x="1748" y="17445"/>
                        <a:pt x="2315" y="17550"/>
                        <a:pt x="2061" y="17848"/>
                      </a:cubicBezTo>
                      <a:cubicBezTo>
                        <a:pt x="1822" y="18132"/>
                        <a:pt x="986" y="18595"/>
                        <a:pt x="986" y="18595"/>
                      </a:cubicBezTo>
                      <a:cubicBezTo>
                        <a:pt x="986" y="18595"/>
                        <a:pt x="1370" y="18507"/>
                        <a:pt x="1705" y="18507"/>
                      </a:cubicBezTo>
                      <a:cubicBezTo>
                        <a:pt x="2073" y="18507"/>
                        <a:pt x="2382" y="18613"/>
                        <a:pt x="2061" y="19058"/>
                      </a:cubicBezTo>
                      <a:cubicBezTo>
                        <a:pt x="1464" y="19910"/>
                        <a:pt x="0" y="20432"/>
                        <a:pt x="0" y="20432"/>
                      </a:cubicBezTo>
                      <a:cubicBezTo>
                        <a:pt x="0" y="20432"/>
                        <a:pt x="11" y="20432"/>
                        <a:pt x="31" y="20432"/>
                      </a:cubicBezTo>
                      <a:cubicBezTo>
                        <a:pt x="293" y="20432"/>
                        <a:pt x="2135" y="20445"/>
                        <a:pt x="2315" y="20806"/>
                      </a:cubicBezTo>
                      <a:cubicBezTo>
                        <a:pt x="2509" y="21194"/>
                        <a:pt x="2032" y="21553"/>
                        <a:pt x="2032" y="21553"/>
                      </a:cubicBezTo>
                      <a:cubicBezTo>
                        <a:pt x="2032" y="21553"/>
                        <a:pt x="3088" y="21320"/>
                        <a:pt x="3926" y="21320"/>
                      </a:cubicBezTo>
                      <a:cubicBezTo>
                        <a:pt x="4619" y="21320"/>
                        <a:pt x="5164" y="21479"/>
                        <a:pt x="4839" y="22060"/>
                      </a:cubicBezTo>
                      <a:cubicBezTo>
                        <a:pt x="4839" y="22060"/>
                        <a:pt x="6406" y="21404"/>
                        <a:pt x="7215" y="21404"/>
                      </a:cubicBezTo>
                      <a:cubicBezTo>
                        <a:pt x="7550" y="21404"/>
                        <a:pt x="7754" y="21517"/>
                        <a:pt x="7662" y="21836"/>
                      </a:cubicBezTo>
                      <a:cubicBezTo>
                        <a:pt x="7662" y="21836"/>
                        <a:pt x="9061" y="20420"/>
                        <a:pt x="10140" y="20420"/>
                      </a:cubicBezTo>
                      <a:cubicBezTo>
                        <a:pt x="10449" y="20420"/>
                        <a:pt x="10732" y="20536"/>
                        <a:pt x="10948" y="20836"/>
                      </a:cubicBezTo>
                      <a:cubicBezTo>
                        <a:pt x="11934" y="22180"/>
                        <a:pt x="9066" y="23001"/>
                        <a:pt x="9066" y="23001"/>
                      </a:cubicBezTo>
                      <a:cubicBezTo>
                        <a:pt x="9066" y="23001"/>
                        <a:pt x="9036" y="24525"/>
                        <a:pt x="6438" y="24704"/>
                      </a:cubicBezTo>
                      <a:cubicBezTo>
                        <a:pt x="6438" y="24704"/>
                        <a:pt x="10515" y="25062"/>
                        <a:pt x="9679" y="26138"/>
                      </a:cubicBezTo>
                      <a:cubicBezTo>
                        <a:pt x="9679" y="26138"/>
                        <a:pt x="10691" y="25990"/>
                        <a:pt x="11778" y="25990"/>
                      </a:cubicBezTo>
                      <a:cubicBezTo>
                        <a:pt x="13228" y="25990"/>
                        <a:pt x="14812" y="26253"/>
                        <a:pt x="14309" y="27482"/>
                      </a:cubicBezTo>
                      <a:lnTo>
                        <a:pt x="16176" y="26750"/>
                      </a:lnTo>
                      <a:lnTo>
                        <a:pt x="15907" y="27452"/>
                      </a:lnTo>
                      <a:lnTo>
                        <a:pt x="19297" y="25301"/>
                      </a:lnTo>
                      <a:lnTo>
                        <a:pt x="18745" y="26093"/>
                      </a:lnTo>
                      <a:lnTo>
                        <a:pt x="22762" y="23778"/>
                      </a:lnTo>
                      <a:lnTo>
                        <a:pt x="38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3" name="Google Shape;1433;p19"/>
                <p:cNvSpPr/>
                <p:nvPr/>
              </p:nvSpPr>
              <p:spPr>
                <a:xfrm>
                  <a:off x="5010835" y="4029223"/>
                  <a:ext cx="976525" cy="1220904"/>
                </a:xfrm>
                <a:custGeom>
                  <a:rect b="b" l="l" r="r" t="t"/>
                  <a:pathLst>
                    <a:path extrusionOk="0" h="23361" w="18685">
                      <a:moveTo>
                        <a:pt x="180" y="0"/>
                      </a:moveTo>
                      <a:lnTo>
                        <a:pt x="0" y="135"/>
                      </a:lnTo>
                      <a:lnTo>
                        <a:pt x="18297" y="23360"/>
                      </a:lnTo>
                      <a:lnTo>
                        <a:pt x="18685" y="23031"/>
                      </a:lnTo>
                      <a:lnTo>
                        <a:pt x="1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434" name="Google Shape;1434;p19"/>
                <p:cNvGrpSpPr/>
                <p:nvPr/>
              </p:nvGrpSpPr>
              <p:grpSpPr>
                <a:xfrm>
                  <a:off x="4959305" y="4124446"/>
                  <a:ext cx="1148312" cy="1094429"/>
                  <a:chOff x="11860675" y="4981025"/>
                  <a:chExt cx="549300" cy="523525"/>
                </a:xfrm>
              </p:grpSpPr>
              <p:sp>
                <p:nvSpPr>
                  <p:cNvPr id="1435" name="Google Shape;1435;p19"/>
                  <p:cNvSpPr/>
                  <p:nvPr/>
                </p:nvSpPr>
                <p:spPr>
                  <a:xfrm>
                    <a:off x="12020875" y="5415275"/>
                    <a:ext cx="258025" cy="83300"/>
                  </a:xfrm>
                  <a:custGeom>
                    <a:rect b="b" l="l" r="r" t="t"/>
                    <a:pathLst>
                      <a:path extrusionOk="0" fill="none" h="3332" w="10321">
                        <a:moveTo>
                          <a:pt x="10321" y="509"/>
                        </a:moveTo>
                        <a:cubicBezTo>
                          <a:pt x="10321" y="509"/>
                          <a:pt x="3988" y="1"/>
                          <a:pt x="0" y="3332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6" name="Google Shape;1436;p19"/>
                  <p:cNvSpPr/>
                  <p:nvPr/>
                </p:nvSpPr>
                <p:spPr>
                  <a:xfrm>
                    <a:off x="12023100" y="5439550"/>
                    <a:ext cx="123625" cy="9375"/>
                  </a:xfrm>
                  <a:custGeom>
                    <a:rect b="b" l="l" r="r" t="t"/>
                    <a:pathLst>
                      <a:path extrusionOk="0" fill="none" h="375" w="4945">
                        <a:moveTo>
                          <a:pt x="1" y="374"/>
                        </a:moveTo>
                        <a:lnTo>
                          <a:pt x="4944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7" name="Google Shape;1437;p19"/>
                  <p:cNvSpPr/>
                  <p:nvPr/>
                </p:nvSpPr>
                <p:spPr>
                  <a:xfrm>
                    <a:off x="12052975" y="5451500"/>
                    <a:ext cx="53050" cy="53050"/>
                  </a:xfrm>
                  <a:custGeom>
                    <a:rect b="b" l="l" r="r" t="t"/>
                    <a:pathLst>
                      <a:path extrusionOk="0" fill="none" h="2122" w="2122">
                        <a:moveTo>
                          <a:pt x="2121" y="1"/>
                        </a:moveTo>
                        <a:cubicBezTo>
                          <a:pt x="2121" y="1"/>
                          <a:pt x="314" y="1479"/>
                          <a:pt x="0" y="2122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8" name="Google Shape;1438;p19"/>
                  <p:cNvSpPr/>
                  <p:nvPr/>
                </p:nvSpPr>
                <p:spPr>
                  <a:xfrm>
                    <a:off x="12066800" y="5366375"/>
                    <a:ext cx="166550" cy="4500"/>
                  </a:xfrm>
                  <a:custGeom>
                    <a:rect b="b" l="l" r="r" t="t"/>
                    <a:pathLst>
                      <a:path extrusionOk="0" fill="none" h="180" w="6662">
                        <a:moveTo>
                          <a:pt x="0" y="0"/>
                        </a:moveTo>
                        <a:lnTo>
                          <a:pt x="6661" y="18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9" name="Google Shape;1439;p19"/>
                  <p:cNvSpPr/>
                  <p:nvPr/>
                </p:nvSpPr>
                <p:spPr>
                  <a:xfrm>
                    <a:off x="11860675" y="5278625"/>
                    <a:ext cx="342425" cy="83300"/>
                  </a:xfrm>
                  <a:custGeom>
                    <a:rect b="b" l="l" r="r" t="t"/>
                    <a:pathLst>
                      <a:path extrusionOk="0" fill="none" h="3332" w="13697">
                        <a:moveTo>
                          <a:pt x="13697" y="2181"/>
                        </a:moveTo>
                        <a:cubicBezTo>
                          <a:pt x="13697" y="2181"/>
                          <a:pt x="6348" y="0"/>
                          <a:pt x="1" y="333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0" name="Google Shape;1440;p19"/>
                  <p:cNvSpPr/>
                  <p:nvPr/>
                </p:nvSpPr>
                <p:spPr>
                  <a:xfrm>
                    <a:off x="11868525" y="5317450"/>
                    <a:ext cx="87400" cy="14600"/>
                  </a:xfrm>
                  <a:custGeom>
                    <a:rect b="b" l="l" r="r" t="t"/>
                    <a:pathLst>
                      <a:path extrusionOk="0" fill="none" h="584" w="3496">
                        <a:moveTo>
                          <a:pt x="0" y="1"/>
                        </a:moveTo>
                        <a:cubicBezTo>
                          <a:pt x="0" y="1"/>
                          <a:pt x="2494" y="583"/>
                          <a:pt x="3495" y="389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1" name="Google Shape;1441;p19"/>
                  <p:cNvSpPr/>
                  <p:nvPr/>
                </p:nvSpPr>
                <p:spPr>
                  <a:xfrm>
                    <a:off x="11953275" y="5315600"/>
                    <a:ext cx="107200" cy="58275"/>
                  </a:xfrm>
                  <a:custGeom>
                    <a:rect b="b" l="l" r="r" t="t"/>
                    <a:pathLst>
                      <a:path extrusionOk="0" fill="none" h="2331" w="4288">
                        <a:moveTo>
                          <a:pt x="1" y="2330"/>
                        </a:moveTo>
                        <a:cubicBezTo>
                          <a:pt x="1" y="2330"/>
                          <a:pt x="2346" y="553"/>
                          <a:pt x="4287" y="0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2" name="Google Shape;1442;p19"/>
                  <p:cNvSpPr/>
                  <p:nvPr/>
                </p:nvSpPr>
                <p:spPr>
                  <a:xfrm>
                    <a:off x="12062300" y="5245775"/>
                    <a:ext cx="84800" cy="17200"/>
                  </a:xfrm>
                  <a:custGeom>
                    <a:rect b="b" l="l" r="r" t="t"/>
                    <a:pathLst>
                      <a:path extrusionOk="0" fill="none" h="688" w="3392">
                        <a:moveTo>
                          <a:pt x="1" y="0"/>
                        </a:moveTo>
                        <a:lnTo>
                          <a:pt x="3391" y="687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3" name="Google Shape;1443;p19"/>
                  <p:cNvSpPr/>
                  <p:nvPr/>
                </p:nvSpPr>
                <p:spPr>
                  <a:xfrm>
                    <a:off x="12057825" y="5253600"/>
                    <a:ext cx="42975" cy="20200"/>
                  </a:xfrm>
                  <a:custGeom>
                    <a:rect b="b" l="l" r="r" t="t"/>
                    <a:pathLst>
                      <a:path extrusionOk="0" fill="none" h="808" w="1719">
                        <a:moveTo>
                          <a:pt x="1" y="807"/>
                        </a:moveTo>
                        <a:lnTo>
                          <a:pt x="1718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4" name="Google Shape;1444;p19"/>
                  <p:cNvSpPr/>
                  <p:nvPr/>
                </p:nvSpPr>
                <p:spPr>
                  <a:xfrm>
                    <a:off x="11897650" y="5153900"/>
                    <a:ext cx="191200" cy="35875"/>
                  </a:xfrm>
                  <a:custGeom>
                    <a:rect b="b" l="l" r="r" t="t"/>
                    <a:pathLst>
                      <a:path extrusionOk="0" fill="none" h="1435" w="7648">
                        <a:moveTo>
                          <a:pt x="0" y="1"/>
                        </a:moveTo>
                        <a:lnTo>
                          <a:pt x="7647" y="1435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5" name="Google Shape;1445;p19"/>
                  <p:cNvSpPr/>
                  <p:nvPr/>
                </p:nvSpPr>
                <p:spPr>
                  <a:xfrm>
                    <a:off x="11938725" y="5170700"/>
                    <a:ext cx="49300" cy="17225"/>
                  </a:xfrm>
                  <a:custGeom>
                    <a:rect b="b" l="l" r="r" t="t"/>
                    <a:pathLst>
                      <a:path extrusionOk="0" fill="none" h="689" w="1972">
                        <a:moveTo>
                          <a:pt x="0" y="688"/>
                        </a:moveTo>
                        <a:lnTo>
                          <a:pt x="1972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6" name="Google Shape;1446;p19"/>
                  <p:cNvSpPr/>
                  <p:nvPr/>
                </p:nvSpPr>
                <p:spPr>
                  <a:xfrm>
                    <a:off x="11896900" y="5001575"/>
                    <a:ext cx="72075" cy="38100"/>
                  </a:xfrm>
                  <a:custGeom>
                    <a:rect b="b" l="l" r="r" t="t"/>
                    <a:pathLst>
                      <a:path extrusionOk="0" fill="none" h="1524" w="2883">
                        <a:moveTo>
                          <a:pt x="0" y="0"/>
                        </a:moveTo>
                        <a:lnTo>
                          <a:pt x="2883" y="1523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7" name="Google Shape;1447;p19"/>
                  <p:cNvSpPr/>
                  <p:nvPr/>
                </p:nvSpPr>
                <p:spPr>
                  <a:xfrm>
                    <a:off x="11909600" y="5019850"/>
                    <a:ext cx="21300" cy="4900"/>
                  </a:xfrm>
                  <a:custGeom>
                    <a:rect b="b" l="l" r="r" t="t"/>
                    <a:pathLst>
                      <a:path extrusionOk="0" fill="none" h="196" w="852">
                        <a:moveTo>
                          <a:pt x="0" y="195"/>
                        </a:moveTo>
                        <a:lnTo>
                          <a:pt x="851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8" name="Google Shape;1448;p19"/>
                  <p:cNvSpPr/>
                  <p:nvPr/>
                </p:nvSpPr>
                <p:spPr>
                  <a:xfrm>
                    <a:off x="12283725" y="5195350"/>
                    <a:ext cx="126250" cy="236025"/>
                  </a:xfrm>
                  <a:custGeom>
                    <a:rect b="b" l="l" r="r" t="t"/>
                    <a:pathLst>
                      <a:path extrusionOk="0" fill="none" h="9441" w="5050">
                        <a:moveTo>
                          <a:pt x="1" y="9440"/>
                        </a:moveTo>
                        <a:cubicBezTo>
                          <a:pt x="1" y="9440"/>
                          <a:pt x="912" y="3152"/>
                          <a:pt x="5049" y="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9" name="Google Shape;1449;p19"/>
                  <p:cNvSpPr/>
                  <p:nvPr/>
                </p:nvSpPr>
                <p:spPr>
                  <a:xfrm>
                    <a:off x="12324425" y="5186775"/>
                    <a:ext cx="36625" cy="118375"/>
                  </a:xfrm>
                  <a:custGeom>
                    <a:rect b="b" l="l" r="r" t="t"/>
                    <a:pathLst>
                      <a:path extrusionOk="0" fill="none" h="4735" w="1465">
                        <a:moveTo>
                          <a:pt x="1465" y="0"/>
                        </a:moveTo>
                        <a:lnTo>
                          <a:pt x="1" y="4735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0" name="Google Shape;1450;p19"/>
                  <p:cNvSpPr/>
                  <p:nvPr/>
                </p:nvSpPr>
                <p:spPr>
                  <a:xfrm>
                    <a:off x="12344975" y="5227850"/>
                    <a:ext cx="63875" cy="39975"/>
                  </a:xfrm>
                  <a:custGeom>
                    <a:rect b="b" l="l" r="r" t="t"/>
                    <a:pathLst>
                      <a:path extrusionOk="0" fill="none" h="1599" w="2555">
                        <a:moveTo>
                          <a:pt x="0" y="1598"/>
                        </a:moveTo>
                        <a:cubicBezTo>
                          <a:pt x="0" y="1598"/>
                          <a:pt x="1852" y="179"/>
                          <a:pt x="2554" y="0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1" name="Google Shape;1451;p19"/>
                  <p:cNvSpPr/>
                  <p:nvPr/>
                </p:nvSpPr>
                <p:spPr>
                  <a:xfrm>
                    <a:off x="12251625" y="5228600"/>
                    <a:ext cx="32875" cy="162825"/>
                  </a:xfrm>
                  <a:custGeom>
                    <a:rect b="b" l="l" r="r" t="t"/>
                    <a:pathLst>
                      <a:path extrusionOk="0" fill="none" h="6513" w="1315">
                        <a:moveTo>
                          <a:pt x="1315" y="0"/>
                        </a:moveTo>
                        <a:lnTo>
                          <a:pt x="0" y="6512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2" name="Google Shape;1452;p19"/>
                  <p:cNvSpPr/>
                  <p:nvPr/>
                </p:nvSpPr>
                <p:spPr>
                  <a:xfrm>
                    <a:off x="12199350" y="5013500"/>
                    <a:ext cx="116525" cy="327125"/>
                  </a:xfrm>
                  <a:custGeom>
                    <a:rect b="b" l="l" r="r" t="t"/>
                    <a:pathLst>
                      <a:path extrusionOk="0" fill="none" h="13085" w="4661">
                        <a:moveTo>
                          <a:pt x="478" y="13085"/>
                        </a:moveTo>
                        <a:cubicBezTo>
                          <a:pt x="478" y="13085"/>
                          <a:pt x="0" y="5423"/>
                          <a:pt x="4660" y="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3" name="Google Shape;1453;p19"/>
                  <p:cNvSpPr/>
                  <p:nvPr/>
                </p:nvSpPr>
                <p:spPr>
                  <a:xfrm>
                    <a:off x="12260575" y="5010900"/>
                    <a:ext cx="10850" cy="87400"/>
                  </a:xfrm>
                  <a:custGeom>
                    <a:rect b="b" l="l" r="r" t="t"/>
                    <a:pathLst>
                      <a:path extrusionOk="0" fill="none" h="3496" w="434">
                        <a:moveTo>
                          <a:pt x="404" y="0"/>
                        </a:moveTo>
                        <a:cubicBezTo>
                          <a:pt x="404" y="0"/>
                          <a:pt x="434" y="2554"/>
                          <a:pt x="1" y="3495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4" name="Google Shape;1454;p19"/>
                  <p:cNvSpPr/>
                  <p:nvPr/>
                </p:nvSpPr>
                <p:spPr>
                  <a:xfrm>
                    <a:off x="12226225" y="5106125"/>
                    <a:ext cx="80675" cy="91125"/>
                  </a:xfrm>
                  <a:custGeom>
                    <a:rect b="b" l="l" r="r" t="t"/>
                    <a:pathLst>
                      <a:path extrusionOk="0" fill="none" h="3645" w="3227">
                        <a:moveTo>
                          <a:pt x="3227" y="0"/>
                        </a:moveTo>
                        <a:cubicBezTo>
                          <a:pt x="3227" y="0"/>
                          <a:pt x="972" y="1882"/>
                          <a:pt x="1" y="3644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5" name="Google Shape;1455;p19"/>
                  <p:cNvSpPr/>
                  <p:nvPr/>
                </p:nvSpPr>
                <p:spPr>
                  <a:xfrm>
                    <a:off x="12166125" y="5196850"/>
                    <a:ext cx="1500" cy="86650"/>
                  </a:xfrm>
                  <a:custGeom>
                    <a:rect b="b" l="l" r="r" t="t"/>
                    <a:pathLst>
                      <a:path extrusionOk="0" fill="none" h="3466" w="60">
                        <a:moveTo>
                          <a:pt x="60" y="0"/>
                        </a:moveTo>
                        <a:lnTo>
                          <a:pt x="0" y="3466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6" name="Google Shape;1456;p19"/>
                  <p:cNvSpPr/>
                  <p:nvPr/>
                </p:nvSpPr>
                <p:spPr>
                  <a:xfrm>
                    <a:off x="12167225" y="5199100"/>
                    <a:ext cx="29150" cy="37350"/>
                  </a:xfrm>
                  <a:custGeom>
                    <a:rect b="b" l="l" r="r" t="t"/>
                    <a:pathLst>
                      <a:path extrusionOk="0" fill="none" h="1494" w="1166">
                        <a:moveTo>
                          <a:pt x="1166" y="0"/>
                        </a:moveTo>
                        <a:lnTo>
                          <a:pt x="1" y="1494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7" name="Google Shape;1457;p19"/>
                  <p:cNvSpPr/>
                  <p:nvPr/>
                </p:nvSpPr>
                <p:spPr>
                  <a:xfrm>
                    <a:off x="12093675" y="4998575"/>
                    <a:ext cx="7875" cy="194200"/>
                  </a:xfrm>
                  <a:custGeom>
                    <a:rect b="b" l="l" r="r" t="t"/>
                    <a:pathLst>
                      <a:path extrusionOk="0" fill="none" h="7768" w="315">
                        <a:moveTo>
                          <a:pt x="314" y="1"/>
                        </a:moveTo>
                        <a:lnTo>
                          <a:pt x="0" y="7767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8" name="Google Shape;1458;p19"/>
                  <p:cNvSpPr/>
                  <p:nvPr/>
                </p:nvSpPr>
                <p:spPr>
                  <a:xfrm>
                    <a:off x="12097775" y="5046375"/>
                    <a:ext cx="27650" cy="43700"/>
                  </a:xfrm>
                  <a:custGeom>
                    <a:rect b="b" l="l" r="r" t="t"/>
                    <a:pathLst>
                      <a:path extrusionOk="0" fill="none" h="1748" w="1106">
                        <a:moveTo>
                          <a:pt x="1106" y="0"/>
                        </a:moveTo>
                        <a:lnTo>
                          <a:pt x="1" y="1748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9" name="Google Shape;1459;p19"/>
                  <p:cNvSpPr/>
                  <p:nvPr/>
                </p:nvSpPr>
                <p:spPr>
                  <a:xfrm>
                    <a:off x="11967100" y="4981025"/>
                    <a:ext cx="20925" cy="79175"/>
                  </a:xfrm>
                  <a:custGeom>
                    <a:rect b="b" l="l" r="r" t="t"/>
                    <a:pathLst>
                      <a:path extrusionOk="0" fill="none" h="3167" w="837">
                        <a:moveTo>
                          <a:pt x="0" y="1"/>
                        </a:moveTo>
                        <a:lnTo>
                          <a:pt x="837" y="3167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0" name="Google Shape;1460;p19"/>
                  <p:cNvSpPr/>
                  <p:nvPr/>
                </p:nvSpPr>
                <p:spPr>
                  <a:xfrm>
                    <a:off x="11977175" y="4998575"/>
                    <a:ext cx="9350" cy="19825"/>
                  </a:xfrm>
                  <a:custGeom>
                    <a:rect b="b" l="l" r="r" t="t"/>
                    <a:pathLst>
                      <a:path extrusionOk="0" fill="none" h="793" w="374">
                        <a:moveTo>
                          <a:pt x="374" y="1"/>
                        </a:moveTo>
                        <a:lnTo>
                          <a:pt x="1" y="792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461" name="Google Shape;1461;p19"/>
            <p:cNvGrpSpPr/>
            <p:nvPr/>
          </p:nvGrpSpPr>
          <p:grpSpPr>
            <a:xfrm rot="9808531">
              <a:off x="93610" y="-1232118"/>
              <a:ext cx="1373281" cy="1803687"/>
              <a:chOff x="3255967" y="2507600"/>
              <a:chExt cx="1305465" cy="1715179"/>
            </a:xfrm>
          </p:grpSpPr>
          <p:sp>
            <p:nvSpPr>
              <p:cNvPr id="1462" name="Google Shape;1462;p19"/>
              <p:cNvSpPr/>
              <p:nvPr/>
            </p:nvSpPr>
            <p:spPr>
              <a:xfrm>
                <a:off x="4191774" y="3356698"/>
                <a:ext cx="369658" cy="519086"/>
              </a:xfrm>
              <a:custGeom>
                <a:rect b="b" l="l" r="r" t="t"/>
                <a:pathLst>
                  <a:path extrusionOk="0" h="16445" w="11711">
                    <a:moveTo>
                      <a:pt x="10695" y="0"/>
                    </a:moveTo>
                    <a:cubicBezTo>
                      <a:pt x="10695" y="0"/>
                      <a:pt x="8962" y="777"/>
                      <a:pt x="7394" y="3032"/>
                    </a:cubicBezTo>
                    <a:lnTo>
                      <a:pt x="7290" y="2256"/>
                    </a:lnTo>
                    <a:cubicBezTo>
                      <a:pt x="7290" y="2256"/>
                      <a:pt x="4691" y="4735"/>
                      <a:pt x="3660" y="6841"/>
                    </a:cubicBezTo>
                    <a:lnTo>
                      <a:pt x="3660" y="5945"/>
                    </a:lnTo>
                    <a:cubicBezTo>
                      <a:pt x="3660" y="5945"/>
                      <a:pt x="1" y="10635"/>
                      <a:pt x="2674" y="16445"/>
                    </a:cubicBezTo>
                    <a:cubicBezTo>
                      <a:pt x="2674" y="16445"/>
                      <a:pt x="5423" y="16370"/>
                      <a:pt x="9067" y="13249"/>
                    </a:cubicBezTo>
                    <a:lnTo>
                      <a:pt x="8529" y="13174"/>
                    </a:lnTo>
                    <a:cubicBezTo>
                      <a:pt x="8529" y="13174"/>
                      <a:pt x="11053" y="9559"/>
                      <a:pt x="11666" y="5930"/>
                    </a:cubicBezTo>
                    <a:lnTo>
                      <a:pt x="11666" y="5930"/>
                    </a:lnTo>
                    <a:lnTo>
                      <a:pt x="11009" y="6184"/>
                    </a:lnTo>
                    <a:cubicBezTo>
                      <a:pt x="11009" y="6184"/>
                      <a:pt x="11711" y="2659"/>
                      <a:pt x="106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19"/>
              <p:cNvSpPr/>
              <p:nvPr/>
            </p:nvSpPr>
            <p:spPr>
              <a:xfrm>
                <a:off x="3567576" y="2507600"/>
                <a:ext cx="429537" cy="595474"/>
              </a:xfrm>
              <a:custGeom>
                <a:rect b="b" l="l" r="r" t="t"/>
                <a:pathLst>
                  <a:path extrusionOk="0" h="18865" w="13608">
                    <a:moveTo>
                      <a:pt x="1300" y="1"/>
                    </a:moveTo>
                    <a:lnTo>
                      <a:pt x="1315" y="31"/>
                    </a:lnTo>
                    <a:lnTo>
                      <a:pt x="1300" y="16"/>
                    </a:lnTo>
                    <a:cubicBezTo>
                      <a:pt x="1106" y="554"/>
                      <a:pt x="1211" y="2779"/>
                      <a:pt x="1211" y="2779"/>
                    </a:cubicBezTo>
                    <a:lnTo>
                      <a:pt x="539" y="2421"/>
                    </a:lnTo>
                    <a:lnTo>
                      <a:pt x="539" y="2421"/>
                    </a:lnTo>
                    <a:cubicBezTo>
                      <a:pt x="434" y="3317"/>
                      <a:pt x="1255" y="6408"/>
                      <a:pt x="1270" y="6513"/>
                    </a:cubicBezTo>
                    <a:lnTo>
                      <a:pt x="1" y="6080"/>
                    </a:lnTo>
                    <a:lnTo>
                      <a:pt x="1" y="6080"/>
                    </a:lnTo>
                    <a:cubicBezTo>
                      <a:pt x="583" y="8783"/>
                      <a:pt x="4332" y="13309"/>
                      <a:pt x="4332" y="13309"/>
                    </a:cubicBezTo>
                    <a:lnTo>
                      <a:pt x="3152" y="13488"/>
                    </a:lnTo>
                    <a:cubicBezTo>
                      <a:pt x="6677" y="17924"/>
                      <a:pt x="12995" y="18865"/>
                      <a:pt x="12995" y="18865"/>
                    </a:cubicBezTo>
                    <a:cubicBezTo>
                      <a:pt x="13010" y="18820"/>
                      <a:pt x="13040" y="18775"/>
                      <a:pt x="13055" y="18731"/>
                    </a:cubicBezTo>
                    <a:cubicBezTo>
                      <a:pt x="13085" y="18686"/>
                      <a:pt x="13100" y="18641"/>
                      <a:pt x="13115" y="18596"/>
                    </a:cubicBezTo>
                    <a:cubicBezTo>
                      <a:pt x="13144" y="18536"/>
                      <a:pt x="13159" y="18492"/>
                      <a:pt x="13174" y="18447"/>
                    </a:cubicBezTo>
                    <a:cubicBezTo>
                      <a:pt x="13189" y="18402"/>
                      <a:pt x="13204" y="18342"/>
                      <a:pt x="13219" y="18297"/>
                    </a:cubicBezTo>
                    <a:cubicBezTo>
                      <a:pt x="13249" y="18238"/>
                      <a:pt x="13264" y="18193"/>
                      <a:pt x="13279" y="18148"/>
                    </a:cubicBezTo>
                    <a:cubicBezTo>
                      <a:pt x="13294" y="18088"/>
                      <a:pt x="13309" y="18029"/>
                      <a:pt x="13324" y="17984"/>
                    </a:cubicBezTo>
                    <a:cubicBezTo>
                      <a:pt x="13339" y="17924"/>
                      <a:pt x="13353" y="17864"/>
                      <a:pt x="13353" y="17819"/>
                    </a:cubicBezTo>
                    <a:cubicBezTo>
                      <a:pt x="13368" y="17760"/>
                      <a:pt x="13383" y="17700"/>
                      <a:pt x="13398" y="17640"/>
                    </a:cubicBezTo>
                    <a:cubicBezTo>
                      <a:pt x="13413" y="17595"/>
                      <a:pt x="13413" y="17536"/>
                      <a:pt x="13428" y="17476"/>
                    </a:cubicBezTo>
                    <a:cubicBezTo>
                      <a:pt x="13443" y="17416"/>
                      <a:pt x="13458" y="17356"/>
                      <a:pt x="13458" y="17297"/>
                    </a:cubicBezTo>
                    <a:cubicBezTo>
                      <a:pt x="13473" y="17237"/>
                      <a:pt x="13488" y="17177"/>
                      <a:pt x="13488" y="17117"/>
                    </a:cubicBezTo>
                    <a:cubicBezTo>
                      <a:pt x="13503" y="17058"/>
                      <a:pt x="13503" y="16983"/>
                      <a:pt x="13518" y="16923"/>
                    </a:cubicBezTo>
                    <a:cubicBezTo>
                      <a:pt x="13518" y="16864"/>
                      <a:pt x="13533" y="16804"/>
                      <a:pt x="13533" y="16744"/>
                    </a:cubicBezTo>
                    <a:cubicBezTo>
                      <a:pt x="13548" y="16669"/>
                      <a:pt x="13548" y="16610"/>
                      <a:pt x="13548" y="16550"/>
                    </a:cubicBezTo>
                    <a:cubicBezTo>
                      <a:pt x="13563" y="16490"/>
                      <a:pt x="13563" y="16415"/>
                      <a:pt x="13578" y="16356"/>
                    </a:cubicBezTo>
                    <a:cubicBezTo>
                      <a:pt x="13578" y="16281"/>
                      <a:pt x="13578" y="16221"/>
                      <a:pt x="13578" y="16162"/>
                    </a:cubicBezTo>
                    <a:cubicBezTo>
                      <a:pt x="13592" y="16087"/>
                      <a:pt x="13592" y="16027"/>
                      <a:pt x="13592" y="15952"/>
                    </a:cubicBezTo>
                    <a:cubicBezTo>
                      <a:pt x="13592" y="15893"/>
                      <a:pt x="13607" y="15818"/>
                      <a:pt x="13607" y="15758"/>
                    </a:cubicBezTo>
                    <a:cubicBezTo>
                      <a:pt x="13607" y="15684"/>
                      <a:pt x="13607" y="15624"/>
                      <a:pt x="13607" y="15549"/>
                    </a:cubicBezTo>
                    <a:cubicBezTo>
                      <a:pt x="13607" y="15489"/>
                      <a:pt x="13607" y="15415"/>
                      <a:pt x="13607" y="15355"/>
                    </a:cubicBezTo>
                    <a:cubicBezTo>
                      <a:pt x="13607" y="15280"/>
                      <a:pt x="13607" y="15206"/>
                      <a:pt x="13607" y="15146"/>
                    </a:cubicBezTo>
                    <a:cubicBezTo>
                      <a:pt x="13607" y="15071"/>
                      <a:pt x="13607" y="15012"/>
                      <a:pt x="13607" y="14937"/>
                    </a:cubicBezTo>
                    <a:cubicBezTo>
                      <a:pt x="13607" y="14862"/>
                      <a:pt x="13607" y="14802"/>
                      <a:pt x="13607" y="14728"/>
                    </a:cubicBezTo>
                    <a:cubicBezTo>
                      <a:pt x="13607" y="14668"/>
                      <a:pt x="13607" y="14593"/>
                      <a:pt x="13607" y="14519"/>
                    </a:cubicBezTo>
                    <a:cubicBezTo>
                      <a:pt x="13607" y="14459"/>
                      <a:pt x="13607" y="14384"/>
                      <a:pt x="13592" y="14310"/>
                    </a:cubicBezTo>
                    <a:cubicBezTo>
                      <a:pt x="13592" y="14250"/>
                      <a:pt x="13592" y="14175"/>
                      <a:pt x="13592" y="14115"/>
                    </a:cubicBezTo>
                    <a:cubicBezTo>
                      <a:pt x="13592" y="14041"/>
                      <a:pt x="13592" y="13966"/>
                      <a:pt x="13578" y="13906"/>
                    </a:cubicBezTo>
                    <a:cubicBezTo>
                      <a:pt x="13578" y="13832"/>
                      <a:pt x="13578" y="13772"/>
                      <a:pt x="13578" y="13697"/>
                    </a:cubicBezTo>
                    <a:cubicBezTo>
                      <a:pt x="13428" y="11233"/>
                      <a:pt x="12980" y="8962"/>
                      <a:pt x="12980" y="8962"/>
                    </a:cubicBezTo>
                    <a:lnTo>
                      <a:pt x="12547" y="9754"/>
                    </a:lnTo>
                    <a:cubicBezTo>
                      <a:pt x="11755" y="6737"/>
                      <a:pt x="8425" y="3138"/>
                      <a:pt x="8425" y="3138"/>
                    </a:cubicBezTo>
                    <a:lnTo>
                      <a:pt x="8425" y="3152"/>
                    </a:lnTo>
                    <a:lnTo>
                      <a:pt x="8440" y="4064"/>
                    </a:lnTo>
                    <a:cubicBezTo>
                      <a:pt x="7439" y="2630"/>
                      <a:pt x="5094" y="1285"/>
                      <a:pt x="5094" y="1285"/>
                    </a:cubicBezTo>
                    <a:lnTo>
                      <a:pt x="5094" y="1300"/>
                    </a:lnTo>
                    <a:lnTo>
                      <a:pt x="5109" y="1883"/>
                    </a:lnTo>
                    <a:cubicBezTo>
                      <a:pt x="4034" y="1002"/>
                      <a:pt x="1390" y="31"/>
                      <a:pt x="13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19"/>
              <p:cNvSpPr/>
              <p:nvPr/>
            </p:nvSpPr>
            <p:spPr>
              <a:xfrm>
                <a:off x="4137577" y="3199694"/>
                <a:ext cx="207445" cy="272059"/>
              </a:xfrm>
              <a:custGeom>
                <a:rect b="b" l="l" r="r" t="t"/>
                <a:pathLst>
                  <a:path extrusionOk="0" h="8619" w="6572">
                    <a:moveTo>
                      <a:pt x="6199" y="1"/>
                    </a:moveTo>
                    <a:lnTo>
                      <a:pt x="6199" y="1"/>
                    </a:lnTo>
                    <a:cubicBezTo>
                      <a:pt x="4630" y="300"/>
                      <a:pt x="3555" y="1420"/>
                      <a:pt x="3555" y="1420"/>
                    </a:cubicBezTo>
                    <a:lnTo>
                      <a:pt x="3316" y="807"/>
                    </a:lnTo>
                    <a:cubicBezTo>
                      <a:pt x="2241" y="1509"/>
                      <a:pt x="1583" y="4078"/>
                      <a:pt x="1583" y="4078"/>
                    </a:cubicBezTo>
                    <a:lnTo>
                      <a:pt x="1285" y="3660"/>
                    </a:lnTo>
                    <a:lnTo>
                      <a:pt x="1285" y="3660"/>
                    </a:lnTo>
                    <a:cubicBezTo>
                      <a:pt x="0" y="6020"/>
                      <a:pt x="1389" y="8619"/>
                      <a:pt x="1389" y="8619"/>
                    </a:cubicBezTo>
                    <a:cubicBezTo>
                      <a:pt x="3540" y="8365"/>
                      <a:pt x="5228" y="6408"/>
                      <a:pt x="5228" y="6408"/>
                    </a:cubicBezTo>
                    <a:lnTo>
                      <a:pt x="5228" y="6408"/>
                    </a:lnTo>
                    <a:lnTo>
                      <a:pt x="4436" y="6573"/>
                    </a:lnTo>
                    <a:cubicBezTo>
                      <a:pt x="5691" y="5736"/>
                      <a:pt x="6527" y="3302"/>
                      <a:pt x="6572" y="3197"/>
                    </a:cubicBezTo>
                    <a:lnTo>
                      <a:pt x="6572" y="3197"/>
                    </a:lnTo>
                    <a:lnTo>
                      <a:pt x="5945" y="3451"/>
                    </a:lnTo>
                    <a:cubicBezTo>
                      <a:pt x="6467" y="2286"/>
                      <a:pt x="6199" y="1"/>
                      <a:pt x="61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19"/>
              <p:cNvSpPr/>
              <p:nvPr/>
            </p:nvSpPr>
            <p:spPr>
              <a:xfrm>
                <a:off x="3255967" y="2989439"/>
                <a:ext cx="652512" cy="337619"/>
              </a:xfrm>
              <a:custGeom>
                <a:rect b="b" l="l" r="r" t="t"/>
                <a:pathLst>
                  <a:path extrusionOk="0" h="10696" w="20672">
                    <a:moveTo>
                      <a:pt x="12427" y="0"/>
                    </a:moveTo>
                    <a:lnTo>
                      <a:pt x="12427" y="15"/>
                    </a:lnTo>
                    <a:lnTo>
                      <a:pt x="12681" y="658"/>
                    </a:lnTo>
                    <a:cubicBezTo>
                      <a:pt x="12576" y="629"/>
                      <a:pt x="11042" y="273"/>
                      <a:pt x="9055" y="273"/>
                    </a:cubicBezTo>
                    <a:cubicBezTo>
                      <a:pt x="7921" y="273"/>
                      <a:pt x="6640" y="389"/>
                      <a:pt x="5392" y="747"/>
                    </a:cubicBezTo>
                    <a:lnTo>
                      <a:pt x="5407" y="762"/>
                    </a:lnTo>
                    <a:lnTo>
                      <a:pt x="5392" y="762"/>
                    </a:lnTo>
                    <a:lnTo>
                      <a:pt x="6109" y="1330"/>
                    </a:lnTo>
                    <a:cubicBezTo>
                      <a:pt x="5870" y="1434"/>
                      <a:pt x="2286" y="2943"/>
                      <a:pt x="0" y="5796"/>
                    </a:cubicBezTo>
                    <a:cubicBezTo>
                      <a:pt x="165" y="5945"/>
                      <a:pt x="1972" y="7588"/>
                      <a:pt x="4466" y="8155"/>
                    </a:cubicBezTo>
                    <a:lnTo>
                      <a:pt x="3689" y="8514"/>
                    </a:lnTo>
                    <a:cubicBezTo>
                      <a:pt x="3689" y="8514"/>
                      <a:pt x="7041" y="10001"/>
                      <a:pt x="10015" y="10001"/>
                    </a:cubicBezTo>
                    <a:cubicBezTo>
                      <a:pt x="10224" y="10001"/>
                      <a:pt x="10431" y="9993"/>
                      <a:pt x="10635" y="9978"/>
                    </a:cubicBezTo>
                    <a:lnTo>
                      <a:pt x="10635" y="9978"/>
                    </a:lnTo>
                    <a:lnTo>
                      <a:pt x="9604" y="10575"/>
                    </a:lnTo>
                    <a:cubicBezTo>
                      <a:pt x="9604" y="10575"/>
                      <a:pt x="10408" y="10695"/>
                      <a:pt x="11654" y="10695"/>
                    </a:cubicBezTo>
                    <a:cubicBezTo>
                      <a:pt x="13921" y="10695"/>
                      <a:pt x="17654" y="10297"/>
                      <a:pt x="20671" y="8051"/>
                    </a:cubicBezTo>
                    <a:lnTo>
                      <a:pt x="20671" y="8036"/>
                    </a:lnTo>
                    <a:lnTo>
                      <a:pt x="20657" y="8021"/>
                    </a:lnTo>
                    <a:lnTo>
                      <a:pt x="20642" y="7991"/>
                    </a:lnTo>
                    <a:lnTo>
                      <a:pt x="20627" y="7946"/>
                    </a:lnTo>
                    <a:lnTo>
                      <a:pt x="20612" y="7901"/>
                    </a:lnTo>
                    <a:lnTo>
                      <a:pt x="20582" y="7857"/>
                    </a:lnTo>
                    <a:lnTo>
                      <a:pt x="20567" y="7797"/>
                    </a:lnTo>
                    <a:lnTo>
                      <a:pt x="20537" y="7722"/>
                    </a:lnTo>
                    <a:lnTo>
                      <a:pt x="20507" y="7648"/>
                    </a:lnTo>
                    <a:lnTo>
                      <a:pt x="20462" y="7573"/>
                    </a:lnTo>
                    <a:lnTo>
                      <a:pt x="20418" y="7483"/>
                    </a:lnTo>
                    <a:lnTo>
                      <a:pt x="20373" y="7394"/>
                    </a:lnTo>
                    <a:lnTo>
                      <a:pt x="20328" y="7304"/>
                    </a:lnTo>
                    <a:cubicBezTo>
                      <a:pt x="20313" y="7274"/>
                      <a:pt x="20298" y="7229"/>
                      <a:pt x="20283" y="7200"/>
                    </a:cubicBezTo>
                    <a:cubicBezTo>
                      <a:pt x="19402" y="5467"/>
                      <a:pt x="17012" y="1613"/>
                      <a:pt x="124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19"/>
              <p:cNvSpPr/>
              <p:nvPr/>
            </p:nvSpPr>
            <p:spPr>
              <a:xfrm>
                <a:off x="3675560" y="3494669"/>
                <a:ext cx="490331" cy="341123"/>
              </a:xfrm>
              <a:custGeom>
                <a:rect b="b" l="l" r="r" t="t"/>
                <a:pathLst>
                  <a:path extrusionOk="0" h="10807" w="15534">
                    <a:moveTo>
                      <a:pt x="1855" y="1"/>
                    </a:moveTo>
                    <a:cubicBezTo>
                      <a:pt x="1234" y="1"/>
                      <a:pt x="602" y="57"/>
                      <a:pt x="0" y="200"/>
                    </a:cubicBezTo>
                    <a:cubicBezTo>
                      <a:pt x="0" y="200"/>
                      <a:pt x="553" y="2022"/>
                      <a:pt x="2569" y="3874"/>
                    </a:cubicBezTo>
                    <a:lnTo>
                      <a:pt x="1778" y="3874"/>
                    </a:lnTo>
                    <a:cubicBezTo>
                      <a:pt x="1778" y="3874"/>
                      <a:pt x="3898" y="6787"/>
                      <a:pt x="5855" y="8071"/>
                    </a:cubicBezTo>
                    <a:lnTo>
                      <a:pt x="4959" y="7952"/>
                    </a:lnTo>
                    <a:lnTo>
                      <a:pt x="4959" y="7952"/>
                    </a:lnTo>
                    <a:cubicBezTo>
                      <a:pt x="4959" y="7952"/>
                      <a:pt x="7764" y="10807"/>
                      <a:pt x="12135" y="10807"/>
                    </a:cubicBezTo>
                    <a:cubicBezTo>
                      <a:pt x="13101" y="10807"/>
                      <a:pt x="14144" y="10667"/>
                      <a:pt x="15250" y="10326"/>
                    </a:cubicBezTo>
                    <a:cubicBezTo>
                      <a:pt x="15250" y="10326"/>
                      <a:pt x="15533" y="7593"/>
                      <a:pt x="12935" y="3575"/>
                    </a:cubicBezTo>
                    <a:lnTo>
                      <a:pt x="12785" y="4083"/>
                    </a:lnTo>
                    <a:cubicBezTo>
                      <a:pt x="12785" y="4083"/>
                      <a:pt x="9529" y="1096"/>
                      <a:pt x="6004" y="36"/>
                    </a:cubicBezTo>
                    <a:lnTo>
                      <a:pt x="6004" y="36"/>
                    </a:lnTo>
                    <a:lnTo>
                      <a:pt x="6169" y="723"/>
                    </a:lnTo>
                    <a:cubicBezTo>
                      <a:pt x="6169" y="723"/>
                      <a:pt x="4085" y="1"/>
                      <a:pt x="18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19"/>
              <p:cNvSpPr/>
              <p:nvPr/>
            </p:nvSpPr>
            <p:spPr>
              <a:xfrm>
                <a:off x="3688281" y="2611322"/>
                <a:ext cx="602544" cy="1611456"/>
              </a:xfrm>
              <a:custGeom>
                <a:rect b="b" l="l" r="r" t="t"/>
                <a:pathLst>
                  <a:path extrusionOk="0" h="51052" w="19089">
                    <a:moveTo>
                      <a:pt x="120" y="1"/>
                    </a:moveTo>
                    <a:lnTo>
                      <a:pt x="0" y="76"/>
                    </a:lnTo>
                    <a:cubicBezTo>
                      <a:pt x="717" y="972"/>
                      <a:pt x="1375" y="1913"/>
                      <a:pt x="2017" y="2854"/>
                    </a:cubicBezTo>
                    <a:cubicBezTo>
                      <a:pt x="2674" y="3795"/>
                      <a:pt x="3286" y="4780"/>
                      <a:pt x="3869" y="5751"/>
                    </a:cubicBezTo>
                    <a:cubicBezTo>
                      <a:pt x="5064" y="7693"/>
                      <a:pt x="6184" y="9694"/>
                      <a:pt x="7229" y="11740"/>
                    </a:cubicBezTo>
                    <a:cubicBezTo>
                      <a:pt x="9291" y="15818"/>
                      <a:pt x="11098" y="20045"/>
                      <a:pt x="12636" y="24361"/>
                    </a:cubicBezTo>
                    <a:cubicBezTo>
                      <a:pt x="12830" y="24884"/>
                      <a:pt x="13010" y="25437"/>
                      <a:pt x="13204" y="25974"/>
                    </a:cubicBezTo>
                    <a:cubicBezTo>
                      <a:pt x="13398" y="26527"/>
                      <a:pt x="13592" y="27065"/>
                      <a:pt x="13756" y="27602"/>
                    </a:cubicBezTo>
                    <a:lnTo>
                      <a:pt x="14279" y="29245"/>
                    </a:lnTo>
                    <a:lnTo>
                      <a:pt x="14772" y="30888"/>
                    </a:lnTo>
                    <a:lnTo>
                      <a:pt x="15011" y="31710"/>
                    </a:lnTo>
                    <a:lnTo>
                      <a:pt x="15250" y="32531"/>
                    </a:lnTo>
                    <a:lnTo>
                      <a:pt x="15698" y="34189"/>
                    </a:lnTo>
                    <a:lnTo>
                      <a:pt x="16116" y="35847"/>
                    </a:lnTo>
                    <a:lnTo>
                      <a:pt x="16325" y="36683"/>
                    </a:lnTo>
                    <a:lnTo>
                      <a:pt x="16505" y="37520"/>
                    </a:lnTo>
                    <a:cubicBezTo>
                      <a:pt x="17535" y="41986"/>
                      <a:pt x="18342" y="46511"/>
                      <a:pt x="18879" y="51052"/>
                    </a:cubicBezTo>
                    <a:lnTo>
                      <a:pt x="19088" y="51022"/>
                    </a:lnTo>
                    <a:cubicBezTo>
                      <a:pt x="18536" y="46466"/>
                      <a:pt x="17729" y="41941"/>
                      <a:pt x="16684" y="37490"/>
                    </a:cubicBezTo>
                    <a:lnTo>
                      <a:pt x="16505" y="36653"/>
                    </a:lnTo>
                    <a:lnTo>
                      <a:pt x="16295" y="35817"/>
                    </a:lnTo>
                    <a:lnTo>
                      <a:pt x="15862" y="34144"/>
                    </a:lnTo>
                    <a:lnTo>
                      <a:pt x="15414" y="32471"/>
                    </a:lnTo>
                    <a:lnTo>
                      <a:pt x="15175" y="31650"/>
                    </a:lnTo>
                    <a:lnTo>
                      <a:pt x="14936" y="30828"/>
                    </a:lnTo>
                    <a:lnTo>
                      <a:pt x="14443" y="29186"/>
                    </a:lnTo>
                    <a:lnTo>
                      <a:pt x="13921" y="27558"/>
                    </a:lnTo>
                    <a:cubicBezTo>
                      <a:pt x="13741" y="27005"/>
                      <a:pt x="13562" y="26452"/>
                      <a:pt x="13368" y="25915"/>
                    </a:cubicBezTo>
                    <a:cubicBezTo>
                      <a:pt x="13189" y="25377"/>
                      <a:pt x="13010" y="24839"/>
                      <a:pt x="12800" y="24302"/>
                    </a:cubicBezTo>
                    <a:cubicBezTo>
                      <a:pt x="11247" y="19985"/>
                      <a:pt x="9425" y="15758"/>
                      <a:pt x="7349" y="11681"/>
                    </a:cubicBezTo>
                    <a:cubicBezTo>
                      <a:pt x="6303" y="9649"/>
                      <a:pt x="5183" y="7648"/>
                      <a:pt x="3988" y="5676"/>
                    </a:cubicBezTo>
                    <a:cubicBezTo>
                      <a:pt x="3391" y="4706"/>
                      <a:pt x="2779" y="3735"/>
                      <a:pt x="2136" y="2779"/>
                    </a:cubicBezTo>
                    <a:cubicBezTo>
                      <a:pt x="1494" y="1838"/>
                      <a:pt x="822" y="897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19"/>
              <p:cNvSpPr/>
              <p:nvPr/>
            </p:nvSpPr>
            <p:spPr>
              <a:xfrm>
                <a:off x="3347884" y="3087985"/>
                <a:ext cx="723722" cy="239515"/>
              </a:xfrm>
              <a:custGeom>
                <a:rect b="b" l="l" r="r" t="t"/>
                <a:pathLst>
                  <a:path extrusionOk="0" fill="none" h="7588" w="22928">
                    <a:moveTo>
                      <a:pt x="22927" y="7587"/>
                    </a:moveTo>
                    <a:cubicBezTo>
                      <a:pt x="22927" y="7587"/>
                      <a:pt x="11785" y="0"/>
                      <a:pt x="1" y="227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19"/>
              <p:cNvSpPr/>
              <p:nvPr/>
            </p:nvSpPr>
            <p:spPr>
              <a:xfrm>
                <a:off x="4023470" y="2831962"/>
                <a:ext cx="318270" cy="431430"/>
              </a:xfrm>
              <a:custGeom>
                <a:rect b="b" l="l" r="r" t="t"/>
                <a:pathLst>
                  <a:path extrusionOk="0" h="13668" w="10083">
                    <a:moveTo>
                      <a:pt x="9933" y="3376"/>
                    </a:moveTo>
                    <a:cubicBezTo>
                      <a:pt x="9933" y="3376"/>
                      <a:pt x="9933" y="3376"/>
                      <a:pt x="9933" y="3376"/>
                    </a:cubicBezTo>
                    <a:lnTo>
                      <a:pt x="9933" y="3376"/>
                    </a:lnTo>
                    <a:lnTo>
                      <a:pt x="9933" y="3376"/>
                    </a:lnTo>
                    <a:close/>
                    <a:moveTo>
                      <a:pt x="9739" y="1"/>
                    </a:moveTo>
                    <a:lnTo>
                      <a:pt x="9739" y="1"/>
                    </a:lnTo>
                    <a:cubicBezTo>
                      <a:pt x="6976" y="270"/>
                      <a:pt x="4526" y="1987"/>
                      <a:pt x="4526" y="1987"/>
                    </a:cubicBezTo>
                    <a:lnTo>
                      <a:pt x="4467" y="1300"/>
                    </a:lnTo>
                    <a:cubicBezTo>
                      <a:pt x="2420" y="3048"/>
                      <a:pt x="1450" y="5751"/>
                      <a:pt x="1450" y="5751"/>
                    </a:cubicBezTo>
                    <a:lnTo>
                      <a:pt x="1151" y="5333"/>
                    </a:lnTo>
                    <a:lnTo>
                      <a:pt x="1151" y="5333"/>
                    </a:lnTo>
                    <a:cubicBezTo>
                      <a:pt x="1" y="9859"/>
                      <a:pt x="2764" y="13667"/>
                      <a:pt x="2764" y="13667"/>
                    </a:cubicBezTo>
                    <a:cubicBezTo>
                      <a:pt x="6811" y="12174"/>
                      <a:pt x="8798" y="7858"/>
                      <a:pt x="8798" y="7857"/>
                    </a:cubicBezTo>
                    <a:lnTo>
                      <a:pt x="8798" y="7857"/>
                    </a:lnTo>
                    <a:lnTo>
                      <a:pt x="8006" y="8260"/>
                    </a:lnTo>
                    <a:cubicBezTo>
                      <a:pt x="9406" y="6444"/>
                      <a:pt x="9915" y="3397"/>
                      <a:pt x="9933" y="3376"/>
                    </a:cubicBezTo>
                    <a:lnTo>
                      <a:pt x="9933" y="3376"/>
                    </a:lnTo>
                    <a:lnTo>
                      <a:pt x="9395" y="3705"/>
                    </a:lnTo>
                    <a:cubicBezTo>
                      <a:pt x="10082" y="1853"/>
                      <a:pt x="9739" y="1"/>
                      <a:pt x="97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19"/>
              <p:cNvSpPr/>
              <p:nvPr/>
            </p:nvSpPr>
            <p:spPr>
              <a:xfrm>
                <a:off x="4090893" y="2884296"/>
                <a:ext cx="194756" cy="513436"/>
              </a:xfrm>
              <a:custGeom>
                <a:rect b="b" l="l" r="r" t="t"/>
                <a:pathLst>
                  <a:path extrusionOk="0" fill="none" h="16266" w="6170">
                    <a:moveTo>
                      <a:pt x="180" y="16266"/>
                    </a:moveTo>
                    <a:cubicBezTo>
                      <a:pt x="180" y="16266"/>
                      <a:pt x="1" y="6334"/>
                      <a:pt x="6169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19"/>
              <p:cNvSpPr/>
              <p:nvPr/>
            </p:nvSpPr>
            <p:spPr>
              <a:xfrm>
                <a:off x="3751443" y="3534914"/>
                <a:ext cx="495065" cy="419625"/>
              </a:xfrm>
              <a:custGeom>
                <a:rect b="b" l="l" r="r" t="t"/>
                <a:pathLst>
                  <a:path extrusionOk="0" fill="none" h="13294" w="15684">
                    <a:moveTo>
                      <a:pt x="1" y="0"/>
                    </a:moveTo>
                    <a:cubicBezTo>
                      <a:pt x="1" y="0"/>
                      <a:pt x="13368" y="6781"/>
                      <a:pt x="15683" y="1329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19"/>
              <p:cNvSpPr/>
              <p:nvPr/>
            </p:nvSpPr>
            <p:spPr>
              <a:xfrm>
                <a:off x="4225265" y="3427404"/>
                <a:ext cx="260727" cy="608699"/>
              </a:xfrm>
              <a:custGeom>
                <a:rect b="b" l="l" r="r" t="t"/>
                <a:pathLst>
                  <a:path extrusionOk="0" fill="none" h="19284" w="8260">
                    <a:moveTo>
                      <a:pt x="8260" y="1"/>
                    </a:moveTo>
                    <a:cubicBezTo>
                      <a:pt x="8260" y="1"/>
                      <a:pt x="0" y="12502"/>
                      <a:pt x="1180" y="1928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19"/>
              <p:cNvSpPr/>
              <p:nvPr/>
            </p:nvSpPr>
            <p:spPr>
              <a:xfrm>
                <a:off x="3786827" y="3358119"/>
                <a:ext cx="384714" cy="273479"/>
              </a:xfrm>
              <a:custGeom>
                <a:rect b="b" l="l" r="r" t="t"/>
                <a:pathLst>
                  <a:path extrusionOk="0" fill="none" h="8664" w="12188">
                    <a:moveTo>
                      <a:pt x="12188" y="866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19"/>
              <p:cNvSpPr/>
              <p:nvPr/>
            </p:nvSpPr>
            <p:spPr>
              <a:xfrm>
                <a:off x="3934835" y="3380751"/>
                <a:ext cx="22664" cy="98546"/>
              </a:xfrm>
              <a:custGeom>
                <a:rect b="b" l="l" r="r" t="t"/>
                <a:pathLst>
                  <a:path extrusionOk="0" fill="none" h="3122" w="718">
                    <a:moveTo>
                      <a:pt x="1" y="0"/>
                    </a:moveTo>
                    <a:lnTo>
                      <a:pt x="718" y="312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19"/>
              <p:cNvSpPr/>
              <p:nvPr/>
            </p:nvSpPr>
            <p:spPr>
              <a:xfrm>
                <a:off x="4149824" y="3259099"/>
                <a:ext cx="148545" cy="298479"/>
              </a:xfrm>
              <a:custGeom>
                <a:rect b="b" l="l" r="r" t="t"/>
                <a:pathLst>
                  <a:path extrusionOk="0" fill="none" h="9456" w="4706">
                    <a:moveTo>
                      <a:pt x="1" y="9455"/>
                    </a:moveTo>
                    <a:cubicBezTo>
                      <a:pt x="1" y="9455"/>
                      <a:pt x="2286" y="2420"/>
                      <a:pt x="4705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19"/>
              <p:cNvSpPr/>
              <p:nvPr/>
            </p:nvSpPr>
            <p:spPr>
              <a:xfrm>
                <a:off x="4182841" y="3523582"/>
                <a:ext cx="68370" cy="149965"/>
              </a:xfrm>
              <a:custGeom>
                <a:rect b="b" l="l" r="r" t="t"/>
                <a:pathLst>
                  <a:path extrusionOk="0" fill="none" h="4751" w="2166">
                    <a:moveTo>
                      <a:pt x="0" y="4750"/>
                    </a:moveTo>
                    <a:lnTo>
                      <a:pt x="2166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19"/>
              <p:cNvSpPr/>
              <p:nvPr/>
            </p:nvSpPr>
            <p:spPr>
              <a:xfrm>
                <a:off x="4212071" y="3533494"/>
                <a:ext cx="11805" cy="50472"/>
              </a:xfrm>
              <a:custGeom>
                <a:rect b="b" l="l" r="r" t="t"/>
                <a:pathLst>
                  <a:path extrusionOk="0" fill="none" h="1599" w="374">
                    <a:moveTo>
                      <a:pt x="0" y="0"/>
                    </a:moveTo>
                    <a:lnTo>
                      <a:pt x="374" y="159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19"/>
              <p:cNvSpPr/>
              <p:nvPr/>
            </p:nvSpPr>
            <p:spPr>
              <a:xfrm>
                <a:off x="3668963" y="3201588"/>
                <a:ext cx="138160" cy="48137"/>
              </a:xfrm>
              <a:custGeom>
                <a:rect b="b" l="l" r="r" t="t"/>
                <a:pathLst>
                  <a:path extrusionOk="0" fill="none" h="1525" w="4377">
                    <a:moveTo>
                      <a:pt x="4376" y="1"/>
                    </a:moveTo>
                    <a:lnTo>
                      <a:pt x="0" y="15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19"/>
              <p:cNvSpPr/>
              <p:nvPr/>
            </p:nvSpPr>
            <p:spPr>
              <a:xfrm>
                <a:off x="4101751" y="3068636"/>
                <a:ext cx="28314" cy="98577"/>
              </a:xfrm>
              <a:custGeom>
                <a:rect b="b" l="l" r="r" t="t"/>
                <a:pathLst>
                  <a:path extrusionOk="0" fill="none" h="3123" w="897">
                    <a:moveTo>
                      <a:pt x="896" y="3122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19"/>
              <p:cNvSpPr/>
              <p:nvPr/>
            </p:nvSpPr>
            <p:spPr>
              <a:xfrm>
                <a:off x="4178580" y="3003107"/>
                <a:ext cx="91033" cy="35384"/>
              </a:xfrm>
              <a:custGeom>
                <a:rect b="b" l="l" r="r" t="t"/>
                <a:pathLst>
                  <a:path extrusionOk="0" fill="none" h="1121" w="2884">
                    <a:moveTo>
                      <a:pt x="2883" y="1"/>
                    </a:moveTo>
                    <a:lnTo>
                      <a:pt x="1" y="112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19"/>
              <p:cNvSpPr/>
              <p:nvPr/>
            </p:nvSpPr>
            <p:spPr>
              <a:xfrm>
                <a:off x="4309638" y="3719727"/>
                <a:ext cx="96210" cy="48105"/>
              </a:xfrm>
              <a:custGeom>
                <a:rect b="b" l="l" r="r" t="t"/>
                <a:pathLst>
                  <a:path extrusionOk="0" fill="none" h="1524" w="3048">
                    <a:moveTo>
                      <a:pt x="3048" y="0"/>
                    </a:moveTo>
                    <a:lnTo>
                      <a:pt x="1" y="15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19"/>
              <p:cNvSpPr/>
              <p:nvPr/>
            </p:nvSpPr>
            <p:spPr>
              <a:xfrm>
                <a:off x="4368570" y="3540091"/>
                <a:ext cx="14173" cy="66034"/>
              </a:xfrm>
              <a:custGeom>
                <a:rect b="b" l="l" r="r" t="t"/>
                <a:pathLst>
                  <a:path extrusionOk="0" fill="none" h="2092" w="449">
                    <a:moveTo>
                      <a:pt x="1" y="1"/>
                    </a:moveTo>
                    <a:lnTo>
                      <a:pt x="449" y="209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19"/>
              <p:cNvSpPr/>
              <p:nvPr/>
            </p:nvSpPr>
            <p:spPr>
              <a:xfrm>
                <a:off x="3969746" y="3756500"/>
                <a:ext cx="130616" cy="10385"/>
              </a:xfrm>
              <a:custGeom>
                <a:rect b="b" l="l" r="r" t="t"/>
                <a:pathLst>
                  <a:path extrusionOk="0" fill="none" h="329" w="4138">
                    <a:moveTo>
                      <a:pt x="4137" y="32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19"/>
              <p:cNvSpPr/>
              <p:nvPr/>
            </p:nvSpPr>
            <p:spPr>
              <a:xfrm>
                <a:off x="3956994" y="3585355"/>
                <a:ext cx="19854" cy="86299"/>
              </a:xfrm>
              <a:custGeom>
                <a:rect b="b" l="l" r="r" t="t"/>
                <a:pathLst>
                  <a:path extrusionOk="0" fill="none" h="2734" w="629">
                    <a:moveTo>
                      <a:pt x="1" y="0"/>
                    </a:moveTo>
                    <a:lnTo>
                      <a:pt x="628" y="273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19"/>
              <p:cNvSpPr/>
              <p:nvPr/>
            </p:nvSpPr>
            <p:spPr>
              <a:xfrm>
                <a:off x="3783513" y="2922490"/>
                <a:ext cx="124966" cy="38225"/>
              </a:xfrm>
              <a:custGeom>
                <a:rect b="b" l="l" r="r" t="t"/>
                <a:pathLst>
                  <a:path extrusionOk="0" fill="none" h="1211" w="3959">
                    <a:moveTo>
                      <a:pt x="3958" y="1210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19"/>
              <p:cNvSpPr/>
              <p:nvPr/>
            </p:nvSpPr>
            <p:spPr>
              <a:xfrm>
                <a:off x="3824042" y="2697621"/>
                <a:ext cx="32102" cy="111740"/>
              </a:xfrm>
              <a:custGeom>
                <a:rect b="b" l="l" r="r" t="t"/>
                <a:pathLst>
                  <a:path extrusionOk="0" fill="none" h="3540" w="1017">
                    <a:moveTo>
                      <a:pt x="1017" y="0"/>
                    </a:moveTo>
                    <a:lnTo>
                      <a:pt x="1" y="354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7" name="Google Shape;1487;p19"/>
            <p:cNvGrpSpPr/>
            <p:nvPr/>
          </p:nvGrpSpPr>
          <p:grpSpPr>
            <a:xfrm flipH="1" rot="-701486">
              <a:off x="8356894" y="2829894"/>
              <a:ext cx="1821850" cy="1452615"/>
              <a:chOff x="12004800" y="5638575"/>
              <a:chExt cx="810675" cy="646375"/>
            </a:xfrm>
          </p:grpSpPr>
          <p:grpSp>
            <p:nvGrpSpPr>
              <p:cNvPr id="1488" name="Google Shape;1488;p19"/>
              <p:cNvGrpSpPr/>
              <p:nvPr/>
            </p:nvGrpSpPr>
            <p:grpSpPr>
              <a:xfrm>
                <a:off x="12004800" y="5638575"/>
                <a:ext cx="810675" cy="646375"/>
                <a:chOff x="12004800" y="5638575"/>
                <a:chExt cx="810675" cy="646375"/>
              </a:xfrm>
            </p:grpSpPr>
            <p:sp>
              <p:nvSpPr>
                <p:cNvPr id="1489" name="Google Shape;1489;p19"/>
                <p:cNvSpPr/>
                <p:nvPr/>
              </p:nvSpPr>
              <p:spPr>
                <a:xfrm>
                  <a:off x="12004800" y="5638950"/>
                  <a:ext cx="587750" cy="461350"/>
                </a:xfrm>
                <a:custGeom>
                  <a:rect b="b" l="l" r="r" t="t"/>
                  <a:pathLst>
                    <a:path extrusionOk="0" h="18454" w="23510">
                      <a:moveTo>
                        <a:pt x="23510" y="1"/>
                      </a:moveTo>
                      <a:cubicBezTo>
                        <a:pt x="23092" y="598"/>
                        <a:pt x="20702" y="3077"/>
                        <a:pt x="20702" y="3077"/>
                      </a:cubicBezTo>
                      <a:lnTo>
                        <a:pt x="20478" y="2599"/>
                      </a:lnTo>
                      <a:cubicBezTo>
                        <a:pt x="19880" y="3481"/>
                        <a:pt x="18521" y="4810"/>
                        <a:pt x="18521" y="4810"/>
                      </a:cubicBezTo>
                      <a:lnTo>
                        <a:pt x="18222" y="4332"/>
                      </a:lnTo>
                      <a:cubicBezTo>
                        <a:pt x="17595" y="4840"/>
                        <a:pt x="16565" y="6647"/>
                        <a:pt x="16565" y="6647"/>
                      </a:cubicBezTo>
                      <a:lnTo>
                        <a:pt x="16176" y="6124"/>
                      </a:lnTo>
                      <a:cubicBezTo>
                        <a:pt x="15566" y="7129"/>
                        <a:pt x="15497" y="8268"/>
                        <a:pt x="15490" y="8468"/>
                      </a:cubicBezTo>
                      <a:lnTo>
                        <a:pt x="15490" y="8468"/>
                      </a:lnTo>
                      <a:cubicBezTo>
                        <a:pt x="15519" y="7158"/>
                        <a:pt x="14578" y="5452"/>
                        <a:pt x="14578" y="5452"/>
                      </a:cubicBezTo>
                      <a:lnTo>
                        <a:pt x="14399" y="6020"/>
                      </a:lnTo>
                      <a:cubicBezTo>
                        <a:pt x="13936" y="4974"/>
                        <a:pt x="12562" y="3690"/>
                        <a:pt x="12562" y="3690"/>
                      </a:cubicBezTo>
                      <a:lnTo>
                        <a:pt x="12383" y="4123"/>
                      </a:lnTo>
                      <a:cubicBezTo>
                        <a:pt x="11979" y="3481"/>
                        <a:pt x="10560" y="1957"/>
                        <a:pt x="10560" y="1957"/>
                      </a:cubicBezTo>
                      <a:lnTo>
                        <a:pt x="10531" y="2495"/>
                      </a:lnTo>
                      <a:cubicBezTo>
                        <a:pt x="9709" y="1763"/>
                        <a:pt x="7424" y="61"/>
                        <a:pt x="7424" y="60"/>
                      </a:cubicBezTo>
                      <a:lnTo>
                        <a:pt x="7424" y="60"/>
                      </a:lnTo>
                      <a:cubicBezTo>
                        <a:pt x="7767" y="777"/>
                        <a:pt x="7917" y="3062"/>
                        <a:pt x="7917" y="3062"/>
                      </a:cubicBezTo>
                      <a:lnTo>
                        <a:pt x="7469" y="3062"/>
                      </a:lnTo>
                      <a:cubicBezTo>
                        <a:pt x="7842" y="3944"/>
                        <a:pt x="8260" y="5721"/>
                        <a:pt x="8260" y="5721"/>
                      </a:cubicBezTo>
                      <a:lnTo>
                        <a:pt x="7723" y="5661"/>
                      </a:lnTo>
                      <a:lnTo>
                        <a:pt x="7723" y="5661"/>
                      </a:lnTo>
                      <a:cubicBezTo>
                        <a:pt x="7887" y="6617"/>
                        <a:pt x="8768" y="8141"/>
                        <a:pt x="8768" y="8141"/>
                      </a:cubicBezTo>
                      <a:lnTo>
                        <a:pt x="8051" y="8141"/>
                      </a:lnTo>
                      <a:cubicBezTo>
                        <a:pt x="8678" y="9365"/>
                        <a:pt x="10112" y="10500"/>
                        <a:pt x="10112" y="10500"/>
                      </a:cubicBezTo>
                      <a:cubicBezTo>
                        <a:pt x="9052" y="9813"/>
                        <a:pt x="6752" y="9679"/>
                        <a:pt x="6752" y="9679"/>
                      </a:cubicBezTo>
                      <a:lnTo>
                        <a:pt x="6752" y="9679"/>
                      </a:lnTo>
                      <a:lnTo>
                        <a:pt x="6841" y="10187"/>
                      </a:lnTo>
                      <a:cubicBezTo>
                        <a:pt x="6162" y="10086"/>
                        <a:pt x="5549" y="10057"/>
                        <a:pt x="5067" y="10057"/>
                      </a:cubicBezTo>
                      <a:cubicBezTo>
                        <a:pt x="4404" y="10057"/>
                        <a:pt x="3989" y="10112"/>
                        <a:pt x="3989" y="10112"/>
                      </a:cubicBezTo>
                      <a:lnTo>
                        <a:pt x="4317" y="10485"/>
                      </a:lnTo>
                      <a:cubicBezTo>
                        <a:pt x="3033" y="10530"/>
                        <a:pt x="1" y="11307"/>
                        <a:pt x="1" y="11307"/>
                      </a:cubicBezTo>
                      <a:cubicBezTo>
                        <a:pt x="1793" y="12756"/>
                        <a:pt x="3839" y="13921"/>
                        <a:pt x="3839" y="13921"/>
                      </a:cubicBezTo>
                      <a:lnTo>
                        <a:pt x="3436" y="14175"/>
                      </a:lnTo>
                      <a:cubicBezTo>
                        <a:pt x="4482" y="14712"/>
                        <a:pt x="6767" y="16505"/>
                        <a:pt x="6767" y="16505"/>
                      </a:cubicBezTo>
                      <a:lnTo>
                        <a:pt x="6423" y="16788"/>
                      </a:lnTo>
                      <a:cubicBezTo>
                        <a:pt x="7648" y="17640"/>
                        <a:pt x="10277" y="17983"/>
                        <a:pt x="10277" y="17983"/>
                      </a:cubicBezTo>
                      <a:lnTo>
                        <a:pt x="10067" y="18431"/>
                      </a:lnTo>
                      <a:cubicBezTo>
                        <a:pt x="10308" y="18447"/>
                        <a:pt x="10537" y="18454"/>
                        <a:pt x="10755" y="18454"/>
                      </a:cubicBezTo>
                      <a:cubicBezTo>
                        <a:pt x="13074" y="18454"/>
                        <a:pt x="14085" y="17655"/>
                        <a:pt x="14085" y="17655"/>
                      </a:cubicBezTo>
                      <a:lnTo>
                        <a:pt x="2351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0" name="Google Shape;1490;p19"/>
                <p:cNvSpPr/>
                <p:nvPr/>
              </p:nvSpPr>
              <p:spPr>
                <a:xfrm>
                  <a:off x="12354300" y="5638575"/>
                  <a:ext cx="461175" cy="646375"/>
                </a:xfrm>
                <a:custGeom>
                  <a:rect b="b" l="l" r="r" t="t"/>
                  <a:pathLst>
                    <a:path extrusionOk="0" h="25855" w="18447">
                      <a:moveTo>
                        <a:pt x="9545" y="1"/>
                      </a:moveTo>
                      <a:lnTo>
                        <a:pt x="105" y="17670"/>
                      </a:lnTo>
                      <a:cubicBezTo>
                        <a:pt x="105" y="17670"/>
                        <a:pt x="1" y="19208"/>
                        <a:pt x="1688" y="21434"/>
                      </a:cubicBezTo>
                      <a:lnTo>
                        <a:pt x="1957" y="21015"/>
                      </a:lnTo>
                      <a:cubicBezTo>
                        <a:pt x="1957" y="21015"/>
                        <a:pt x="3705" y="23017"/>
                        <a:pt x="5079" y="23554"/>
                      </a:cubicBezTo>
                      <a:lnTo>
                        <a:pt x="5124" y="23106"/>
                      </a:lnTo>
                      <a:cubicBezTo>
                        <a:pt x="5124" y="23106"/>
                        <a:pt x="7872" y="24017"/>
                        <a:pt x="8917" y="24585"/>
                      </a:cubicBezTo>
                      <a:lnTo>
                        <a:pt x="8902" y="24107"/>
                      </a:lnTo>
                      <a:lnTo>
                        <a:pt x="8902" y="24107"/>
                      </a:lnTo>
                      <a:cubicBezTo>
                        <a:pt x="8903" y="24107"/>
                        <a:pt x="11023" y="25153"/>
                        <a:pt x="13219" y="25855"/>
                      </a:cubicBezTo>
                      <a:cubicBezTo>
                        <a:pt x="13219" y="25855"/>
                        <a:pt x="12173" y="22897"/>
                        <a:pt x="11501" y="21792"/>
                      </a:cubicBezTo>
                      <a:lnTo>
                        <a:pt x="11501" y="21792"/>
                      </a:lnTo>
                      <a:lnTo>
                        <a:pt x="11994" y="21852"/>
                      </a:lnTo>
                      <a:cubicBezTo>
                        <a:pt x="11994" y="21852"/>
                        <a:pt x="11441" y="20717"/>
                        <a:pt x="10351" y="19522"/>
                      </a:cubicBezTo>
                      <a:lnTo>
                        <a:pt x="10814" y="19313"/>
                      </a:lnTo>
                      <a:cubicBezTo>
                        <a:pt x="10814" y="19313"/>
                        <a:pt x="9410" y="17461"/>
                        <a:pt x="8260" y="16983"/>
                      </a:cubicBezTo>
                      <a:lnTo>
                        <a:pt x="8260" y="16983"/>
                      </a:lnTo>
                      <a:cubicBezTo>
                        <a:pt x="8261" y="16983"/>
                        <a:pt x="9641" y="17407"/>
                        <a:pt x="10902" y="17407"/>
                      </a:cubicBezTo>
                      <a:cubicBezTo>
                        <a:pt x="11060" y="17407"/>
                        <a:pt x="11216" y="17401"/>
                        <a:pt x="11367" y="17386"/>
                      </a:cubicBezTo>
                      <a:lnTo>
                        <a:pt x="10964" y="16803"/>
                      </a:lnTo>
                      <a:cubicBezTo>
                        <a:pt x="10964" y="16803"/>
                        <a:pt x="12726" y="16669"/>
                        <a:pt x="13607" y="16296"/>
                      </a:cubicBezTo>
                      <a:lnTo>
                        <a:pt x="13249" y="15892"/>
                      </a:lnTo>
                      <a:cubicBezTo>
                        <a:pt x="13249" y="15892"/>
                        <a:pt x="14966" y="15250"/>
                        <a:pt x="15922" y="15071"/>
                      </a:cubicBezTo>
                      <a:lnTo>
                        <a:pt x="15668" y="14683"/>
                      </a:lnTo>
                      <a:cubicBezTo>
                        <a:pt x="15668" y="14683"/>
                        <a:pt x="17655" y="13532"/>
                        <a:pt x="18446" y="13428"/>
                      </a:cubicBezTo>
                      <a:cubicBezTo>
                        <a:pt x="18446" y="13428"/>
                        <a:pt x="15758" y="12457"/>
                        <a:pt x="14683" y="12218"/>
                      </a:cubicBezTo>
                      <a:lnTo>
                        <a:pt x="15116" y="11875"/>
                      </a:lnTo>
                      <a:cubicBezTo>
                        <a:pt x="15116" y="11875"/>
                        <a:pt x="13335" y="11587"/>
                        <a:pt x="12471" y="11587"/>
                      </a:cubicBezTo>
                      <a:cubicBezTo>
                        <a:pt x="12412" y="11587"/>
                        <a:pt x="12357" y="11588"/>
                        <a:pt x="12308" y="11591"/>
                      </a:cubicBezTo>
                      <a:lnTo>
                        <a:pt x="12577" y="11202"/>
                      </a:lnTo>
                      <a:cubicBezTo>
                        <a:pt x="12577" y="11202"/>
                        <a:pt x="11336" y="10900"/>
                        <a:pt x="10272" y="10900"/>
                      </a:cubicBezTo>
                      <a:cubicBezTo>
                        <a:pt x="10041" y="10900"/>
                        <a:pt x="9819" y="10914"/>
                        <a:pt x="9619" y="10949"/>
                      </a:cubicBezTo>
                      <a:lnTo>
                        <a:pt x="9978" y="10471"/>
                      </a:lnTo>
                      <a:lnTo>
                        <a:pt x="9978" y="10471"/>
                      </a:lnTo>
                      <a:cubicBezTo>
                        <a:pt x="9977" y="10471"/>
                        <a:pt x="8024" y="10650"/>
                        <a:pt x="6948" y="11410"/>
                      </a:cubicBezTo>
                      <a:lnTo>
                        <a:pt x="6948" y="11410"/>
                      </a:lnTo>
                      <a:cubicBezTo>
                        <a:pt x="7006" y="11369"/>
                        <a:pt x="8007" y="10646"/>
                        <a:pt x="8529" y="9515"/>
                      </a:cubicBezTo>
                      <a:lnTo>
                        <a:pt x="7887" y="9470"/>
                      </a:lnTo>
                      <a:cubicBezTo>
                        <a:pt x="7887" y="9470"/>
                        <a:pt x="8813" y="7603"/>
                        <a:pt x="8873" y="6811"/>
                      </a:cubicBezTo>
                      <a:lnTo>
                        <a:pt x="8873" y="6811"/>
                      </a:lnTo>
                      <a:lnTo>
                        <a:pt x="8320" y="6826"/>
                      </a:lnTo>
                      <a:cubicBezTo>
                        <a:pt x="8320" y="6826"/>
                        <a:pt x="8678" y="4944"/>
                        <a:pt x="9052" y="3974"/>
                      </a:cubicBezTo>
                      <a:lnTo>
                        <a:pt x="9052" y="3974"/>
                      </a:lnTo>
                      <a:lnTo>
                        <a:pt x="8529" y="4033"/>
                      </a:lnTo>
                      <a:cubicBezTo>
                        <a:pt x="8529" y="4033"/>
                        <a:pt x="9276" y="658"/>
                        <a:pt x="95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91" name="Google Shape;1491;p19"/>
              <p:cNvGrpSpPr/>
              <p:nvPr/>
            </p:nvGrpSpPr>
            <p:grpSpPr>
              <a:xfrm>
                <a:off x="12117950" y="5719225"/>
                <a:ext cx="604550" cy="543325"/>
                <a:chOff x="12117950" y="5719225"/>
                <a:chExt cx="604550" cy="543325"/>
              </a:xfrm>
            </p:grpSpPr>
            <p:sp>
              <p:nvSpPr>
                <p:cNvPr id="1492" name="Google Shape;1492;p19"/>
                <p:cNvSpPr/>
                <p:nvPr/>
              </p:nvSpPr>
              <p:spPr>
                <a:xfrm>
                  <a:off x="12263575" y="5772250"/>
                  <a:ext cx="258025" cy="490300"/>
                </a:xfrm>
                <a:custGeom>
                  <a:rect b="b" l="l" r="r" t="t"/>
                  <a:pathLst>
                    <a:path extrusionOk="0" h="19612" w="10321">
                      <a:moveTo>
                        <a:pt x="10276" y="1"/>
                      </a:moveTo>
                      <a:cubicBezTo>
                        <a:pt x="9410" y="1599"/>
                        <a:pt x="8558" y="3212"/>
                        <a:pt x="7677" y="4795"/>
                      </a:cubicBezTo>
                      <a:cubicBezTo>
                        <a:pt x="6453" y="7006"/>
                        <a:pt x="4287" y="10993"/>
                        <a:pt x="3062" y="13174"/>
                      </a:cubicBezTo>
                      <a:cubicBezTo>
                        <a:pt x="2091" y="14981"/>
                        <a:pt x="1016" y="16803"/>
                        <a:pt x="239" y="18715"/>
                      </a:cubicBezTo>
                      <a:cubicBezTo>
                        <a:pt x="150" y="18924"/>
                        <a:pt x="75" y="19178"/>
                        <a:pt x="0" y="19417"/>
                      </a:cubicBezTo>
                      <a:lnTo>
                        <a:pt x="1135" y="19611"/>
                      </a:lnTo>
                      <a:cubicBezTo>
                        <a:pt x="1195" y="18790"/>
                        <a:pt x="1494" y="17894"/>
                        <a:pt x="1778" y="17087"/>
                      </a:cubicBezTo>
                      <a:cubicBezTo>
                        <a:pt x="2644" y="14608"/>
                        <a:pt x="4063" y="12054"/>
                        <a:pt x="5258" y="9709"/>
                      </a:cubicBezTo>
                      <a:cubicBezTo>
                        <a:pt x="6736" y="6886"/>
                        <a:pt x="8827" y="2809"/>
                        <a:pt x="10321" y="30"/>
                      </a:cubicBezTo>
                      <a:cubicBezTo>
                        <a:pt x="10321" y="30"/>
                        <a:pt x="10276" y="16"/>
                        <a:pt x="102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3" name="Google Shape;1493;p19"/>
                <p:cNvSpPr/>
                <p:nvPr/>
              </p:nvSpPr>
              <p:spPr>
                <a:xfrm>
                  <a:off x="12383800" y="6029900"/>
                  <a:ext cx="217725" cy="173650"/>
                </a:xfrm>
                <a:custGeom>
                  <a:rect b="b" l="l" r="r" t="t"/>
                  <a:pathLst>
                    <a:path extrusionOk="0" fill="none" h="6946" w="8709">
                      <a:moveTo>
                        <a:pt x="1" y="0"/>
                      </a:moveTo>
                      <a:cubicBezTo>
                        <a:pt x="1" y="0"/>
                        <a:pt x="5497" y="2928"/>
                        <a:pt x="8708" y="6946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4" name="Google Shape;1494;p19"/>
                <p:cNvSpPr/>
                <p:nvPr/>
              </p:nvSpPr>
              <p:spPr>
                <a:xfrm>
                  <a:off x="12538025" y="6137800"/>
                  <a:ext cx="6000" cy="39975"/>
                </a:xfrm>
                <a:custGeom>
                  <a:rect b="b" l="l" r="r" t="t"/>
                  <a:pathLst>
                    <a:path extrusionOk="0" fill="none" h="1599" w="240">
                      <a:moveTo>
                        <a:pt x="0" y="1"/>
                      </a:moveTo>
                      <a:lnTo>
                        <a:pt x="239" y="159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5" name="Google Shape;1495;p19"/>
                <p:cNvSpPr/>
                <p:nvPr/>
              </p:nvSpPr>
              <p:spPr>
                <a:xfrm>
                  <a:off x="12472300" y="6085525"/>
                  <a:ext cx="66100" cy="5625"/>
                </a:xfrm>
                <a:custGeom>
                  <a:rect b="b" l="l" r="r" t="t"/>
                  <a:pathLst>
                    <a:path extrusionOk="0" fill="none" h="225" w="2644">
                      <a:moveTo>
                        <a:pt x="0" y="1"/>
                      </a:moveTo>
                      <a:lnTo>
                        <a:pt x="2644" y="22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6" name="Google Shape;1496;p19"/>
                <p:cNvSpPr/>
                <p:nvPr/>
              </p:nvSpPr>
              <p:spPr>
                <a:xfrm>
                  <a:off x="12400600" y="5975375"/>
                  <a:ext cx="321900" cy="22800"/>
                </a:xfrm>
                <a:custGeom>
                  <a:rect b="b" l="l" r="r" t="t"/>
                  <a:pathLst>
                    <a:path extrusionOk="0" fill="none" h="912" w="12876">
                      <a:moveTo>
                        <a:pt x="1" y="912"/>
                      </a:moveTo>
                      <a:cubicBezTo>
                        <a:pt x="1" y="912"/>
                        <a:pt x="7484" y="1"/>
                        <a:pt x="12875" y="105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7" name="Google Shape;1497;p19"/>
                <p:cNvSpPr/>
                <p:nvPr/>
              </p:nvSpPr>
              <p:spPr>
                <a:xfrm>
                  <a:off x="12617175" y="5979500"/>
                  <a:ext cx="67975" cy="23525"/>
                </a:xfrm>
                <a:custGeom>
                  <a:rect b="b" l="l" r="r" t="t"/>
                  <a:pathLst>
                    <a:path extrusionOk="0" fill="none" h="941" w="2719">
                      <a:moveTo>
                        <a:pt x="0" y="0"/>
                      </a:moveTo>
                      <a:lnTo>
                        <a:pt x="2719" y="94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8" name="Google Shape;1498;p19"/>
                <p:cNvSpPr/>
                <p:nvPr/>
              </p:nvSpPr>
              <p:spPr>
                <a:xfrm>
                  <a:off x="12525700" y="5955600"/>
                  <a:ext cx="22800" cy="30250"/>
                </a:xfrm>
                <a:custGeom>
                  <a:rect b="b" l="l" r="r" t="t"/>
                  <a:pathLst>
                    <a:path extrusionOk="0" fill="none" h="1210" w="912">
                      <a:moveTo>
                        <a:pt x="0" y="1210"/>
                      </a:moveTo>
                      <a:lnTo>
                        <a:pt x="911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9" name="Google Shape;1499;p19"/>
                <p:cNvSpPr/>
                <p:nvPr/>
              </p:nvSpPr>
              <p:spPr>
                <a:xfrm>
                  <a:off x="12117950" y="5945500"/>
                  <a:ext cx="265875" cy="84425"/>
                </a:xfrm>
                <a:custGeom>
                  <a:rect b="b" l="l" r="r" t="t"/>
                  <a:pathLst>
                    <a:path extrusionOk="0" fill="none" h="3377" w="10635">
                      <a:moveTo>
                        <a:pt x="10635" y="3376"/>
                      </a:moveTo>
                      <a:cubicBezTo>
                        <a:pt x="10635" y="3376"/>
                        <a:pt x="5138" y="434"/>
                        <a:pt x="0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0" name="Google Shape;1500;p19"/>
                <p:cNvSpPr/>
                <p:nvPr/>
              </p:nvSpPr>
              <p:spPr>
                <a:xfrm>
                  <a:off x="12171350" y="5961575"/>
                  <a:ext cx="36975" cy="17575"/>
                </a:xfrm>
                <a:custGeom>
                  <a:rect b="b" l="l" r="r" t="t"/>
                  <a:pathLst>
                    <a:path extrusionOk="0" fill="none" h="703" w="1479">
                      <a:moveTo>
                        <a:pt x="1479" y="0"/>
                      </a:moveTo>
                      <a:lnTo>
                        <a:pt x="0" y="70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1" name="Google Shape;1501;p19"/>
                <p:cNvSpPr/>
                <p:nvPr/>
              </p:nvSpPr>
              <p:spPr>
                <a:xfrm>
                  <a:off x="12246775" y="5935050"/>
                  <a:ext cx="41475" cy="52300"/>
                </a:xfrm>
                <a:custGeom>
                  <a:rect b="b" l="l" r="r" t="t"/>
                  <a:pathLst>
                    <a:path extrusionOk="0" fill="none" h="2092" w="1659">
                      <a:moveTo>
                        <a:pt x="1658" y="209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2" name="Google Shape;1502;p19"/>
                <p:cNvSpPr/>
                <p:nvPr/>
              </p:nvSpPr>
              <p:spPr>
                <a:xfrm>
                  <a:off x="12238550" y="5719225"/>
                  <a:ext cx="162075" cy="278950"/>
                </a:xfrm>
                <a:custGeom>
                  <a:rect b="b" l="l" r="r" t="t"/>
                  <a:pathLst>
                    <a:path extrusionOk="0" fill="none" h="11158" w="6483">
                      <a:moveTo>
                        <a:pt x="6483" y="11158"/>
                      </a:moveTo>
                      <a:cubicBezTo>
                        <a:pt x="6483" y="11158"/>
                        <a:pt x="3077" y="4452"/>
                        <a:pt x="1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3" name="Google Shape;1503;p19"/>
                <p:cNvSpPr/>
                <p:nvPr/>
              </p:nvSpPr>
              <p:spPr>
                <a:xfrm>
                  <a:off x="12238550" y="5764400"/>
                  <a:ext cx="57150" cy="43725"/>
                </a:xfrm>
                <a:custGeom>
                  <a:rect b="b" l="l" r="r" t="t"/>
                  <a:pathLst>
                    <a:path extrusionOk="0" fill="none" h="1749" w="2286">
                      <a:moveTo>
                        <a:pt x="2286" y="1748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4" name="Google Shape;1504;p19"/>
                <p:cNvSpPr/>
                <p:nvPr/>
              </p:nvSpPr>
              <p:spPr>
                <a:xfrm>
                  <a:off x="12341225" y="5851775"/>
                  <a:ext cx="12725" cy="35500"/>
                </a:xfrm>
                <a:custGeom>
                  <a:rect b="b" l="l" r="r" t="t"/>
                  <a:pathLst>
                    <a:path extrusionOk="0" fill="none" h="1420" w="509">
                      <a:moveTo>
                        <a:pt x="1" y="1420"/>
                      </a:moveTo>
                      <a:lnTo>
                        <a:pt x="50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5" name="Google Shape;1505;p19"/>
                <p:cNvSpPr/>
                <p:nvPr/>
              </p:nvSpPr>
              <p:spPr>
                <a:xfrm>
                  <a:off x="12474525" y="5840200"/>
                  <a:ext cx="56800" cy="19825"/>
                </a:xfrm>
                <a:custGeom>
                  <a:rect b="b" l="l" r="r" t="t"/>
                  <a:pathLst>
                    <a:path extrusionOk="0" fill="none" h="793" w="2272">
                      <a:moveTo>
                        <a:pt x="1" y="793"/>
                      </a:moveTo>
                      <a:lnTo>
                        <a:pt x="227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6" name="Google Shape;1506;p19"/>
                <p:cNvSpPr/>
                <p:nvPr/>
              </p:nvSpPr>
              <p:spPr>
                <a:xfrm>
                  <a:off x="12483875" y="5783075"/>
                  <a:ext cx="12725" cy="35125"/>
                </a:xfrm>
                <a:custGeom>
                  <a:rect b="b" l="l" r="r" t="t"/>
                  <a:pathLst>
                    <a:path extrusionOk="0" fill="none" h="1405" w="509">
                      <a:moveTo>
                        <a:pt x="0" y="1"/>
                      </a:moveTo>
                      <a:lnTo>
                        <a:pt x="508" y="140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07" name="Google Shape;1507;p19"/>
            <p:cNvGrpSpPr/>
            <p:nvPr/>
          </p:nvGrpSpPr>
          <p:grpSpPr>
            <a:xfrm>
              <a:off x="8664745" y="2310644"/>
              <a:ext cx="257767" cy="157211"/>
              <a:chOff x="7871651" y="404306"/>
              <a:chExt cx="286312" cy="174621"/>
            </a:xfrm>
          </p:grpSpPr>
          <p:sp>
            <p:nvSpPr>
              <p:cNvPr id="1508" name="Google Shape;1508;p19"/>
              <p:cNvSpPr/>
              <p:nvPr/>
            </p:nvSpPr>
            <p:spPr>
              <a:xfrm>
                <a:off x="7995249" y="404306"/>
                <a:ext cx="162715" cy="174621"/>
              </a:xfrm>
              <a:custGeom>
                <a:rect b="b" l="l" r="r" t="t"/>
                <a:pathLst>
                  <a:path extrusionOk="0" h="1540" w="1435">
                    <a:moveTo>
                      <a:pt x="210" y="1"/>
                    </a:moveTo>
                    <a:lnTo>
                      <a:pt x="210" y="1"/>
                    </a:lnTo>
                    <a:cubicBezTo>
                      <a:pt x="1" y="1315"/>
                      <a:pt x="1046" y="1539"/>
                      <a:pt x="1046" y="1539"/>
                    </a:cubicBezTo>
                    <a:cubicBezTo>
                      <a:pt x="1434" y="509"/>
                      <a:pt x="210" y="1"/>
                      <a:pt x="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19"/>
              <p:cNvSpPr/>
              <p:nvPr/>
            </p:nvSpPr>
            <p:spPr>
              <a:xfrm>
                <a:off x="7871651" y="412810"/>
                <a:ext cx="123708" cy="132213"/>
              </a:xfrm>
              <a:custGeom>
                <a:rect b="b" l="l" r="r" t="t"/>
                <a:pathLst>
                  <a:path extrusionOk="0" h="1166" w="1091">
                    <a:moveTo>
                      <a:pt x="1031" y="1"/>
                    </a:moveTo>
                    <a:cubicBezTo>
                      <a:pt x="0" y="314"/>
                      <a:pt x="194" y="1166"/>
                      <a:pt x="194" y="1166"/>
                    </a:cubicBezTo>
                    <a:cubicBezTo>
                      <a:pt x="1090" y="1076"/>
                      <a:pt x="1031" y="1"/>
                      <a:pt x="10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10" name="Google Shape;1510;p19"/>
            <p:cNvSpPr/>
            <p:nvPr/>
          </p:nvSpPr>
          <p:spPr>
            <a:xfrm flipH="1" rot="10800000">
              <a:off x="1609229" y="180002"/>
              <a:ext cx="153944" cy="98818"/>
            </a:xfrm>
            <a:custGeom>
              <a:rect b="b" l="l" r="r" t="t"/>
              <a:pathLst>
                <a:path extrusionOk="0" h="968" w="1508">
                  <a:moveTo>
                    <a:pt x="1160" y="1"/>
                  </a:moveTo>
                  <a:cubicBezTo>
                    <a:pt x="359" y="1"/>
                    <a:pt x="0" y="953"/>
                    <a:pt x="14" y="953"/>
                  </a:cubicBezTo>
                  <a:cubicBezTo>
                    <a:pt x="102" y="963"/>
                    <a:pt x="186" y="968"/>
                    <a:pt x="264" y="968"/>
                  </a:cubicBezTo>
                  <a:cubicBezTo>
                    <a:pt x="1364" y="968"/>
                    <a:pt x="1507" y="57"/>
                    <a:pt x="1507" y="57"/>
                  </a:cubicBezTo>
                  <a:cubicBezTo>
                    <a:pt x="1384" y="18"/>
                    <a:pt x="1268" y="1"/>
                    <a:pt x="1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 flipH="1" rot="-9688206">
              <a:off x="186742" y="3883366"/>
              <a:ext cx="153944" cy="98818"/>
            </a:xfrm>
            <a:custGeom>
              <a:rect b="b" l="l" r="r" t="t"/>
              <a:pathLst>
                <a:path extrusionOk="0" h="968" w="1508">
                  <a:moveTo>
                    <a:pt x="1160" y="1"/>
                  </a:moveTo>
                  <a:cubicBezTo>
                    <a:pt x="359" y="1"/>
                    <a:pt x="0" y="953"/>
                    <a:pt x="14" y="953"/>
                  </a:cubicBezTo>
                  <a:cubicBezTo>
                    <a:pt x="102" y="963"/>
                    <a:pt x="186" y="968"/>
                    <a:pt x="264" y="968"/>
                  </a:cubicBezTo>
                  <a:cubicBezTo>
                    <a:pt x="1364" y="968"/>
                    <a:pt x="1507" y="57"/>
                    <a:pt x="1507" y="57"/>
                  </a:cubicBezTo>
                  <a:cubicBezTo>
                    <a:pt x="1384" y="18"/>
                    <a:pt x="1268" y="1"/>
                    <a:pt x="1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 rot="2700000">
              <a:off x="148359" y="3134228"/>
              <a:ext cx="345019" cy="240054"/>
            </a:xfrm>
            <a:custGeom>
              <a:rect b="b" l="l" r="r" t="t"/>
              <a:pathLst>
                <a:path extrusionOk="0" fill="none" h="6319" w="9082">
                  <a:moveTo>
                    <a:pt x="0" y="0"/>
                  </a:moveTo>
                  <a:cubicBezTo>
                    <a:pt x="0" y="0"/>
                    <a:pt x="4421" y="1867"/>
                    <a:pt x="9081" y="2121"/>
                  </a:cubicBezTo>
                  <a:moveTo>
                    <a:pt x="7438" y="4003"/>
                  </a:moveTo>
                  <a:cubicBezTo>
                    <a:pt x="7438" y="4003"/>
                    <a:pt x="6766" y="5168"/>
                    <a:pt x="6542" y="6318"/>
                  </a:cubicBezTo>
                  <a:moveTo>
                    <a:pt x="6004" y="1748"/>
                  </a:moveTo>
                  <a:cubicBezTo>
                    <a:pt x="6004" y="1748"/>
                    <a:pt x="7005" y="2569"/>
                    <a:pt x="7856" y="5049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3" name="Google Shape;1513;p19"/>
            <p:cNvGrpSpPr/>
            <p:nvPr/>
          </p:nvGrpSpPr>
          <p:grpSpPr>
            <a:xfrm flipH="1" rot="-1730393">
              <a:off x="8354982" y="2002994"/>
              <a:ext cx="1426687" cy="1137508"/>
              <a:chOff x="12004800" y="5638575"/>
              <a:chExt cx="810675" cy="646375"/>
            </a:xfrm>
          </p:grpSpPr>
          <p:grpSp>
            <p:nvGrpSpPr>
              <p:cNvPr id="1514" name="Google Shape;1514;p19"/>
              <p:cNvGrpSpPr/>
              <p:nvPr/>
            </p:nvGrpSpPr>
            <p:grpSpPr>
              <a:xfrm>
                <a:off x="12004800" y="5638575"/>
                <a:ext cx="810675" cy="646375"/>
                <a:chOff x="12004800" y="5638575"/>
                <a:chExt cx="810675" cy="646375"/>
              </a:xfrm>
            </p:grpSpPr>
            <p:sp>
              <p:nvSpPr>
                <p:cNvPr id="1515" name="Google Shape;1515;p19"/>
                <p:cNvSpPr/>
                <p:nvPr/>
              </p:nvSpPr>
              <p:spPr>
                <a:xfrm>
                  <a:off x="12004800" y="5638950"/>
                  <a:ext cx="587750" cy="461350"/>
                </a:xfrm>
                <a:custGeom>
                  <a:rect b="b" l="l" r="r" t="t"/>
                  <a:pathLst>
                    <a:path extrusionOk="0" h="18454" w="23510">
                      <a:moveTo>
                        <a:pt x="23510" y="1"/>
                      </a:moveTo>
                      <a:cubicBezTo>
                        <a:pt x="23092" y="598"/>
                        <a:pt x="20702" y="3077"/>
                        <a:pt x="20702" y="3077"/>
                      </a:cubicBezTo>
                      <a:lnTo>
                        <a:pt x="20478" y="2599"/>
                      </a:lnTo>
                      <a:cubicBezTo>
                        <a:pt x="19880" y="3481"/>
                        <a:pt x="18521" y="4810"/>
                        <a:pt x="18521" y="4810"/>
                      </a:cubicBezTo>
                      <a:lnTo>
                        <a:pt x="18222" y="4332"/>
                      </a:lnTo>
                      <a:cubicBezTo>
                        <a:pt x="17595" y="4840"/>
                        <a:pt x="16565" y="6647"/>
                        <a:pt x="16565" y="6647"/>
                      </a:cubicBezTo>
                      <a:lnTo>
                        <a:pt x="16176" y="6124"/>
                      </a:lnTo>
                      <a:cubicBezTo>
                        <a:pt x="15566" y="7129"/>
                        <a:pt x="15497" y="8268"/>
                        <a:pt x="15490" y="8468"/>
                      </a:cubicBezTo>
                      <a:lnTo>
                        <a:pt x="15490" y="8468"/>
                      </a:lnTo>
                      <a:cubicBezTo>
                        <a:pt x="15519" y="7158"/>
                        <a:pt x="14578" y="5452"/>
                        <a:pt x="14578" y="5452"/>
                      </a:cubicBezTo>
                      <a:lnTo>
                        <a:pt x="14399" y="6020"/>
                      </a:lnTo>
                      <a:cubicBezTo>
                        <a:pt x="13936" y="4974"/>
                        <a:pt x="12562" y="3690"/>
                        <a:pt x="12562" y="3690"/>
                      </a:cubicBezTo>
                      <a:lnTo>
                        <a:pt x="12383" y="4123"/>
                      </a:lnTo>
                      <a:cubicBezTo>
                        <a:pt x="11979" y="3481"/>
                        <a:pt x="10560" y="1957"/>
                        <a:pt x="10560" y="1957"/>
                      </a:cubicBezTo>
                      <a:lnTo>
                        <a:pt x="10531" y="2495"/>
                      </a:lnTo>
                      <a:cubicBezTo>
                        <a:pt x="9709" y="1763"/>
                        <a:pt x="7424" y="61"/>
                        <a:pt x="7424" y="60"/>
                      </a:cubicBezTo>
                      <a:lnTo>
                        <a:pt x="7424" y="60"/>
                      </a:lnTo>
                      <a:cubicBezTo>
                        <a:pt x="7767" y="777"/>
                        <a:pt x="7917" y="3062"/>
                        <a:pt x="7917" y="3062"/>
                      </a:cubicBezTo>
                      <a:lnTo>
                        <a:pt x="7469" y="3062"/>
                      </a:lnTo>
                      <a:cubicBezTo>
                        <a:pt x="7842" y="3944"/>
                        <a:pt x="8260" y="5721"/>
                        <a:pt x="8260" y="5721"/>
                      </a:cubicBezTo>
                      <a:lnTo>
                        <a:pt x="7723" y="5661"/>
                      </a:lnTo>
                      <a:lnTo>
                        <a:pt x="7723" y="5661"/>
                      </a:lnTo>
                      <a:cubicBezTo>
                        <a:pt x="7887" y="6617"/>
                        <a:pt x="8768" y="8141"/>
                        <a:pt x="8768" y="8141"/>
                      </a:cubicBezTo>
                      <a:lnTo>
                        <a:pt x="8051" y="8141"/>
                      </a:lnTo>
                      <a:cubicBezTo>
                        <a:pt x="8678" y="9365"/>
                        <a:pt x="10112" y="10500"/>
                        <a:pt x="10112" y="10500"/>
                      </a:cubicBezTo>
                      <a:cubicBezTo>
                        <a:pt x="9052" y="9813"/>
                        <a:pt x="6752" y="9679"/>
                        <a:pt x="6752" y="9679"/>
                      </a:cubicBezTo>
                      <a:lnTo>
                        <a:pt x="6752" y="9679"/>
                      </a:lnTo>
                      <a:lnTo>
                        <a:pt x="6841" y="10187"/>
                      </a:lnTo>
                      <a:cubicBezTo>
                        <a:pt x="6162" y="10086"/>
                        <a:pt x="5549" y="10057"/>
                        <a:pt x="5067" y="10057"/>
                      </a:cubicBezTo>
                      <a:cubicBezTo>
                        <a:pt x="4404" y="10057"/>
                        <a:pt x="3989" y="10112"/>
                        <a:pt x="3989" y="10112"/>
                      </a:cubicBezTo>
                      <a:lnTo>
                        <a:pt x="4317" y="10485"/>
                      </a:lnTo>
                      <a:cubicBezTo>
                        <a:pt x="3033" y="10530"/>
                        <a:pt x="1" y="11307"/>
                        <a:pt x="1" y="11307"/>
                      </a:cubicBezTo>
                      <a:cubicBezTo>
                        <a:pt x="1793" y="12756"/>
                        <a:pt x="3839" y="13921"/>
                        <a:pt x="3839" y="13921"/>
                      </a:cubicBezTo>
                      <a:lnTo>
                        <a:pt x="3436" y="14175"/>
                      </a:lnTo>
                      <a:cubicBezTo>
                        <a:pt x="4482" y="14712"/>
                        <a:pt x="6767" y="16505"/>
                        <a:pt x="6767" y="16505"/>
                      </a:cubicBezTo>
                      <a:lnTo>
                        <a:pt x="6423" y="16788"/>
                      </a:lnTo>
                      <a:cubicBezTo>
                        <a:pt x="7648" y="17640"/>
                        <a:pt x="10277" y="17983"/>
                        <a:pt x="10277" y="17983"/>
                      </a:cubicBezTo>
                      <a:lnTo>
                        <a:pt x="10067" y="18431"/>
                      </a:lnTo>
                      <a:cubicBezTo>
                        <a:pt x="10308" y="18447"/>
                        <a:pt x="10537" y="18454"/>
                        <a:pt x="10755" y="18454"/>
                      </a:cubicBezTo>
                      <a:cubicBezTo>
                        <a:pt x="13074" y="18454"/>
                        <a:pt x="14085" y="17655"/>
                        <a:pt x="14085" y="17655"/>
                      </a:cubicBezTo>
                      <a:lnTo>
                        <a:pt x="2351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6" name="Google Shape;1516;p19"/>
                <p:cNvSpPr/>
                <p:nvPr/>
              </p:nvSpPr>
              <p:spPr>
                <a:xfrm>
                  <a:off x="12354300" y="5638575"/>
                  <a:ext cx="461175" cy="646375"/>
                </a:xfrm>
                <a:custGeom>
                  <a:rect b="b" l="l" r="r" t="t"/>
                  <a:pathLst>
                    <a:path extrusionOk="0" h="25855" w="18447">
                      <a:moveTo>
                        <a:pt x="9545" y="1"/>
                      </a:moveTo>
                      <a:lnTo>
                        <a:pt x="105" y="17670"/>
                      </a:lnTo>
                      <a:cubicBezTo>
                        <a:pt x="105" y="17670"/>
                        <a:pt x="1" y="19208"/>
                        <a:pt x="1688" y="21434"/>
                      </a:cubicBezTo>
                      <a:lnTo>
                        <a:pt x="1957" y="21015"/>
                      </a:lnTo>
                      <a:cubicBezTo>
                        <a:pt x="1957" y="21015"/>
                        <a:pt x="3705" y="23017"/>
                        <a:pt x="5079" y="23554"/>
                      </a:cubicBezTo>
                      <a:lnTo>
                        <a:pt x="5124" y="23106"/>
                      </a:lnTo>
                      <a:cubicBezTo>
                        <a:pt x="5124" y="23106"/>
                        <a:pt x="7872" y="24017"/>
                        <a:pt x="8917" y="24585"/>
                      </a:cubicBezTo>
                      <a:lnTo>
                        <a:pt x="8902" y="24107"/>
                      </a:lnTo>
                      <a:lnTo>
                        <a:pt x="8902" y="24107"/>
                      </a:lnTo>
                      <a:cubicBezTo>
                        <a:pt x="8903" y="24107"/>
                        <a:pt x="11023" y="25153"/>
                        <a:pt x="13219" y="25855"/>
                      </a:cubicBezTo>
                      <a:cubicBezTo>
                        <a:pt x="13219" y="25855"/>
                        <a:pt x="12173" y="22897"/>
                        <a:pt x="11501" y="21792"/>
                      </a:cubicBezTo>
                      <a:lnTo>
                        <a:pt x="11501" y="21792"/>
                      </a:lnTo>
                      <a:lnTo>
                        <a:pt x="11994" y="21852"/>
                      </a:lnTo>
                      <a:cubicBezTo>
                        <a:pt x="11994" y="21852"/>
                        <a:pt x="11441" y="20717"/>
                        <a:pt x="10351" y="19522"/>
                      </a:cubicBezTo>
                      <a:lnTo>
                        <a:pt x="10814" y="19313"/>
                      </a:lnTo>
                      <a:cubicBezTo>
                        <a:pt x="10814" y="19313"/>
                        <a:pt x="9410" y="17461"/>
                        <a:pt x="8260" y="16983"/>
                      </a:cubicBezTo>
                      <a:lnTo>
                        <a:pt x="8260" y="16983"/>
                      </a:lnTo>
                      <a:cubicBezTo>
                        <a:pt x="8261" y="16983"/>
                        <a:pt x="9641" y="17407"/>
                        <a:pt x="10902" y="17407"/>
                      </a:cubicBezTo>
                      <a:cubicBezTo>
                        <a:pt x="11060" y="17407"/>
                        <a:pt x="11216" y="17401"/>
                        <a:pt x="11367" y="17386"/>
                      </a:cubicBezTo>
                      <a:lnTo>
                        <a:pt x="10964" y="16803"/>
                      </a:lnTo>
                      <a:cubicBezTo>
                        <a:pt x="10964" y="16803"/>
                        <a:pt x="12726" y="16669"/>
                        <a:pt x="13607" y="16296"/>
                      </a:cubicBezTo>
                      <a:lnTo>
                        <a:pt x="13249" y="15892"/>
                      </a:lnTo>
                      <a:cubicBezTo>
                        <a:pt x="13249" y="15892"/>
                        <a:pt x="14966" y="15250"/>
                        <a:pt x="15922" y="15071"/>
                      </a:cubicBezTo>
                      <a:lnTo>
                        <a:pt x="15668" y="14683"/>
                      </a:lnTo>
                      <a:cubicBezTo>
                        <a:pt x="15668" y="14683"/>
                        <a:pt x="17655" y="13532"/>
                        <a:pt x="18446" y="13428"/>
                      </a:cubicBezTo>
                      <a:cubicBezTo>
                        <a:pt x="18446" y="13428"/>
                        <a:pt x="15758" y="12457"/>
                        <a:pt x="14683" y="12218"/>
                      </a:cubicBezTo>
                      <a:lnTo>
                        <a:pt x="15116" y="11875"/>
                      </a:lnTo>
                      <a:cubicBezTo>
                        <a:pt x="15116" y="11875"/>
                        <a:pt x="13335" y="11587"/>
                        <a:pt x="12471" y="11587"/>
                      </a:cubicBezTo>
                      <a:cubicBezTo>
                        <a:pt x="12412" y="11587"/>
                        <a:pt x="12357" y="11588"/>
                        <a:pt x="12308" y="11591"/>
                      </a:cubicBezTo>
                      <a:lnTo>
                        <a:pt x="12577" y="11202"/>
                      </a:lnTo>
                      <a:cubicBezTo>
                        <a:pt x="12577" y="11202"/>
                        <a:pt x="11336" y="10900"/>
                        <a:pt x="10272" y="10900"/>
                      </a:cubicBezTo>
                      <a:cubicBezTo>
                        <a:pt x="10041" y="10900"/>
                        <a:pt x="9819" y="10914"/>
                        <a:pt x="9619" y="10949"/>
                      </a:cubicBezTo>
                      <a:lnTo>
                        <a:pt x="9978" y="10471"/>
                      </a:lnTo>
                      <a:lnTo>
                        <a:pt x="9978" y="10471"/>
                      </a:lnTo>
                      <a:cubicBezTo>
                        <a:pt x="9977" y="10471"/>
                        <a:pt x="8024" y="10650"/>
                        <a:pt x="6948" y="11410"/>
                      </a:cubicBezTo>
                      <a:lnTo>
                        <a:pt x="6948" y="11410"/>
                      </a:lnTo>
                      <a:cubicBezTo>
                        <a:pt x="7006" y="11369"/>
                        <a:pt x="8007" y="10646"/>
                        <a:pt x="8529" y="9515"/>
                      </a:cubicBezTo>
                      <a:lnTo>
                        <a:pt x="7887" y="9470"/>
                      </a:lnTo>
                      <a:cubicBezTo>
                        <a:pt x="7887" y="9470"/>
                        <a:pt x="8813" y="7603"/>
                        <a:pt x="8873" y="6811"/>
                      </a:cubicBezTo>
                      <a:lnTo>
                        <a:pt x="8873" y="6811"/>
                      </a:lnTo>
                      <a:lnTo>
                        <a:pt x="8320" y="6826"/>
                      </a:lnTo>
                      <a:cubicBezTo>
                        <a:pt x="8320" y="6826"/>
                        <a:pt x="8678" y="4944"/>
                        <a:pt x="9052" y="3974"/>
                      </a:cubicBezTo>
                      <a:lnTo>
                        <a:pt x="9052" y="3974"/>
                      </a:lnTo>
                      <a:lnTo>
                        <a:pt x="8529" y="4033"/>
                      </a:lnTo>
                      <a:cubicBezTo>
                        <a:pt x="8529" y="4033"/>
                        <a:pt x="9276" y="658"/>
                        <a:pt x="954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17" name="Google Shape;1517;p19"/>
              <p:cNvGrpSpPr/>
              <p:nvPr/>
            </p:nvGrpSpPr>
            <p:grpSpPr>
              <a:xfrm>
                <a:off x="12117950" y="5719225"/>
                <a:ext cx="604550" cy="543325"/>
                <a:chOff x="12117950" y="5719225"/>
                <a:chExt cx="604550" cy="543325"/>
              </a:xfrm>
            </p:grpSpPr>
            <p:sp>
              <p:nvSpPr>
                <p:cNvPr id="1518" name="Google Shape;1518;p19"/>
                <p:cNvSpPr/>
                <p:nvPr/>
              </p:nvSpPr>
              <p:spPr>
                <a:xfrm>
                  <a:off x="12263575" y="5772250"/>
                  <a:ext cx="258025" cy="490300"/>
                </a:xfrm>
                <a:custGeom>
                  <a:rect b="b" l="l" r="r" t="t"/>
                  <a:pathLst>
                    <a:path extrusionOk="0" h="19612" w="10321">
                      <a:moveTo>
                        <a:pt x="10276" y="1"/>
                      </a:moveTo>
                      <a:cubicBezTo>
                        <a:pt x="9410" y="1599"/>
                        <a:pt x="8558" y="3212"/>
                        <a:pt x="7677" y="4795"/>
                      </a:cubicBezTo>
                      <a:cubicBezTo>
                        <a:pt x="6453" y="7006"/>
                        <a:pt x="4287" y="10993"/>
                        <a:pt x="3062" y="13174"/>
                      </a:cubicBezTo>
                      <a:cubicBezTo>
                        <a:pt x="2091" y="14981"/>
                        <a:pt x="1016" y="16803"/>
                        <a:pt x="239" y="18715"/>
                      </a:cubicBezTo>
                      <a:cubicBezTo>
                        <a:pt x="150" y="18924"/>
                        <a:pt x="75" y="19178"/>
                        <a:pt x="0" y="19417"/>
                      </a:cubicBezTo>
                      <a:lnTo>
                        <a:pt x="1135" y="19611"/>
                      </a:lnTo>
                      <a:cubicBezTo>
                        <a:pt x="1195" y="18790"/>
                        <a:pt x="1494" y="17894"/>
                        <a:pt x="1778" y="17087"/>
                      </a:cubicBezTo>
                      <a:cubicBezTo>
                        <a:pt x="2644" y="14608"/>
                        <a:pt x="4063" y="12054"/>
                        <a:pt x="5258" y="9709"/>
                      </a:cubicBezTo>
                      <a:cubicBezTo>
                        <a:pt x="6736" y="6886"/>
                        <a:pt x="8827" y="2809"/>
                        <a:pt x="10321" y="30"/>
                      </a:cubicBezTo>
                      <a:cubicBezTo>
                        <a:pt x="10321" y="30"/>
                        <a:pt x="10276" y="16"/>
                        <a:pt x="102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9" name="Google Shape;1519;p19"/>
                <p:cNvSpPr/>
                <p:nvPr/>
              </p:nvSpPr>
              <p:spPr>
                <a:xfrm>
                  <a:off x="12383800" y="6029900"/>
                  <a:ext cx="217725" cy="173650"/>
                </a:xfrm>
                <a:custGeom>
                  <a:rect b="b" l="l" r="r" t="t"/>
                  <a:pathLst>
                    <a:path extrusionOk="0" fill="none" h="6946" w="8709">
                      <a:moveTo>
                        <a:pt x="1" y="0"/>
                      </a:moveTo>
                      <a:cubicBezTo>
                        <a:pt x="1" y="0"/>
                        <a:pt x="5497" y="2928"/>
                        <a:pt x="8708" y="6946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0" name="Google Shape;1520;p19"/>
                <p:cNvSpPr/>
                <p:nvPr/>
              </p:nvSpPr>
              <p:spPr>
                <a:xfrm>
                  <a:off x="12538025" y="6137800"/>
                  <a:ext cx="6000" cy="39975"/>
                </a:xfrm>
                <a:custGeom>
                  <a:rect b="b" l="l" r="r" t="t"/>
                  <a:pathLst>
                    <a:path extrusionOk="0" fill="none" h="1599" w="240">
                      <a:moveTo>
                        <a:pt x="0" y="1"/>
                      </a:moveTo>
                      <a:lnTo>
                        <a:pt x="239" y="159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1" name="Google Shape;1521;p19"/>
                <p:cNvSpPr/>
                <p:nvPr/>
              </p:nvSpPr>
              <p:spPr>
                <a:xfrm>
                  <a:off x="12472300" y="6085525"/>
                  <a:ext cx="66100" cy="5625"/>
                </a:xfrm>
                <a:custGeom>
                  <a:rect b="b" l="l" r="r" t="t"/>
                  <a:pathLst>
                    <a:path extrusionOk="0" fill="none" h="225" w="2644">
                      <a:moveTo>
                        <a:pt x="0" y="1"/>
                      </a:moveTo>
                      <a:lnTo>
                        <a:pt x="2644" y="22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2" name="Google Shape;1522;p19"/>
                <p:cNvSpPr/>
                <p:nvPr/>
              </p:nvSpPr>
              <p:spPr>
                <a:xfrm>
                  <a:off x="12400600" y="5975375"/>
                  <a:ext cx="321900" cy="22800"/>
                </a:xfrm>
                <a:custGeom>
                  <a:rect b="b" l="l" r="r" t="t"/>
                  <a:pathLst>
                    <a:path extrusionOk="0" fill="none" h="912" w="12876">
                      <a:moveTo>
                        <a:pt x="1" y="912"/>
                      </a:moveTo>
                      <a:cubicBezTo>
                        <a:pt x="1" y="912"/>
                        <a:pt x="7484" y="1"/>
                        <a:pt x="12875" y="105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3" name="Google Shape;1523;p19"/>
                <p:cNvSpPr/>
                <p:nvPr/>
              </p:nvSpPr>
              <p:spPr>
                <a:xfrm>
                  <a:off x="12617175" y="5979500"/>
                  <a:ext cx="67975" cy="23525"/>
                </a:xfrm>
                <a:custGeom>
                  <a:rect b="b" l="l" r="r" t="t"/>
                  <a:pathLst>
                    <a:path extrusionOk="0" fill="none" h="941" w="2719">
                      <a:moveTo>
                        <a:pt x="0" y="0"/>
                      </a:moveTo>
                      <a:lnTo>
                        <a:pt x="2719" y="94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4" name="Google Shape;1524;p19"/>
                <p:cNvSpPr/>
                <p:nvPr/>
              </p:nvSpPr>
              <p:spPr>
                <a:xfrm>
                  <a:off x="12525700" y="5955600"/>
                  <a:ext cx="22800" cy="30250"/>
                </a:xfrm>
                <a:custGeom>
                  <a:rect b="b" l="l" r="r" t="t"/>
                  <a:pathLst>
                    <a:path extrusionOk="0" fill="none" h="1210" w="912">
                      <a:moveTo>
                        <a:pt x="0" y="1210"/>
                      </a:moveTo>
                      <a:lnTo>
                        <a:pt x="911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5" name="Google Shape;1525;p19"/>
                <p:cNvSpPr/>
                <p:nvPr/>
              </p:nvSpPr>
              <p:spPr>
                <a:xfrm>
                  <a:off x="12117950" y="5945500"/>
                  <a:ext cx="265875" cy="84425"/>
                </a:xfrm>
                <a:custGeom>
                  <a:rect b="b" l="l" r="r" t="t"/>
                  <a:pathLst>
                    <a:path extrusionOk="0" fill="none" h="3377" w="10635">
                      <a:moveTo>
                        <a:pt x="10635" y="3376"/>
                      </a:moveTo>
                      <a:cubicBezTo>
                        <a:pt x="10635" y="3376"/>
                        <a:pt x="5138" y="434"/>
                        <a:pt x="0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6" name="Google Shape;1526;p19"/>
                <p:cNvSpPr/>
                <p:nvPr/>
              </p:nvSpPr>
              <p:spPr>
                <a:xfrm>
                  <a:off x="12171350" y="5961575"/>
                  <a:ext cx="36975" cy="17575"/>
                </a:xfrm>
                <a:custGeom>
                  <a:rect b="b" l="l" r="r" t="t"/>
                  <a:pathLst>
                    <a:path extrusionOk="0" fill="none" h="703" w="1479">
                      <a:moveTo>
                        <a:pt x="1479" y="0"/>
                      </a:moveTo>
                      <a:lnTo>
                        <a:pt x="0" y="70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7" name="Google Shape;1527;p19"/>
                <p:cNvSpPr/>
                <p:nvPr/>
              </p:nvSpPr>
              <p:spPr>
                <a:xfrm>
                  <a:off x="12246775" y="5935050"/>
                  <a:ext cx="41475" cy="52300"/>
                </a:xfrm>
                <a:custGeom>
                  <a:rect b="b" l="l" r="r" t="t"/>
                  <a:pathLst>
                    <a:path extrusionOk="0" fill="none" h="2092" w="1659">
                      <a:moveTo>
                        <a:pt x="1658" y="209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8" name="Google Shape;1528;p19"/>
                <p:cNvSpPr/>
                <p:nvPr/>
              </p:nvSpPr>
              <p:spPr>
                <a:xfrm>
                  <a:off x="12238550" y="5719225"/>
                  <a:ext cx="162075" cy="278950"/>
                </a:xfrm>
                <a:custGeom>
                  <a:rect b="b" l="l" r="r" t="t"/>
                  <a:pathLst>
                    <a:path extrusionOk="0" fill="none" h="11158" w="6483">
                      <a:moveTo>
                        <a:pt x="6483" y="11158"/>
                      </a:moveTo>
                      <a:cubicBezTo>
                        <a:pt x="6483" y="11158"/>
                        <a:pt x="3077" y="4452"/>
                        <a:pt x="1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9" name="Google Shape;1529;p19"/>
                <p:cNvSpPr/>
                <p:nvPr/>
              </p:nvSpPr>
              <p:spPr>
                <a:xfrm>
                  <a:off x="12238550" y="5764400"/>
                  <a:ext cx="57150" cy="43725"/>
                </a:xfrm>
                <a:custGeom>
                  <a:rect b="b" l="l" r="r" t="t"/>
                  <a:pathLst>
                    <a:path extrusionOk="0" fill="none" h="1749" w="2286">
                      <a:moveTo>
                        <a:pt x="2286" y="1748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0" name="Google Shape;1530;p19"/>
                <p:cNvSpPr/>
                <p:nvPr/>
              </p:nvSpPr>
              <p:spPr>
                <a:xfrm>
                  <a:off x="12341225" y="5851775"/>
                  <a:ext cx="12725" cy="35500"/>
                </a:xfrm>
                <a:custGeom>
                  <a:rect b="b" l="l" r="r" t="t"/>
                  <a:pathLst>
                    <a:path extrusionOk="0" fill="none" h="1420" w="509">
                      <a:moveTo>
                        <a:pt x="1" y="1420"/>
                      </a:moveTo>
                      <a:lnTo>
                        <a:pt x="50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1" name="Google Shape;1531;p19"/>
                <p:cNvSpPr/>
                <p:nvPr/>
              </p:nvSpPr>
              <p:spPr>
                <a:xfrm>
                  <a:off x="12474525" y="5840200"/>
                  <a:ext cx="56800" cy="19825"/>
                </a:xfrm>
                <a:custGeom>
                  <a:rect b="b" l="l" r="r" t="t"/>
                  <a:pathLst>
                    <a:path extrusionOk="0" fill="none" h="793" w="2272">
                      <a:moveTo>
                        <a:pt x="1" y="793"/>
                      </a:moveTo>
                      <a:lnTo>
                        <a:pt x="227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2" name="Google Shape;1532;p19"/>
                <p:cNvSpPr/>
                <p:nvPr/>
              </p:nvSpPr>
              <p:spPr>
                <a:xfrm>
                  <a:off x="12483875" y="5783075"/>
                  <a:ext cx="12725" cy="35125"/>
                </a:xfrm>
                <a:custGeom>
                  <a:rect b="b" l="l" r="r" t="t"/>
                  <a:pathLst>
                    <a:path extrusionOk="0" fill="none" h="1405" w="509">
                      <a:moveTo>
                        <a:pt x="0" y="1"/>
                      </a:moveTo>
                      <a:lnTo>
                        <a:pt x="508" y="140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533" name="Google Shape;1533;p19"/>
            <p:cNvSpPr/>
            <p:nvPr/>
          </p:nvSpPr>
          <p:spPr>
            <a:xfrm rot="10800000">
              <a:off x="8686090" y="983478"/>
              <a:ext cx="215061" cy="165143"/>
            </a:xfrm>
            <a:custGeom>
              <a:rect b="b" l="l" r="r" t="t"/>
              <a:pathLst>
                <a:path extrusionOk="0" fill="none" h="4347" w="5661">
                  <a:moveTo>
                    <a:pt x="5661" y="4347"/>
                  </a:moveTo>
                  <a:cubicBezTo>
                    <a:pt x="5661" y="4347"/>
                    <a:pt x="1150" y="762"/>
                    <a:pt x="702" y="1"/>
                  </a:cubicBezTo>
                  <a:moveTo>
                    <a:pt x="0" y="2181"/>
                  </a:moveTo>
                  <a:lnTo>
                    <a:pt x="3017" y="218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9"/>
            <p:cNvSpPr/>
            <p:nvPr/>
          </p:nvSpPr>
          <p:spPr>
            <a:xfrm flipH="1">
              <a:off x="8513296" y="4409464"/>
              <a:ext cx="179313" cy="389284"/>
            </a:xfrm>
            <a:custGeom>
              <a:rect b="b" l="l" r="r" t="t"/>
              <a:pathLst>
                <a:path extrusionOk="0" fill="none" h="10247" w="4720">
                  <a:moveTo>
                    <a:pt x="0" y="10247"/>
                  </a:moveTo>
                  <a:cubicBezTo>
                    <a:pt x="0" y="10247"/>
                    <a:pt x="3928" y="6020"/>
                    <a:pt x="4720" y="5647"/>
                  </a:cubicBezTo>
                  <a:moveTo>
                    <a:pt x="2763" y="2615"/>
                  </a:moveTo>
                  <a:cubicBezTo>
                    <a:pt x="2763" y="2615"/>
                    <a:pt x="3689" y="1390"/>
                    <a:pt x="4436" y="1226"/>
                  </a:cubicBezTo>
                  <a:moveTo>
                    <a:pt x="1359" y="8813"/>
                  </a:moveTo>
                  <a:cubicBezTo>
                    <a:pt x="1359" y="8813"/>
                    <a:pt x="3361" y="3735"/>
                    <a:pt x="262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9"/>
            <p:cNvSpPr/>
            <p:nvPr/>
          </p:nvSpPr>
          <p:spPr>
            <a:xfrm flipH="1" rot="9887152">
              <a:off x="8442442" y="1559265"/>
              <a:ext cx="153945" cy="98819"/>
            </a:xfrm>
            <a:custGeom>
              <a:rect b="b" l="l" r="r" t="t"/>
              <a:pathLst>
                <a:path extrusionOk="0" h="968" w="1508">
                  <a:moveTo>
                    <a:pt x="1160" y="1"/>
                  </a:moveTo>
                  <a:cubicBezTo>
                    <a:pt x="359" y="1"/>
                    <a:pt x="0" y="953"/>
                    <a:pt x="14" y="953"/>
                  </a:cubicBezTo>
                  <a:cubicBezTo>
                    <a:pt x="102" y="963"/>
                    <a:pt x="186" y="968"/>
                    <a:pt x="264" y="968"/>
                  </a:cubicBezTo>
                  <a:cubicBezTo>
                    <a:pt x="1364" y="968"/>
                    <a:pt x="1507" y="57"/>
                    <a:pt x="1507" y="57"/>
                  </a:cubicBezTo>
                  <a:cubicBezTo>
                    <a:pt x="1384" y="18"/>
                    <a:pt x="1268" y="1"/>
                    <a:pt x="1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9"/>
            <p:cNvSpPr/>
            <p:nvPr/>
          </p:nvSpPr>
          <p:spPr>
            <a:xfrm flipH="1" rot="9393054">
              <a:off x="2281217" y="-38095"/>
              <a:ext cx="215061" cy="165142"/>
            </a:xfrm>
            <a:custGeom>
              <a:rect b="b" l="l" r="r" t="t"/>
              <a:pathLst>
                <a:path extrusionOk="0" fill="none" h="4347" w="5661">
                  <a:moveTo>
                    <a:pt x="5661" y="4347"/>
                  </a:moveTo>
                  <a:cubicBezTo>
                    <a:pt x="5661" y="4347"/>
                    <a:pt x="1150" y="762"/>
                    <a:pt x="702" y="1"/>
                  </a:cubicBezTo>
                  <a:moveTo>
                    <a:pt x="0" y="2181"/>
                  </a:moveTo>
                  <a:lnTo>
                    <a:pt x="3017" y="218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7" name="Google Shape;1537;p19"/>
          <p:cNvSpPr txBox="1"/>
          <p:nvPr>
            <p:ph idx="1" type="subTitle"/>
          </p:nvPr>
        </p:nvSpPr>
        <p:spPr>
          <a:xfrm>
            <a:off x="5105750" y="3249000"/>
            <a:ext cx="29535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8" name="Google Shape;1538;p19"/>
          <p:cNvSpPr txBox="1"/>
          <p:nvPr>
            <p:ph type="title"/>
          </p:nvPr>
        </p:nvSpPr>
        <p:spPr>
          <a:xfrm>
            <a:off x="5105750" y="847800"/>
            <a:ext cx="2953500" cy="240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39" name="Google Shape;1539;p19"/>
          <p:cNvSpPr/>
          <p:nvPr>
            <p:ph idx="2" type="pic"/>
          </p:nvPr>
        </p:nvSpPr>
        <p:spPr>
          <a:xfrm>
            <a:off x="1181575" y="533250"/>
            <a:ext cx="3350700" cy="407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0" name="Google Shape;154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0"/>
          <p:cNvSpPr txBox="1"/>
          <p:nvPr>
            <p:ph idx="1" type="subTitle"/>
          </p:nvPr>
        </p:nvSpPr>
        <p:spPr>
          <a:xfrm>
            <a:off x="1325675" y="2694900"/>
            <a:ext cx="27432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3" name="Google Shape;1543;p20"/>
          <p:cNvSpPr txBox="1"/>
          <p:nvPr>
            <p:ph type="title"/>
          </p:nvPr>
        </p:nvSpPr>
        <p:spPr>
          <a:xfrm>
            <a:off x="1325675" y="1305050"/>
            <a:ext cx="2743200" cy="12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1544" name="Google Shape;1544;p20"/>
          <p:cNvGrpSpPr/>
          <p:nvPr/>
        </p:nvGrpSpPr>
        <p:grpSpPr>
          <a:xfrm>
            <a:off x="-890202" y="55551"/>
            <a:ext cx="10881638" cy="4921978"/>
            <a:chOff x="-890202" y="55551"/>
            <a:chExt cx="10881638" cy="4921978"/>
          </a:xfrm>
        </p:grpSpPr>
        <p:grpSp>
          <p:nvGrpSpPr>
            <p:cNvPr id="1545" name="Google Shape;1545;p20"/>
            <p:cNvGrpSpPr/>
            <p:nvPr/>
          </p:nvGrpSpPr>
          <p:grpSpPr>
            <a:xfrm>
              <a:off x="7253399" y="55551"/>
              <a:ext cx="2738037" cy="4921976"/>
              <a:chOff x="7091274" y="55551"/>
              <a:chExt cx="2738037" cy="4921976"/>
            </a:xfrm>
          </p:grpSpPr>
          <p:sp>
            <p:nvSpPr>
              <p:cNvPr id="1546" name="Google Shape;1546;p20"/>
              <p:cNvSpPr/>
              <p:nvPr/>
            </p:nvSpPr>
            <p:spPr>
              <a:xfrm flipH="1" rot="-5142984">
                <a:off x="8513738" y="4566761"/>
                <a:ext cx="345013" cy="240050"/>
              </a:xfrm>
              <a:custGeom>
                <a:rect b="b" l="l" r="r" t="t"/>
                <a:pathLst>
                  <a:path extrusionOk="0" fill="none" h="6319" w="9082">
                    <a:moveTo>
                      <a:pt x="0" y="0"/>
                    </a:moveTo>
                    <a:cubicBezTo>
                      <a:pt x="0" y="0"/>
                      <a:pt x="4421" y="1867"/>
                      <a:pt x="9081" y="2121"/>
                    </a:cubicBezTo>
                    <a:moveTo>
                      <a:pt x="7438" y="4003"/>
                    </a:moveTo>
                    <a:cubicBezTo>
                      <a:pt x="7438" y="4003"/>
                      <a:pt x="6766" y="5168"/>
                      <a:pt x="6542" y="6318"/>
                    </a:cubicBezTo>
                    <a:moveTo>
                      <a:pt x="6004" y="1748"/>
                    </a:moveTo>
                    <a:cubicBezTo>
                      <a:pt x="6004" y="1748"/>
                      <a:pt x="7005" y="2569"/>
                      <a:pt x="7856" y="5049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20"/>
              <p:cNvSpPr/>
              <p:nvPr/>
            </p:nvSpPr>
            <p:spPr>
              <a:xfrm flipH="1" rot="-3376400">
                <a:off x="7326787" y="43548"/>
                <a:ext cx="179306" cy="389270"/>
              </a:xfrm>
              <a:custGeom>
                <a:rect b="b" l="l" r="r" t="t"/>
                <a:pathLst>
                  <a:path extrusionOk="0" fill="none" h="10247" w="4720">
                    <a:moveTo>
                      <a:pt x="0" y="10247"/>
                    </a:moveTo>
                    <a:cubicBezTo>
                      <a:pt x="0" y="10247"/>
                      <a:pt x="3928" y="6020"/>
                      <a:pt x="4720" y="5647"/>
                    </a:cubicBezTo>
                    <a:moveTo>
                      <a:pt x="2763" y="2615"/>
                    </a:moveTo>
                    <a:cubicBezTo>
                      <a:pt x="2763" y="2615"/>
                      <a:pt x="3689" y="1390"/>
                      <a:pt x="4436" y="1226"/>
                    </a:cubicBezTo>
                    <a:moveTo>
                      <a:pt x="1359" y="8813"/>
                    </a:moveTo>
                    <a:cubicBezTo>
                      <a:pt x="1359" y="8813"/>
                      <a:pt x="3361" y="3735"/>
                      <a:pt x="2629" y="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48" name="Google Shape;1548;p20"/>
              <p:cNvGrpSpPr/>
              <p:nvPr/>
            </p:nvGrpSpPr>
            <p:grpSpPr>
              <a:xfrm flipH="1" rot="-8867944">
                <a:off x="8384466" y="150876"/>
                <a:ext cx="286318" cy="174624"/>
                <a:chOff x="7871651" y="404306"/>
                <a:chExt cx="286312" cy="174621"/>
              </a:xfrm>
            </p:grpSpPr>
            <p:sp>
              <p:nvSpPr>
                <p:cNvPr id="1549" name="Google Shape;1549;p20"/>
                <p:cNvSpPr/>
                <p:nvPr/>
              </p:nvSpPr>
              <p:spPr>
                <a:xfrm>
                  <a:off x="7995249" y="404306"/>
                  <a:ext cx="162715" cy="174621"/>
                </a:xfrm>
                <a:custGeom>
                  <a:rect b="b" l="l" r="r" t="t"/>
                  <a:pathLst>
                    <a:path extrusionOk="0" h="1540" w="1435">
                      <a:moveTo>
                        <a:pt x="210" y="1"/>
                      </a:moveTo>
                      <a:lnTo>
                        <a:pt x="210" y="1"/>
                      </a:lnTo>
                      <a:cubicBezTo>
                        <a:pt x="1" y="1315"/>
                        <a:pt x="1046" y="1539"/>
                        <a:pt x="1046" y="1539"/>
                      </a:cubicBezTo>
                      <a:cubicBezTo>
                        <a:pt x="1434" y="509"/>
                        <a:pt x="210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0" name="Google Shape;1550;p20"/>
                <p:cNvSpPr/>
                <p:nvPr/>
              </p:nvSpPr>
              <p:spPr>
                <a:xfrm>
                  <a:off x="7871651" y="412810"/>
                  <a:ext cx="123708" cy="132213"/>
                </a:xfrm>
                <a:custGeom>
                  <a:rect b="b" l="l" r="r" t="t"/>
                  <a:pathLst>
                    <a:path extrusionOk="0" h="1166" w="1091">
                      <a:moveTo>
                        <a:pt x="1031" y="1"/>
                      </a:moveTo>
                      <a:cubicBezTo>
                        <a:pt x="0" y="314"/>
                        <a:pt x="194" y="1166"/>
                        <a:pt x="194" y="1166"/>
                      </a:cubicBezTo>
                      <a:cubicBezTo>
                        <a:pt x="1090" y="1076"/>
                        <a:pt x="1031" y="1"/>
                        <a:pt x="10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51" name="Google Shape;1551;p20"/>
              <p:cNvGrpSpPr/>
              <p:nvPr/>
            </p:nvGrpSpPr>
            <p:grpSpPr>
              <a:xfrm rot="-2859400">
                <a:off x="8432346" y="3218735"/>
                <a:ext cx="1078370" cy="1116755"/>
                <a:chOff x="8299600" y="8319350"/>
                <a:chExt cx="843525" cy="854575"/>
              </a:xfrm>
            </p:grpSpPr>
            <p:sp>
              <p:nvSpPr>
                <p:cNvPr id="1552" name="Google Shape;1552;p20"/>
                <p:cNvSpPr/>
                <p:nvPr/>
              </p:nvSpPr>
              <p:spPr>
                <a:xfrm>
                  <a:off x="8357475" y="8368475"/>
                  <a:ext cx="729275" cy="805450"/>
                </a:xfrm>
                <a:custGeom>
                  <a:rect b="b" l="l" r="r" t="t"/>
                  <a:pathLst>
                    <a:path extrusionOk="0" fill="none" h="32218" w="29171">
                      <a:moveTo>
                        <a:pt x="12457" y="20104"/>
                      </a:moveTo>
                      <a:cubicBezTo>
                        <a:pt x="12457" y="20104"/>
                        <a:pt x="4168" y="19596"/>
                        <a:pt x="1" y="16848"/>
                      </a:cubicBezTo>
                      <a:moveTo>
                        <a:pt x="21389" y="1225"/>
                      </a:moveTo>
                      <a:cubicBezTo>
                        <a:pt x="17356" y="7648"/>
                        <a:pt x="11263" y="12711"/>
                        <a:pt x="11263" y="12711"/>
                      </a:cubicBezTo>
                      <a:cubicBezTo>
                        <a:pt x="11263" y="12711"/>
                        <a:pt x="5512" y="7797"/>
                        <a:pt x="4840" y="5109"/>
                      </a:cubicBezTo>
                      <a:moveTo>
                        <a:pt x="16550" y="32217"/>
                      </a:moveTo>
                      <a:cubicBezTo>
                        <a:pt x="16550" y="32217"/>
                        <a:pt x="10471" y="22210"/>
                        <a:pt x="10620" y="1"/>
                      </a:cubicBezTo>
                      <a:moveTo>
                        <a:pt x="16400" y="7708"/>
                      </a:moveTo>
                      <a:lnTo>
                        <a:pt x="16729" y="2868"/>
                      </a:lnTo>
                      <a:moveTo>
                        <a:pt x="3093" y="8454"/>
                      </a:moveTo>
                      <a:lnTo>
                        <a:pt x="7155" y="8678"/>
                      </a:lnTo>
                      <a:moveTo>
                        <a:pt x="29171" y="12711"/>
                      </a:moveTo>
                      <a:cubicBezTo>
                        <a:pt x="25885" y="17102"/>
                        <a:pt x="18969" y="17252"/>
                        <a:pt x="18969" y="17252"/>
                      </a:cubicBezTo>
                      <a:cubicBezTo>
                        <a:pt x="18969" y="17252"/>
                        <a:pt x="18267" y="15848"/>
                        <a:pt x="18088" y="13667"/>
                      </a:cubicBezTo>
                      <a:moveTo>
                        <a:pt x="13115" y="22897"/>
                      </a:moveTo>
                      <a:cubicBezTo>
                        <a:pt x="13115" y="22897"/>
                        <a:pt x="20777" y="16475"/>
                        <a:pt x="23047" y="11621"/>
                      </a:cubicBezTo>
                      <a:moveTo>
                        <a:pt x="3899" y="18581"/>
                      </a:moveTo>
                      <a:cubicBezTo>
                        <a:pt x="3899" y="18581"/>
                        <a:pt x="2958" y="20194"/>
                        <a:pt x="1091" y="20806"/>
                      </a:cubicBezTo>
                      <a:moveTo>
                        <a:pt x="5886" y="19104"/>
                      </a:moveTo>
                      <a:cubicBezTo>
                        <a:pt x="5886" y="19104"/>
                        <a:pt x="5945" y="17744"/>
                        <a:pt x="5378" y="1610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3" name="Google Shape;1553;p20"/>
                <p:cNvSpPr/>
                <p:nvPr/>
              </p:nvSpPr>
              <p:spPr>
                <a:xfrm>
                  <a:off x="8434775" y="8445025"/>
                  <a:ext cx="79550" cy="79550"/>
                </a:xfrm>
                <a:custGeom>
                  <a:rect b="b" l="l" r="r" t="t"/>
                  <a:pathLst>
                    <a:path extrusionOk="0" h="3182" w="3182">
                      <a:moveTo>
                        <a:pt x="1584" y="0"/>
                      </a:moveTo>
                      <a:cubicBezTo>
                        <a:pt x="718" y="0"/>
                        <a:pt x="1" y="702"/>
                        <a:pt x="1" y="1584"/>
                      </a:cubicBezTo>
                      <a:cubicBezTo>
                        <a:pt x="1" y="2465"/>
                        <a:pt x="718" y="3182"/>
                        <a:pt x="1584" y="3182"/>
                      </a:cubicBezTo>
                      <a:cubicBezTo>
                        <a:pt x="2465" y="3182"/>
                        <a:pt x="3182" y="2465"/>
                        <a:pt x="3182" y="1584"/>
                      </a:cubicBezTo>
                      <a:cubicBezTo>
                        <a:pt x="3182" y="702"/>
                        <a:pt x="2465" y="0"/>
                        <a:pt x="158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4" name="Google Shape;1554;p20"/>
                <p:cNvSpPr/>
                <p:nvPr/>
              </p:nvSpPr>
              <p:spPr>
                <a:xfrm>
                  <a:off x="8467825" y="8454450"/>
                  <a:ext cx="49500" cy="56075"/>
                </a:xfrm>
                <a:custGeom>
                  <a:rect b="b" l="l" r="r" t="t"/>
                  <a:pathLst>
                    <a:path extrusionOk="0" h="2243" w="1980">
                      <a:moveTo>
                        <a:pt x="804" y="1"/>
                      </a:moveTo>
                      <a:cubicBezTo>
                        <a:pt x="590" y="1"/>
                        <a:pt x="426" y="146"/>
                        <a:pt x="426" y="146"/>
                      </a:cubicBezTo>
                      <a:cubicBezTo>
                        <a:pt x="0" y="622"/>
                        <a:pt x="467" y="2243"/>
                        <a:pt x="1008" y="2243"/>
                      </a:cubicBezTo>
                      <a:cubicBezTo>
                        <a:pt x="1112" y="2243"/>
                        <a:pt x="1219" y="2183"/>
                        <a:pt x="1322" y="2043"/>
                      </a:cubicBezTo>
                      <a:cubicBezTo>
                        <a:pt x="1979" y="1192"/>
                        <a:pt x="1292" y="191"/>
                        <a:pt x="994" y="42"/>
                      </a:cubicBezTo>
                      <a:cubicBezTo>
                        <a:pt x="928" y="12"/>
                        <a:pt x="864" y="1"/>
                        <a:pt x="8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5" name="Google Shape;1555;p20"/>
                <p:cNvSpPr/>
                <p:nvPr/>
              </p:nvSpPr>
              <p:spPr>
                <a:xfrm>
                  <a:off x="8459050" y="8473400"/>
                  <a:ext cx="19450" cy="20575"/>
                </a:xfrm>
                <a:custGeom>
                  <a:rect b="b" l="l" r="r" t="t"/>
                  <a:pathLst>
                    <a:path extrusionOk="0" h="823" w="778">
                      <a:moveTo>
                        <a:pt x="389" y="1"/>
                      </a:moveTo>
                      <a:cubicBezTo>
                        <a:pt x="165" y="1"/>
                        <a:pt x="0" y="180"/>
                        <a:pt x="0" y="404"/>
                      </a:cubicBezTo>
                      <a:cubicBezTo>
                        <a:pt x="0" y="643"/>
                        <a:pt x="165" y="822"/>
                        <a:pt x="389" y="822"/>
                      </a:cubicBezTo>
                      <a:cubicBezTo>
                        <a:pt x="598" y="822"/>
                        <a:pt x="777" y="643"/>
                        <a:pt x="777" y="404"/>
                      </a:cubicBezTo>
                      <a:cubicBezTo>
                        <a:pt x="777" y="180"/>
                        <a:pt x="598" y="1"/>
                        <a:pt x="3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6" name="Google Shape;1556;p20"/>
                <p:cNvSpPr/>
                <p:nvPr/>
              </p:nvSpPr>
              <p:spPr>
                <a:xfrm>
                  <a:off x="8358600" y="8529550"/>
                  <a:ext cx="88150" cy="79625"/>
                </a:xfrm>
                <a:custGeom>
                  <a:rect b="b" l="l" r="r" t="t"/>
                  <a:pathLst>
                    <a:path extrusionOk="0" h="3185" w="3526">
                      <a:moveTo>
                        <a:pt x="1759" y="1"/>
                      </a:moveTo>
                      <a:cubicBezTo>
                        <a:pt x="1623" y="1"/>
                        <a:pt x="1484" y="18"/>
                        <a:pt x="1345" y="55"/>
                      </a:cubicBezTo>
                      <a:cubicBezTo>
                        <a:pt x="494" y="279"/>
                        <a:pt x="1" y="1160"/>
                        <a:pt x="225" y="2011"/>
                      </a:cubicBezTo>
                      <a:cubicBezTo>
                        <a:pt x="413" y="2714"/>
                        <a:pt x="1065" y="3184"/>
                        <a:pt x="1773" y="3184"/>
                      </a:cubicBezTo>
                      <a:cubicBezTo>
                        <a:pt x="1908" y="3184"/>
                        <a:pt x="2045" y="3167"/>
                        <a:pt x="2181" y="3131"/>
                      </a:cubicBezTo>
                      <a:cubicBezTo>
                        <a:pt x="3033" y="2893"/>
                        <a:pt x="3526" y="2026"/>
                        <a:pt x="3302" y="1175"/>
                      </a:cubicBezTo>
                      <a:cubicBezTo>
                        <a:pt x="3101" y="462"/>
                        <a:pt x="2462" y="1"/>
                        <a:pt x="17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7" name="Google Shape;1557;p20"/>
                <p:cNvSpPr/>
                <p:nvPr/>
              </p:nvSpPr>
              <p:spPr>
                <a:xfrm>
                  <a:off x="8378775" y="8535750"/>
                  <a:ext cx="59850" cy="34750"/>
                </a:xfrm>
                <a:custGeom>
                  <a:rect b="b" l="l" r="r" t="t"/>
                  <a:pathLst>
                    <a:path extrusionOk="0" h="1390" w="2394">
                      <a:moveTo>
                        <a:pt x="892" y="1"/>
                      </a:moveTo>
                      <a:cubicBezTo>
                        <a:pt x="607" y="1"/>
                        <a:pt x="367" y="70"/>
                        <a:pt x="269" y="150"/>
                      </a:cubicBezTo>
                      <a:cubicBezTo>
                        <a:pt x="0" y="359"/>
                        <a:pt x="105" y="718"/>
                        <a:pt x="105" y="718"/>
                      </a:cubicBezTo>
                      <a:cubicBezTo>
                        <a:pt x="246" y="1109"/>
                        <a:pt x="1020" y="1389"/>
                        <a:pt x="1599" y="1389"/>
                      </a:cubicBezTo>
                      <a:cubicBezTo>
                        <a:pt x="2058" y="1389"/>
                        <a:pt x="2394" y="1213"/>
                        <a:pt x="2196" y="778"/>
                      </a:cubicBezTo>
                      <a:cubicBezTo>
                        <a:pt x="1920" y="179"/>
                        <a:pt x="1349" y="1"/>
                        <a:pt x="89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8" name="Google Shape;1558;p20"/>
                <p:cNvSpPr/>
                <p:nvPr/>
              </p:nvSpPr>
              <p:spPr>
                <a:xfrm>
                  <a:off x="8387725" y="8563975"/>
                  <a:ext cx="23175" cy="19300"/>
                </a:xfrm>
                <a:custGeom>
                  <a:rect b="b" l="l" r="r" t="t"/>
                  <a:pathLst>
                    <a:path extrusionOk="0" h="772" w="927">
                      <a:moveTo>
                        <a:pt x="422" y="1"/>
                      </a:moveTo>
                      <a:cubicBezTo>
                        <a:pt x="285" y="1"/>
                        <a:pt x="161" y="71"/>
                        <a:pt x="90" y="201"/>
                      </a:cubicBezTo>
                      <a:cubicBezTo>
                        <a:pt x="1" y="380"/>
                        <a:pt x="90" y="619"/>
                        <a:pt x="285" y="724"/>
                      </a:cubicBezTo>
                      <a:cubicBezTo>
                        <a:pt x="345" y="757"/>
                        <a:pt x="411" y="772"/>
                        <a:pt x="477" y="772"/>
                      </a:cubicBezTo>
                      <a:cubicBezTo>
                        <a:pt x="621" y="772"/>
                        <a:pt x="761" y="698"/>
                        <a:pt x="822" y="575"/>
                      </a:cubicBezTo>
                      <a:cubicBezTo>
                        <a:pt x="927" y="395"/>
                        <a:pt x="837" y="156"/>
                        <a:pt x="628" y="52"/>
                      </a:cubicBezTo>
                      <a:cubicBezTo>
                        <a:pt x="559" y="18"/>
                        <a:pt x="489" y="1"/>
                        <a:pt x="42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9" name="Google Shape;1559;p20"/>
                <p:cNvSpPr/>
                <p:nvPr/>
              </p:nvSpPr>
              <p:spPr>
                <a:xfrm>
                  <a:off x="8583400" y="8319350"/>
                  <a:ext cx="87750" cy="79600"/>
                </a:xfrm>
                <a:custGeom>
                  <a:rect b="b" l="l" r="r" t="t"/>
                  <a:pathLst>
                    <a:path extrusionOk="0" h="3184" w="3510">
                      <a:moveTo>
                        <a:pt x="1744" y="1"/>
                      </a:moveTo>
                      <a:cubicBezTo>
                        <a:pt x="1039" y="1"/>
                        <a:pt x="397" y="474"/>
                        <a:pt x="209" y="1189"/>
                      </a:cubicBezTo>
                      <a:cubicBezTo>
                        <a:pt x="0" y="2040"/>
                        <a:pt x="508" y="2907"/>
                        <a:pt x="1359" y="3131"/>
                      </a:cubicBezTo>
                      <a:cubicBezTo>
                        <a:pt x="1495" y="3166"/>
                        <a:pt x="1631" y="3184"/>
                        <a:pt x="1765" y="3184"/>
                      </a:cubicBezTo>
                      <a:cubicBezTo>
                        <a:pt x="2467" y="3184"/>
                        <a:pt x="3098" y="2711"/>
                        <a:pt x="3286" y="1995"/>
                      </a:cubicBezTo>
                      <a:cubicBezTo>
                        <a:pt x="3510" y="1144"/>
                        <a:pt x="3002" y="278"/>
                        <a:pt x="2151" y="54"/>
                      </a:cubicBezTo>
                      <a:cubicBezTo>
                        <a:pt x="2015" y="18"/>
                        <a:pt x="1878" y="1"/>
                        <a:pt x="1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0" name="Google Shape;1560;p20"/>
                <p:cNvSpPr/>
                <p:nvPr/>
              </p:nvSpPr>
              <p:spPr>
                <a:xfrm>
                  <a:off x="8623400" y="8332800"/>
                  <a:ext cx="44775" cy="56550"/>
                </a:xfrm>
                <a:custGeom>
                  <a:rect b="b" l="l" r="r" t="t"/>
                  <a:pathLst>
                    <a:path extrusionOk="0" h="2262" w="1791">
                      <a:moveTo>
                        <a:pt x="827" y="1"/>
                      </a:moveTo>
                      <a:cubicBezTo>
                        <a:pt x="675" y="1"/>
                        <a:pt x="551" y="68"/>
                        <a:pt x="551" y="68"/>
                      </a:cubicBezTo>
                      <a:cubicBezTo>
                        <a:pt x="1" y="435"/>
                        <a:pt x="71" y="2261"/>
                        <a:pt x="661" y="2261"/>
                      </a:cubicBezTo>
                      <a:cubicBezTo>
                        <a:pt x="743" y="2261"/>
                        <a:pt x="836" y="2225"/>
                        <a:pt x="939" y="2145"/>
                      </a:cubicBezTo>
                      <a:cubicBezTo>
                        <a:pt x="1791" y="1472"/>
                        <a:pt x="1387" y="322"/>
                        <a:pt x="1118" y="113"/>
                      </a:cubicBezTo>
                      <a:cubicBezTo>
                        <a:pt x="1026" y="27"/>
                        <a:pt x="921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1" name="Google Shape;1561;p20"/>
                <p:cNvSpPr/>
                <p:nvPr/>
              </p:nvSpPr>
              <p:spPr>
                <a:xfrm>
                  <a:off x="8611400" y="8346475"/>
                  <a:ext cx="20925" cy="20525"/>
                </a:xfrm>
                <a:custGeom>
                  <a:rect b="b" l="l" r="r" t="t"/>
                  <a:pathLst>
                    <a:path extrusionOk="0" h="821" w="837">
                      <a:moveTo>
                        <a:pt x="423" y="0"/>
                      </a:moveTo>
                      <a:cubicBezTo>
                        <a:pt x="251" y="0"/>
                        <a:pt x="98" y="125"/>
                        <a:pt x="60" y="313"/>
                      </a:cubicBezTo>
                      <a:cubicBezTo>
                        <a:pt x="0" y="537"/>
                        <a:pt x="105" y="761"/>
                        <a:pt x="314" y="806"/>
                      </a:cubicBezTo>
                      <a:cubicBezTo>
                        <a:pt x="348" y="816"/>
                        <a:pt x="381" y="820"/>
                        <a:pt x="414" y="820"/>
                      </a:cubicBezTo>
                      <a:cubicBezTo>
                        <a:pt x="586" y="820"/>
                        <a:pt x="739" y="695"/>
                        <a:pt x="777" y="507"/>
                      </a:cubicBezTo>
                      <a:cubicBezTo>
                        <a:pt x="837" y="283"/>
                        <a:pt x="717" y="59"/>
                        <a:pt x="523" y="14"/>
                      </a:cubicBezTo>
                      <a:cubicBezTo>
                        <a:pt x="489" y="5"/>
                        <a:pt x="456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2" name="Google Shape;1562;p20"/>
                <p:cNvSpPr/>
                <p:nvPr/>
              </p:nvSpPr>
              <p:spPr>
                <a:xfrm>
                  <a:off x="8731625" y="8375000"/>
                  <a:ext cx="88150" cy="79550"/>
                </a:xfrm>
                <a:custGeom>
                  <a:rect b="b" l="l" r="r" t="t"/>
                  <a:pathLst>
                    <a:path extrusionOk="0" h="3182" w="3526">
                      <a:moveTo>
                        <a:pt x="1760" y="0"/>
                      </a:moveTo>
                      <a:cubicBezTo>
                        <a:pt x="1054" y="0"/>
                        <a:pt x="413" y="473"/>
                        <a:pt x="225" y="1188"/>
                      </a:cubicBezTo>
                      <a:cubicBezTo>
                        <a:pt x="1" y="2040"/>
                        <a:pt x="508" y="2906"/>
                        <a:pt x="1360" y="3130"/>
                      </a:cubicBezTo>
                      <a:cubicBezTo>
                        <a:pt x="1493" y="3165"/>
                        <a:pt x="1627" y="3182"/>
                        <a:pt x="1759" y="3182"/>
                      </a:cubicBezTo>
                      <a:cubicBezTo>
                        <a:pt x="2467" y="3182"/>
                        <a:pt x="3113" y="2698"/>
                        <a:pt x="3301" y="1980"/>
                      </a:cubicBezTo>
                      <a:cubicBezTo>
                        <a:pt x="3525" y="1129"/>
                        <a:pt x="3018" y="277"/>
                        <a:pt x="2166" y="53"/>
                      </a:cubicBezTo>
                      <a:cubicBezTo>
                        <a:pt x="2030" y="17"/>
                        <a:pt x="1894" y="0"/>
                        <a:pt x="176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3" name="Google Shape;1563;p20"/>
                <p:cNvSpPr/>
                <p:nvPr/>
              </p:nvSpPr>
              <p:spPr>
                <a:xfrm>
                  <a:off x="8772025" y="8388350"/>
                  <a:ext cx="44750" cy="56275"/>
                </a:xfrm>
                <a:custGeom>
                  <a:rect b="b" l="l" r="r" t="t"/>
                  <a:pathLst>
                    <a:path extrusionOk="0" h="2251" w="1790">
                      <a:moveTo>
                        <a:pt x="838" y="0"/>
                      </a:moveTo>
                      <a:cubicBezTo>
                        <a:pt x="681" y="0"/>
                        <a:pt x="550" y="72"/>
                        <a:pt x="550" y="72"/>
                      </a:cubicBezTo>
                      <a:cubicBezTo>
                        <a:pt x="1" y="438"/>
                        <a:pt x="82" y="2250"/>
                        <a:pt x="663" y="2250"/>
                      </a:cubicBezTo>
                      <a:cubicBezTo>
                        <a:pt x="745" y="2250"/>
                        <a:pt x="837" y="2214"/>
                        <a:pt x="939" y="2133"/>
                      </a:cubicBezTo>
                      <a:cubicBezTo>
                        <a:pt x="1790" y="1461"/>
                        <a:pt x="1387" y="326"/>
                        <a:pt x="1118" y="102"/>
                      </a:cubicBezTo>
                      <a:cubicBezTo>
                        <a:pt x="1030" y="25"/>
                        <a:pt x="930" y="0"/>
                        <a:pt x="8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4" name="Google Shape;1564;p20"/>
                <p:cNvSpPr/>
                <p:nvPr/>
              </p:nvSpPr>
              <p:spPr>
                <a:xfrm>
                  <a:off x="8760000" y="8401725"/>
                  <a:ext cx="20950" cy="20525"/>
                </a:xfrm>
                <a:custGeom>
                  <a:rect b="b" l="l" r="r" t="t"/>
                  <a:pathLst>
                    <a:path extrusionOk="0" h="821" w="838">
                      <a:moveTo>
                        <a:pt x="423" y="1"/>
                      </a:moveTo>
                      <a:cubicBezTo>
                        <a:pt x="251" y="1"/>
                        <a:pt x="96" y="126"/>
                        <a:pt x="46" y="314"/>
                      </a:cubicBezTo>
                      <a:cubicBezTo>
                        <a:pt x="1" y="538"/>
                        <a:pt x="105" y="747"/>
                        <a:pt x="314" y="806"/>
                      </a:cubicBezTo>
                      <a:cubicBezTo>
                        <a:pt x="348" y="816"/>
                        <a:pt x="381" y="821"/>
                        <a:pt x="414" y="821"/>
                      </a:cubicBezTo>
                      <a:cubicBezTo>
                        <a:pt x="582" y="821"/>
                        <a:pt x="727" y="696"/>
                        <a:pt x="777" y="508"/>
                      </a:cubicBezTo>
                      <a:cubicBezTo>
                        <a:pt x="837" y="284"/>
                        <a:pt x="718" y="60"/>
                        <a:pt x="523" y="15"/>
                      </a:cubicBezTo>
                      <a:cubicBezTo>
                        <a:pt x="490" y="5"/>
                        <a:pt x="456" y="1"/>
                        <a:pt x="4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5" name="Google Shape;1565;p20"/>
                <p:cNvSpPr/>
                <p:nvPr/>
              </p:nvSpPr>
              <p:spPr>
                <a:xfrm>
                  <a:off x="8854475" y="8346225"/>
                  <a:ext cx="91125" cy="79650"/>
                </a:xfrm>
                <a:custGeom>
                  <a:rect b="b" l="l" r="r" t="t"/>
                  <a:pathLst>
                    <a:path extrusionOk="0" h="3186" w="3645">
                      <a:moveTo>
                        <a:pt x="1821" y="0"/>
                      </a:moveTo>
                      <a:cubicBezTo>
                        <a:pt x="1259" y="0"/>
                        <a:pt x="718" y="297"/>
                        <a:pt x="434" y="816"/>
                      </a:cubicBezTo>
                      <a:cubicBezTo>
                        <a:pt x="0" y="1593"/>
                        <a:pt x="284" y="2563"/>
                        <a:pt x="1046" y="2982"/>
                      </a:cubicBezTo>
                      <a:cubicBezTo>
                        <a:pt x="1294" y="3120"/>
                        <a:pt x="1561" y="3185"/>
                        <a:pt x="1824" y="3185"/>
                      </a:cubicBezTo>
                      <a:cubicBezTo>
                        <a:pt x="2386" y="3185"/>
                        <a:pt x="2927" y="2888"/>
                        <a:pt x="3212" y="2369"/>
                      </a:cubicBezTo>
                      <a:cubicBezTo>
                        <a:pt x="3645" y="1593"/>
                        <a:pt x="3361" y="622"/>
                        <a:pt x="2599" y="204"/>
                      </a:cubicBezTo>
                      <a:cubicBezTo>
                        <a:pt x="2352" y="65"/>
                        <a:pt x="2084" y="0"/>
                        <a:pt x="18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6" name="Google Shape;1566;p20"/>
                <p:cNvSpPr/>
                <p:nvPr/>
              </p:nvSpPr>
              <p:spPr>
                <a:xfrm>
                  <a:off x="8890250" y="8364375"/>
                  <a:ext cx="47150" cy="54125"/>
                </a:xfrm>
                <a:custGeom>
                  <a:rect b="b" l="l" r="r" t="t"/>
                  <a:pathLst>
                    <a:path extrusionOk="0" h="2165" w="1886">
                      <a:moveTo>
                        <a:pt x="1172" y="1"/>
                      </a:moveTo>
                      <a:cubicBezTo>
                        <a:pt x="1091" y="1"/>
                        <a:pt x="1034" y="15"/>
                        <a:pt x="1034" y="15"/>
                      </a:cubicBezTo>
                      <a:cubicBezTo>
                        <a:pt x="381" y="247"/>
                        <a:pt x="0" y="2164"/>
                        <a:pt x="672" y="2164"/>
                      </a:cubicBezTo>
                      <a:cubicBezTo>
                        <a:pt x="738" y="2164"/>
                        <a:pt x="813" y="2146"/>
                        <a:pt x="899" y="2106"/>
                      </a:cubicBezTo>
                      <a:cubicBezTo>
                        <a:pt x="1885" y="1673"/>
                        <a:pt x="1766" y="463"/>
                        <a:pt x="1572" y="194"/>
                      </a:cubicBezTo>
                      <a:cubicBezTo>
                        <a:pt x="1464" y="33"/>
                        <a:pt x="1292" y="1"/>
                        <a:pt x="11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7" name="Google Shape;1567;p20"/>
                <p:cNvSpPr/>
                <p:nvPr/>
              </p:nvSpPr>
              <p:spPr>
                <a:xfrm>
                  <a:off x="8883975" y="8372225"/>
                  <a:ext cx="22425" cy="20150"/>
                </a:xfrm>
                <a:custGeom>
                  <a:rect b="b" l="l" r="r" t="t"/>
                  <a:pathLst>
                    <a:path extrusionOk="0" h="806" w="897">
                      <a:moveTo>
                        <a:pt x="477" y="1"/>
                      </a:moveTo>
                      <a:cubicBezTo>
                        <a:pt x="337" y="1"/>
                        <a:pt x="194" y="86"/>
                        <a:pt x="120" y="224"/>
                      </a:cubicBezTo>
                      <a:cubicBezTo>
                        <a:pt x="0" y="418"/>
                        <a:pt x="75" y="672"/>
                        <a:pt x="254" y="762"/>
                      </a:cubicBezTo>
                      <a:cubicBezTo>
                        <a:pt x="310" y="792"/>
                        <a:pt x="369" y="806"/>
                        <a:pt x="427" y="806"/>
                      </a:cubicBezTo>
                      <a:cubicBezTo>
                        <a:pt x="569" y="806"/>
                        <a:pt x="707" y="721"/>
                        <a:pt x="792" y="582"/>
                      </a:cubicBezTo>
                      <a:cubicBezTo>
                        <a:pt x="897" y="388"/>
                        <a:pt x="837" y="134"/>
                        <a:pt x="643" y="45"/>
                      </a:cubicBezTo>
                      <a:cubicBezTo>
                        <a:pt x="591" y="15"/>
                        <a:pt x="534" y="1"/>
                        <a:pt x="47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8" name="Google Shape;1568;p20"/>
                <p:cNvSpPr/>
                <p:nvPr/>
              </p:nvSpPr>
              <p:spPr>
                <a:xfrm>
                  <a:off x="8768975" y="8643200"/>
                  <a:ext cx="81425" cy="79325"/>
                </a:xfrm>
                <a:custGeom>
                  <a:rect b="b" l="l" r="r" t="t"/>
                  <a:pathLst>
                    <a:path extrusionOk="0" h="3173" w="3257">
                      <a:moveTo>
                        <a:pt x="1611" y="1"/>
                      </a:moveTo>
                      <a:cubicBezTo>
                        <a:pt x="791" y="1"/>
                        <a:pt x="102" y="653"/>
                        <a:pt x="45" y="1498"/>
                      </a:cubicBezTo>
                      <a:cubicBezTo>
                        <a:pt x="0" y="2379"/>
                        <a:pt x="672" y="3111"/>
                        <a:pt x="1539" y="3171"/>
                      </a:cubicBezTo>
                      <a:cubicBezTo>
                        <a:pt x="1566" y="3172"/>
                        <a:pt x="1594" y="3173"/>
                        <a:pt x="1622" y="3173"/>
                      </a:cubicBezTo>
                      <a:cubicBezTo>
                        <a:pt x="2466" y="3173"/>
                        <a:pt x="3168" y="2516"/>
                        <a:pt x="3211" y="1677"/>
                      </a:cubicBezTo>
                      <a:cubicBezTo>
                        <a:pt x="3256" y="796"/>
                        <a:pt x="2584" y="34"/>
                        <a:pt x="1718" y="4"/>
                      </a:cubicBezTo>
                      <a:cubicBezTo>
                        <a:pt x="1682" y="2"/>
                        <a:pt x="1646" y="1"/>
                        <a:pt x="161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9" name="Google Shape;1569;p20"/>
                <p:cNvSpPr/>
                <p:nvPr/>
              </p:nvSpPr>
              <p:spPr>
                <a:xfrm>
                  <a:off x="8803525" y="8653225"/>
                  <a:ext cx="48725" cy="56325"/>
                </a:xfrm>
                <a:custGeom>
                  <a:rect b="b" l="l" r="r" t="t"/>
                  <a:pathLst>
                    <a:path extrusionOk="0" h="2253" w="1949">
                      <a:moveTo>
                        <a:pt x="814" y="0"/>
                      </a:moveTo>
                      <a:cubicBezTo>
                        <a:pt x="615" y="0"/>
                        <a:pt x="455" y="126"/>
                        <a:pt x="455" y="126"/>
                      </a:cubicBezTo>
                      <a:cubicBezTo>
                        <a:pt x="1" y="581"/>
                        <a:pt x="379" y="2253"/>
                        <a:pt x="931" y="2253"/>
                      </a:cubicBezTo>
                      <a:cubicBezTo>
                        <a:pt x="1032" y="2253"/>
                        <a:pt x="1138" y="2197"/>
                        <a:pt x="1247" y="2068"/>
                      </a:cubicBezTo>
                      <a:cubicBezTo>
                        <a:pt x="1949" y="1261"/>
                        <a:pt x="1322" y="216"/>
                        <a:pt x="1023" y="51"/>
                      </a:cubicBezTo>
                      <a:cubicBezTo>
                        <a:pt x="952" y="14"/>
                        <a:pt x="881" y="0"/>
                        <a:pt x="8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0" name="Google Shape;1570;p20"/>
                <p:cNvSpPr/>
                <p:nvPr/>
              </p:nvSpPr>
              <p:spPr>
                <a:xfrm>
                  <a:off x="8794350" y="8671275"/>
                  <a:ext cx="19450" cy="20250"/>
                </a:xfrm>
                <a:custGeom>
                  <a:rect b="b" l="l" r="r" t="t"/>
                  <a:pathLst>
                    <a:path extrusionOk="0" h="810" w="778">
                      <a:moveTo>
                        <a:pt x="380" y="1"/>
                      </a:moveTo>
                      <a:cubicBezTo>
                        <a:pt x="181" y="1"/>
                        <a:pt x="15" y="175"/>
                        <a:pt x="1" y="390"/>
                      </a:cubicBezTo>
                      <a:cubicBezTo>
                        <a:pt x="1" y="599"/>
                        <a:pt x="165" y="793"/>
                        <a:pt x="359" y="808"/>
                      </a:cubicBezTo>
                      <a:cubicBezTo>
                        <a:pt x="368" y="809"/>
                        <a:pt x="377" y="809"/>
                        <a:pt x="386" y="809"/>
                      </a:cubicBezTo>
                      <a:cubicBezTo>
                        <a:pt x="583" y="809"/>
                        <a:pt x="748" y="649"/>
                        <a:pt x="763" y="420"/>
                      </a:cubicBezTo>
                      <a:cubicBezTo>
                        <a:pt x="777" y="196"/>
                        <a:pt x="613" y="2"/>
                        <a:pt x="404" y="2"/>
                      </a:cubicBezTo>
                      <a:cubicBezTo>
                        <a:pt x="396" y="1"/>
                        <a:pt x="388" y="1"/>
                        <a:pt x="38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1" name="Google Shape;1571;p20"/>
                <p:cNvSpPr/>
                <p:nvPr/>
              </p:nvSpPr>
              <p:spPr>
                <a:xfrm>
                  <a:off x="8901525" y="8593350"/>
                  <a:ext cx="84400" cy="79675"/>
                </a:xfrm>
                <a:custGeom>
                  <a:rect b="b" l="l" r="r" t="t"/>
                  <a:pathLst>
                    <a:path extrusionOk="0" h="3187" w="3376">
                      <a:moveTo>
                        <a:pt x="1678" y="1"/>
                      </a:moveTo>
                      <a:cubicBezTo>
                        <a:pt x="889" y="1"/>
                        <a:pt x="202" y="598"/>
                        <a:pt x="105" y="1401"/>
                      </a:cubicBezTo>
                      <a:cubicBezTo>
                        <a:pt x="0" y="2282"/>
                        <a:pt x="628" y="3074"/>
                        <a:pt x="1509" y="3178"/>
                      </a:cubicBezTo>
                      <a:cubicBezTo>
                        <a:pt x="1564" y="3184"/>
                        <a:pt x="1619" y="3187"/>
                        <a:pt x="1674" y="3187"/>
                      </a:cubicBezTo>
                      <a:cubicBezTo>
                        <a:pt x="2473" y="3187"/>
                        <a:pt x="3173" y="2585"/>
                        <a:pt x="3271" y="1774"/>
                      </a:cubicBezTo>
                      <a:cubicBezTo>
                        <a:pt x="3376" y="908"/>
                        <a:pt x="2749" y="116"/>
                        <a:pt x="1867" y="12"/>
                      </a:cubicBezTo>
                      <a:cubicBezTo>
                        <a:pt x="1804" y="4"/>
                        <a:pt x="1741" y="1"/>
                        <a:pt x="167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2" name="Google Shape;1572;p20"/>
                <p:cNvSpPr/>
                <p:nvPr/>
              </p:nvSpPr>
              <p:spPr>
                <a:xfrm>
                  <a:off x="8937700" y="8608800"/>
                  <a:ext cx="45250" cy="55675"/>
                </a:xfrm>
                <a:custGeom>
                  <a:rect b="b" l="l" r="r" t="t"/>
                  <a:pathLst>
                    <a:path extrusionOk="0" h="2227" w="1810">
                      <a:moveTo>
                        <a:pt x="961" y="1"/>
                      </a:moveTo>
                      <a:cubicBezTo>
                        <a:pt x="840" y="1"/>
                        <a:pt x="749" y="36"/>
                        <a:pt x="749" y="36"/>
                      </a:cubicBezTo>
                      <a:cubicBezTo>
                        <a:pt x="148" y="343"/>
                        <a:pt x="1" y="2227"/>
                        <a:pt x="628" y="2227"/>
                      </a:cubicBezTo>
                      <a:cubicBezTo>
                        <a:pt x="702" y="2227"/>
                        <a:pt x="787" y="2201"/>
                        <a:pt x="883" y="2142"/>
                      </a:cubicBezTo>
                      <a:cubicBezTo>
                        <a:pt x="1809" y="1589"/>
                        <a:pt x="1555" y="395"/>
                        <a:pt x="1331" y="156"/>
                      </a:cubicBezTo>
                      <a:cubicBezTo>
                        <a:pt x="1215" y="32"/>
                        <a:pt x="1075" y="1"/>
                        <a:pt x="9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3" name="Google Shape;1573;p20"/>
                <p:cNvSpPr/>
                <p:nvPr/>
              </p:nvSpPr>
              <p:spPr>
                <a:xfrm>
                  <a:off x="8927275" y="8619550"/>
                  <a:ext cx="22075" cy="20275"/>
                </a:xfrm>
                <a:custGeom>
                  <a:rect b="b" l="l" r="r" t="t"/>
                  <a:pathLst>
                    <a:path extrusionOk="0" h="811" w="883">
                      <a:moveTo>
                        <a:pt x="476" y="0"/>
                      </a:moveTo>
                      <a:cubicBezTo>
                        <a:pt x="327" y="0"/>
                        <a:pt x="172" y="100"/>
                        <a:pt x="91" y="263"/>
                      </a:cubicBezTo>
                      <a:cubicBezTo>
                        <a:pt x="1" y="458"/>
                        <a:pt x="91" y="696"/>
                        <a:pt x="285" y="786"/>
                      </a:cubicBezTo>
                      <a:cubicBezTo>
                        <a:pt x="327" y="802"/>
                        <a:pt x="372" y="810"/>
                        <a:pt x="416" y="810"/>
                      </a:cubicBezTo>
                      <a:cubicBezTo>
                        <a:pt x="575" y="810"/>
                        <a:pt x="734" y="711"/>
                        <a:pt x="793" y="547"/>
                      </a:cubicBezTo>
                      <a:cubicBezTo>
                        <a:pt x="882" y="338"/>
                        <a:pt x="778" y="114"/>
                        <a:pt x="598" y="24"/>
                      </a:cubicBezTo>
                      <a:cubicBezTo>
                        <a:pt x="559" y="8"/>
                        <a:pt x="518" y="0"/>
                        <a:pt x="4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4" name="Google Shape;1574;p20"/>
                <p:cNvSpPr/>
                <p:nvPr/>
              </p:nvSpPr>
              <p:spPr>
                <a:xfrm>
                  <a:off x="9052375" y="8624425"/>
                  <a:ext cx="90750" cy="79600"/>
                </a:xfrm>
                <a:custGeom>
                  <a:rect b="b" l="l" r="r" t="t"/>
                  <a:pathLst>
                    <a:path extrusionOk="0" h="3184" w="3630">
                      <a:moveTo>
                        <a:pt x="1818" y="1"/>
                      </a:moveTo>
                      <a:cubicBezTo>
                        <a:pt x="1609" y="1"/>
                        <a:pt x="1398" y="42"/>
                        <a:pt x="1195" y="128"/>
                      </a:cubicBezTo>
                      <a:cubicBezTo>
                        <a:pt x="389" y="472"/>
                        <a:pt x="0" y="1413"/>
                        <a:pt x="344" y="2219"/>
                      </a:cubicBezTo>
                      <a:cubicBezTo>
                        <a:pt x="601" y="2822"/>
                        <a:pt x="1192" y="3183"/>
                        <a:pt x="1811" y="3183"/>
                      </a:cubicBezTo>
                      <a:cubicBezTo>
                        <a:pt x="2020" y="3183"/>
                        <a:pt x="2232" y="3142"/>
                        <a:pt x="2435" y="3056"/>
                      </a:cubicBezTo>
                      <a:cubicBezTo>
                        <a:pt x="3242" y="2712"/>
                        <a:pt x="3630" y="1786"/>
                        <a:pt x="3286" y="979"/>
                      </a:cubicBezTo>
                      <a:cubicBezTo>
                        <a:pt x="3029" y="365"/>
                        <a:pt x="2437" y="1"/>
                        <a:pt x="181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5" name="Google Shape;1575;p20"/>
                <p:cNvSpPr/>
                <p:nvPr/>
              </p:nvSpPr>
              <p:spPr>
                <a:xfrm>
                  <a:off x="9091600" y="8640500"/>
                  <a:ext cx="45175" cy="55625"/>
                </a:xfrm>
                <a:custGeom>
                  <a:rect b="b" l="l" r="r" t="t"/>
                  <a:pathLst>
                    <a:path extrusionOk="0" h="2225" w="1807">
                      <a:moveTo>
                        <a:pt x="982" y="0"/>
                      </a:moveTo>
                      <a:cubicBezTo>
                        <a:pt x="858" y="0"/>
                        <a:pt x="761" y="38"/>
                        <a:pt x="761" y="38"/>
                      </a:cubicBezTo>
                      <a:cubicBezTo>
                        <a:pt x="159" y="346"/>
                        <a:pt x="1" y="2225"/>
                        <a:pt x="641" y="2225"/>
                      </a:cubicBezTo>
                      <a:cubicBezTo>
                        <a:pt x="715" y="2225"/>
                        <a:pt x="800" y="2200"/>
                        <a:pt x="896" y="2144"/>
                      </a:cubicBezTo>
                      <a:cubicBezTo>
                        <a:pt x="1807" y="1591"/>
                        <a:pt x="1553" y="396"/>
                        <a:pt x="1329" y="142"/>
                      </a:cubicBezTo>
                      <a:cubicBezTo>
                        <a:pt x="1224" y="30"/>
                        <a:pt x="1092" y="0"/>
                        <a:pt x="98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6" name="Google Shape;1576;p20"/>
                <p:cNvSpPr/>
                <p:nvPr/>
              </p:nvSpPr>
              <p:spPr>
                <a:xfrm>
                  <a:off x="9081125" y="8651075"/>
                  <a:ext cx="22050" cy="20250"/>
                </a:xfrm>
                <a:custGeom>
                  <a:rect b="b" l="l" r="r" t="t"/>
                  <a:pathLst>
                    <a:path extrusionOk="0" h="810" w="882">
                      <a:moveTo>
                        <a:pt x="465" y="1"/>
                      </a:moveTo>
                      <a:cubicBezTo>
                        <a:pt x="312" y="1"/>
                        <a:pt x="161" y="99"/>
                        <a:pt x="105" y="257"/>
                      </a:cubicBezTo>
                      <a:cubicBezTo>
                        <a:pt x="0" y="466"/>
                        <a:pt x="105" y="705"/>
                        <a:pt x="299" y="780"/>
                      </a:cubicBezTo>
                      <a:cubicBezTo>
                        <a:pt x="344" y="800"/>
                        <a:pt x="390" y="810"/>
                        <a:pt x="436" y="810"/>
                      </a:cubicBezTo>
                      <a:cubicBezTo>
                        <a:pt x="589" y="810"/>
                        <a:pt x="738" y="702"/>
                        <a:pt x="807" y="541"/>
                      </a:cubicBezTo>
                      <a:cubicBezTo>
                        <a:pt x="882" y="347"/>
                        <a:pt x="807" y="108"/>
                        <a:pt x="613" y="33"/>
                      </a:cubicBezTo>
                      <a:cubicBezTo>
                        <a:pt x="565" y="11"/>
                        <a:pt x="515" y="1"/>
                        <a:pt x="4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7" name="Google Shape;1577;p20"/>
                <p:cNvSpPr/>
                <p:nvPr/>
              </p:nvSpPr>
              <p:spPr>
                <a:xfrm>
                  <a:off x="8442625" y="8710125"/>
                  <a:ext cx="79550" cy="79575"/>
                </a:xfrm>
                <a:custGeom>
                  <a:rect b="b" l="l" r="r" t="t"/>
                  <a:pathLst>
                    <a:path extrusionOk="0" h="3183" w="3182">
                      <a:moveTo>
                        <a:pt x="1598" y="1"/>
                      </a:moveTo>
                      <a:cubicBezTo>
                        <a:pt x="717" y="1"/>
                        <a:pt x="0" y="703"/>
                        <a:pt x="0" y="1584"/>
                      </a:cubicBezTo>
                      <a:cubicBezTo>
                        <a:pt x="0" y="2465"/>
                        <a:pt x="717" y="3182"/>
                        <a:pt x="1598" y="3182"/>
                      </a:cubicBezTo>
                      <a:cubicBezTo>
                        <a:pt x="2465" y="3182"/>
                        <a:pt x="3182" y="2465"/>
                        <a:pt x="3182" y="1584"/>
                      </a:cubicBezTo>
                      <a:cubicBezTo>
                        <a:pt x="3182" y="703"/>
                        <a:pt x="2465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8" name="Google Shape;1578;p20"/>
                <p:cNvSpPr/>
                <p:nvPr/>
              </p:nvSpPr>
              <p:spPr>
                <a:xfrm>
                  <a:off x="8473200" y="8717200"/>
                  <a:ext cx="51225" cy="54600"/>
                </a:xfrm>
                <a:custGeom>
                  <a:rect b="b" l="l" r="r" t="t"/>
                  <a:pathLst>
                    <a:path extrusionOk="0" h="2184" w="2049">
                      <a:moveTo>
                        <a:pt x="740" y="1"/>
                      </a:moveTo>
                      <a:cubicBezTo>
                        <a:pt x="487" y="1"/>
                        <a:pt x="316" y="241"/>
                        <a:pt x="316" y="241"/>
                      </a:cubicBezTo>
                      <a:cubicBezTo>
                        <a:pt x="0" y="774"/>
                        <a:pt x="719" y="2184"/>
                        <a:pt x="1248" y="2184"/>
                      </a:cubicBezTo>
                      <a:cubicBezTo>
                        <a:pt x="1371" y="2184"/>
                        <a:pt x="1483" y="2108"/>
                        <a:pt x="1570" y="1928"/>
                      </a:cubicBezTo>
                      <a:cubicBezTo>
                        <a:pt x="2048" y="943"/>
                        <a:pt x="1182" y="91"/>
                        <a:pt x="853" y="17"/>
                      </a:cubicBezTo>
                      <a:cubicBezTo>
                        <a:pt x="814" y="5"/>
                        <a:pt x="776" y="1"/>
                        <a:pt x="7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9" name="Google Shape;1579;p20"/>
                <p:cNvSpPr/>
                <p:nvPr/>
              </p:nvSpPr>
              <p:spPr>
                <a:xfrm>
                  <a:off x="8466150" y="8739800"/>
                  <a:ext cx="20550" cy="20600"/>
                </a:xfrm>
                <a:custGeom>
                  <a:rect b="b" l="l" r="r" t="t"/>
                  <a:pathLst>
                    <a:path extrusionOk="0" h="824" w="822">
                      <a:moveTo>
                        <a:pt x="409" y="0"/>
                      </a:moveTo>
                      <a:cubicBezTo>
                        <a:pt x="383" y="0"/>
                        <a:pt x="356" y="3"/>
                        <a:pt x="329" y="9"/>
                      </a:cubicBezTo>
                      <a:cubicBezTo>
                        <a:pt x="135" y="39"/>
                        <a:pt x="0" y="263"/>
                        <a:pt x="45" y="487"/>
                      </a:cubicBezTo>
                      <a:cubicBezTo>
                        <a:pt x="84" y="684"/>
                        <a:pt x="251" y="823"/>
                        <a:pt x="423" y="823"/>
                      </a:cubicBezTo>
                      <a:cubicBezTo>
                        <a:pt x="446" y="823"/>
                        <a:pt x="470" y="821"/>
                        <a:pt x="493" y="815"/>
                      </a:cubicBezTo>
                      <a:cubicBezTo>
                        <a:pt x="702" y="771"/>
                        <a:pt x="822" y="546"/>
                        <a:pt x="792" y="337"/>
                      </a:cubicBezTo>
                      <a:cubicBezTo>
                        <a:pt x="753" y="129"/>
                        <a:pt x="589" y="0"/>
                        <a:pt x="40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0" name="Google Shape;1580;p20"/>
                <p:cNvSpPr/>
                <p:nvPr/>
              </p:nvSpPr>
              <p:spPr>
                <a:xfrm>
                  <a:off x="8299600" y="8737575"/>
                  <a:ext cx="90400" cy="79925"/>
                </a:xfrm>
                <a:custGeom>
                  <a:rect b="b" l="l" r="r" t="t"/>
                  <a:pathLst>
                    <a:path extrusionOk="0" h="3197" w="3616">
                      <a:moveTo>
                        <a:pt x="1812" y="1"/>
                      </a:moveTo>
                      <a:cubicBezTo>
                        <a:pt x="1487" y="1"/>
                        <a:pt x="1160" y="100"/>
                        <a:pt x="882" y="307"/>
                      </a:cubicBezTo>
                      <a:cubicBezTo>
                        <a:pt x="165" y="815"/>
                        <a:pt x="1" y="1815"/>
                        <a:pt x="524" y="2532"/>
                      </a:cubicBezTo>
                      <a:cubicBezTo>
                        <a:pt x="830" y="2966"/>
                        <a:pt x="1317" y="3197"/>
                        <a:pt x="1813" y="3197"/>
                      </a:cubicBezTo>
                      <a:cubicBezTo>
                        <a:pt x="2137" y="3197"/>
                        <a:pt x="2465" y="3098"/>
                        <a:pt x="2749" y="2891"/>
                      </a:cubicBezTo>
                      <a:cubicBezTo>
                        <a:pt x="3451" y="2383"/>
                        <a:pt x="3615" y="1382"/>
                        <a:pt x="3108" y="665"/>
                      </a:cubicBezTo>
                      <a:cubicBezTo>
                        <a:pt x="2801" y="232"/>
                        <a:pt x="2308" y="1"/>
                        <a:pt x="181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1" name="Google Shape;1581;p20"/>
                <p:cNvSpPr/>
                <p:nvPr/>
              </p:nvSpPr>
              <p:spPr>
                <a:xfrm>
                  <a:off x="8331100" y="8743225"/>
                  <a:ext cx="48025" cy="45800"/>
                </a:xfrm>
                <a:custGeom>
                  <a:rect b="b" l="l" r="r" t="t"/>
                  <a:pathLst>
                    <a:path extrusionOk="0" h="1832" w="1921">
                      <a:moveTo>
                        <a:pt x="528" y="1"/>
                      </a:moveTo>
                      <a:cubicBezTo>
                        <a:pt x="502" y="1"/>
                        <a:pt x="479" y="3"/>
                        <a:pt x="458" y="6"/>
                      </a:cubicBezTo>
                      <a:cubicBezTo>
                        <a:pt x="130" y="66"/>
                        <a:pt x="55" y="424"/>
                        <a:pt x="55" y="424"/>
                      </a:cubicBezTo>
                      <a:cubicBezTo>
                        <a:pt x="1" y="981"/>
                        <a:pt x="989" y="1831"/>
                        <a:pt x="1538" y="1831"/>
                      </a:cubicBezTo>
                      <a:cubicBezTo>
                        <a:pt x="1741" y="1831"/>
                        <a:pt x="1884" y="1715"/>
                        <a:pt x="1892" y="1425"/>
                      </a:cubicBezTo>
                      <a:cubicBezTo>
                        <a:pt x="1920" y="430"/>
                        <a:pt x="923" y="1"/>
                        <a:pt x="52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2" name="Google Shape;1582;p20"/>
                <p:cNvSpPr/>
                <p:nvPr/>
              </p:nvSpPr>
              <p:spPr>
                <a:xfrm>
                  <a:off x="8328350" y="8769825"/>
                  <a:ext cx="22450" cy="19825"/>
                </a:xfrm>
                <a:custGeom>
                  <a:rect b="b" l="l" r="r" t="t"/>
                  <a:pathLst>
                    <a:path extrusionOk="0" h="793" w="898">
                      <a:moveTo>
                        <a:pt x="405" y="0"/>
                      </a:moveTo>
                      <a:cubicBezTo>
                        <a:pt x="336" y="0"/>
                        <a:pt x="268" y="20"/>
                        <a:pt x="210" y="62"/>
                      </a:cubicBezTo>
                      <a:cubicBezTo>
                        <a:pt x="46" y="182"/>
                        <a:pt x="1" y="436"/>
                        <a:pt x="135" y="615"/>
                      </a:cubicBezTo>
                      <a:cubicBezTo>
                        <a:pt x="220" y="727"/>
                        <a:pt x="351" y="793"/>
                        <a:pt x="478" y="793"/>
                      </a:cubicBezTo>
                      <a:cubicBezTo>
                        <a:pt x="553" y="793"/>
                        <a:pt x="627" y="770"/>
                        <a:pt x="688" y="720"/>
                      </a:cubicBezTo>
                      <a:cubicBezTo>
                        <a:pt x="852" y="600"/>
                        <a:pt x="897" y="346"/>
                        <a:pt x="763" y="182"/>
                      </a:cubicBezTo>
                      <a:cubicBezTo>
                        <a:pt x="666" y="66"/>
                        <a:pt x="532" y="0"/>
                        <a:pt x="4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3" name="Google Shape;1583;p20"/>
                <p:cNvSpPr/>
                <p:nvPr/>
              </p:nvSpPr>
              <p:spPr>
                <a:xfrm>
                  <a:off x="8313050" y="8849050"/>
                  <a:ext cx="79550" cy="79550"/>
                </a:xfrm>
                <a:custGeom>
                  <a:rect b="b" l="l" r="r" t="t"/>
                  <a:pathLst>
                    <a:path extrusionOk="0" h="3182" w="3182">
                      <a:moveTo>
                        <a:pt x="1584" y="0"/>
                      </a:moveTo>
                      <a:cubicBezTo>
                        <a:pt x="703" y="0"/>
                        <a:pt x="1" y="702"/>
                        <a:pt x="1" y="1583"/>
                      </a:cubicBezTo>
                      <a:cubicBezTo>
                        <a:pt x="1" y="2464"/>
                        <a:pt x="703" y="3181"/>
                        <a:pt x="1584" y="3181"/>
                      </a:cubicBezTo>
                      <a:cubicBezTo>
                        <a:pt x="2465" y="3181"/>
                        <a:pt x="3182" y="2464"/>
                        <a:pt x="3182" y="1583"/>
                      </a:cubicBezTo>
                      <a:cubicBezTo>
                        <a:pt x="3182" y="702"/>
                        <a:pt x="2465" y="0"/>
                        <a:pt x="158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4" name="Google Shape;1584;p20"/>
                <p:cNvSpPr/>
                <p:nvPr/>
              </p:nvSpPr>
              <p:spPr>
                <a:xfrm>
                  <a:off x="8339225" y="8854175"/>
                  <a:ext cx="47750" cy="46050"/>
                </a:xfrm>
                <a:custGeom>
                  <a:rect b="b" l="l" r="r" t="t"/>
                  <a:pathLst>
                    <a:path extrusionOk="0" h="1842" w="1910">
                      <a:moveTo>
                        <a:pt x="501" y="1"/>
                      </a:moveTo>
                      <a:cubicBezTo>
                        <a:pt x="482" y="1"/>
                        <a:pt x="463" y="2"/>
                        <a:pt x="447" y="4"/>
                      </a:cubicBezTo>
                      <a:cubicBezTo>
                        <a:pt x="119" y="64"/>
                        <a:pt x="44" y="437"/>
                        <a:pt x="44" y="437"/>
                      </a:cubicBezTo>
                      <a:cubicBezTo>
                        <a:pt x="0" y="984"/>
                        <a:pt x="996" y="1842"/>
                        <a:pt x="1539" y="1842"/>
                      </a:cubicBezTo>
                      <a:cubicBezTo>
                        <a:pt x="1739" y="1842"/>
                        <a:pt x="1877" y="1727"/>
                        <a:pt x="1881" y="1438"/>
                      </a:cubicBezTo>
                      <a:cubicBezTo>
                        <a:pt x="1909" y="416"/>
                        <a:pt x="885" y="1"/>
                        <a:pt x="5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5" name="Google Shape;1585;p20"/>
                <p:cNvSpPr/>
                <p:nvPr/>
              </p:nvSpPr>
              <p:spPr>
                <a:xfrm>
                  <a:off x="8336200" y="8881075"/>
                  <a:ext cx="22425" cy="19950"/>
                </a:xfrm>
                <a:custGeom>
                  <a:rect b="b" l="l" r="r" t="t"/>
                  <a:pathLst>
                    <a:path extrusionOk="0" h="798" w="897">
                      <a:moveTo>
                        <a:pt x="435" y="1"/>
                      </a:moveTo>
                      <a:cubicBezTo>
                        <a:pt x="358" y="1"/>
                        <a:pt x="279" y="26"/>
                        <a:pt x="210" y="78"/>
                      </a:cubicBezTo>
                      <a:cubicBezTo>
                        <a:pt x="45" y="198"/>
                        <a:pt x="1" y="452"/>
                        <a:pt x="135" y="616"/>
                      </a:cubicBezTo>
                      <a:cubicBezTo>
                        <a:pt x="231" y="732"/>
                        <a:pt x="365" y="798"/>
                        <a:pt x="492" y="798"/>
                      </a:cubicBezTo>
                      <a:cubicBezTo>
                        <a:pt x="562" y="798"/>
                        <a:pt x="629" y="778"/>
                        <a:pt x="688" y="735"/>
                      </a:cubicBezTo>
                      <a:cubicBezTo>
                        <a:pt x="852" y="616"/>
                        <a:pt x="897" y="362"/>
                        <a:pt x="762" y="183"/>
                      </a:cubicBezTo>
                      <a:cubicBezTo>
                        <a:pt x="680" y="64"/>
                        <a:pt x="558" y="1"/>
                        <a:pt x="4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86" name="Google Shape;1586;p20"/>
              <p:cNvGrpSpPr/>
              <p:nvPr/>
            </p:nvGrpSpPr>
            <p:grpSpPr>
              <a:xfrm>
                <a:off x="8005127" y="493130"/>
                <a:ext cx="1824184" cy="1773150"/>
                <a:chOff x="4719681" y="3910588"/>
                <a:chExt cx="1477670" cy="1436330"/>
              </a:xfrm>
            </p:grpSpPr>
            <p:sp>
              <p:nvSpPr>
                <p:cNvPr id="1587" name="Google Shape;1587;p20"/>
                <p:cNvSpPr/>
                <p:nvPr/>
              </p:nvSpPr>
              <p:spPr>
                <a:xfrm>
                  <a:off x="4918697" y="3910588"/>
                  <a:ext cx="1278654" cy="1245050"/>
                </a:xfrm>
                <a:custGeom>
                  <a:rect b="b" l="l" r="r" t="t"/>
                  <a:pathLst>
                    <a:path extrusionOk="0" h="23823" w="24466">
                      <a:moveTo>
                        <a:pt x="1" y="0"/>
                      </a:moveTo>
                      <a:lnTo>
                        <a:pt x="1" y="15"/>
                      </a:lnTo>
                      <a:cubicBezTo>
                        <a:pt x="1" y="15"/>
                        <a:pt x="22" y="37"/>
                        <a:pt x="62" y="77"/>
                      </a:cubicBezTo>
                      <a:lnTo>
                        <a:pt x="62" y="77"/>
                      </a:lnTo>
                      <a:lnTo>
                        <a:pt x="1" y="0"/>
                      </a:lnTo>
                      <a:close/>
                      <a:moveTo>
                        <a:pt x="62" y="77"/>
                      </a:moveTo>
                      <a:lnTo>
                        <a:pt x="18969" y="23823"/>
                      </a:lnTo>
                      <a:lnTo>
                        <a:pt x="22136" y="20417"/>
                      </a:lnTo>
                      <a:lnTo>
                        <a:pt x="21240" y="20776"/>
                      </a:lnTo>
                      <a:lnTo>
                        <a:pt x="21240" y="20776"/>
                      </a:lnTo>
                      <a:lnTo>
                        <a:pt x="24077" y="17953"/>
                      </a:lnTo>
                      <a:lnTo>
                        <a:pt x="23331" y="18058"/>
                      </a:lnTo>
                      <a:lnTo>
                        <a:pt x="23331" y="18058"/>
                      </a:lnTo>
                      <a:lnTo>
                        <a:pt x="24466" y="16400"/>
                      </a:lnTo>
                      <a:lnTo>
                        <a:pt x="24466" y="16400"/>
                      </a:lnTo>
                      <a:cubicBezTo>
                        <a:pt x="24383" y="16414"/>
                        <a:pt x="24307" y="16420"/>
                        <a:pt x="24235" y="16420"/>
                      </a:cubicBezTo>
                      <a:cubicBezTo>
                        <a:pt x="22322" y="16420"/>
                        <a:pt x="24182" y="11591"/>
                        <a:pt x="24182" y="11590"/>
                      </a:cubicBezTo>
                      <a:lnTo>
                        <a:pt x="24182" y="11590"/>
                      </a:lnTo>
                      <a:cubicBezTo>
                        <a:pt x="24104" y="11626"/>
                        <a:pt x="24033" y="11642"/>
                        <a:pt x="23968" y="11642"/>
                      </a:cubicBezTo>
                      <a:cubicBezTo>
                        <a:pt x="23026" y="11642"/>
                        <a:pt x="23510" y="8097"/>
                        <a:pt x="23510" y="8095"/>
                      </a:cubicBezTo>
                      <a:lnTo>
                        <a:pt x="23510" y="8095"/>
                      </a:lnTo>
                      <a:cubicBezTo>
                        <a:pt x="22919" y="10108"/>
                        <a:pt x="21833" y="10302"/>
                        <a:pt x="21435" y="10302"/>
                      </a:cubicBezTo>
                      <a:cubicBezTo>
                        <a:pt x="21340" y="10302"/>
                        <a:pt x="21284" y="10291"/>
                        <a:pt x="21284" y="10291"/>
                      </a:cubicBezTo>
                      <a:cubicBezTo>
                        <a:pt x="21284" y="10291"/>
                        <a:pt x="20344" y="11977"/>
                        <a:pt x="19409" y="11977"/>
                      </a:cubicBezTo>
                      <a:cubicBezTo>
                        <a:pt x="19183" y="11977"/>
                        <a:pt x="18957" y="11879"/>
                        <a:pt x="18745" y="11635"/>
                      </a:cubicBezTo>
                      <a:cubicBezTo>
                        <a:pt x="17640" y="10396"/>
                        <a:pt x="20448" y="8663"/>
                        <a:pt x="20448" y="8663"/>
                      </a:cubicBezTo>
                      <a:lnTo>
                        <a:pt x="20448" y="8663"/>
                      </a:lnTo>
                      <a:cubicBezTo>
                        <a:pt x="20433" y="8664"/>
                        <a:pt x="20418" y="8664"/>
                        <a:pt x="20404" y="8664"/>
                      </a:cubicBezTo>
                      <a:cubicBezTo>
                        <a:pt x="19350" y="8664"/>
                        <a:pt x="21284" y="5960"/>
                        <a:pt x="21284" y="5960"/>
                      </a:cubicBezTo>
                      <a:lnTo>
                        <a:pt x="21284" y="5960"/>
                      </a:lnTo>
                      <a:cubicBezTo>
                        <a:pt x="21199" y="5985"/>
                        <a:pt x="21125" y="5996"/>
                        <a:pt x="21060" y="5996"/>
                      </a:cubicBezTo>
                      <a:cubicBezTo>
                        <a:pt x="20045" y="5996"/>
                        <a:pt x="21404" y="3107"/>
                        <a:pt x="21404" y="3107"/>
                      </a:cubicBezTo>
                      <a:lnTo>
                        <a:pt x="21404" y="3107"/>
                      </a:lnTo>
                      <a:cubicBezTo>
                        <a:pt x="21404" y="3107"/>
                        <a:pt x="21162" y="3309"/>
                        <a:pt x="20897" y="3309"/>
                      </a:cubicBezTo>
                      <a:cubicBezTo>
                        <a:pt x="20801" y="3309"/>
                        <a:pt x="20703" y="3283"/>
                        <a:pt x="20612" y="3211"/>
                      </a:cubicBezTo>
                      <a:cubicBezTo>
                        <a:pt x="20299" y="2928"/>
                        <a:pt x="20791" y="867"/>
                        <a:pt x="20792" y="866"/>
                      </a:cubicBezTo>
                      <a:lnTo>
                        <a:pt x="20792" y="866"/>
                      </a:lnTo>
                      <a:cubicBezTo>
                        <a:pt x="20791" y="867"/>
                        <a:pt x="19940" y="2181"/>
                        <a:pt x="18969" y="2569"/>
                      </a:cubicBezTo>
                      <a:cubicBezTo>
                        <a:pt x="18858" y="2615"/>
                        <a:pt x="18769" y="2636"/>
                        <a:pt x="18700" y="2636"/>
                      </a:cubicBezTo>
                      <a:cubicBezTo>
                        <a:pt x="18164" y="2636"/>
                        <a:pt x="18760" y="1419"/>
                        <a:pt x="18760" y="1419"/>
                      </a:cubicBezTo>
                      <a:lnTo>
                        <a:pt x="18760" y="1419"/>
                      </a:lnTo>
                      <a:cubicBezTo>
                        <a:pt x="18760" y="1419"/>
                        <a:pt x="18118" y="2121"/>
                        <a:pt x="17789" y="2300"/>
                      </a:cubicBezTo>
                      <a:cubicBezTo>
                        <a:pt x="17746" y="2324"/>
                        <a:pt x="17708" y="2335"/>
                        <a:pt x="17675" y="2335"/>
                      </a:cubicBezTo>
                      <a:cubicBezTo>
                        <a:pt x="17465" y="2335"/>
                        <a:pt x="17476" y="1897"/>
                        <a:pt x="17476" y="1897"/>
                      </a:cubicBezTo>
                      <a:lnTo>
                        <a:pt x="17476" y="1897"/>
                      </a:lnTo>
                      <a:cubicBezTo>
                        <a:pt x="17476" y="1897"/>
                        <a:pt x="16744" y="3495"/>
                        <a:pt x="16117" y="4033"/>
                      </a:cubicBezTo>
                      <a:cubicBezTo>
                        <a:pt x="15967" y="4157"/>
                        <a:pt x="15841" y="4205"/>
                        <a:pt x="15735" y="4205"/>
                      </a:cubicBezTo>
                      <a:cubicBezTo>
                        <a:pt x="15395" y="4205"/>
                        <a:pt x="15265" y="3719"/>
                        <a:pt x="15265" y="3719"/>
                      </a:cubicBezTo>
                      <a:cubicBezTo>
                        <a:pt x="15265" y="3719"/>
                        <a:pt x="14892" y="7319"/>
                        <a:pt x="14638" y="7408"/>
                      </a:cubicBezTo>
                      <a:cubicBezTo>
                        <a:pt x="14630" y="7411"/>
                        <a:pt x="14621" y="7412"/>
                        <a:pt x="14613" y="7412"/>
                      </a:cubicBezTo>
                      <a:cubicBezTo>
                        <a:pt x="14367" y="7412"/>
                        <a:pt x="14115" y="6393"/>
                        <a:pt x="14115" y="6393"/>
                      </a:cubicBezTo>
                      <a:lnTo>
                        <a:pt x="14115" y="6393"/>
                      </a:lnTo>
                      <a:cubicBezTo>
                        <a:pt x="14115" y="6394"/>
                        <a:pt x="14305" y="9930"/>
                        <a:pt x="12993" y="9930"/>
                      </a:cubicBezTo>
                      <a:cubicBezTo>
                        <a:pt x="12928" y="9930"/>
                        <a:pt x="12859" y="9921"/>
                        <a:pt x="12786" y="9903"/>
                      </a:cubicBezTo>
                      <a:cubicBezTo>
                        <a:pt x="11233" y="9514"/>
                        <a:pt x="12890" y="6572"/>
                        <a:pt x="12890" y="6572"/>
                      </a:cubicBezTo>
                      <a:lnTo>
                        <a:pt x="12890" y="6572"/>
                      </a:lnTo>
                      <a:cubicBezTo>
                        <a:pt x="12762" y="6617"/>
                        <a:pt x="12660" y="6637"/>
                        <a:pt x="12582" y="6637"/>
                      </a:cubicBezTo>
                      <a:cubicBezTo>
                        <a:pt x="11771" y="6637"/>
                        <a:pt x="13473" y="4451"/>
                        <a:pt x="13473" y="4451"/>
                      </a:cubicBezTo>
                      <a:lnTo>
                        <a:pt x="13473" y="4451"/>
                      </a:lnTo>
                      <a:cubicBezTo>
                        <a:pt x="13222" y="4601"/>
                        <a:pt x="13020" y="4663"/>
                        <a:pt x="12858" y="4663"/>
                      </a:cubicBezTo>
                      <a:cubicBezTo>
                        <a:pt x="12031" y="4663"/>
                        <a:pt x="12218" y="3047"/>
                        <a:pt x="12218" y="3047"/>
                      </a:cubicBezTo>
                      <a:lnTo>
                        <a:pt x="12218" y="3047"/>
                      </a:lnTo>
                      <a:cubicBezTo>
                        <a:pt x="12128" y="3072"/>
                        <a:pt x="12044" y="3083"/>
                        <a:pt x="11965" y="3083"/>
                      </a:cubicBezTo>
                      <a:cubicBezTo>
                        <a:pt x="10858" y="3083"/>
                        <a:pt x="10949" y="778"/>
                        <a:pt x="10949" y="777"/>
                      </a:cubicBezTo>
                      <a:lnTo>
                        <a:pt x="10949" y="777"/>
                      </a:lnTo>
                      <a:cubicBezTo>
                        <a:pt x="10949" y="777"/>
                        <a:pt x="10769" y="1569"/>
                        <a:pt x="10172" y="2494"/>
                      </a:cubicBezTo>
                      <a:cubicBezTo>
                        <a:pt x="9918" y="2872"/>
                        <a:pt x="9672" y="2983"/>
                        <a:pt x="9470" y="2983"/>
                      </a:cubicBezTo>
                      <a:cubicBezTo>
                        <a:pt x="9187" y="2983"/>
                        <a:pt x="8992" y="2763"/>
                        <a:pt x="8992" y="2763"/>
                      </a:cubicBezTo>
                      <a:lnTo>
                        <a:pt x="8992" y="2763"/>
                      </a:lnTo>
                      <a:cubicBezTo>
                        <a:pt x="8992" y="2764"/>
                        <a:pt x="9291" y="3376"/>
                        <a:pt x="9127" y="4272"/>
                      </a:cubicBezTo>
                      <a:cubicBezTo>
                        <a:pt x="9056" y="4630"/>
                        <a:pt x="8861" y="4739"/>
                        <a:pt x="8650" y="4739"/>
                      </a:cubicBezTo>
                      <a:cubicBezTo>
                        <a:pt x="8324" y="4739"/>
                        <a:pt x="7962" y="4481"/>
                        <a:pt x="7962" y="4481"/>
                      </a:cubicBezTo>
                      <a:lnTo>
                        <a:pt x="7962" y="4481"/>
                      </a:lnTo>
                      <a:cubicBezTo>
                        <a:pt x="7962" y="4481"/>
                        <a:pt x="9664" y="7408"/>
                        <a:pt x="7992" y="7588"/>
                      </a:cubicBezTo>
                      <a:cubicBezTo>
                        <a:pt x="7959" y="7591"/>
                        <a:pt x="7928" y="7593"/>
                        <a:pt x="7898" y="7593"/>
                      </a:cubicBezTo>
                      <a:cubicBezTo>
                        <a:pt x="6356" y="7593"/>
                        <a:pt x="7304" y="3183"/>
                        <a:pt x="7304" y="3181"/>
                      </a:cubicBezTo>
                      <a:lnTo>
                        <a:pt x="7304" y="3181"/>
                      </a:lnTo>
                      <a:cubicBezTo>
                        <a:pt x="7304" y="3182"/>
                        <a:pt x="6973" y="3977"/>
                        <a:pt x="6438" y="3977"/>
                      </a:cubicBezTo>
                      <a:cubicBezTo>
                        <a:pt x="6302" y="3977"/>
                        <a:pt x="6151" y="3925"/>
                        <a:pt x="5990" y="3794"/>
                      </a:cubicBezTo>
                      <a:cubicBezTo>
                        <a:pt x="5214" y="3167"/>
                        <a:pt x="5437" y="1674"/>
                        <a:pt x="5438" y="1673"/>
                      </a:cubicBezTo>
                      <a:lnTo>
                        <a:pt x="5438" y="1673"/>
                      </a:lnTo>
                      <a:cubicBezTo>
                        <a:pt x="5255" y="2325"/>
                        <a:pt x="5004" y="2560"/>
                        <a:pt x="4737" y="2560"/>
                      </a:cubicBezTo>
                      <a:cubicBezTo>
                        <a:pt x="4044" y="2560"/>
                        <a:pt x="3242" y="971"/>
                        <a:pt x="3242" y="971"/>
                      </a:cubicBezTo>
                      <a:cubicBezTo>
                        <a:pt x="3066" y="1370"/>
                        <a:pt x="2786" y="1522"/>
                        <a:pt x="2464" y="1522"/>
                      </a:cubicBezTo>
                      <a:cubicBezTo>
                        <a:pt x="1571" y="1522"/>
                        <a:pt x="346" y="359"/>
                        <a:pt x="62" y="7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88" name="Google Shape;1588;p20"/>
                <p:cNvGrpSpPr/>
                <p:nvPr/>
              </p:nvGrpSpPr>
              <p:grpSpPr>
                <a:xfrm>
                  <a:off x="4719681" y="3910588"/>
                  <a:ext cx="1387935" cy="1436330"/>
                  <a:chOff x="4719681" y="3910588"/>
                  <a:chExt cx="1387935" cy="1436330"/>
                </a:xfrm>
              </p:grpSpPr>
              <p:sp>
                <p:nvSpPr>
                  <p:cNvPr id="1589" name="Google Shape;1589;p20"/>
                  <p:cNvSpPr/>
                  <p:nvPr/>
                </p:nvSpPr>
                <p:spPr>
                  <a:xfrm>
                    <a:off x="4719681" y="3910588"/>
                    <a:ext cx="1189651" cy="1436330"/>
                  </a:xfrm>
                  <a:custGeom>
                    <a:rect b="b" l="l" r="r" t="t"/>
                    <a:pathLst>
                      <a:path extrusionOk="0" h="27483" w="22763">
                        <a:moveTo>
                          <a:pt x="3809" y="0"/>
                        </a:moveTo>
                        <a:lnTo>
                          <a:pt x="3809" y="15"/>
                        </a:lnTo>
                        <a:cubicBezTo>
                          <a:pt x="3809" y="15"/>
                          <a:pt x="5795" y="3047"/>
                          <a:pt x="4033" y="3376"/>
                        </a:cubicBezTo>
                        <a:cubicBezTo>
                          <a:pt x="4033" y="3376"/>
                          <a:pt x="6647" y="5571"/>
                          <a:pt x="4212" y="5676"/>
                        </a:cubicBezTo>
                        <a:cubicBezTo>
                          <a:pt x="4212" y="5676"/>
                          <a:pt x="5721" y="5795"/>
                          <a:pt x="6169" y="6706"/>
                        </a:cubicBezTo>
                        <a:cubicBezTo>
                          <a:pt x="6617" y="7602"/>
                          <a:pt x="5258" y="7856"/>
                          <a:pt x="5258" y="7856"/>
                        </a:cubicBezTo>
                        <a:cubicBezTo>
                          <a:pt x="5258" y="7856"/>
                          <a:pt x="9947" y="7916"/>
                          <a:pt x="9410" y="9499"/>
                        </a:cubicBezTo>
                        <a:cubicBezTo>
                          <a:pt x="9269" y="9907"/>
                          <a:pt x="9003" y="10059"/>
                          <a:pt x="8685" y="10059"/>
                        </a:cubicBezTo>
                        <a:cubicBezTo>
                          <a:pt x="7759" y="10059"/>
                          <a:pt x="6393" y="8768"/>
                          <a:pt x="6393" y="8767"/>
                        </a:cubicBezTo>
                        <a:lnTo>
                          <a:pt x="6393" y="8767"/>
                        </a:lnTo>
                        <a:cubicBezTo>
                          <a:pt x="6393" y="8768"/>
                          <a:pt x="6824" y="9859"/>
                          <a:pt x="5981" y="9859"/>
                        </a:cubicBezTo>
                        <a:cubicBezTo>
                          <a:pt x="5965" y="9859"/>
                          <a:pt x="5947" y="9859"/>
                          <a:pt x="5930" y="9858"/>
                        </a:cubicBezTo>
                        <a:cubicBezTo>
                          <a:pt x="5019" y="9813"/>
                          <a:pt x="4496" y="9395"/>
                          <a:pt x="4496" y="9395"/>
                        </a:cubicBezTo>
                        <a:lnTo>
                          <a:pt x="4496" y="9395"/>
                        </a:lnTo>
                        <a:cubicBezTo>
                          <a:pt x="4496" y="9395"/>
                          <a:pt x="5004" y="10082"/>
                          <a:pt x="3973" y="10470"/>
                        </a:cubicBezTo>
                        <a:cubicBezTo>
                          <a:pt x="2943" y="10858"/>
                          <a:pt x="2121" y="10858"/>
                          <a:pt x="2121" y="10858"/>
                        </a:cubicBezTo>
                        <a:cubicBezTo>
                          <a:pt x="2121" y="10858"/>
                          <a:pt x="4720" y="11366"/>
                          <a:pt x="4048" y="12606"/>
                        </a:cubicBezTo>
                        <a:cubicBezTo>
                          <a:pt x="4048" y="12606"/>
                          <a:pt x="6393" y="12845"/>
                          <a:pt x="5153" y="14144"/>
                        </a:cubicBezTo>
                        <a:cubicBezTo>
                          <a:pt x="5153" y="14144"/>
                          <a:pt x="6546" y="13493"/>
                          <a:pt x="7175" y="13493"/>
                        </a:cubicBezTo>
                        <a:cubicBezTo>
                          <a:pt x="7469" y="13493"/>
                          <a:pt x="7596" y="13636"/>
                          <a:pt x="7334" y="14055"/>
                        </a:cubicBezTo>
                        <a:cubicBezTo>
                          <a:pt x="7334" y="14055"/>
                          <a:pt x="8304" y="13769"/>
                          <a:pt x="9187" y="13769"/>
                        </a:cubicBezTo>
                        <a:cubicBezTo>
                          <a:pt x="9919" y="13769"/>
                          <a:pt x="10591" y="13965"/>
                          <a:pt x="10605" y="14682"/>
                        </a:cubicBezTo>
                        <a:cubicBezTo>
                          <a:pt x="10611" y="15358"/>
                          <a:pt x="9947" y="15553"/>
                          <a:pt x="9178" y="15553"/>
                        </a:cubicBezTo>
                        <a:cubicBezTo>
                          <a:pt x="8129" y="15553"/>
                          <a:pt x="6886" y="15190"/>
                          <a:pt x="6886" y="15190"/>
                        </a:cubicBezTo>
                        <a:lnTo>
                          <a:pt x="6886" y="15190"/>
                        </a:lnTo>
                        <a:cubicBezTo>
                          <a:pt x="6886" y="15190"/>
                          <a:pt x="7901" y="15683"/>
                          <a:pt x="7737" y="15922"/>
                        </a:cubicBezTo>
                        <a:cubicBezTo>
                          <a:pt x="7709" y="15971"/>
                          <a:pt x="7536" y="15990"/>
                          <a:pt x="7278" y="15990"/>
                        </a:cubicBezTo>
                        <a:cubicBezTo>
                          <a:pt x="6277" y="15990"/>
                          <a:pt x="4003" y="15698"/>
                          <a:pt x="4003" y="15698"/>
                        </a:cubicBezTo>
                        <a:lnTo>
                          <a:pt x="4003" y="15698"/>
                        </a:lnTo>
                        <a:cubicBezTo>
                          <a:pt x="4003" y="15698"/>
                          <a:pt x="4780" y="16116"/>
                          <a:pt x="4123" y="16594"/>
                        </a:cubicBezTo>
                        <a:cubicBezTo>
                          <a:pt x="3465" y="17087"/>
                          <a:pt x="1748" y="17445"/>
                          <a:pt x="1748" y="17445"/>
                        </a:cubicBezTo>
                        <a:cubicBezTo>
                          <a:pt x="1748" y="17445"/>
                          <a:pt x="2315" y="17550"/>
                          <a:pt x="2061" y="17848"/>
                        </a:cubicBezTo>
                        <a:cubicBezTo>
                          <a:pt x="1822" y="18132"/>
                          <a:pt x="986" y="18595"/>
                          <a:pt x="986" y="18595"/>
                        </a:cubicBezTo>
                        <a:cubicBezTo>
                          <a:pt x="986" y="18595"/>
                          <a:pt x="1370" y="18507"/>
                          <a:pt x="1705" y="18507"/>
                        </a:cubicBezTo>
                        <a:cubicBezTo>
                          <a:pt x="2073" y="18507"/>
                          <a:pt x="2382" y="18613"/>
                          <a:pt x="2061" y="19058"/>
                        </a:cubicBezTo>
                        <a:cubicBezTo>
                          <a:pt x="1464" y="19910"/>
                          <a:pt x="0" y="20432"/>
                          <a:pt x="0" y="20432"/>
                        </a:cubicBezTo>
                        <a:cubicBezTo>
                          <a:pt x="0" y="20432"/>
                          <a:pt x="11" y="20432"/>
                          <a:pt x="31" y="20432"/>
                        </a:cubicBezTo>
                        <a:cubicBezTo>
                          <a:pt x="293" y="20432"/>
                          <a:pt x="2135" y="20445"/>
                          <a:pt x="2315" y="20806"/>
                        </a:cubicBezTo>
                        <a:cubicBezTo>
                          <a:pt x="2509" y="21194"/>
                          <a:pt x="2032" y="21553"/>
                          <a:pt x="2032" y="21553"/>
                        </a:cubicBezTo>
                        <a:cubicBezTo>
                          <a:pt x="2032" y="21553"/>
                          <a:pt x="3088" y="21320"/>
                          <a:pt x="3926" y="21320"/>
                        </a:cubicBezTo>
                        <a:cubicBezTo>
                          <a:pt x="4619" y="21320"/>
                          <a:pt x="5164" y="21479"/>
                          <a:pt x="4839" y="22060"/>
                        </a:cubicBezTo>
                        <a:cubicBezTo>
                          <a:pt x="4839" y="22060"/>
                          <a:pt x="6406" y="21404"/>
                          <a:pt x="7215" y="21404"/>
                        </a:cubicBezTo>
                        <a:cubicBezTo>
                          <a:pt x="7550" y="21404"/>
                          <a:pt x="7754" y="21517"/>
                          <a:pt x="7662" y="21836"/>
                        </a:cubicBezTo>
                        <a:cubicBezTo>
                          <a:pt x="7662" y="21836"/>
                          <a:pt x="9061" y="20420"/>
                          <a:pt x="10140" y="20420"/>
                        </a:cubicBezTo>
                        <a:cubicBezTo>
                          <a:pt x="10449" y="20420"/>
                          <a:pt x="10732" y="20536"/>
                          <a:pt x="10948" y="20836"/>
                        </a:cubicBezTo>
                        <a:cubicBezTo>
                          <a:pt x="11934" y="22180"/>
                          <a:pt x="9066" y="23001"/>
                          <a:pt x="9066" y="23001"/>
                        </a:cubicBezTo>
                        <a:cubicBezTo>
                          <a:pt x="9066" y="23001"/>
                          <a:pt x="9036" y="24525"/>
                          <a:pt x="6438" y="24704"/>
                        </a:cubicBezTo>
                        <a:cubicBezTo>
                          <a:pt x="6438" y="24704"/>
                          <a:pt x="10515" y="25062"/>
                          <a:pt x="9679" y="26138"/>
                        </a:cubicBezTo>
                        <a:cubicBezTo>
                          <a:pt x="9679" y="26138"/>
                          <a:pt x="10691" y="25990"/>
                          <a:pt x="11778" y="25990"/>
                        </a:cubicBezTo>
                        <a:cubicBezTo>
                          <a:pt x="13228" y="25990"/>
                          <a:pt x="14812" y="26253"/>
                          <a:pt x="14309" y="27482"/>
                        </a:cubicBezTo>
                        <a:lnTo>
                          <a:pt x="16176" y="26750"/>
                        </a:lnTo>
                        <a:lnTo>
                          <a:pt x="15907" y="27452"/>
                        </a:lnTo>
                        <a:lnTo>
                          <a:pt x="19297" y="25301"/>
                        </a:lnTo>
                        <a:lnTo>
                          <a:pt x="18745" y="26093"/>
                        </a:lnTo>
                        <a:lnTo>
                          <a:pt x="22762" y="23778"/>
                        </a:lnTo>
                        <a:lnTo>
                          <a:pt x="380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0" name="Google Shape;1590;p20"/>
                  <p:cNvSpPr/>
                  <p:nvPr/>
                </p:nvSpPr>
                <p:spPr>
                  <a:xfrm>
                    <a:off x="5010835" y="4029223"/>
                    <a:ext cx="976525" cy="1220904"/>
                  </a:xfrm>
                  <a:custGeom>
                    <a:rect b="b" l="l" r="r" t="t"/>
                    <a:pathLst>
                      <a:path extrusionOk="0" h="23361" w="18685">
                        <a:moveTo>
                          <a:pt x="180" y="0"/>
                        </a:moveTo>
                        <a:lnTo>
                          <a:pt x="0" y="135"/>
                        </a:lnTo>
                        <a:lnTo>
                          <a:pt x="18297" y="23360"/>
                        </a:lnTo>
                        <a:lnTo>
                          <a:pt x="18685" y="23031"/>
                        </a:lnTo>
                        <a:lnTo>
                          <a:pt x="18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591" name="Google Shape;1591;p20"/>
                  <p:cNvGrpSpPr/>
                  <p:nvPr/>
                </p:nvGrpSpPr>
                <p:grpSpPr>
                  <a:xfrm>
                    <a:off x="4959305" y="4124446"/>
                    <a:ext cx="1148312" cy="1094429"/>
                    <a:chOff x="11860675" y="4981025"/>
                    <a:chExt cx="549300" cy="523525"/>
                  </a:xfrm>
                </p:grpSpPr>
                <p:sp>
                  <p:nvSpPr>
                    <p:cNvPr id="1592" name="Google Shape;1592;p20"/>
                    <p:cNvSpPr/>
                    <p:nvPr/>
                  </p:nvSpPr>
                  <p:spPr>
                    <a:xfrm>
                      <a:off x="12020875" y="5415275"/>
                      <a:ext cx="258025" cy="83300"/>
                    </a:xfrm>
                    <a:custGeom>
                      <a:rect b="b" l="l" r="r" t="t"/>
                      <a:pathLst>
                        <a:path extrusionOk="0" fill="none" h="3332" w="10321">
                          <a:moveTo>
                            <a:pt x="10321" y="509"/>
                          </a:moveTo>
                          <a:cubicBezTo>
                            <a:pt x="10321" y="509"/>
                            <a:pt x="3988" y="1"/>
                            <a:pt x="0" y="3332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93" name="Google Shape;1593;p20"/>
                    <p:cNvSpPr/>
                    <p:nvPr/>
                  </p:nvSpPr>
                  <p:spPr>
                    <a:xfrm>
                      <a:off x="12023100" y="5439550"/>
                      <a:ext cx="123625" cy="9375"/>
                    </a:xfrm>
                    <a:custGeom>
                      <a:rect b="b" l="l" r="r" t="t"/>
                      <a:pathLst>
                        <a:path extrusionOk="0" fill="none" h="375" w="4945">
                          <a:moveTo>
                            <a:pt x="1" y="374"/>
                          </a:moveTo>
                          <a:lnTo>
                            <a:pt x="4944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94" name="Google Shape;1594;p20"/>
                    <p:cNvSpPr/>
                    <p:nvPr/>
                  </p:nvSpPr>
                  <p:spPr>
                    <a:xfrm>
                      <a:off x="12052975" y="5451500"/>
                      <a:ext cx="53050" cy="53050"/>
                    </a:xfrm>
                    <a:custGeom>
                      <a:rect b="b" l="l" r="r" t="t"/>
                      <a:pathLst>
                        <a:path extrusionOk="0" fill="none" h="2122" w="2122">
                          <a:moveTo>
                            <a:pt x="2121" y="1"/>
                          </a:moveTo>
                          <a:cubicBezTo>
                            <a:pt x="2121" y="1"/>
                            <a:pt x="314" y="1479"/>
                            <a:pt x="0" y="2122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95" name="Google Shape;1595;p20"/>
                    <p:cNvSpPr/>
                    <p:nvPr/>
                  </p:nvSpPr>
                  <p:spPr>
                    <a:xfrm>
                      <a:off x="12066800" y="5366375"/>
                      <a:ext cx="166550" cy="4500"/>
                    </a:xfrm>
                    <a:custGeom>
                      <a:rect b="b" l="l" r="r" t="t"/>
                      <a:pathLst>
                        <a:path extrusionOk="0" fill="none" h="180" w="6662">
                          <a:moveTo>
                            <a:pt x="0" y="0"/>
                          </a:moveTo>
                          <a:lnTo>
                            <a:pt x="6661" y="180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96" name="Google Shape;1596;p20"/>
                    <p:cNvSpPr/>
                    <p:nvPr/>
                  </p:nvSpPr>
                  <p:spPr>
                    <a:xfrm>
                      <a:off x="11860675" y="5278625"/>
                      <a:ext cx="342425" cy="83300"/>
                    </a:xfrm>
                    <a:custGeom>
                      <a:rect b="b" l="l" r="r" t="t"/>
                      <a:pathLst>
                        <a:path extrusionOk="0" fill="none" h="3332" w="13697">
                          <a:moveTo>
                            <a:pt x="13697" y="2181"/>
                          </a:moveTo>
                          <a:cubicBezTo>
                            <a:pt x="13697" y="2181"/>
                            <a:pt x="6348" y="0"/>
                            <a:pt x="1" y="333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97" name="Google Shape;1597;p20"/>
                    <p:cNvSpPr/>
                    <p:nvPr/>
                  </p:nvSpPr>
                  <p:spPr>
                    <a:xfrm>
                      <a:off x="11868525" y="5317450"/>
                      <a:ext cx="87400" cy="14600"/>
                    </a:xfrm>
                    <a:custGeom>
                      <a:rect b="b" l="l" r="r" t="t"/>
                      <a:pathLst>
                        <a:path extrusionOk="0" fill="none" h="584" w="3496">
                          <a:moveTo>
                            <a:pt x="0" y="1"/>
                          </a:moveTo>
                          <a:cubicBezTo>
                            <a:pt x="0" y="1"/>
                            <a:pt x="2494" y="583"/>
                            <a:pt x="3495" y="389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98" name="Google Shape;1598;p20"/>
                    <p:cNvSpPr/>
                    <p:nvPr/>
                  </p:nvSpPr>
                  <p:spPr>
                    <a:xfrm>
                      <a:off x="11953275" y="5315600"/>
                      <a:ext cx="107200" cy="58275"/>
                    </a:xfrm>
                    <a:custGeom>
                      <a:rect b="b" l="l" r="r" t="t"/>
                      <a:pathLst>
                        <a:path extrusionOk="0" fill="none" h="2331" w="4288">
                          <a:moveTo>
                            <a:pt x="1" y="2330"/>
                          </a:moveTo>
                          <a:cubicBezTo>
                            <a:pt x="1" y="2330"/>
                            <a:pt x="2346" y="553"/>
                            <a:pt x="4287" y="0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99" name="Google Shape;1599;p20"/>
                    <p:cNvSpPr/>
                    <p:nvPr/>
                  </p:nvSpPr>
                  <p:spPr>
                    <a:xfrm>
                      <a:off x="12062300" y="5245775"/>
                      <a:ext cx="84800" cy="17200"/>
                    </a:xfrm>
                    <a:custGeom>
                      <a:rect b="b" l="l" r="r" t="t"/>
                      <a:pathLst>
                        <a:path extrusionOk="0" fill="none" h="688" w="3392">
                          <a:moveTo>
                            <a:pt x="1" y="0"/>
                          </a:moveTo>
                          <a:lnTo>
                            <a:pt x="3391" y="68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0" name="Google Shape;1600;p20"/>
                    <p:cNvSpPr/>
                    <p:nvPr/>
                  </p:nvSpPr>
                  <p:spPr>
                    <a:xfrm>
                      <a:off x="12057825" y="5253600"/>
                      <a:ext cx="42975" cy="20200"/>
                    </a:xfrm>
                    <a:custGeom>
                      <a:rect b="b" l="l" r="r" t="t"/>
                      <a:pathLst>
                        <a:path extrusionOk="0" fill="none" h="808" w="1719">
                          <a:moveTo>
                            <a:pt x="1" y="807"/>
                          </a:moveTo>
                          <a:lnTo>
                            <a:pt x="1718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1" name="Google Shape;1601;p20"/>
                    <p:cNvSpPr/>
                    <p:nvPr/>
                  </p:nvSpPr>
                  <p:spPr>
                    <a:xfrm>
                      <a:off x="11897650" y="5153900"/>
                      <a:ext cx="191200" cy="35875"/>
                    </a:xfrm>
                    <a:custGeom>
                      <a:rect b="b" l="l" r="r" t="t"/>
                      <a:pathLst>
                        <a:path extrusionOk="0" fill="none" h="1435" w="7648">
                          <a:moveTo>
                            <a:pt x="0" y="1"/>
                          </a:moveTo>
                          <a:lnTo>
                            <a:pt x="7647" y="1435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2" name="Google Shape;1602;p20"/>
                    <p:cNvSpPr/>
                    <p:nvPr/>
                  </p:nvSpPr>
                  <p:spPr>
                    <a:xfrm>
                      <a:off x="11938725" y="5170700"/>
                      <a:ext cx="49300" cy="17225"/>
                    </a:xfrm>
                    <a:custGeom>
                      <a:rect b="b" l="l" r="r" t="t"/>
                      <a:pathLst>
                        <a:path extrusionOk="0" fill="none" h="689" w="1972">
                          <a:moveTo>
                            <a:pt x="0" y="688"/>
                          </a:moveTo>
                          <a:lnTo>
                            <a:pt x="1972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3" name="Google Shape;1603;p20"/>
                    <p:cNvSpPr/>
                    <p:nvPr/>
                  </p:nvSpPr>
                  <p:spPr>
                    <a:xfrm>
                      <a:off x="11896900" y="5001575"/>
                      <a:ext cx="72075" cy="38100"/>
                    </a:xfrm>
                    <a:custGeom>
                      <a:rect b="b" l="l" r="r" t="t"/>
                      <a:pathLst>
                        <a:path extrusionOk="0" fill="none" h="1524" w="2883">
                          <a:moveTo>
                            <a:pt x="0" y="0"/>
                          </a:moveTo>
                          <a:lnTo>
                            <a:pt x="2883" y="1523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4" name="Google Shape;1604;p20"/>
                    <p:cNvSpPr/>
                    <p:nvPr/>
                  </p:nvSpPr>
                  <p:spPr>
                    <a:xfrm>
                      <a:off x="11909600" y="5019850"/>
                      <a:ext cx="21300" cy="4900"/>
                    </a:xfrm>
                    <a:custGeom>
                      <a:rect b="b" l="l" r="r" t="t"/>
                      <a:pathLst>
                        <a:path extrusionOk="0" fill="none" h="196" w="852">
                          <a:moveTo>
                            <a:pt x="0" y="195"/>
                          </a:moveTo>
                          <a:lnTo>
                            <a:pt x="851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5" name="Google Shape;1605;p20"/>
                    <p:cNvSpPr/>
                    <p:nvPr/>
                  </p:nvSpPr>
                  <p:spPr>
                    <a:xfrm>
                      <a:off x="12283725" y="5195350"/>
                      <a:ext cx="126250" cy="236025"/>
                    </a:xfrm>
                    <a:custGeom>
                      <a:rect b="b" l="l" r="r" t="t"/>
                      <a:pathLst>
                        <a:path extrusionOk="0" fill="none" h="9441" w="5050">
                          <a:moveTo>
                            <a:pt x="1" y="9440"/>
                          </a:moveTo>
                          <a:cubicBezTo>
                            <a:pt x="1" y="9440"/>
                            <a:pt x="912" y="3152"/>
                            <a:pt x="5049" y="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6" name="Google Shape;1606;p20"/>
                    <p:cNvSpPr/>
                    <p:nvPr/>
                  </p:nvSpPr>
                  <p:spPr>
                    <a:xfrm>
                      <a:off x="12324425" y="5186775"/>
                      <a:ext cx="36625" cy="118375"/>
                    </a:xfrm>
                    <a:custGeom>
                      <a:rect b="b" l="l" r="r" t="t"/>
                      <a:pathLst>
                        <a:path extrusionOk="0" fill="none" h="4735" w="1465">
                          <a:moveTo>
                            <a:pt x="1465" y="0"/>
                          </a:moveTo>
                          <a:lnTo>
                            <a:pt x="1" y="4735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7" name="Google Shape;1607;p20"/>
                    <p:cNvSpPr/>
                    <p:nvPr/>
                  </p:nvSpPr>
                  <p:spPr>
                    <a:xfrm>
                      <a:off x="12344975" y="5227850"/>
                      <a:ext cx="63875" cy="39975"/>
                    </a:xfrm>
                    <a:custGeom>
                      <a:rect b="b" l="l" r="r" t="t"/>
                      <a:pathLst>
                        <a:path extrusionOk="0" fill="none" h="1599" w="2555">
                          <a:moveTo>
                            <a:pt x="0" y="1598"/>
                          </a:moveTo>
                          <a:cubicBezTo>
                            <a:pt x="0" y="1598"/>
                            <a:pt x="1852" y="179"/>
                            <a:pt x="2554" y="0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8" name="Google Shape;1608;p20"/>
                    <p:cNvSpPr/>
                    <p:nvPr/>
                  </p:nvSpPr>
                  <p:spPr>
                    <a:xfrm>
                      <a:off x="12251625" y="5228600"/>
                      <a:ext cx="32875" cy="162825"/>
                    </a:xfrm>
                    <a:custGeom>
                      <a:rect b="b" l="l" r="r" t="t"/>
                      <a:pathLst>
                        <a:path extrusionOk="0" fill="none" h="6513" w="1315">
                          <a:moveTo>
                            <a:pt x="1315" y="0"/>
                          </a:moveTo>
                          <a:lnTo>
                            <a:pt x="0" y="6512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9" name="Google Shape;1609;p20"/>
                    <p:cNvSpPr/>
                    <p:nvPr/>
                  </p:nvSpPr>
                  <p:spPr>
                    <a:xfrm>
                      <a:off x="12199350" y="5013500"/>
                      <a:ext cx="116525" cy="327125"/>
                    </a:xfrm>
                    <a:custGeom>
                      <a:rect b="b" l="l" r="r" t="t"/>
                      <a:pathLst>
                        <a:path extrusionOk="0" fill="none" h="13085" w="4661">
                          <a:moveTo>
                            <a:pt x="478" y="13085"/>
                          </a:moveTo>
                          <a:cubicBezTo>
                            <a:pt x="478" y="13085"/>
                            <a:pt x="0" y="5423"/>
                            <a:pt x="4660" y="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10" name="Google Shape;1610;p20"/>
                    <p:cNvSpPr/>
                    <p:nvPr/>
                  </p:nvSpPr>
                  <p:spPr>
                    <a:xfrm>
                      <a:off x="12260575" y="5010900"/>
                      <a:ext cx="10850" cy="87400"/>
                    </a:xfrm>
                    <a:custGeom>
                      <a:rect b="b" l="l" r="r" t="t"/>
                      <a:pathLst>
                        <a:path extrusionOk="0" fill="none" h="3496" w="434">
                          <a:moveTo>
                            <a:pt x="404" y="0"/>
                          </a:moveTo>
                          <a:cubicBezTo>
                            <a:pt x="404" y="0"/>
                            <a:pt x="434" y="2554"/>
                            <a:pt x="1" y="3495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11" name="Google Shape;1611;p20"/>
                    <p:cNvSpPr/>
                    <p:nvPr/>
                  </p:nvSpPr>
                  <p:spPr>
                    <a:xfrm>
                      <a:off x="12226225" y="5106125"/>
                      <a:ext cx="80675" cy="91125"/>
                    </a:xfrm>
                    <a:custGeom>
                      <a:rect b="b" l="l" r="r" t="t"/>
                      <a:pathLst>
                        <a:path extrusionOk="0" fill="none" h="3645" w="3227">
                          <a:moveTo>
                            <a:pt x="3227" y="0"/>
                          </a:moveTo>
                          <a:cubicBezTo>
                            <a:pt x="3227" y="0"/>
                            <a:pt x="972" y="1882"/>
                            <a:pt x="1" y="3644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12" name="Google Shape;1612;p20"/>
                    <p:cNvSpPr/>
                    <p:nvPr/>
                  </p:nvSpPr>
                  <p:spPr>
                    <a:xfrm>
                      <a:off x="12166125" y="5196850"/>
                      <a:ext cx="1500" cy="86650"/>
                    </a:xfrm>
                    <a:custGeom>
                      <a:rect b="b" l="l" r="r" t="t"/>
                      <a:pathLst>
                        <a:path extrusionOk="0" fill="none" h="3466" w="60">
                          <a:moveTo>
                            <a:pt x="60" y="0"/>
                          </a:moveTo>
                          <a:lnTo>
                            <a:pt x="0" y="3466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13" name="Google Shape;1613;p20"/>
                    <p:cNvSpPr/>
                    <p:nvPr/>
                  </p:nvSpPr>
                  <p:spPr>
                    <a:xfrm>
                      <a:off x="12167225" y="5199100"/>
                      <a:ext cx="29150" cy="37350"/>
                    </a:xfrm>
                    <a:custGeom>
                      <a:rect b="b" l="l" r="r" t="t"/>
                      <a:pathLst>
                        <a:path extrusionOk="0" fill="none" h="1494" w="1166">
                          <a:moveTo>
                            <a:pt x="1166" y="0"/>
                          </a:moveTo>
                          <a:lnTo>
                            <a:pt x="1" y="1494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14" name="Google Shape;1614;p20"/>
                    <p:cNvSpPr/>
                    <p:nvPr/>
                  </p:nvSpPr>
                  <p:spPr>
                    <a:xfrm>
                      <a:off x="12093675" y="4998575"/>
                      <a:ext cx="7875" cy="194200"/>
                    </a:xfrm>
                    <a:custGeom>
                      <a:rect b="b" l="l" r="r" t="t"/>
                      <a:pathLst>
                        <a:path extrusionOk="0" fill="none" h="7768" w="315">
                          <a:moveTo>
                            <a:pt x="314" y="1"/>
                          </a:moveTo>
                          <a:lnTo>
                            <a:pt x="0" y="776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15" name="Google Shape;1615;p20"/>
                    <p:cNvSpPr/>
                    <p:nvPr/>
                  </p:nvSpPr>
                  <p:spPr>
                    <a:xfrm>
                      <a:off x="12097775" y="5046375"/>
                      <a:ext cx="27650" cy="43700"/>
                    </a:xfrm>
                    <a:custGeom>
                      <a:rect b="b" l="l" r="r" t="t"/>
                      <a:pathLst>
                        <a:path extrusionOk="0" fill="none" h="1748" w="1106">
                          <a:moveTo>
                            <a:pt x="1106" y="0"/>
                          </a:moveTo>
                          <a:lnTo>
                            <a:pt x="1" y="1748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16" name="Google Shape;1616;p20"/>
                    <p:cNvSpPr/>
                    <p:nvPr/>
                  </p:nvSpPr>
                  <p:spPr>
                    <a:xfrm>
                      <a:off x="11967100" y="4981025"/>
                      <a:ext cx="20925" cy="79175"/>
                    </a:xfrm>
                    <a:custGeom>
                      <a:rect b="b" l="l" r="r" t="t"/>
                      <a:pathLst>
                        <a:path extrusionOk="0" fill="none" h="3167" w="837">
                          <a:moveTo>
                            <a:pt x="0" y="1"/>
                          </a:moveTo>
                          <a:lnTo>
                            <a:pt x="837" y="316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17" name="Google Shape;1617;p20"/>
                    <p:cNvSpPr/>
                    <p:nvPr/>
                  </p:nvSpPr>
                  <p:spPr>
                    <a:xfrm>
                      <a:off x="11977175" y="4998575"/>
                      <a:ext cx="9350" cy="19825"/>
                    </a:xfrm>
                    <a:custGeom>
                      <a:rect b="b" l="l" r="r" t="t"/>
                      <a:pathLst>
                        <a:path extrusionOk="0" fill="none" h="793" w="374">
                          <a:moveTo>
                            <a:pt x="374" y="1"/>
                          </a:moveTo>
                          <a:lnTo>
                            <a:pt x="1" y="792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1618" name="Google Shape;1618;p20"/>
              <p:cNvGrpSpPr/>
              <p:nvPr/>
            </p:nvGrpSpPr>
            <p:grpSpPr>
              <a:xfrm flipH="1" rot="-2417882">
                <a:off x="8417760" y="2061203"/>
                <a:ext cx="656775" cy="1244041"/>
                <a:chOff x="7176425" y="4828100"/>
                <a:chExt cx="188975" cy="357950"/>
              </a:xfrm>
            </p:grpSpPr>
            <p:sp>
              <p:nvSpPr>
                <p:cNvPr id="1619" name="Google Shape;1619;p20"/>
                <p:cNvSpPr/>
                <p:nvPr/>
              </p:nvSpPr>
              <p:spPr>
                <a:xfrm>
                  <a:off x="7176425" y="4828100"/>
                  <a:ext cx="145300" cy="259750"/>
                </a:xfrm>
                <a:custGeom>
                  <a:rect b="b" l="l" r="r" t="t"/>
                  <a:pathLst>
                    <a:path extrusionOk="0" h="10390" w="5812">
                      <a:moveTo>
                        <a:pt x="5477" y="1"/>
                      </a:moveTo>
                      <a:cubicBezTo>
                        <a:pt x="5465" y="1"/>
                        <a:pt x="5451" y="3"/>
                        <a:pt x="5438" y="9"/>
                      </a:cubicBezTo>
                      <a:cubicBezTo>
                        <a:pt x="4093" y="860"/>
                        <a:pt x="2854" y="2623"/>
                        <a:pt x="2854" y="2623"/>
                      </a:cubicBezTo>
                      <a:lnTo>
                        <a:pt x="2794" y="2503"/>
                      </a:lnTo>
                      <a:cubicBezTo>
                        <a:pt x="2777" y="2477"/>
                        <a:pt x="2744" y="2461"/>
                        <a:pt x="2714" y="2461"/>
                      </a:cubicBezTo>
                      <a:cubicBezTo>
                        <a:pt x="2692" y="2461"/>
                        <a:pt x="2672" y="2469"/>
                        <a:pt x="2660" y="2488"/>
                      </a:cubicBezTo>
                      <a:cubicBezTo>
                        <a:pt x="1823" y="3384"/>
                        <a:pt x="1554" y="4609"/>
                        <a:pt x="1480" y="5087"/>
                      </a:cubicBezTo>
                      <a:cubicBezTo>
                        <a:pt x="1471" y="5132"/>
                        <a:pt x="1430" y="5160"/>
                        <a:pt x="1389" y="5160"/>
                      </a:cubicBezTo>
                      <a:cubicBezTo>
                        <a:pt x="1361" y="5160"/>
                        <a:pt x="1333" y="5147"/>
                        <a:pt x="1315" y="5117"/>
                      </a:cubicBezTo>
                      <a:lnTo>
                        <a:pt x="1285" y="5072"/>
                      </a:lnTo>
                      <a:cubicBezTo>
                        <a:pt x="1266" y="5046"/>
                        <a:pt x="1238" y="5034"/>
                        <a:pt x="1211" y="5034"/>
                      </a:cubicBezTo>
                      <a:cubicBezTo>
                        <a:pt x="1176" y="5034"/>
                        <a:pt x="1145" y="5053"/>
                        <a:pt x="1136" y="5087"/>
                      </a:cubicBezTo>
                      <a:cubicBezTo>
                        <a:pt x="1" y="8477"/>
                        <a:pt x="1823" y="10135"/>
                        <a:pt x="2092" y="10359"/>
                      </a:cubicBezTo>
                      <a:cubicBezTo>
                        <a:pt x="2122" y="10389"/>
                        <a:pt x="2137" y="10389"/>
                        <a:pt x="2152" y="10389"/>
                      </a:cubicBezTo>
                      <a:cubicBezTo>
                        <a:pt x="4990" y="9732"/>
                        <a:pt x="5647" y="6461"/>
                        <a:pt x="5766" y="5684"/>
                      </a:cubicBezTo>
                      <a:cubicBezTo>
                        <a:pt x="5778" y="5626"/>
                        <a:pt x="5725" y="5585"/>
                        <a:pt x="5680" y="5585"/>
                      </a:cubicBezTo>
                      <a:cubicBezTo>
                        <a:pt x="5668" y="5585"/>
                        <a:pt x="5656" y="5588"/>
                        <a:pt x="5647" y="5595"/>
                      </a:cubicBezTo>
                      <a:lnTo>
                        <a:pt x="5557" y="5655"/>
                      </a:lnTo>
                      <a:cubicBezTo>
                        <a:pt x="5543" y="5663"/>
                        <a:pt x="5529" y="5667"/>
                        <a:pt x="5516" y="5667"/>
                      </a:cubicBezTo>
                      <a:cubicBezTo>
                        <a:pt x="5458" y="5667"/>
                        <a:pt x="5413" y="5598"/>
                        <a:pt x="5438" y="5550"/>
                      </a:cubicBezTo>
                      <a:cubicBezTo>
                        <a:pt x="5781" y="4788"/>
                        <a:pt x="5811" y="3713"/>
                        <a:pt x="5796" y="3280"/>
                      </a:cubicBezTo>
                      <a:cubicBezTo>
                        <a:pt x="5796" y="3237"/>
                        <a:pt x="5750" y="3202"/>
                        <a:pt x="5708" y="3202"/>
                      </a:cubicBezTo>
                      <a:cubicBezTo>
                        <a:pt x="5691" y="3202"/>
                        <a:pt x="5674" y="3207"/>
                        <a:pt x="5662" y="3220"/>
                      </a:cubicBezTo>
                      <a:cubicBezTo>
                        <a:pt x="5642" y="3244"/>
                        <a:pt x="5620" y="3254"/>
                        <a:pt x="5599" y="3254"/>
                      </a:cubicBezTo>
                      <a:cubicBezTo>
                        <a:pt x="5555" y="3254"/>
                        <a:pt x="5517" y="3211"/>
                        <a:pt x="5527" y="3160"/>
                      </a:cubicBezTo>
                      <a:cubicBezTo>
                        <a:pt x="5587" y="2712"/>
                        <a:pt x="5587" y="2085"/>
                        <a:pt x="5453" y="1458"/>
                      </a:cubicBezTo>
                      <a:cubicBezTo>
                        <a:pt x="5348" y="920"/>
                        <a:pt x="5467" y="397"/>
                        <a:pt x="5557" y="113"/>
                      </a:cubicBezTo>
                      <a:cubicBezTo>
                        <a:pt x="5582" y="52"/>
                        <a:pt x="5536" y="1"/>
                        <a:pt x="547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0" name="Google Shape;1620;p20"/>
                <p:cNvSpPr/>
                <p:nvPr/>
              </p:nvSpPr>
              <p:spPr>
                <a:xfrm>
                  <a:off x="7251900" y="5049725"/>
                  <a:ext cx="113500" cy="77225"/>
                </a:xfrm>
                <a:custGeom>
                  <a:rect b="b" l="l" r="r" t="t"/>
                  <a:pathLst>
                    <a:path extrusionOk="0" h="3089" w="4540">
                      <a:moveTo>
                        <a:pt x="3613" y="1"/>
                      </a:moveTo>
                      <a:cubicBezTo>
                        <a:pt x="2493" y="105"/>
                        <a:pt x="1672" y="837"/>
                        <a:pt x="1672" y="837"/>
                      </a:cubicBezTo>
                      <a:cubicBezTo>
                        <a:pt x="1672" y="782"/>
                        <a:pt x="1623" y="751"/>
                        <a:pt x="1573" y="751"/>
                      </a:cubicBezTo>
                      <a:cubicBezTo>
                        <a:pt x="1555" y="751"/>
                        <a:pt x="1538" y="755"/>
                        <a:pt x="1522" y="762"/>
                      </a:cubicBezTo>
                      <a:cubicBezTo>
                        <a:pt x="402" y="1450"/>
                        <a:pt x="89" y="2615"/>
                        <a:pt x="14" y="2928"/>
                      </a:cubicBezTo>
                      <a:cubicBezTo>
                        <a:pt x="1" y="2955"/>
                        <a:pt x="35" y="3005"/>
                        <a:pt x="85" y="3005"/>
                      </a:cubicBezTo>
                      <a:cubicBezTo>
                        <a:pt x="91" y="3005"/>
                        <a:pt x="97" y="3004"/>
                        <a:pt x="104" y="3003"/>
                      </a:cubicBezTo>
                      <a:cubicBezTo>
                        <a:pt x="413" y="3063"/>
                        <a:pt x="697" y="3089"/>
                        <a:pt x="957" y="3089"/>
                      </a:cubicBezTo>
                      <a:cubicBezTo>
                        <a:pt x="1915" y="3089"/>
                        <a:pt x="2534" y="2746"/>
                        <a:pt x="2792" y="2570"/>
                      </a:cubicBezTo>
                      <a:cubicBezTo>
                        <a:pt x="2852" y="2525"/>
                        <a:pt x="2837" y="2450"/>
                        <a:pt x="2762" y="2420"/>
                      </a:cubicBezTo>
                      <a:lnTo>
                        <a:pt x="2702" y="2405"/>
                      </a:lnTo>
                      <a:cubicBezTo>
                        <a:pt x="3793" y="2107"/>
                        <a:pt x="4151" y="1435"/>
                        <a:pt x="4151" y="1435"/>
                      </a:cubicBezTo>
                      <a:lnTo>
                        <a:pt x="4151" y="1435"/>
                      </a:lnTo>
                      <a:lnTo>
                        <a:pt x="3987" y="1450"/>
                      </a:lnTo>
                      <a:cubicBezTo>
                        <a:pt x="4330" y="1031"/>
                        <a:pt x="4480" y="419"/>
                        <a:pt x="4540" y="180"/>
                      </a:cubicBezTo>
                      <a:cubicBezTo>
                        <a:pt x="4540" y="120"/>
                        <a:pt x="4525" y="90"/>
                        <a:pt x="4465" y="75"/>
                      </a:cubicBezTo>
                      <a:cubicBezTo>
                        <a:pt x="4396" y="66"/>
                        <a:pt x="4324" y="63"/>
                        <a:pt x="4254" y="63"/>
                      </a:cubicBezTo>
                      <a:cubicBezTo>
                        <a:pt x="3971" y="63"/>
                        <a:pt x="3703" y="120"/>
                        <a:pt x="3703" y="120"/>
                      </a:cubicBezTo>
                      <a:lnTo>
                        <a:pt x="3703" y="105"/>
                      </a:lnTo>
                      <a:cubicBezTo>
                        <a:pt x="3718" y="60"/>
                        <a:pt x="3688" y="1"/>
                        <a:pt x="361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1" name="Google Shape;1621;p20"/>
                <p:cNvSpPr/>
                <p:nvPr/>
              </p:nvSpPr>
              <p:spPr>
                <a:xfrm>
                  <a:off x="7217875" y="4849600"/>
                  <a:ext cx="84425" cy="336450"/>
                </a:xfrm>
                <a:custGeom>
                  <a:rect b="b" l="l" r="r" t="t"/>
                  <a:pathLst>
                    <a:path extrusionOk="0" h="13458" w="3377">
                      <a:moveTo>
                        <a:pt x="3242" y="0"/>
                      </a:moveTo>
                      <a:cubicBezTo>
                        <a:pt x="2749" y="1061"/>
                        <a:pt x="2271" y="2121"/>
                        <a:pt x="1898" y="3211"/>
                      </a:cubicBezTo>
                      <a:cubicBezTo>
                        <a:pt x="1689" y="3749"/>
                        <a:pt x="1539" y="4317"/>
                        <a:pt x="1360" y="4869"/>
                      </a:cubicBezTo>
                      <a:cubicBezTo>
                        <a:pt x="1285" y="5138"/>
                        <a:pt x="1211" y="5422"/>
                        <a:pt x="1136" y="5706"/>
                      </a:cubicBezTo>
                      <a:lnTo>
                        <a:pt x="1017" y="6124"/>
                      </a:lnTo>
                      <a:lnTo>
                        <a:pt x="927" y="6557"/>
                      </a:lnTo>
                      <a:cubicBezTo>
                        <a:pt x="852" y="6841"/>
                        <a:pt x="792" y="7110"/>
                        <a:pt x="733" y="7408"/>
                      </a:cubicBezTo>
                      <a:lnTo>
                        <a:pt x="553" y="8260"/>
                      </a:lnTo>
                      <a:lnTo>
                        <a:pt x="404" y="9111"/>
                      </a:lnTo>
                      <a:cubicBezTo>
                        <a:pt x="359" y="9410"/>
                        <a:pt x="329" y="9693"/>
                        <a:pt x="285" y="9977"/>
                      </a:cubicBezTo>
                      <a:cubicBezTo>
                        <a:pt x="135" y="11127"/>
                        <a:pt x="16" y="12292"/>
                        <a:pt x="1" y="13457"/>
                      </a:cubicBezTo>
                      <a:lnTo>
                        <a:pt x="329" y="13442"/>
                      </a:lnTo>
                      <a:cubicBezTo>
                        <a:pt x="329" y="12292"/>
                        <a:pt x="419" y="11142"/>
                        <a:pt x="553" y="10007"/>
                      </a:cubicBezTo>
                      <a:cubicBezTo>
                        <a:pt x="583" y="9738"/>
                        <a:pt x="628" y="9440"/>
                        <a:pt x="673" y="9156"/>
                      </a:cubicBezTo>
                      <a:lnTo>
                        <a:pt x="807" y="8304"/>
                      </a:lnTo>
                      <a:lnTo>
                        <a:pt x="972" y="7453"/>
                      </a:lnTo>
                      <a:cubicBezTo>
                        <a:pt x="1017" y="7169"/>
                        <a:pt x="1091" y="6900"/>
                        <a:pt x="1151" y="6602"/>
                      </a:cubicBezTo>
                      <a:lnTo>
                        <a:pt x="1241" y="6184"/>
                      </a:lnTo>
                      <a:lnTo>
                        <a:pt x="1345" y="5750"/>
                      </a:lnTo>
                      <a:cubicBezTo>
                        <a:pt x="1420" y="5482"/>
                        <a:pt x="1494" y="5198"/>
                        <a:pt x="1569" y="4914"/>
                      </a:cubicBezTo>
                      <a:cubicBezTo>
                        <a:pt x="1733" y="4376"/>
                        <a:pt x="1883" y="3809"/>
                        <a:pt x="2077" y="3271"/>
                      </a:cubicBezTo>
                      <a:cubicBezTo>
                        <a:pt x="2435" y="2181"/>
                        <a:pt x="2883" y="1105"/>
                        <a:pt x="3376" y="60"/>
                      </a:cubicBezTo>
                      <a:lnTo>
                        <a:pt x="32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2" name="Google Shape;1622;p20"/>
                <p:cNvSpPr/>
                <p:nvPr/>
              </p:nvSpPr>
              <p:spPr>
                <a:xfrm>
                  <a:off x="7223850" y="5057200"/>
                  <a:ext cx="132950" cy="84050"/>
                </a:xfrm>
                <a:custGeom>
                  <a:rect b="b" l="l" r="r" t="t"/>
                  <a:pathLst>
                    <a:path extrusionOk="0" fill="none" h="3362" w="5318">
                      <a:moveTo>
                        <a:pt x="1" y="3361"/>
                      </a:moveTo>
                      <a:cubicBezTo>
                        <a:pt x="1" y="3361"/>
                        <a:pt x="3824" y="1121"/>
                        <a:pt x="5318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3" name="Google Shape;1623;p20"/>
                <p:cNvSpPr/>
                <p:nvPr/>
              </p:nvSpPr>
              <p:spPr>
                <a:xfrm>
                  <a:off x="7208550" y="4892525"/>
                  <a:ext cx="99350" cy="172925"/>
                </a:xfrm>
                <a:custGeom>
                  <a:rect b="b" l="l" r="r" t="t"/>
                  <a:pathLst>
                    <a:path extrusionOk="0" fill="none" h="6917" w="3974">
                      <a:moveTo>
                        <a:pt x="2106" y="1"/>
                      </a:moveTo>
                      <a:lnTo>
                        <a:pt x="2599" y="852"/>
                      </a:lnTo>
                      <a:moveTo>
                        <a:pt x="1001" y="6916"/>
                      </a:moveTo>
                      <a:cubicBezTo>
                        <a:pt x="1001" y="6916"/>
                        <a:pt x="2480" y="5183"/>
                        <a:pt x="2779" y="4915"/>
                      </a:cubicBezTo>
                      <a:moveTo>
                        <a:pt x="105" y="3780"/>
                      </a:moveTo>
                      <a:lnTo>
                        <a:pt x="1210" y="5706"/>
                      </a:lnTo>
                      <a:moveTo>
                        <a:pt x="0" y="4302"/>
                      </a:moveTo>
                      <a:lnTo>
                        <a:pt x="583" y="4616"/>
                      </a:lnTo>
                      <a:moveTo>
                        <a:pt x="1121" y="2226"/>
                      </a:moveTo>
                      <a:lnTo>
                        <a:pt x="1673" y="3780"/>
                      </a:lnTo>
                      <a:moveTo>
                        <a:pt x="1434" y="4750"/>
                      </a:moveTo>
                      <a:lnTo>
                        <a:pt x="3973" y="1793"/>
                      </a:lnTo>
                      <a:moveTo>
                        <a:pt x="2988" y="2943"/>
                      </a:moveTo>
                      <a:lnTo>
                        <a:pt x="3749" y="2659"/>
                      </a:lnTo>
                      <a:moveTo>
                        <a:pt x="2301" y="1703"/>
                      </a:moveTo>
                      <a:lnTo>
                        <a:pt x="3690" y="434"/>
                      </a:lnTo>
                      <a:moveTo>
                        <a:pt x="3749" y="792"/>
                      </a:moveTo>
                      <a:lnTo>
                        <a:pt x="3227" y="85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4" name="Google Shape;1624;p20"/>
                <p:cNvSpPr/>
                <p:nvPr/>
              </p:nvSpPr>
              <p:spPr>
                <a:xfrm>
                  <a:off x="7264925" y="5062800"/>
                  <a:ext cx="84425" cy="54175"/>
                </a:xfrm>
                <a:custGeom>
                  <a:rect b="b" l="l" r="r" t="t"/>
                  <a:pathLst>
                    <a:path extrusionOk="0" fill="none" h="2167" w="3377">
                      <a:moveTo>
                        <a:pt x="524" y="1853"/>
                      </a:moveTo>
                      <a:lnTo>
                        <a:pt x="837" y="807"/>
                      </a:lnTo>
                      <a:moveTo>
                        <a:pt x="3302" y="508"/>
                      </a:moveTo>
                      <a:lnTo>
                        <a:pt x="3107" y="404"/>
                      </a:lnTo>
                      <a:moveTo>
                        <a:pt x="2644" y="508"/>
                      </a:moveTo>
                      <a:lnTo>
                        <a:pt x="3376" y="359"/>
                      </a:lnTo>
                      <a:moveTo>
                        <a:pt x="2585" y="30"/>
                      </a:moveTo>
                      <a:lnTo>
                        <a:pt x="2316" y="269"/>
                      </a:lnTo>
                      <a:moveTo>
                        <a:pt x="2107" y="852"/>
                      </a:moveTo>
                      <a:lnTo>
                        <a:pt x="2391" y="1"/>
                      </a:lnTo>
                      <a:moveTo>
                        <a:pt x="2585" y="1240"/>
                      </a:moveTo>
                      <a:lnTo>
                        <a:pt x="2271" y="1419"/>
                      </a:lnTo>
                      <a:moveTo>
                        <a:pt x="1226" y="1419"/>
                      </a:moveTo>
                      <a:lnTo>
                        <a:pt x="2644" y="1419"/>
                      </a:lnTo>
                      <a:moveTo>
                        <a:pt x="1494" y="1957"/>
                      </a:moveTo>
                      <a:lnTo>
                        <a:pt x="1196" y="2106"/>
                      </a:lnTo>
                      <a:moveTo>
                        <a:pt x="1" y="2166"/>
                      </a:moveTo>
                      <a:lnTo>
                        <a:pt x="1718" y="2092"/>
                      </a:lnTo>
                      <a:moveTo>
                        <a:pt x="524" y="1046"/>
                      </a:moveTo>
                      <a:lnTo>
                        <a:pt x="673" y="133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25" name="Google Shape;1625;p20"/>
              <p:cNvSpPr/>
              <p:nvPr/>
            </p:nvSpPr>
            <p:spPr>
              <a:xfrm>
                <a:off x="7091274" y="4867766"/>
                <a:ext cx="170992" cy="109762"/>
              </a:xfrm>
              <a:custGeom>
                <a:rect b="b" l="l" r="r" t="t"/>
                <a:pathLst>
                  <a:path extrusionOk="0" h="968" w="1508">
                    <a:moveTo>
                      <a:pt x="1160" y="1"/>
                    </a:moveTo>
                    <a:cubicBezTo>
                      <a:pt x="359" y="1"/>
                      <a:pt x="0" y="953"/>
                      <a:pt x="14" y="953"/>
                    </a:cubicBezTo>
                    <a:cubicBezTo>
                      <a:pt x="102" y="963"/>
                      <a:pt x="186" y="968"/>
                      <a:pt x="264" y="968"/>
                    </a:cubicBezTo>
                    <a:cubicBezTo>
                      <a:pt x="1364" y="968"/>
                      <a:pt x="1507" y="57"/>
                      <a:pt x="1507" y="57"/>
                    </a:cubicBezTo>
                    <a:cubicBezTo>
                      <a:pt x="1384" y="18"/>
                      <a:pt x="1268" y="1"/>
                      <a:pt x="11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6" name="Google Shape;1626;p20"/>
            <p:cNvGrpSpPr/>
            <p:nvPr/>
          </p:nvGrpSpPr>
          <p:grpSpPr>
            <a:xfrm>
              <a:off x="-890202" y="2630471"/>
              <a:ext cx="1824125" cy="2347058"/>
              <a:chOff x="-890202" y="1264871"/>
              <a:chExt cx="1824125" cy="2347058"/>
            </a:xfrm>
          </p:grpSpPr>
          <p:sp>
            <p:nvSpPr>
              <p:cNvPr id="1627" name="Google Shape;1627;p20"/>
              <p:cNvSpPr/>
              <p:nvPr/>
            </p:nvSpPr>
            <p:spPr>
              <a:xfrm flipH="1" rot="10800000">
                <a:off x="448229" y="3067223"/>
                <a:ext cx="153944" cy="98818"/>
              </a:xfrm>
              <a:custGeom>
                <a:rect b="b" l="l" r="r" t="t"/>
                <a:pathLst>
                  <a:path extrusionOk="0" h="968" w="1508">
                    <a:moveTo>
                      <a:pt x="1160" y="1"/>
                    </a:moveTo>
                    <a:cubicBezTo>
                      <a:pt x="359" y="1"/>
                      <a:pt x="0" y="953"/>
                      <a:pt x="14" y="953"/>
                    </a:cubicBezTo>
                    <a:cubicBezTo>
                      <a:pt x="102" y="963"/>
                      <a:pt x="186" y="968"/>
                      <a:pt x="264" y="968"/>
                    </a:cubicBezTo>
                    <a:cubicBezTo>
                      <a:pt x="1364" y="968"/>
                      <a:pt x="1507" y="57"/>
                      <a:pt x="1507" y="57"/>
                    </a:cubicBezTo>
                    <a:cubicBezTo>
                      <a:pt x="1384" y="18"/>
                      <a:pt x="1268" y="1"/>
                      <a:pt x="11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28" name="Google Shape;1628;p20"/>
              <p:cNvGrpSpPr/>
              <p:nvPr/>
            </p:nvGrpSpPr>
            <p:grpSpPr>
              <a:xfrm rot="1645638">
                <a:off x="-589179" y="1456101"/>
                <a:ext cx="1222077" cy="1605085"/>
                <a:chOff x="3255967" y="2507600"/>
                <a:chExt cx="1305465" cy="1715179"/>
              </a:xfrm>
            </p:grpSpPr>
            <p:sp>
              <p:nvSpPr>
                <p:cNvPr id="1629" name="Google Shape;1629;p20"/>
                <p:cNvSpPr/>
                <p:nvPr/>
              </p:nvSpPr>
              <p:spPr>
                <a:xfrm>
                  <a:off x="4191774" y="3356698"/>
                  <a:ext cx="369658" cy="519086"/>
                </a:xfrm>
                <a:custGeom>
                  <a:rect b="b" l="l" r="r" t="t"/>
                  <a:pathLst>
                    <a:path extrusionOk="0" h="16445" w="11711">
                      <a:moveTo>
                        <a:pt x="10695" y="0"/>
                      </a:moveTo>
                      <a:cubicBezTo>
                        <a:pt x="10695" y="0"/>
                        <a:pt x="8962" y="777"/>
                        <a:pt x="7394" y="3032"/>
                      </a:cubicBezTo>
                      <a:lnTo>
                        <a:pt x="7290" y="2256"/>
                      </a:lnTo>
                      <a:cubicBezTo>
                        <a:pt x="7290" y="2256"/>
                        <a:pt x="4691" y="4735"/>
                        <a:pt x="3660" y="6841"/>
                      </a:cubicBezTo>
                      <a:lnTo>
                        <a:pt x="3660" y="5945"/>
                      </a:lnTo>
                      <a:cubicBezTo>
                        <a:pt x="3660" y="5945"/>
                        <a:pt x="1" y="10635"/>
                        <a:pt x="2674" y="16445"/>
                      </a:cubicBezTo>
                      <a:cubicBezTo>
                        <a:pt x="2674" y="16445"/>
                        <a:pt x="5423" y="16370"/>
                        <a:pt x="9067" y="13249"/>
                      </a:cubicBezTo>
                      <a:lnTo>
                        <a:pt x="8529" y="13174"/>
                      </a:lnTo>
                      <a:cubicBezTo>
                        <a:pt x="8529" y="13174"/>
                        <a:pt x="11053" y="9559"/>
                        <a:pt x="11666" y="5930"/>
                      </a:cubicBezTo>
                      <a:lnTo>
                        <a:pt x="11666" y="5930"/>
                      </a:lnTo>
                      <a:lnTo>
                        <a:pt x="11009" y="6184"/>
                      </a:lnTo>
                      <a:cubicBezTo>
                        <a:pt x="11009" y="6184"/>
                        <a:pt x="11711" y="2659"/>
                        <a:pt x="106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0" name="Google Shape;1630;p20"/>
                <p:cNvSpPr/>
                <p:nvPr/>
              </p:nvSpPr>
              <p:spPr>
                <a:xfrm>
                  <a:off x="3567576" y="2507600"/>
                  <a:ext cx="429537" cy="595474"/>
                </a:xfrm>
                <a:custGeom>
                  <a:rect b="b" l="l" r="r" t="t"/>
                  <a:pathLst>
                    <a:path extrusionOk="0" h="18865" w="13608">
                      <a:moveTo>
                        <a:pt x="1300" y="1"/>
                      </a:moveTo>
                      <a:lnTo>
                        <a:pt x="1315" y="31"/>
                      </a:lnTo>
                      <a:lnTo>
                        <a:pt x="1300" y="16"/>
                      </a:lnTo>
                      <a:cubicBezTo>
                        <a:pt x="1106" y="554"/>
                        <a:pt x="1211" y="2779"/>
                        <a:pt x="1211" y="2779"/>
                      </a:cubicBezTo>
                      <a:lnTo>
                        <a:pt x="539" y="2421"/>
                      </a:lnTo>
                      <a:lnTo>
                        <a:pt x="539" y="2421"/>
                      </a:lnTo>
                      <a:cubicBezTo>
                        <a:pt x="434" y="3317"/>
                        <a:pt x="1255" y="6408"/>
                        <a:pt x="1270" y="6513"/>
                      </a:cubicBezTo>
                      <a:lnTo>
                        <a:pt x="1" y="6080"/>
                      </a:lnTo>
                      <a:lnTo>
                        <a:pt x="1" y="6080"/>
                      </a:lnTo>
                      <a:cubicBezTo>
                        <a:pt x="583" y="8783"/>
                        <a:pt x="4332" y="13309"/>
                        <a:pt x="4332" y="13309"/>
                      </a:cubicBezTo>
                      <a:lnTo>
                        <a:pt x="3152" y="13488"/>
                      </a:lnTo>
                      <a:cubicBezTo>
                        <a:pt x="6677" y="17924"/>
                        <a:pt x="12995" y="18865"/>
                        <a:pt x="12995" y="18865"/>
                      </a:cubicBezTo>
                      <a:cubicBezTo>
                        <a:pt x="13010" y="18820"/>
                        <a:pt x="13040" y="18775"/>
                        <a:pt x="13055" y="18731"/>
                      </a:cubicBezTo>
                      <a:cubicBezTo>
                        <a:pt x="13085" y="18686"/>
                        <a:pt x="13100" y="18641"/>
                        <a:pt x="13115" y="18596"/>
                      </a:cubicBezTo>
                      <a:cubicBezTo>
                        <a:pt x="13144" y="18536"/>
                        <a:pt x="13159" y="18492"/>
                        <a:pt x="13174" y="18447"/>
                      </a:cubicBezTo>
                      <a:cubicBezTo>
                        <a:pt x="13189" y="18402"/>
                        <a:pt x="13204" y="18342"/>
                        <a:pt x="13219" y="18297"/>
                      </a:cubicBezTo>
                      <a:cubicBezTo>
                        <a:pt x="13249" y="18238"/>
                        <a:pt x="13264" y="18193"/>
                        <a:pt x="13279" y="18148"/>
                      </a:cubicBezTo>
                      <a:cubicBezTo>
                        <a:pt x="13294" y="18088"/>
                        <a:pt x="13309" y="18029"/>
                        <a:pt x="13324" y="17984"/>
                      </a:cubicBezTo>
                      <a:cubicBezTo>
                        <a:pt x="13339" y="17924"/>
                        <a:pt x="13353" y="17864"/>
                        <a:pt x="13353" y="17819"/>
                      </a:cubicBezTo>
                      <a:cubicBezTo>
                        <a:pt x="13368" y="17760"/>
                        <a:pt x="13383" y="17700"/>
                        <a:pt x="13398" y="17640"/>
                      </a:cubicBezTo>
                      <a:cubicBezTo>
                        <a:pt x="13413" y="17595"/>
                        <a:pt x="13413" y="17536"/>
                        <a:pt x="13428" y="17476"/>
                      </a:cubicBezTo>
                      <a:cubicBezTo>
                        <a:pt x="13443" y="17416"/>
                        <a:pt x="13458" y="17356"/>
                        <a:pt x="13458" y="17297"/>
                      </a:cubicBezTo>
                      <a:cubicBezTo>
                        <a:pt x="13473" y="17237"/>
                        <a:pt x="13488" y="17177"/>
                        <a:pt x="13488" y="17117"/>
                      </a:cubicBezTo>
                      <a:cubicBezTo>
                        <a:pt x="13503" y="17058"/>
                        <a:pt x="13503" y="16983"/>
                        <a:pt x="13518" y="16923"/>
                      </a:cubicBezTo>
                      <a:cubicBezTo>
                        <a:pt x="13518" y="16864"/>
                        <a:pt x="13533" y="16804"/>
                        <a:pt x="13533" y="16744"/>
                      </a:cubicBezTo>
                      <a:cubicBezTo>
                        <a:pt x="13548" y="16669"/>
                        <a:pt x="13548" y="16610"/>
                        <a:pt x="13548" y="16550"/>
                      </a:cubicBezTo>
                      <a:cubicBezTo>
                        <a:pt x="13563" y="16490"/>
                        <a:pt x="13563" y="16415"/>
                        <a:pt x="13578" y="16356"/>
                      </a:cubicBezTo>
                      <a:cubicBezTo>
                        <a:pt x="13578" y="16281"/>
                        <a:pt x="13578" y="16221"/>
                        <a:pt x="13578" y="16162"/>
                      </a:cubicBezTo>
                      <a:cubicBezTo>
                        <a:pt x="13592" y="16087"/>
                        <a:pt x="13592" y="16027"/>
                        <a:pt x="13592" y="15952"/>
                      </a:cubicBezTo>
                      <a:cubicBezTo>
                        <a:pt x="13592" y="15893"/>
                        <a:pt x="13607" y="15818"/>
                        <a:pt x="13607" y="15758"/>
                      </a:cubicBezTo>
                      <a:cubicBezTo>
                        <a:pt x="13607" y="15684"/>
                        <a:pt x="13607" y="15624"/>
                        <a:pt x="13607" y="15549"/>
                      </a:cubicBezTo>
                      <a:cubicBezTo>
                        <a:pt x="13607" y="15489"/>
                        <a:pt x="13607" y="15415"/>
                        <a:pt x="13607" y="15355"/>
                      </a:cubicBezTo>
                      <a:cubicBezTo>
                        <a:pt x="13607" y="15280"/>
                        <a:pt x="13607" y="15206"/>
                        <a:pt x="13607" y="15146"/>
                      </a:cubicBezTo>
                      <a:cubicBezTo>
                        <a:pt x="13607" y="15071"/>
                        <a:pt x="13607" y="15012"/>
                        <a:pt x="13607" y="14937"/>
                      </a:cubicBezTo>
                      <a:cubicBezTo>
                        <a:pt x="13607" y="14862"/>
                        <a:pt x="13607" y="14802"/>
                        <a:pt x="13607" y="14728"/>
                      </a:cubicBezTo>
                      <a:cubicBezTo>
                        <a:pt x="13607" y="14668"/>
                        <a:pt x="13607" y="14593"/>
                        <a:pt x="13607" y="14519"/>
                      </a:cubicBezTo>
                      <a:cubicBezTo>
                        <a:pt x="13607" y="14459"/>
                        <a:pt x="13607" y="14384"/>
                        <a:pt x="13592" y="14310"/>
                      </a:cubicBezTo>
                      <a:cubicBezTo>
                        <a:pt x="13592" y="14250"/>
                        <a:pt x="13592" y="14175"/>
                        <a:pt x="13592" y="14115"/>
                      </a:cubicBezTo>
                      <a:cubicBezTo>
                        <a:pt x="13592" y="14041"/>
                        <a:pt x="13592" y="13966"/>
                        <a:pt x="13578" y="13906"/>
                      </a:cubicBezTo>
                      <a:cubicBezTo>
                        <a:pt x="13578" y="13832"/>
                        <a:pt x="13578" y="13772"/>
                        <a:pt x="13578" y="13697"/>
                      </a:cubicBezTo>
                      <a:cubicBezTo>
                        <a:pt x="13428" y="11233"/>
                        <a:pt x="12980" y="8962"/>
                        <a:pt x="12980" y="8962"/>
                      </a:cubicBezTo>
                      <a:lnTo>
                        <a:pt x="12547" y="9754"/>
                      </a:lnTo>
                      <a:cubicBezTo>
                        <a:pt x="11755" y="6737"/>
                        <a:pt x="8425" y="3138"/>
                        <a:pt x="8425" y="3138"/>
                      </a:cubicBezTo>
                      <a:lnTo>
                        <a:pt x="8425" y="3152"/>
                      </a:lnTo>
                      <a:lnTo>
                        <a:pt x="8440" y="4064"/>
                      </a:lnTo>
                      <a:cubicBezTo>
                        <a:pt x="7439" y="2630"/>
                        <a:pt x="5094" y="1285"/>
                        <a:pt x="5094" y="1285"/>
                      </a:cubicBezTo>
                      <a:lnTo>
                        <a:pt x="5094" y="1300"/>
                      </a:lnTo>
                      <a:lnTo>
                        <a:pt x="5109" y="1883"/>
                      </a:lnTo>
                      <a:cubicBezTo>
                        <a:pt x="4034" y="1002"/>
                        <a:pt x="1390" y="31"/>
                        <a:pt x="130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1" name="Google Shape;1631;p20"/>
                <p:cNvSpPr/>
                <p:nvPr/>
              </p:nvSpPr>
              <p:spPr>
                <a:xfrm>
                  <a:off x="4137577" y="3199694"/>
                  <a:ext cx="207445" cy="272059"/>
                </a:xfrm>
                <a:custGeom>
                  <a:rect b="b" l="l" r="r" t="t"/>
                  <a:pathLst>
                    <a:path extrusionOk="0" h="8619" w="6572">
                      <a:moveTo>
                        <a:pt x="6199" y="1"/>
                      </a:moveTo>
                      <a:lnTo>
                        <a:pt x="6199" y="1"/>
                      </a:lnTo>
                      <a:cubicBezTo>
                        <a:pt x="4630" y="300"/>
                        <a:pt x="3555" y="1420"/>
                        <a:pt x="3555" y="1420"/>
                      </a:cubicBezTo>
                      <a:lnTo>
                        <a:pt x="3316" y="807"/>
                      </a:lnTo>
                      <a:cubicBezTo>
                        <a:pt x="2241" y="1509"/>
                        <a:pt x="1583" y="4078"/>
                        <a:pt x="1583" y="4078"/>
                      </a:cubicBezTo>
                      <a:lnTo>
                        <a:pt x="1285" y="3660"/>
                      </a:lnTo>
                      <a:lnTo>
                        <a:pt x="1285" y="3660"/>
                      </a:lnTo>
                      <a:cubicBezTo>
                        <a:pt x="0" y="6020"/>
                        <a:pt x="1389" y="8619"/>
                        <a:pt x="1389" y="8619"/>
                      </a:cubicBezTo>
                      <a:cubicBezTo>
                        <a:pt x="3540" y="8365"/>
                        <a:pt x="5228" y="6408"/>
                        <a:pt x="5228" y="6408"/>
                      </a:cubicBezTo>
                      <a:lnTo>
                        <a:pt x="5228" y="6408"/>
                      </a:lnTo>
                      <a:lnTo>
                        <a:pt x="4436" y="6573"/>
                      </a:lnTo>
                      <a:cubicBezTo>
                        <a:pt x="5691" y="5736"/>
                        <a:pt x="6527" y="3302"/>
                        <a:pt x="6572" y="3197"/>
                      </a:cubicBezTo>
                      <a:lnTo>
                        <a:pt x="6572" y="3197"/>
                      </a:lnTo>
                      <a:lnTo>
                        <a:pt x="5945" y="3451"/>
                      </a:lnTo>
                      <a:cubicBezTo>
                        <a:pt x="6467" y="2286"/>
                        <a:pt x="6199" y="1"/>
                        <a:pt x="619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2" name="Google Shape;1632;p20"/>
                <p:cNvSpPr/>
                <p:nvPr/>
              </p:nvSpPr>
              <p:spPr>
                <a:xfrm>
                  <a:off x="3255967" y="2989439"/>
                  <a:ext cx="652512" cy="337619"/>
                </a:xfrm>
                <a:custGeom>
                  <a:rect b="b" l="l" r="r" t="t"/>
                  <a:pathLst>
                    <a:path extrusionOk="0" h="10696" w="20672">
                      <a:moveTo>
                        <a:pt x="12427" y="0"/>
                      </a:moveTo>
                      <a:lnTo>
                        <a:pt x="12427" y="15"/>
                      </a:lnTo>
                      <a:lnTo>
                        <a:pt x="12681" y="658"/>
                      </a:lnTo>
                      <a:cubicBezTo>
                        <a:pt x="12576" y="629"/>
                        <a:pt x="11042" y="273"/>
                        <a:pt x="9055" y="273"/>
                      </a:cubicBezTo>
                      <a:cubicBezTo>
                        <a:pt x="7921" y="273"/>
                        <a:pt x="6640" y="389"/>
                        <a:pt x="5392" y="747"/>
                      </a:cubicBezTo>
                      <a:lnTo>
                        <a:pt x="5407" y="762"/>
                      </a:lnTo>
                      <a:lnTo>
                        <a:pt x="5392" y="762"/>
                      </a:lnTo>
                      <a:lnTo>
                        <a:pt x="6109" y="1330"/>
                      </a:lnTo>
                      <a:cubicBezTo>
                        <a:pt x="5870" y="1434"/>
                        <a:pt x="2286" y="2943"/>
                        <a:pt x="0" y="5796"/>
                      </a:cubicBezTo>
                      <a:cubicBezTo>
                        <a:pt x="165" y="5945"/>
                        <a:pt x="1972" y="7588"/>
                        <a:pt x="4466" y="8155"/>
                      </a:cubicBezTo>
                      <a:lnTo>
                        <a:pt x="3689" y="8514"/>
                      </a:lnTo>
                      <a:cubicBezTo>
                        <a:pt x="3689" y="8514"/>
                        <a:pt x="7041" y="10001"/>
                        <a:pt x="10015" y="10001"/>
                      </a:cubicBezTo>
                      <a:cubicBezTo>
                        <a:pt x="10224" y="10001"/>
                        <a:pt x="10431" y="9993"/>
                        <a:pt x="10635" y="9978"/>
                      </a:cubicBezTo>
                      <a:lnTo>
                        <a:pt x="10635" y="9978"/>
                      </a:lnTo>
                      <a:lnTo>
                        <a:pt x="9604" y="10575"/>
                      </a:lnTo>
                      <a:cubicBezTo>
                        <a:pt x="9604" y="10575"/>
                        <a:pt x="10408" y="10695"/>
                        <a:pt x="11654" y="10695"/>
                      </a:cubicBezTo>
                      <a:cubicBezTo>
                        <a:pt x="13921" y="10695"/>
                        <a:pt x="17654" y="10297"/>
                        <a:pt x="20671" y="8051"/>
                      </a:cubicBezTo>
                      <a:lnTo>
                        <a:pt x="20671" y="8036"/>
                      </a:lnTo>
                      <a:lnTo>
                        <a:pt x="20657" y="8021"/>
                      </a:lnTo>
                      <a:lnTo>
                        <a:pt x="20642" y="7991"/>
                      </a:lnTo>
                      <a:lnTo>
                        <a:pt x="20627" y="7946"/>
                      </a:lnTo>
                      <a:lnTo>
                        <a:pt x="20612" y="7901"/>
                      </a:lnTo>
                      <a:lnTo>
                        <a:pt x="20582" y="7857"/>
                      </a:lnTo>
                      <a:lnTo>
                        <a:pt x="20567" y="7797"/>
                      </a:lnTo>
                      <a:lnTo>
                        <a:pt x="20537" y="7722"/>
                      </a:lnTo>
                      <a:lnTo>
                        <a:pt x="20507" y="7648"/>
                      </a:lnTo>
                      <a:lnTo>
                        <a:pt x="20462" y="7573"/>
                      </a:lnTo>
                      <a:lnTo>
                        <a:pt x="20418" y="7483"/>
                      </a:lnTo>
                      <a:lnTo>
                        <a:pt x="20373" y="7394"/>
                      </a:lnTo>
                      <a:lnTo>
                        <a:pt x="20328" y="7304"/>
                      </a:lnTo>
                      <a:cubicBezTo>
                        <a:pt x="20313" y="7274"/>
                        <a:pt x="20298" y="7229"/>
                        <a:pt x="20283" y="7200"/>
                      </a:cubicBezTo>
                      <a:cubicBezTo>
                        <a:pt x="19402" y="5467"/>
                        <a:pt x="17012" y="1613"/>
                        <a:pt x="1242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3" name="Google Shape;1633;p20"/>
                <p:cNvSpPr/>
                <p:nvPr/>
              </p:nvSpPr>
              <p:spPr>
                <a:xfrm>
                  <a:off x="3675560" y="3494669"/>
                  <a:ext cx="490331" cy="341123"/>
                </a:xfrm>
                <a:custGeom>
                  <a:rect b="b" l="l" r="r" t="t"/>
                  <a:pathLst>
                    <a:path extrusionOk="0" h="10807" w="15534">
                      <a:moveTo>
                        <a:pt x="1855" y="1"/>
                      </a:moveTo>
                      <a:cubicBezTo>
                        <a:pt x="1234" y="1"/>
                        <a:pt x="602" y="57"/>
                        <a:pt x="0" y="200"/>
                      </a:cubicBezTo>
                      <a:cubicBezTo>
                        <a:pt x="0" y="200"/>
                        <a:pt x="553" y="2022"/>
                        <a:pt x="2569" y="3874"/>
                      </a:cubicBezTo>
                      <a:lnTo>
                        <a:pt x="1778" y="3874"/>
                      </a:lnTo>
                      <a:cubicBezTo>
                        <a:pt x="1778" y="3874"/>
                        <a:pt x="3898" y="6787"/>
                        <a:pt x="5855" y="8071"/>
                      </a:cubicBezTo>
                      <a:lnTo>
                        <a:pt x="4959" y="7952"/>
                      </a:lnTo>
                      <a:lnTo>
                        <a:pt x="4959" y="7952"/>
                      </a:lnTo>
                      <a:cubicBezTo>
                        <a:pt x="4959" y="7952"/>
                        <a:pt x="7764" y="10807"/>
                        <a:pt x="12135" y="10807"/>
                      </a:cubicBezTo>
                      <a:cubicBezTo>
                        <a:pt x="13101" y="10807"/>
                        <a:pt x="14144" y="10667"/>
                        <a:pt x="15250" y="10326"/>
                      </a:cubicBezTo>
                      <a:cubicBezTo>
                        <a:pt x="15250" y="10326"/>
                        <a:pt x="15533" y="7593"/>
                        <a:pt x="12935" y="3575"/>
                      </a:cubicBezTo>
                      <a:lnTo>
                        <a:pt x="12785" y="4083"/>
                      </a:lnTo>
                      <a:cubicBezTo>
                        <a:pt x="12785" y="4083"/>
                        <a:pt x="9529" y="1096"/>
                        <a:pt x="6004" y="36"/>
                      </a:cubicBezTo>
                      <a:lnTo>
                        <a:pt x="6004" y="36"/>
                      </a:lnTo>
                      <a:lnTo>
                        <a:pt x="6169" y="723"/>
                      </a:lnTo>
                      <a:cubicBezTo>
                        <a:pt x="6169" y="723"/>
                        <a:pt x="4085" y="1"/>
                        <a:pt x="18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4" name="Google Shape;1634;p20"/>
                <p:cNvSpPr/>
                <p:nvPr/>
              </p:nvSpPr>
              <p:spPr>
                <a:xfrm>
                  <a:off x="3688281" y="2611322"/>
                  <a:ext cx="602544" cy="1611456"/>
                </a:xfrm>
                <a:custGeom>
                  <a:rect b="b" l="l" r="r" t="t"/>
                  <a:pathLst>
                    <a:path extrusionOk="0" h="51052" w="19089">
                      <a:moveTo>
                        <a:pt x="120" y="1"/>
                      </a:moveTo>
                      <a:lnTo>
                        <a:pt x="0" y="76"/>
                      </a:lnTo>
                      <a:cubicBezTo>
                        <a:pt x="717" y="972"/>
                        <a:pt x="1375" y="1913"/>
                        <a:pt x="2017" y="2854"/>
                      </a:cubicBezTo>
                      <a:cubicBezTo>
                        <a:pt x="2674" y="3795"/>
                        <a:pt x="3286" y="4780"/>
                        <a:pt x="3869" y="5751"/>
                      </a:cubicBezTo>
                      <a:cubicBezTo>
                        <a:pt x="5064" y="7693"/>
                        <a:pt x="6184" y="9694"/>
                        <a:pt x="7229" y="11740"/>
                      </a:cubicBezTo>
                      <a:cubicBezTo>
                        <a:pt x="9291" y="15818"/>
                        <a:pt x="11098" y="20045"/>
                        <a:pt x="12636" y="24361"/>
                      </a:cubicBezTo>
                      <a:cubicBezTo>
                        <a:pt x="12830" y="24884"/>
                        <a:pt x="13010" y="25437"/>
                        <a:pt x="13204" y="25974"/>
                      </a:cubicBezTo>
                      <a:cubicBezTo>
                        <a:pt x="13398" y="26527"/>
                        <a:pt x="13592" y="27065"/>
                        <a:pt x="13756" y="27602"/>
                      </a:cubicBezTo>
                      <a:lnTo>
                        <a:pt x="14279" y="29245"/>
                      </a:lnTo>
                      <a:lnTo>
                        <a:pt x="14772" y="30888"/>
                      </a:lnTo>
                      <a:lnTo>
                        <a:pt x="15011" y="31710"/>
                      </a:lnTo>
                      <a:lnTo>
                        <a:pt x="15250" y="32531"/>
                      </a:lnTo>
                      <a:lnTo>
                        <a:pt x="15698" y="34189"/>
                      </a:lnTo>
                      <a:lnTo>
                        <a:pt x="16116" y="35847"/>
                      </a:lnTo>
                      <a:lnTo>
                        <a:pt x="16325" y="36683"/>
                      </a:lnTo>
                      <a:lnTo>
                        <a:pt x="16505" y="37520"/>
                      </a:lnTo>
                      <a:cubicBezTo>
                        <a:pt x="17535" y="41986"/>
                        <a:pt x="18342" y="46511"/>
                        <a:pt x="18879" y="51052"/>
                      </a:cubicBezTo>
                      <a:lnTo>
                        <a:pt x="19088" y="51022"/>
                      </a:lnTo>
                      <a:cubicBezTo>
                        <a:pt x="18536" y="46466"/>
                        <a:pt x="17729" y="41941"/>
                        <a:pt x="16684" y="37490"/>
                      </a:cubicBezTo>
                      <a:lnTo>
                        <a:pt x="16505" y="36653"/>
                      </a:lnTo>
                      <a:lnTo>
                        <a:pt x="16295" y="35817"/>
                      </a:lnTo>
                      <a:lnTo>
                        <a:pt x="15862" y="34144"/>
                      </a:lnTo>
                      <a:lnTo>
                        <a:pt x="15414" y="32471"/>
                      </a:lnTo>
                      <a:lnTo>
                        <a:pt x="15175" y="31650"/>
                      </a:lnTo>
                      <a:lnTo>
                        <a:pt x="14936" y="30828"/>
                      </a:lnTo>
                      <a:lnTo>
                        <a:pt x="14443" y="29186"/>
                      </a:lnTo>
                      <a:lnTo>
                        <a:pt x="13921" y="27558"/>
                      </a:lnTo>
                      <a:cubicBezTo>
                        <a:pt x="13741" y="27005"/>
                        <a:pt x="13562" y="26452"/>
                        <a:pt x="13368" y="25915"/>
                      </a:cubicBezTo>
                      <a:cubicBezTo>
                        <a:pt x="13189" y="25377"/>
                        <a:pt x="13010" y="24839"/>
                        <a:pt x="12800" y="24302"/>
                      </a:cubicBezTo>
                      <a:cubicBezTo>
                        <a:pt x="11247" y="19985"/>
                        <a:pt x="9425" y="15758"/>
                        <a:pt x="7349" y="11681"/>
                      </a:cubicBezTo>
                      <a:cubicBezTo>
                        <a:pt x="6303" y="9649"/>
                        <a:pt x="5183" y="7648"/>
                        <a:pt x="3988" y="5676"/>
                      </a:cubicBezTo>
                      <a:cubicBezTo>
                        <a:pt x="3391" y="4706"/>
                        <a:pt x="2779" y="3735"/>
                        <a:pt x="2136" y="2779"/>
                      </a:cubicBezTo>
                      <a:cubicBezTo>
                        <a:pt x="1494" y="1838"/>
                        <a:pt x="822" y="897"/>
                        <a:pt x="1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5" name="Google Shape;1635;p20"/>
                <p:cNvSpPr/>
                <p:nvPr/>
              </p:nvSpPr>
              <p:spPr>
                <a:xfrm>
                  <a:off x="3347884" y="3087985"/>
                  <a:ext cx="723722" cy="239515"/>
                </a:xfrm>
                <a:custGeom>
                  <a:rect b="b" l="l" r="r" t="t"/>
                  <a:pathLst>
                    <a:path extrusionOk="0" fill="none" h="7588" w="22928">
                      <a:moveTo>
                        <a:pt x="22927" y="7587"/>
                      </a:moveTo>
                      <a:cubicBezTo>
                        <a:pt x="22927" y="7587"/>
                        <a:pt x="11785" y="0"/>
                        <a:pt x="1" y="227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6" name="Google Shape;1636;p20"/>
                <p:cNvSpPr/>
                <p:nvPr/>
              </p:nvSpPr>
              <p:spPr>
                <a:xfrm>
                  <a:off x="4023470" y="2831962"/>
                  <a:ext cx="318270" cy="431430"/>
                </a:xfrm>
                <a:custGeom>
                  <a:rect b="b" l="l" r="r" t="t"/>
                  <a:pathLst>
                    <a:path extrusionOk="0" h="13668" w="10083">
                      <a:moveTo>
                        <a:pt x="9933" y="3376"/>
                      </a:moveTo>
                      <a:cubicBezTo>
                        <a:pt x="9933" y="3376"/>
                        <a:pt x="9933" y="3376"/>
                        <a:pt x="9933" y="3376"/>
                      </a:cubicBezTo>
                      <a:lnTo>
                        <a:pt x="9933" y="3376"/>
                      </a:lnTo>
                      <a:lnTo>
                        <a:pt x="9933" y="3376"/>
                      </a:lnTo>
                      <a:close/>
                      <a:moveTo>
                        <a:pt x="9739" y="1"/>
                      </a:moveTo>
                      <a:lnTo>
                        <a:pt x="9739" y="1"/>
                      </a:lnTo>
                      <a:cubicBezTo>
                        <a:pt x="6976" y="270"/>
                        <a:pt x="4526" y="1987"/>
                        <a:pt x="4526" y="1987"/>
                      </a:cubicBezTo>
                      <a:lnTo>
                        <a:pt x="4467" y="1300"/>
                      </a:lnTo>
                      <a:cubicBezTo>
                        <a:pt x="2420" y="3048"/>
                        <a:pt x="1450" y="5751"/>
                        <a:pt x="1450" y="5751"/>
                      </a:cubicBezTo>
                      <a:lnTo>
                        <a:pt x="1151" y="5333"/>
                      </a:lnTo>
                      <a:lnTo>
                        <a:pt x="1151" y="5333"/>
                      </a:lnTo>
                      <a:cubicBezTo>
                        <a:pt x="1" y="9859"/>
                        <a:pt x="2764" y="13667"/>
                        <a:pt x="2764" y="13667"/>
                      </a:cubicBezTo>
                      <a:cubicBezTo>
                        <a:pt x="6811" y="12174"/>
                        <a:pt x="8798" y="7858"/>
                        <a:pt x="8798" y="7857"/>
                      </a:cubicBezTo>
                      <a:lnTo>
                        <a:pt x="8798" y="7857"/>
                      </a:lnTo>
                      <a:lnTo>
                        <a:pt x="8006" y="8260"/>
                      </a:lnTo>
                      <a:cubicBezTo>
                        <a:pt x="9406" y="6444"/>
                        <a:pt x="9915" y="3397"/>
                        <a:pt x="9933" y="3376"/>
                      </a:cubicBezTo>
                      <a:lnTo>
                        <a:pt x="9933" y="3376"/>
                      </a:lnTo>
                      <a:lnTo>
                        <a:pt x="9395" y="3705"/>
                      </a:lnTo>
                      <a:cubicBezTo>
                        <a:pt x="10082" y="1853"/>
                        <a:pt x="9739" y="1"/>
                        <a:pt x="973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7" name="Google Shape;1637;p20"/>
                <p:cNvSpPr/>
                <p:nvPr/>
              </p:nvSpPr>
              <p:spPr>
                <a:xfrm>
                  <a:off x="4090893" y="2884296"/>
                  <a:ext cx="194756" cy="513436"/>
                </a:xfrm>
                <a:custGeom>
                  <a:rect b="b" l="l" r="r" t="t"/>
                  <a:pathLst>
                    <a:path extrusionOk="0" fill="none" h="16266" w="6170">
                      <a:moveTo>
                        <a:pt x="180" y="16266"/>
                      </a:moveTo>
                      <a:cubicBezTo>
                        <a:pt x="180" y="16266"/>
                        <a:pt x="1" y="6334"/>
                        <a:pt x="6169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8" name="Google Shape;1638;p20"/>
                <p:cNvSpPr/>
                <p:nvPr/>
              </p:nvSpPr>
              <p:spPr>
                <a:xfrm>
                  <a:off x="3751443" y="3534914"/>
                  <a:ext cx="495065" cy="419625"/>
                </a:xfrm>
                <a:custGeom>
                  <a:rect b="b" l="l" r="r" t="t"/>
                  <a:pathLst>
                    <a:path extrusionOk="0" fill="none" h="13294" w="15684">
                      <a:moveTo>
                        <a:pt x="1" y="0"/>
                      </a:moveTo>
                      <a:cubicBezTo>
                        <a:pt x="1" y="0"/>
                        <a:pt x="13368" y="6781"/>
                        <a:pt x="15683" y="1329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9" name="Google Shape;1639;p20"/>
                <p:cNvSpPr/>
                <p:nvPr/>
              </p:nvSpPr>
              <p:spPr>
                <a:xfrm>
                  <a:off x="4225265" y="3427404"/>
                  <a:ext cx="260727" cy="608699"/>
                </a:xfrm>
                <a:custGeom>
                  <a:rect b="b" l="l" r="r" t="t"/>
                  <a:pathLst>
                    <a:path extrusionOk="0" fill="none" h="19284" w="8260">
                      <a:moveTo>
                        <a:pt x="8260" y="1"/>
                      </a:moveTo>
                      <a:cubicBezTo>
                        <a:pt x="8260" y="1"/>
                        <a:pt x="0" y="12502"/>
                        <a:pt x="1180" y="1928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0" name="Google Shape;1640;p20"/>
                <p:cNvSpPr/>
                <p:nvPr/>
              </p:nvSpPr>
              <p:spPr>
                <a:xfrm>
                  <a:off x="3786827" y="3358119"/>
                  <a:ext cx="384714" cy="273479"/>
                </a:xfrm>
                <a:custGeom>
                  <a:rect b="b" l="l" r="r" t="t"/>
                  <a:pathLst>
                    <a:path extrusionOk="0" fill="none" h="8664" w="12188">
                      <a:moveTo>
                        <a:pt x="12188" y="866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1" name="Google Shape;1641;p20"/>
                <p:cNvSpPr/>
                <p:nvPr/>
              </p:nvSpPr>
              <p:spPr>
                <a:xfrm>
                  <a:off x="3934835" y="3380751"/>
                  <a:ext cx="22664" cy="98546"/>
                </a:xfrm>
                <a:custGeom>
                  <a:rect b="b" l="l" r="r" t="t"/>
                  <a:pathLst>
                    <a:path extrusionOk="0" fill="none" h="3122" w="718">
                      <a:moveTo>
                        <a:pt x="1" y="0"/>
                      </a:moveTo>
                      <a:lnTo>
                        <a:pt x="718" y="312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2" name="Google Shape;1642;p20"/>
                <p:cNvSpPr/>
                <p:nvPr/>
              </p:nvSpPr>
              <p:spPr>
                <a:xfrm>
                  <a:off x="4149824" y="3259099"/>
                  <a:ext cx="148545" cy="298479"/>
                </a:xfrm>
                <a:custGeom>
                  <a:rect b="b" l="l" r="r" t="t"/>
                  <a:pathLst>
                    <a:path extrusionOk="0" fill="none" h="9456" w="4706">
                      <a:moveTo>
                        <a:pt x="1" y="9455"/>
                      </a:moveTo>
                      <a:cubicBezTo>
                        <a:pt x="1" y="9455"/>
                        <a:pt x="2286" y="2420"/>
                        <a:pt x="4705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3" name="Google Shape;1643;p20"/>
                <p:cNvSpPr/>
                <p:nvPr/>
              </p:nvSpPr>
              <p:spPr>
                <a:xfrm>
                  <a:off x="4182841" y="3523582"/>
                  <a:ext cx="68370" cy="149965"/>
                </a:xfrm>
                <a:custGeom>
                  <a:rect b="b" l="l" r="r" t="t"/>
                  <a:pathLst>
                    <a:path extrusionOk="0" fill="none" h="4751" w="2166">
                      <a:moveTo>
                        <a:pt x="0" y="4750"/>
                      </a:moveTo>
                      <a:lnTo>
                        <a:pt x="216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4" name="Google Shape;1644;p20"/>
                <p:cNvSpPr/>
                <p:nvPr/>
              </p:nvSpPr>
              <p:spPr>
                <a:xfrm>
                  <a:off x="4212071" y="3533494"/>
                  <a:ext cx="11805" cy="50472"/>
                </a:xfrm>
                <a:custGeom>
                  <a:rect b="b" l="l" r="r" t="t"/>
                  <a:pathLst>
                    <a:path extrusionOk="0" fill="none" h="1599" w="374">
                      <a:moveTo>
                        <a:pt x="0" y="0"/>
                      </a:moveTo>
                      <a:lnTo>
                        <a:pt x="374" y="159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5" name="Google Shape;1645;p20"/>
                <p:cNvSpPr/>
                <p:nvPr/>
              </p:nvSpPr>
              <p:spPr>
                <a:xfrm>
                  <a:off x="3668963" y="3201588"/>
                  <a:ext cx="138160" cy="48137"/>
                </a:xfrm>
                <a:custGeom>
                  <a:rect b="b" l="l" r="r" t="t"/>
                  <a:pathLst>
                    <a:path extrusionOk="0" fill="none" h="1525" w="4377">
                      <a:moveTo>
                        <a:pt x="4376" y="1"/>
                      </a:moveTo>
                      <a:lnTo>
                        <a:pt x="0" y="152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6" name="Google Shape;1646;p20"/>
                <p:cNvSpPr/>
                <p:nvPr/>
              </p:nvSpPr>
              <p:spPr>
                <a:xfrm>
                  <a:off x="4101751" y="3068636"/>
                  <a:ext cx="28314" cy="98577"/>
                </a:xfrm>
                <a:custGeom>
                  <a:rect b="b" l="l" r="r" t="t"/>
                  <a:pathLst>
                    <a:path extrusionOk="0" fill="none" h="3123" w="897">
                      <a:moveTo>
                        <a:pt x="896" y="312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7" name="Google Shape;1647;p20"/>
                <p:cNvSpPr/>
                <p:nvPr/>
              </p:nvSpPr>
              <p:spPr>
                <a:xfrm>
                  <a:off x="4178580" y="3003107"/>
                  <a:ext cx="91033" cy="35384"/>
                </a:xfrm>
                <a:custGeom>
                  <a:rect b="b" l="l" r="r" t="t"/>
                  <a:pathLst>
                    <a:path extrusionOk="0" fill="none" h="1121" w="2884">
                      <a:moveTo>
                        <a:pt x="2883" y="1"/>
                      </a:moveTo>
                      <a:lnTo>
                        <a:pt x="1" y="112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8" name="Google Shape;1648;p20"/>
                <p:cNvSpPr/>
                <p:nvPr/>
              </p:nvSpPr>
              <p:spPr>
                <a:xfrm>
                  <a:off x="4309638" y="3719727"/>
                  <a:ext cx="96210" cy="48105"/>
                </a:xfrm>
                <a:custGeom>
                  <a:rect b="b" l="l" r="r" t="t"/>
                  <a:pathLst>
                    <a:path extrusionOk="0" fill="none" h="1524" w="3048">
                      <a:moveTo>
                        <a:pt x="3048" y="0"/>
                      </a:moveTo>
                      <a:lnTo>
                        <a:pt x="1" y="152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9" name="Google Shape;1649;p20"/>
                <p:cNvSpPr/>
                <p:nvPr/>
              </p:nvSpPr>
              <p:spPr>
                <a:xfrm>
                  <a:off x="4368570" y="3540091"/>
                  <a:ext cx="14173" cy="66034"/>
                </a:xfrm>
                <a:custGeom>
                  <a:rect b="b" l="l" r="r" t="t"/>
                  <a:pathLst>
                    <a:path extrusionOk="0" fill="none" h="2092" w="449">
                      <a:moveTo>
                        <a:pt x="1" y="1"/>
                      </a:moveTo>
                      <a:lnTo>
                        <a:pt x="449" y="209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0" name="Google Shape;1650;p20"/>
                <p:cNvSpPr/>
                <p:nvPr/>
              </p:nvSpPr>
              <p:spPr>
                <a:xfrm>
                  <a:off x="3969746" y="3756500"/>
                  <a:ext cx="130616" cy="10385"/>
                </a:xfrm>
                <a:custGeom>
                  <a:rect b="b" l="l" r="r" t="t"/>
                  <a:pathLst>
                    <a:path extrusionOk="0" fill="none" h="329" w="4138">
                      <a:moveTo>
                        <a:pt x="4137" y="3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1" name="Google Shape;1651;p20"/>
                <p:cNvSpPr/>
                <p:nvPr/>
              </p:nvSpPr>
              <p:spPr>
                <a:xfrm>
                  <a:off x="3956994" y="3585355"/>
                  <a:ext cx="19854" cy="86299"/>
                </a:xfrm>
                <a:custGeom>
                  <a:rect b="b" l="l" r="r" t="t"/>
                  <a:pathLst>
                    <a:path extrusionOk="0" fill="none" h="2734" w="629">
                      <a:moveTo>
                        <a:pt x="1" y="0"/>
                      </a:moveTo>
                      <a:lnTo>
                        <a:pt x="628" y="273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2" name="Google Shape;1652;p20"/>
                <p:cNvSpPr/>
                <p:nvPr/>
              </p:nvSpPr>
              <p:spPr>
                <a:xfrm>
                  <a:off x="3783513" y="2922490"/>
                  <a:ext cx="124966" cy="38225"/>
                </a:xfrm>
                <a:custGeom>
                  <a:rect b="b" l="l" r="r" t="t"/>
                  <a:pathLst>
                    <a:path extrusionOk="0" fill="none" h="1211" w="3959">
                      <a:moveTo>
                        <a:pt x="3958" y="121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3" name="Google Shape;1653;p20"/>
                <p:cNvSpPr/>
                <p:nvPr/>
              </p:nvSpPr>
              <p:spPr>
                <a:xfrm>
                  <a:off x="3824042" y="2697621"/>
                  <a:ext cx="32102" cy="111740"/>
                </a:xfrm>
                <a:custGeom>
                  <a:rect b="b" l="l" r="r" t="t"/>
                  <a:pathLst>
                    <a:path extrusionOk="0" fill="none" h="3540" w="1017">
                      <a:moveTo>
                        <a:pt x="1017" y="0"/>
                      </a:moveTo>
                      <a:lnTo>
                        <a:pt x="1" y="354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54" name="Google Shape;1654;p20"/>
              <p:cNvSpPr/>
              <p:nvPr/>
            </p:nvSpPr>
            <p:spPr>
              <a:xfrm rot="10800000">
                <a:off x="233174" y="3446787"/>
                <a:ext cx="215061" cy="165143"/>
              </a:xfrm>
              <a:custGeom>
                <a:rect b="b" l="l" r="r" t="t"/>
                <a:pathLst>
                  <a:path extrusionOk="0" fill="none" h="4347" w="5661">
                    <a:moveTo>
                      <a:pt x="5661" y="4347"/>
                    </a:moveTo>
                    <a:cubicBezTo>
                      <a:pt x="5661" y="4347"/>
                      <a:pt x="1150" y="762"/>
                      <a:pt x="702" y="1"/>
                    </a:cubicBezTo>
                    <a:moveTo>
                      <a:pt x="0" y="2181"/>
                    </a:moveTo>
                    <a:lnTo>
                      <a:pt x="3017" y="218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55" name="Google Shape;165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type="title"/>
          </p:nvPr>
        </p:nvSpPr>
        <p:spPr>
          <a:xfrm>
            <a:off x="4337525" y="2216763"/>
            <a:ext cx="40932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0" name="Google Shape;150;p3"/>
          <p:cNvSpPr txBox="1"/>
          <p:nvPr>
            <p:ph hasCustomPrompt="1" idx="2" type="title"/>
          </p:nvPr>
        </p:nvSpPr>
        <p:spPr>
          <a:xfrm>
            <a:off x="7182425" y="1363238"/>
            <a:ext cx="12483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1" name="Google Shape;151;p3"/>
          <p:cNvSpPr txBox="1"/>
          <p:nvPr>
            <p:ph idx="1" type="subTitle"/>
          </p:nvPr>
        </p:nvSpPr>
        <p:spPr>
          <a:xfrm>
            <a:off x="5786525" y="3066875"/>
            <a:ext cx="26442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2" name="Google Shape;152;p3"/>
          <p:cNvGrpSpPr/>
          <p:nvPr/>
        </p:nvGrpSpPr>
        <p:grpSpPr>
          <a:xfrm>
            <a:off x="-766190" y="548787"/>
            <a:ext cx="10540232" cy="4738912"/>
            <a:chOff x="-766190" y="548787"/>
            <a:chExt cx="10540232" cy="4738912"/>
          </a:xfrm>
        </p:grpSpPr>
        <p:grpSp>
          <p:nvGrpSpPr>
            <p:cNvPr id="153" name="Google Shape;153;p3"/>
            <p:cNvGrpSpPr/>
            <p:nvPr/>
          </p:nvGrpSpPr>
          <p:grpSpPr>
            <a:xfrm>
              <a:off x="7481743" y="3140185"/>
              <a:ext cx="2292299" cy="2147514"/>
              <a:chOff x="7481743" y="3140185"/>
              <a:chExt cx="2292299" cy="2147514"/>
            </a:xfrm>
          </p:grpSpPr>
          <p:grpSp>
            <p:nvGrpSpPr>
              <p:cNvPr id="154" name="Google Shape;154;p3"/>
              <p:cNvGrpSpPr/>
              <p:nvPr/>
            </p:nvGrpSpPr>
            <p:grpSpPr>
              <a:xfrm rot="3011841">
                <a:off x="7572522" y="4638588"/>
                <a:ext cx="592669" cy="513924"/>
                <a:chOff x="6855700" y="5304375"/>
                <a:chExt cx="168425" cy="146050"/>
              </a:xfrm>
            </p:grpSpPr>
            <p:sp>
              <p:nvSpPr>
                <p:cNvPr id="155" name="Google Shape;155;p3"/>
                <p:cNvSpPr/>
                <p:nvPr/>
              </p:nvSpPr>
              <p:spPr>
                <a:xfrm>
                  <a:off x="6933725" y="5304375"/>
                  <a:ext cx="90400" cy="127375"/>
                </a:xfrm>
                <a:custGeom>
                  <a:rect b="b" l="l" r="r" t="t"/>
                  <a:pathLst>
                    <a:path extrusionOk="0" h="5095" w="3616">
                      <a:moveTo>
                        <a:pt x="703" y="1539"/>
                      </a:moveTo>
                      <a:cubicBezTo>
                        <a:pt x="762" y="1539"/>
                        <a:pt x="852" y="1599"/>
                        <a:pt x="852" y="1689"/>
                      </a:cubicBezTo>
                      <a:lnTo>
                        <a:pt x="852" y="1883"/>
                      </a:lnTo>
                      <a:cubicBezTo>
                        <a:pt x="852" y="1980"/>
                        <a:pt x="777" y="2029"/>
                        <a:pt x="703" y="2029"/>
                      </a:cubicBezTo>
                      <a:cubicBezTo>
                        <a:pt x="628" y="2029"/>
                        <a:pt x="553" y="1980"/>
                        <a:pt x="553" y="1883"/>
                      </a:cubicBezTo>
                      <a:lnTo>
                        <a:pt x="553" y="1689"/>
                      </a:lnTo>
                      <a:cubicBezTo>
                        <a:pt x="568" y="1599"/>
                        <a:pt x="613" y="1539"/>
                        <a:pt x="703" y="1539"/>
                      </a:cubicBezTo>
                      <a:close/>
                      <a:moveTo>
                        <a:pt x="2071" y="2155"/>
                      </a:moveTo>
                      <a:cubicBezTo>
                        <a:pt x="2144" y="2155"/>
                        <a:pt x="2219" y="2204"/>
                        <a:pt x="2226" y="2301"/>
                      </a:cubicBezTo>
                      <a:cubicBezTo>
                        <a:pt x="2226" y="2376"/>
                        <a:pt x="2226" y="2436"/>
                        <a:pt x="2241" y="2495"/>
                      </a:cubicBezTo>
                      <a:cubicBezTo>
                        <a:pt x="2241" y="2570"/>
                        <a:pt x="2151" y="2645"/>
                        <a:pt x="2092" y="2645"/>
                      </a:cubicBezTo>
                      <a:cubicBezTo>
                        <a:pt x="2002" y="2645"/>
                        <a:pt x="1942" y="2570"/>
                        <a:pt x="1927" y="2495"/>
                      </a:cubicBezTo>
                      <a:cubicBezTo>
                        <a:pt x="1927" y="2421"/>
                        <a:pt x="1927" y="2376"/>
                        <a:pt x="1927" y="2301"/>
                      </a:cubicBezTo>
                      <a:cubicBezTo>
                        <a:pt x="1927" y="2204"/>
                        <a:pt x="1998" y="2155"/>
                        <a:pt x="2071" y="2155"/>
                      </a:cubicBezTo>
                      <a:close/>
                      <a:moveTo>
                        <a:pt x="538" y="1"/>
                      </a:moveTo>
                      <a:lnTo>
                        <a:pt x="538" y="1"/>
                      </a:lnTo>
                      <a:cubicBezTo>
                        <a:pt x="538" y="1"/>
                        <a:pt x="1" y="1988"/>
                        <a:pt x="807" y="3526"/>
                      </a:cubicBezTo>
                      <a:cubicBezTo>
                        <a:pt x="852" y="3496"/>
                        <a:pt x="912" y="3466"/>
                        <a:pt x="986" y="3466"/>
                      </a:cubicBezTo>
                      <a:cubicBezTo>
                        <a:pt x="1315" y="3466"/>
                        <a:pt x="1375" y="3899"/>
                        <a:pt x="1151" y="4049"/>
                      </a:cubicBezTo>
                      <a:cubicBezTo>
                        <a:pt x="1524" y="4497"/>
                        <a:pt x="2077" y="4885"/>
                        <a:pt x="2853" y="5094"/>
                      </a:cubicBezTo>
                      <a:cubicBezTo>
                        <a:pt x="2853" y="5079"/>
                        <a:pt x="3615" y="3123"/>
                        <a:pt x="2271" y="1375"/>
                      </a:cubicBezTo>
                      <a:cubicBezTo>
                        <a:pt x="2226" y="1420"/>
                        <a:pt x="2151" y="1465"/>
                        <a:pt x="2077" y="1465"/>
                      </a:cubicBezTo>
                      <a:cubicBezTo>
                        <a:pt x="1748" y="1465"/>
                        <a:pt x="1703" y="1091"/>
                        <a:pt x="1868" y="927"/>
                      </a:cubicBezTo>
                      <a:cubicBezTo>
                        <a:pt x="1524" y="598"/>
                        <a:pt x="1076" y="270"/>
                        <a:pt x="53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3"/>
                <p:cNvSpPr/>
                <p:nvPr/>
              </p:nvSpPr>
              <p:spPr>
                <a:xfrm>
                  <a:off x="6855700" y="5397900"/>
                  <a:ext cx="118375" cy="52525"/>
                </a:xfrm>
                <a:custGeom>
                  <a:rect b="b" l="l" r="r" t="t"/>
                  <a:pathLst>
                    <a:path extrusionOk="0" h="2101" w="4735">
                      <a:moveTo>
                        <a:pt x="2267" y="212"/>
                      </a:moveTo>
                      <a:cubicBezTo>
                        <a:pt x="2317" y="212"/>
                        <a:pt x="2364" y="242"/>
                        <a:pt x="2405" y="293"/>
                      </a:cubicBezTo>
                      <a:cubicBezTo>
                        <a:pt x="2435" y="323"/>
                        <a:pt x="2494" y="367"/>
                        <a:pt x="2524" y="412"/>
                      </a:cubicBezTo>
                      <a:cubicBezTo>
                        <a:pt x="2628" y="528"/>
                        <a:pt x="2526" y="679"/>
                        <a:pt x="2413" y="679"/>
                      </a:cubicBezTo>
                      <a:cubicBezTo>
                        <a:pt x="2380" y="679"/>
                        <a:pt x="2346" y="667"/>
                        <a:pt x="2315" y="636"/>
                      </a:cubicBezTo>
                      <a:cubicBezTo>
                        <a:pt x="2255" y="576"/>
                        <a:pt x="2181" y="502"/>
                        <a:pt x="2151" y="442"/>
                      </a:cubicBezTo>
                      <a:cubicBezTo>
                        <a:pt x="2106" y="367"/>
                        <a:pt x="2136" y="278"/>
                        <a:pt x="2196" y="233"/>
                      </a:cubicBezTo>
                      <a:cubicBezTo>
                        <a:pt x="2220" y="219"/>
                        <a:pt x="2244" y="212"/>
                        <a:pt x="2267" y="212"/>
                      </a:cubicBezTo>
                      <a:close/>
                      <a:moveTo>
                        <a:pt x="2069" y="1"/>
                      </a:moveTo>
                      <a:cubicBezTo>
                        <a:pt x="1464" y="1"/>
                        <a:pt x="769" y="175"/>
                        <a:pt x="0" y="651"/>
                      </a:cubicBezTo>
                      <a:cubicBezTo>
                        <a:pt x="0" y="651"/>
                        <a:pt x="1061" y="1712"/>
                        <a:pt x="2345" y="2010"/>
                      </a:cubicBezTo>
                      <a:cubicBezTo>
                        <a:pt x="2360" y="1876"/>
                        <a:pt x="2465" y="1771"/>
                        <a:pt x="2629" y="1771"/>
                      </a:cubicBezTo>
                      <a:cubicBezTo>
                        <a:pt x="2838" y="1771"/>
                        <a:pt x="2928" y="1936"/>
                        <a:pt x="2928" y="2100"/>
                      </a:cubicBezTo>
                      <a:cubicBezTo>
                        <a:pt x="2949" y="2100"/>
                        <a:pt x="2970" y="2101"/>
                        <a:pt x="2991" y="2101"/>
                      </a:cubicBezTo>
                      <a:cubicBezTo>
                        <a:pt x="3570" y="2101"/>
                        <a:pt x="4187" y="1900"/>
                        <a:pt x="4735" y="1338"/>
                      </a:cubicBezTo>
                      <a:cubicBezTo>
                        <a:pt x="4735" y="1338"/>
                        <a:pt x="3744" y="1"/>
                        <a:pt x="20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3"/>
                <p:cNvSpPr/>
                <p:nvPr/>
              </p:nvSpPr>
              <p:spPr>
                <a:xfrm>
                  <a:off x="6881450" y="5340975"/>
                  <a:ext cx="135575" cy="109050"/>
                </a:xfrm>
                <a:custGeom>
                  <a:rect b="b" l="l" r="r" t="t"/>
                  <a:pathLst>
                    <a:path extrusionOk="0" fill="none" h="4362" w="5423">
                      <a:moveTo>
                        <a:pt x="1" y="3033"/>
                      </a:moveTo>
                      <a:cubicBezTo>
                        <a:pt x="1" y="3033"/>
                        <a:pt x="4840" y="3854"/>
                        <a:pt x="5169" y="3839"/>
                      </a:cubicBezTo>
                      <a:moveTo>
                        <a:pt x="5422" y="4362"/>
                      </a:moveTo>
                      <a:cubicBezTo>
                        <a:pt x="5422" y="4362"/>
                        <a:pt x="3570" y="1196"/>
                        <a:pt x="3197" y="1"/>
                      </a:cubicBezTo>
                      <a:moveTo>
                        <a:pt x="2883" y="942"/>
                      </a:moveTo>
                      <a:lnTo>
                        <a:pt x="3779" y="1315"/>
                      </a:lnTo>
                      <a:moveTo>
                        <a:pt x="4556" y="1166"/>
                      </a:moveTo>
                      <a:lnTo>
                        <a:pt x="4467" y="2644"/>
                      </a:lnTo>
                      <a:moveTo>
                        <a:pt x="1106" y="3212"/>
                      </a:moveTo>
                      <a:lnTo>
                        <a:pt x="494" y="3436"/>
                      </a:lnTo>
                      <a:moveTo>
                        <a:pt x="1898" y="2988"/>
                      </a:moveTo>
                      <a:lnTo>
                        <a:pt x="2211" y="3033"/>
                      </a:lnTo>
                      <a:moveTo>
                        <a:pt x="2092" y="2809"/>
                      </a:moveTo>
                      <a:lnTo>
                        <a:pt x="2465" y="345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8" name="Google Shape;158;p3"/>
              <p:cNvGrpSpPr/>
              <p:nvPr/>
            </p:nvGrpSpPr>
            <p:grpSpPr>
              <a:xfrm flipH="1" rot="10800000">
                <a:off x="8177197" y="3140185"/>
                <a:ext cx="1596845" cy="2098007"/>
                <a:chOff x="3255967" y="2507600"/>
                <a:chExt cx="1305465" cy="1715179"/>
              </a:xfrm>
            </p:grpSpPr>
            <p:sp>
              <p:nvSpPr>
                <p:cNvPr id="159" name="Google Shape;159;p3"/>
                <p:cNvSpPr/>
                <p:nvPr/>
              </p:nvSpPr>
              <p:spPr>
                <a:xfrm>
                  <a:off x="4191774" y="3356698"/>
                  <a:ext cx="369658" cy="519086"/>
                </a:xfrm>
                <a:custGeom>
                  <a:rect b="b" l="l" r="r" t="t"/>
                  <a:pathLst>
                    <a:path extrusionOk="0" h="16445" w="11711">
                      <a:moveTo>
                        <a:pt x="10695" y="0"/>
                      </a:moveTo>
                      <a:cubicBezTo>
                        <a:pt x="10695" y="0"/>
                        <a:pt x="8962" y="777"/>
                        <a:pt x="7394" y="3032"/>
                      </a:cubicBezTo>
                      <a:lnTo>
                        <a:pt x="7290" y="2256"/>
                      </a:lnTo>
                      <a:cubicBezTo>
                        <a:pt x="7290" y="2256"/>
                        <a:pt x="4691" y="4735"/>
                        <a:pt x="3660" y="6841"/>
                      </a:cubicBezTo>
                      <a:lnTo>
                        <a:pt x="3660" y="5945"/>
                      </a:lnTo>
                      <a:cubicBezTo>
                        <a:pt x="3660" y="5945"/>
                        <a:pt x="1" y="10635"/>
                        <a:pt x="2674" y="16445"/>
                      </a:cubicBezTo>
                      <a:cubicBezTo>
                        <a:pt x="2674" y="16445"/>
                        <a:pt x="5423" y="16370"/>
                        <a:pt x="9067" y="13249"/>
                      </a:cubicBezTo>
                      <a:lnTo>
                        <a:pt x="8529" y="13174"/>
                      </a:lnTo>
                      <a:cubicBezTo>
                        <a:pt x="8529" y="13174"/>
                        <a:pt x="11053" y="9559"/>
                        <a:pt x="11666" y="5930"/>
                      </a:cubicBezTo>
                      <a:lnTo>
                        <a:pt x="11666" y="5930"/>
                      </a:lnTo>
                      <a:lnTo>
                        <a:pt x="11009" y="6184"/>
                      </a:lnTo>
                      <a:cubicBezTo>
                        <a:pt x="11009" y="6184"/>
                        <a:pt x="11711" y="2659"/>
                        <a:pt x="106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3567576" y="2507600"/>
                  <a:ext cx="429537" cy="595474"/>
                </a:xfrm>
                <a:custGeom>
                  <a:rect b="b" l="l" r="r" t="t"/>
                  <a:pathLst>
                    <a:path extrusionOk="0" h="18865" w="13608">
                      <a:moveTo>
                        <a:pt x="1300" y="1"/>
                      </a:moveTo>
                      <a:lnTo>
                        <a:pt x="1315" y="31"/>
                      </a:lnTo>
                      <a:lnTo>
                        <a:pt x="1300" y="16"/>
                      </a:lnTo>
                      <a:cubicBezTo>
                        <a:pt x="1106" y="554"/>
                        <a:pt x="1211" y="2779"/>
                        <a:pt x="1211" y="2779"/>
                      </a:cubicBezTo>
                      <a:lnTo>
                        <a:pt x="539" y="2421"/>
                      </a:lnTo>
                      <a:lnTo>
                        <a:pt x="539" y="2421"/>
                      </a:lnTo>
                      <a:cubicBezTo>
                        <a:pt x="434" y="3317"/>
                        <a:pt x="1255" y="6408"/>
                        <a:pt x="1270" y="6513"/>
                      </a:cubicBezTo>
                      <a:lnTo>
                        <a:pt x="1" y="6080"/>
                      </a:lnTo>
                      <a:lnTo>
                        <a:pt x="1" y="6080"/>
                      </a:lnTo>
                      <a:cubicBezTo>
                        <a:pt x="583" y="8783"/>
                        <a:pt x="4332" y="13309"/>
                        <a:pt x="4332" y="13309"/>
                      </a:cubicBezTo>
                      <a:lnTo>
                        <a:pt x="3152" y="13488"/>
                      </a:lnTo>
                      <a:cubicBezTo>
                        <a:pt x="6677" y="17924"/>
                        <a:pt x="12995" y="18865"/>
                        <a:pt x="12995" y="18865"/>
                      </a:cubicBezTo>
                      <a:cubicBezTo>
                        <a:pt x="13010" y="18820"/>
                        <a:pt x="13040" y="18775"/>
                        <a:pt x="13055" y="18731"/>
                      </a:cubicBezTo>
                      <a:cubicBezTo>
                        <a:pt x="13085" y="18686"/>
                        <a:pt x="13100" y="18641"/>
                        <a:pt x="13115" y="18596"/>
                      </a:cubicBezTo>
                      <a:cubicBezTo>
                        <a:pt x="13144" y="18536"/>
                        <a:pt x="13159" y="18492"/>
                        <a:pt x="13174" y="18447"/>
                      </a:cubicBezTo>
                      <a:cubicBezTo>
                        <a:pt x="13189" y="18402"/>
                        <a:pt x="13204" y="18342"/>
                        <a:pt x="13219" y="18297"/>
                      </a:cubicBezTo>
                      <a:cubicBezTo>
                        <a:pt x="13249" y="18238"/>
                        <a:pt x="13264" y="18193"/>
                        <a:pt x="13279" y="18148"/>
                      </a:cubicBezTo>
                      <a:cubicBezTo>
                        <a:pt x="13294" y="18088"/>
                        <a:pt x="13309" y="18029"/>
                        <a:pt x="13324" y="17984"/>
                      </a:cubicBezTo>
                      <a:cubicBezTo>
                        <a:pt x="13339" y="17924"/>
                        <a:pt x="13353" y="17864"/>
                        <a:pt x="13353" y="17819"/>
                      </a:cubicBezTo>
                      <a:cubicBezTo>
                        <a:pt x="13368" y="17760"/>
                        <a:pt x="13383" y="17700"/>
                        <a:pt x="13398" y="17640"/>
                      </a:cubicBezTo>
                      <a:cubicBezTo>
                        <a:pt x="13413" y="17595"/>
                        <a:pt x="13413" y="17536"/>
                        <a:pt x="13428" y="17476"/>
                      </a:cubicBezTo>
                      <a:cubicBezTo>
                        <a:pt x="13443" y="17416"/>
                        <a:pt x="13458" y="17356"/>
                        <a:pt x="13458" y="17297"/>
                      </a:cubicBezTo>
                      <a:cubicBezTo>
                        <a:pt x="13473" y="17237"/>
                        <a:pt x="13488" y="17177"/>
                        <a:pt x="13488" y="17117"/>
                      </a:cubicBezTo>
                      <a:cubicBezTo>
                        <a:pt x="13503" y="17058"/>
                        <a:pt x="13503" y="16983"/>
                        <a:pt x="13518" y="16923"/>
                      </a:cubicBezTo>
                      <a:cubicBezTo>
                        <a:pt x="13518" y="16864"/>
                        <a:pt x="13533" y="16804"/>
                        <a:pt x="13533" y="16744"/>
                      </a:cubicBezTo>
                      <a:cubicBezTo>
                        <a:pt x="13548" y="16669"/>
                        <a:pt x="13548" y="16610"/>
                        <a:pt x="13548" y="16550"/>
                      </a:cubicBezTo>
                      <a:cubicBezTo>
                        <a:pt x="13563" y="16490"/>
                        <a:pt x="13563" y="16415"/>
                        <a:pt x="13578" y="16356"/>
                      </a:cubicBezTo>
                      <a:cubicBezTo>
                        <a:pt x="13578" y="16281"/>
                        <a:pt x="13578" y="16221"/>
                        <a:pt x="13578" y="16162"/>
                      </a:cubicBezTo>
                      <a:cubicBezTo>
                        <a:pt x="13592" y="16087"/>
                        <a:pt x="13592" y="16027"/>
                        <a:pt x="13592" y="15952"/>
                      </a:cubicBezTo>
                      <a:cubicBezTo>
                        <a:pt x="13592" y="15893"/>
                        <a:pt x="13607" y="15818"/>
                        <a:pt x="13607" y="15758"/>
                      </a:cubicBezTo>
                      <a:cubicBezTo>
                        <a:pt x="13607" y="15684"/>
                        <a:pt x="13607" y="15624"/>
                        <a:pt x="13607" y="15549"/>
                      </a:cubicBezTo>
                      <a:cubicBezTo>
                        <a:pt x="13607" y="15489"/>
                        <a:pt x="13607" y="15415"/>
                        <a:pt x="13607" y="15355"/>
                      </a:cubicBezTo>
                      <a:cubicBezTo>
                        <a:pt x="13607" y="15280"/>
                        <a:pt x="13607" y="15206"/>
                        <a:pt x="13607" y="15146"/>
                      </a:cubicBezTo>
                      <a:cubicBezTo>
                        <a:pt x="13607" y="15071"/>
                        <a:pt x="13607" y="15012"/>
                        <a:pt x="13607" y="14937"/>
                      </a:cubicBezTo>
                      <a:cubicBezTo>
                        <a:pt x="13607" y="14862"/>
                        <a:pt x="13607" y="14802"/>
                        <a:pt x="13607" y="14728"/>
                      </a:cubicBezTo>
                      <a:cubicBezTo>
                        <a:pt x="13607" y="14668"/>
                        <a:pt x="13607" y="14593"/>
                        <a:pt x="13607" y="14519"/>
                      </a:cubicBezTo>
                      <a:cubicBezTo>
                        <a:pt x="13607" y="14459"/>
                        <a:pt x="13607" y="14384"/>
                        <a:pt x="13592" y="14310"/>
                      </a:cubicBezTo>
                      <a:cubicBezTo>
                        <a:pt x="13592" y="14250"/>
                        <a:pt x="13592" y="14175"/>
                        <a:pt x="13592" y="14115"/>
                      </a:cubicBezTo>
                      <a:cubicBezTo>
                        <a:pt x="13592" y="14041"/>
                        <a:pt x="13592" y="13966"/>
                        <a:pt x="13578" y="13906"/>
                      </a:cubicBezTo>
                      <a:cubicBezTo>
                        <a:pt x="13578" y="13832"/>
                        <a:pt x="13578" y="13772"/>
                        <a:pt x="13578" y="13697"/>
                      </a:cubicBezTo>
                      <a:cubicBezTo>
                        <a:pt x="13428" y="11233"/>
                        <a:pt x="12980" y="8962"/>
                        <a:pt x="12980" y="8962"/>
                      </a:cubicBezTo>
                      <a:lnTo>
                        <a:pt x="12547" y="9754"/>
                      </a:lnTo>
                      <a:cubicBezTo>
                        <a:pt x="11755" y="6737"/>
                        <a:pt x="8425" y="3138"/>
                        <a:pt x="8425" y="3138"/>
                      </a:cubicBezTo>
                      <a:lnTo>
                        <a:pt x="8425" y="3152"/>
                      </a:lnTo>
                      <a:lnTo>
                        <a:pt x="8440" y="4064"/>
                      </a:lnTo>
                      <a:cubicBezTo>
                        <a:pt x="7439" y="2630"/>
                        <a:pt x="5094" y="1285"/>
                        <a:pt x="5094" y="1285"/>
                      </a:cubicBezTo>
                      <a:lnTo>
                        <a:pt x="5094" y="1300"/>
                      </a:lnTo>
                      <a:lnTo>
                        <a:pt x="5109" y="1883"/>
                      </a:lnTo>
                      <a:cubicBezTo>
                        <a:pt x="4034" y="1002"/>
                        <a:pt x="1390" y="31"/>
                        <a:pt x="130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4137577" y="3199694"/>
                  <a:ext cx="207445" cy="272059"/>
                </a:xfrm>
                <a:custGeom>
                  <a:rect b="b" l="l" r="r" t="t"/>
                  <a:pathLst>
                    <a:path extrusionOk="0" h="8619" w="6572">
                      <a:moveTo>
                        <a:pt x="6199" y="1"/>
                      </a:moveTo>
                      <a:lnTo>
                        <a:pt x="6199" y="1"/>
                      </a:lnTo>
                      <a:cubicBezTo>
                        <a:pt x="4630" y="300"/>
                        <a:pt x="3555" y="1420"/>
                        <a:pt x="3555" y="1420"/>
                      </a:cubicBezTo>
                      <a:lnTo>
                        <a:pt x="3316" y="807"/>
                      </a:lnTo>
                      <a:cubicBezTo>
                        <a:pt x="2241" y="1509"/>
                        <a:pt x="1583" y="4078"/>
                        <a:pt x="1583" y="4078"/>
                      </a:cubicBezTo>
                      <a:lnTo>
                        <a:pt x="1285" y="3660"/>
                      </a:lnTo>
                      <a:lnTo>
                        <a:pt x="1285" y="3660"/>
                      </a:lnTo>
                      <a:cubicBezTo>
                        <a:pt x="0" y="6020"/>
                        <a:pt x="1389" y="8619"/>
                        <a:pt x="1389" y="8619"/>
                      </a:cubicBezTo>
                      <a:cubicBezTo>
                        <a:pt x="3540" y="8365"/>
                        <a:pt x="5228" y="6408"/>
                        <a:pt x="5228" y="6408"/>
                      </a:cubicBezTo>
                      <a:lnTo>
                        <a:pt x="5228" y="6408"/>
                      </a:lnTo>
                      <a:lnTo>
                        <a:pt x="4436" y="6573"/>
                      </a:lnTo>
                      <a:cubicBezTo>
                        <a:pt x="5691" y="5736"/>
                        <a:pt x="6527" y="3302"/>
                        <a:pt x="6572" y="3197"/>
                      </a:cubicBezTo>
                      <a:lnTo>
                        <a:pt x="6572" y="3197"/>
                      </a:lnTo>
                      <a:lnTo>
                        <a:pt x="5945" y="3451"/>
                      </a:lnTo>
                      <a:cubicBezTo>
                        <a:pt x="6467" y="2286"/>
                        <a:pt x="6199" y="1"/>
                        <a:pt x="619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3255967" y="2989439"/>
                  <a:ext cx="652512" cy="337619"/>
                </a:xfrm>
                <a:custGeom>
                  <a:rect b="b" l="l" r="r" t="t"/>
                  <a:pathLst>
                    <a:path extrusionOk="0" h="10696" w="20672">
                      <a:moveTo>
                        <a:pt x="12427" y="0"/>
                      </a:moveTo>
                      <a:lnTo>
                        <a:pt x="12427" y="15"/>
                      </a:lnTo>
                      <a:lnTo>
                        <a:pt x="12681" y="658"/>
                      </a:lnTo>
                      <a:cubicBezTo>
                        <a:pt x="12576" y="629"/>
                        <a:pt x="11042" y="273"/>
                        <a:pt x="9055" y="273"/>
                      </a:cubicBezTo>
                      <a:cubicBezTo>
                        <a:pt x="7921" y="273"/>
                        <a:pt x="6640" y="389"/>
                        <a:pt x="5392" y="747"/>
                      </a:cubicBezTo>
                      <a:lnTo>
                        <a:pt x="5407" y="762"/>
                      </a:lnTo>
                      <a:lnTo>
                        <a:pt x="5392" y="762"/>
                      </a:lnTo>
                      <a:lnTo>
                        <a:pt x="6109" y="1330"/>
                      </a:lnTo>
                      <a:cubicBezTo>
                        <a:pt x="5870" y="1434"/>
                        <a:pt x="2286" y="2943"/>
                        <a:pt x="0" y="5796"/>
                      </a:cubicBezTo>
                      <a:cubicBezTo>
                        <a:pt x="165" y="5945"/>
                        <a:pt x="1972" y="7588"/>
                        <a:pt x="4466" y="8155"/>
                      </a:cubicBezTo>
                      <a:lnTo>
                        <a:pt x="3689" y="8514"/>
                      </a:lnTo>
                      <a:cubicBezTo>
                        <a:pt x="3689" y="8514"/>
                        <a:pt x="7041" y="10001"/>
                        <a:pt x="10015" y="10001"/>
                      </a:cubicBezTo>
                      <a:cubicBezTo>
                        <a:pt x="10224" y="10001"/>
                        <a:pt x="10431" y="9993"/>
                        <a:pt x="10635" y="9978"/>
                      </a:cubicBezTo>
                      <a:lnTo>
                        <a:pt x="10635" y="9978"/>
                      </a:lnTo>
                      <a:lnTo>
                        <a:pt x="9604" y="10575"/>
                      </a:lnTo>
                      <a:cubicBezTo>
                        <a:pt x="9604" y="10575"/>
                        <a:pt x="10408" y="10695"/>
                        <a:pt x="11654" y="10695"/>
                      </a:cubicBezTo>
                      <a:cubicBezTo>
                        <a:pt x="13921" y="10695"/>
                        <a:pt x="17654" y="10297"/>
                        <a:pt x="20671" y="8051"/>
                      </a:cubicBezTo>
                      <a:lnTo>
                        <a:pt x="20671" y="8036"/>
                      </a:lnTo>
                      <a:lnTo>
                        <a:pt x="20657" y="8021"/>
                      </a:lnTo>
                      <a:lnTo>
                        <a:pt x="20642" y="7991"/>
                      </a:lnTo>
                      <a:lnTo>
                        <a:pt x="20627" y="7946"/>
                      </a:lnTo>
                      <a:lnTo>
                        <a:pt x="20612" y="7901"/>
                      </a:lnTo>
                      <a:lnTo>
                        <a:pt x="20582" y="7857"/>
                      </a:lnTo>
                      <a:lnTo>
                        <a:pt x="20567" y="7797"/>
                      </a:lnTo>
                      <a:lnTo>
                        <a:pt x="20537" y="7722"/>
                      </a:lnTo>
                      <a:lnTo>
                        <a:pt x="20507" y="7648"/>
                      </a:lnTo>
                      <a:lnTo>
                        <a:pt x="20462" y="7573"/>
                      </a:lnTo>
                      <a:lnTo>
                        <a:pt x="20418" y="7483"/>
                      </a:lnTo>
                      <a:lnTo>
                        <a:pt x="20373" y="7394"/>
                      </a:lnTo>
                      <a:lnTo>
                        <a:pt x="20328" y="7304"/>
                      </a:lnTo>
                      <a:cubicBezTo>
                        <a:pt x="20313" y="7274"/>
                        <a:pt x="20298" y="7229"/>
                        <a:pt x="20283" y="7200"/>
                      </a:cubicBezTo>
                      <a:cubicBezTo>
                        <a:pt x="19402" y="5467"/>
                        <a:pt x="17012" y="1613"/>
                        <a:pt x="1242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3675560" y="3494669"/>
                  <a:ext cx="490331" cy="341123"/>
                </a:xfrm>
                <a:custGeom>
                  <a:rect b="b" l="l" r="r" t="t"/>
                  <a:pathLst>
                    <a:path extrusionOk="0" h="10807" w="15534">
                      <a:moveTo>
                        <a:pt x="1855" y="1"/>
                      </a:moveTo>
                      <a:cubicBezTo>
                        <a:pt x="1234" y="1"/>
                        <a:pt x="602" y="57"/>
                        <a:pt x="0" y="200"/>
                      </a:cubicBezTo>
                      <a:cubicBezTo>
                        <a:pt x="0" y="200"/>
                        <a:pt x="553" y="2022"/>
                        <a:pt x="2569" y="3874"/>
                      </a:cubicBezTo>
                      <a:lnTo>
                        <a:pt x="1778" y="3874"/>
                      </a:lnTo>
                      <a:cubicBezTo>
                        <a:pt x="1778" y="3874"/>
                        <a:pt x="3898" y="6787"/>
                        <a:pt x="5855" y="8071"/>
                      </a:cubicBezTo>
                      <a:lnTo>
                        <a:pt x="4959" y="7952"/>
                      </a:lnTo>
                      <a:lnTo>
                        <a:pt x="4959" y="7952"/>
                      </a:lnTo>
                      <a:cubicBezTo>
                        <a:pt x="4959" y="7952"/>
                        <a:pt x="7764" y="10807"/>
                        <a:pt x="12135" y="10807"/>
                      </a:cubicBezTo>
                      <a:cubicBezTo>
                        <a:pt x="13101" y="10807"/>
                        <a:pt x="14144" y="10667"/>
                        <a:pt x="15250" y="10326"/>
                      </a:cubicBezTo>
                      <a:cubicBezTo>
                        <a:pt x="15250" y="10326"/>
                        <a:pt x="15533" y="7593"/>
                        <a:pt x="12935" y="3575"/>
                      </a:cubicBezTo>
                      <a:lnTo>
                        <a:pt x="12785" y="4083"/>
                      </a:lnTo>
                      <a:cubicBezTo>
                        <a:pt x="12785" y="4083"/>
                        <a:pt x="9529" y="1096"/>
                        <a:pt x="6004" y="36"/>
                      </a:cubicBezTo>
                      <a:lnTo>
                        <a:pt x="6004" y="36"/>
                      </a:lnTo>
                      <a:lnTo>
                        <a:pt x="6169" y="723"/>
                      </a:lnTo>
                      <a:cubicBezTo>
                        <a:pt x="6169" y="723"/>
                        <a:pt x="4085" y="1"/>
                        <a:pt x="18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3688281" y="2611322"/>
                  <a:ext cx="602544" cy="1611456"/>
                </a:xfrm>
                <a:custGeom>
                  <a:rect b="b" l="l" r="r" t="t"/>
                  <a:pathLst>
                    <a:path extrusionOk="0" h="51052" w="19089">
                      <a:moveTo>
                        <a:pt x="120" y="1"/>
                      </a:moveTo>
                      <a:lnTo>
                        <a:pt x="0" y="76"/>
                      </a:lnTo>
                      <a:cubicBezTo>
                        <a:pt x="717" y="972"/>
                        <a:pt x="1375" y="1913"/>
                        <a:pt x="2017" y="2854"/>
                      </a:cubicBezTo>
                      <a:cubicBezTo>
                        <a:pt x="2674" y="3795"/>
                        <a:pt x="3286" y="4780"/>
                        <a:pt x="3869" y="5751"/>
                      </a:cubicBezTo>
                      <a:cubicBezTo>
                        <a:pt x="5064" y="7693"/>
                        <a:pt x="6184" y="9694"/>
                        <a:pt x="7229" y="11740"/>
                      </a:cubicBezTo>
                      <a:cubicBezTo>
                        <a:pt x="9291" y="15818"/>
                        <a:pt x="11098" y="20045"/>
                        <a:pt x="12636" y="24361"/>
                      </a:cubicBezTo>
                      <a:cubicBezTo>
                        <a:pt x="12830" y="24884"/>
                        <a:pt x="13010" y="25437"/>
                        <a:pt x="13204" y="25974"/>
                      </a:cubicBezTo>
                      <a:cubicBezTo>
                        <a:pt x="13398" y="26527"/>
                        <a:pt x="13592" y="27065"/>
                        <a:pt x="13756" y="27602"/>
                      </a:cubicBezTo>
                      <a:lnTo>
                        <a:pt x="14279" y="29245"/>
                      </a:lnTo>
                      <a:lnTo>
                        <a:pt x="14772" y="30888"/>
                      </a:lnTo>
                      <a:lnTo>
                        <a:pt x="15011" y="31710"/>
                      </a:lnTo>
                      <a:lnTo>
                        <a:pt x="15250" y="32531"/>
                      </a:lnTo>
                      <a:lnTo>
                        <a:pt x="15698" y="34189"/>
                      </a:lnTo>
                      <a:lnTo>
                        <a:pt x="16116" y="35847"/>
                      </a:lnTo>
                      <a:lnTo>
                        <a:pt x="16325" y="36683"/>
                      </a:lnTo>
                      <a:lnTo>
                        <a:pt x="16505" y="37520"/>
                      </a:lnTo>
                      <a:cubicBezTo>
                        <a:pt x="17535" y="41986"/>
                        <a:pt x="18342" y="46511"/>
                        <a:pt x="18879" y="51052"/>
                      </a:cubicBezTo>
                      <a:lnTo>
                        <a:pt x="19088" y="51022"/>
                      </a:lnTo>
                      <a:cubicBezTo>
                        <a:pt x="18536" y="46466"/>
                        <a:pt x="17729" y="41941"/>
                        <a:pt x="16684" y="37490"/>
                      </a:cubicBezTo>
                      <a:lnTo>
                        <a:pt x="16505" y="36653"/>
                      </a:lnTo>
                      <a:lnTo>
                        <a:pt x="16295" y="35817"/>
                      </a:lnTo>
                      <a:lnTo>
                        <a:pt x="15862" y="34144"/>
                      </a:lnTo>
                      <a:lnTo>
                        <a:pt x="15414" y="32471"/>
                      </a:lnTo>
                      <a:lnTo>
                        <a:pt x="15175" y="31650"/>
                      </a:lnTo>
                      <a:lnTo>
                        <a:pt x="14936" y="30828"/>
                      </a:lnTo>
                      <a:lnTo>
                        <a:pt x="14443" y="29186"/>
                      </a:lnTo>
                      <a:lnTo>
                        <a:pt x="13921" y="27558"/>
                      </a:lnTo>
                      <a:cubicBezTo>
                        <a:pt x="13741" y="27005"/>
                        <a:pt x="13562" y="26452"/>
                        <a:pt x="13368" y="25915"/>
                      </a:cubicBezTo>
                      <a:cubicBezTo>
                        <a:pt x="13189" y="25377"/>
                        <a:pt x="13010" y="24839"/>
                        <a:pt x="12800" y="24302"/>
                      </a:cubicBezTo>
                      <a:cubicBezTo>
                        <a:pt x="11247" y="19985"/>
                        <a:pt x="9425" y="15758"/>
                        <a:pt x="7349" y="11681"/>
                      </a:cubicBezTo>
                      <a:cubicBezTo>
                        <a:pt x="6303" y="9649"/>
                        <a:pt x="5183" y="7648"/>
                        <a:pt x="3988" y="5676"/>
                      </a:cubicBezTo>
                      <a:cubicBezTo>
                        <a:pt x="3391" y="4706"/>
                        <a:pt x="2779" y="3735"/>
                        <a:pt x="2136" y="2779"/>
                      </a:cubicBezTo>
                      <a:cubicBezTo>
                        <a:pt x="1494" y="1838"/>
                        <a:pt x="822" y="897"/>
                        <a:pt x="1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3347884" y="3087985"/>
                  <a:ext cx="723722" cy="239515"/>
                </a:xfrm>
                <a:custGeom>
                  <a:rect b="b" l="l" r="r" t="t"/>
                  <a:pathLst>
                    <a:path extrusionOk="0" fill="none" h="7588" w="22928">
                      <a:moveTo>
                        <a:pt x="22927" y="7587"/>
                      </a:moveTo>
                      <a:cubicBezTo>
                        <a:pt x="22927" y="7587"/>
                        <a:pt x="11785" y="0"/>
                        <a:pt x="1" y="227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" name="Google Shape;166;p3"/>
                <p:cNvSpPr/>
                <p:nvPr/>
              </p:nvSpPr>
              <p:spPr>
                <a:xfrm>
                  <a:off x="4023470" y="2831962"/>
                  <a:ext cx="318270" cy="431430"/>
                </a:xfrm>
                <a:custGeom>
                  <a:rect b="b" l="l" r="r" t="t"/>
                  <a:pathLst>
                    <a:path extrusionOk="0" h="13668" w="10083">
                      <a:moveTo>
                        <a:pt x="9933" y="3376"/>
                      </a:moveTo>
                      <a:cubicBezTo>
                        <a:pt x="9933" y="3376"/>
                        <a:pt x="9933" y="3376"/>
                        <a:pt x="9933" y="3376"/>
                      </a:cubicBezTo>
                      <a:lnTo>
                        <a:pt x="9933" y="3376"/>
                      </a:lnTo>
                      <a:lnTo>
                        <a:pt x="9933" y="3376"/>
                      </a:lnTo>
                      <a:close/>
                      <a:moveTo>
                        <a:pt x="9739" y="1"/>
                      </a:moveTo>
                      <a:lnTo>
                        <a:pt x="9739" y="1"/>
                      </a:lnTo>
                      <a:cubicBezTo>
                        <a:pt x="6976" y="270"/>
                        <a:pt x="4526" y="1987"/>
                        <a:pt x="4526" y="1987"/>
                      </a:cubicBezTo>
                      <a:lnTo>
                        <a:pt x="4467" y="1300"/>
                      </a:lnTo>
                      <a:cubicBezTo>
                        <a:pt x="2420" y="3048"/>
                        <a:pt x="1450" y="5751"/>
                        <a:pt x="1450" y="5751"/>
                      </a:cubicBezTo>
                      <a:lnTo>
                        <a:pt x="1151" y="5333"/>
                      </a:lnTo>
                      <a:lnTo>
                        <a:pt x="1151" y="5333"/>
                      </a:lnTo>
                      <a:cubicBezTo>
                        <a:pt x="1" y="9859"/>
                        <a:pt x="2764" y="13667"/>
                        <a:pt x="2764" y="13667"/>
                      </a:cubicBezTo>
                      <a:cubicBezTo>
                        <a:pt x="6811" y="12174"/>
                        <a:pt x="8798" y="7858"/>
                        <a:pt x="8798" y="7857"/>
                      </a:cubicBezTo>
                      <a:lnTo>
                        <a:pt x="8798" y="7857"/>
                      </a:lnTo>
                      <a:lnTo>
                        <a:pt x="8006" y="8260"/>
                      </a:lnTo>
                      <a:cubicBezTo>
                        <a:pt x="9406" y="6444"/>
                        <a:pt x="9915" y="3397"/>
                        <a:pt x="9933" y="3376"/>
                      </a:cubicBezTo>
                      <a:lnTo>
                        <a:pt x="9933" y="3376"/>
                      </a:lnTo>
                      <a:lnTo>
                        <a:pt x="9395" y="3705"/>
                      </a:lnTo>
                      <a:cubicBezTo>
                        <a:pt x="10082" y="1853"/>
                        <a:pt x="9739" y="1"/>
                        <a:pt x="973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" name="Google Shape;167;p3"/>
                <p:cNvSpPr/>
                <p:nvPr/>
              </p:nvSpPr>
              <p:spPr>
                <a:xfrm>
                  <a:off x="4090893" y="2884296"/>
                  <a:ext cx="194756" cy="513436"/>
                </a:xfrm>
                <a:custGeom>
                  <a:rect b="b" l="l" r="r" t="t"/>
                  <a:pathLst>
                    <a:path extrusionOk="0" fill="none" h="16266" w="6170">
                      <a:moveTo>
                        <a:pt x="180" y="16266"/>
                      </a:moveTo>
                      <a:cubicBezTo>
                        <a:pt x="180" y="16266"/>
                        <a:pt x="1" y="6334"/>
                        <a:pt x="6169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" name="Google Shape;168;p3"/>
                <p:cNvSpPr/>
                <p:nvPr/>
              </p:nvSpPr>
              <p:spPr>
                <a:xfrm>
                  <a:off x="3751443" y="3534914"/>
                  <a:ext cx="495065" cy="419625"/>
                </a:xfrm>
                <a:custGeom>
                  <a:rect b="b" l="l" r="r" t="t"/>
                  <a:pathLst>
                    <a:path extrusionOk="0" fill="none" h="13294" w="15684">
                      <a:moveTo>
                        <a:pt x="1" y="0"/>
                      </a:moveTo>
                      <a:cubicBezTo>
                        <a:pt x="1" y="0"/>
                        <a:pt x="13368" y="6781"/>
                        <a:pt x="15683" y="1329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" name="Google Shape;169;p3"/>
                <p:cNvSpPr/>
                <p:nvPr/>
              </p:nvSpPr>
              <p:spPr>
                <a:xfrm>
                  <a:off x="4225265" y="3427404"/>
                  <a:ext cx="260727" cy="608699"/>
                </a:xfrm>
                <a:custGeom>
                  <a:rect b="b" l="l" r="r" t="t"/>
                  <a:pathLst>
                    <a:path extrusionOk="0" fill="none" h="19284" w="8260">
                      <a:moveTo>
                        <a:pt x="8260" y="1"/>
                      </a:moveTo>
                      <a:cubicBezTo>
                        <a:pt x="8260" y="1"/>
                        <a:pt x="0" y="12502"/>
                        <a:pt x="1180" y="1928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3786827" y="3358119"/>
                  <a:ext cx="384714" cy="273479"/>
                </a:xfrm>
                <a:custGeom>
                  <a:rect b="b" l="l" r="r" t="t"/>
                  <a:pathLst>
                    <a:path extrusionOk="0" fill="none" h="8664" w="12188">
                      <a:moveTo>
                        <a:pt x="12188" y="866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3934835" y="3380751"/>
                  <a:ext cx="22664" cy="98546"/>
                </a:xfrm>
                <a:custGeom>
                  <a:rect b="b" l="l" r="r" t="t"/>
                  <a:pathLst>
                    <a:path extrusionOk="0" fill="none" h="3122" w="718">
                      <a:moveTo>
                        <a:pt x="1" y="0"/>
                      </a:moveTo>
                      <a:lnTo>
                        <a:pt x="718" y="312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4149824" y="3259099"/>
                  <a:ext cx="148545" cy="298479"/>
                </a:xfrm>
                <a:custGeom>
                  <a:rect b="b" l="l" r="r" t="t"/>
                  <a:pathLst>
                    <a:path extrusionOk="0" fill="none" h="9456" w="4706">
                      <a:moveTo>
                        <a:pt x="1" y="9455"/>
                      </a:moveTo>
                      <a:cubicBezTo>
                        <a:pt x="1" y="9455"/>
                        <a:pt x="2286" y="2420"/>
                        <a:pt x="4705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4182841" y="3523582"/>
                  <a:ext cx="68370" cy="149965"/>
                </a:xfrm>
                <a:custGeom>
                  <a:rect b="b" l="l" r="r" t="t"/>
                  <a:pathLst>
                    <a:path extrusionOk="0" fill="none" h="4751" w="2166">
                      <a:moveTo>
                        <a:pt x="0" y="4750"/>
                      </a:moveTo>
                      <a:lnTo>
                        <a:pt x="216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4212071" y="3533494"/>
                  <a:ext cx="11805" cy="50472"/>
                </a:xfrm>
                <a:custGeom>
                  <a:rect b="b" l="l" r="r" t="t"/>
                  <a:pathLst>
                    <a:path extrusionOk="0" fill="none" h="1599" w="374">
                      <a:moveTo>
                        <a:pt x="0" y="0"/>
                      </a:moveTo>
                      <a:lnTo>
                        <a:pt x="374" y="159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3668963" y="3201588"/>
                  <a:ext cx="138160" cy="48137"/>
                </a:xfrm>
                <a:custGeom>
                  <a:rect b="b" l="l" r="r" t="t"/>
                  <a:pathLst>
                    <a:path extrusionOk="0" fill="none" h="1525" w="4377">
                      <a:moveTo>
                        <a:pt x="4376" y="1"/>
                      </a:moveTo>
                      <a:lnTo>
                        <a:pt x="0" y="152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4101751" y="3068636"/>
                  <a:ext cx="28314" cy="98577"/>
                </a:xfrm>
                <a:custGeom>
                  <a:rect b="b" l="l" r="r" t="t"/>
                  <a:pathLst>
                    <a:path extrusionOk="0" fill="none" h="3123" w="897">
                      <a:moveTo>
                        <a:pt x="896" y="312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3"/>
                <p:cNvSpPr/>
                <p:nvPr/>
              </p:nvSpPr>
              <p:spPr>
                <a:xfrm>
                  <a:off x="4178580" y="3003107"/>
                  <a:ext cx="91033" cy="35384"/>
                </a:xfrm>
                <a:custGeom>
                  <a:rect b="b" l="l" r="r" t="t"/>
                  <a:pathLst>
                    <a:path extrusionOk="0" fill="none" h="1121" w="2884">
                      <a:moveTo>
                        <a:pt x="2883" y="1"/>
                      </a:moveTo>
                      <a:lnTo>
                        <a:pt x="1" y="112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3"/>
                <p:cNvSpPr/>
                <p:nvPr/>
              </p:nvSpPr>
              <p:spPr>
                <a:xfrm>
                  <a:off x="4309638" y="3719727"/>
                  <a:ext cx="96210" cy="48105"/>
                </a:xfrm>
                <a:custGeom>
                  <a:rect b="b" l="l" r="r" t="t"/>
                  <a:pathLst>
                    <a:path extrusionOk="0" fill="none" h="1524" w="3048">
                      <a:moveTo>
                        <a:pt x="3048" y="0"/>
                      </a:moveTo>
                      <a:lnTo>
                        <a:pt x="1" y="152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3"/>
                <p:cNvSpPr/>
                <p:nvPr/>
              </p:nvSpPr>
              <p:spPr>
                <a:xfrm>
                  <a:off x="4368570" y="3540091"/>
                  <a:ext cx="14173" cy="66034"/>
                </a:xfrm>
                <a:custGeom>
                  <a:rect b="b" l="l" r="r" t="t"/>
                  <a:pathLst>
                    <a:path extrusionOk="0" fill="none" h="2092" w="449">
                      <a:moveTo>
                        <a:pt x="1" y="1"/>
                      </a:moveTo>
                      <a:lnTo>
                        <a:pt x="449" y="209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3"/>
                <p:cNvSpPr/>
                <p:nvPr/>
              </p:nvSpPr>
              <p:spPr>
                <a:xfrm>
                  <a:off x="3969746" y="3756500"/>
                  <a:ext cx="130616" cy="10385"/>
                </a:xfrm>
                <a:custGeom>
                  <a:rect b="b" l="l" r="r" t="t"/>
                  <a:pathLst>
                    <a:path extrusionOk="0" fill="none" h="329" w="4138">
                      <a:moveTo>
                        <a:pt x="4137" y="3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3"/>
                <p:cNvSpPr/>
                <p:nvPr/>
              </p:nvSpPr>
              <p:spPr>
                <a:xfrm>
                  <a:off x="3956994" y="3585355"/>
                  <a:ext cx="19854" cy="86299"/>
                </a:xfrm>
                <a:custGeom>
                  <a:rect b="b" l="l" r="r" t="t"/>
                  <a:pathLst>
                    <a:path extrusionOk="0" fill="none" h="2734" w="629">
                      <a:moveTo>
                        <a:pt x="1" y="0"/>
                      </a:moveTo>
                      <a:lnTo>
                        <a:pt x="628" y="273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3"/>
                <p:cNvSpPr/>
                <p:nvPr/>
              </p:nvSpPr>
              <p:spPr>
                <a:xfrm>
                  <a:off x="3783513" y="2922490"/>
                  <a:ext cx="124966" cy="38225"/>
                </a:xfrm>
                <a:custGeom>
                  <a:rect b="b" l="l" r="r" t="t"/>
                  <a:pathLst>
                    <a:path extrusionOk="0" fill="none" h="1211" w="3959">
                      <a:moveTo>
                        <a:pt x="3958" y="121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3"/>
                <p:cNvSpPr/>
                <p:nvPr/>
              </p:nvSpPr>
              <p:spPr>
                <a:xfrm>
                  <a:off x="3824042" y="2697621"/>
                  <a:ext cx="32102" cy="111740"/>
                </a:xfrm>
                <a:custGeom>
                  <a:rect b="b" l="l" r="r" t="t"/>
                  <a:pathLst>
                    <a:path extrusionOk="0" fill="none" h="3540" w="1017">
                      <a:moveTo>
                        <a:pt x="1017" y="0"/>
                      </a:moveTo>
                      <a:lnTo>
                        <a:pt x="1" y="354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4" name="Google Shape;184;p3"/>
            <p:cNvGrpSpPr/>
            <p:nvPr/>
          </p:nvGrpSpPr>
          <p:grpSpPr>
            <a:xfrm>
              <a:off x="-766190" y="548787"/>
              <a:ext cx="2110990" cy="4414407"/>
              <a:chOff x="-766190" y="548787"/>
              <a:chExt cx="2110990" cy="4414407"/>
            </a:xfrm>
          </p:grpSpPr>
          <p:grpSp>
            <p:nvGrpSpPr>
              <p:cNvPr id="185" name="Google Shape;185;p3"/>
              <p:cNvGrpSpPr/>
              <p:nvPr/>
            </p:nvGrpSpPr>
            <p:grpSpPr>
              <a:xfrm flipH="1">
                <a:off x="-766190" y="2080248"/>
                <a:ext cx="1479591" cy="1438198"/>
                <a:chOff x="4719681" y="3910588"/>
                <a:chExt cx="1477670" cy="1436330"/>
              </a:xfrm>
            </p:grpSpPr>
            <p:sp>
              <p:nvSpPr>
                <p:cNvPr id="186" name="Google Shape;186;p3"/>
                <p:cNvSpPr/>
                <p:nvPr/>
              </p:nvSpPr>
              <p:spPr>
                <a:xfrm>
                  <a:off x="4918697" y="3910588"/>
                  <a:ext cx="1278654" cy="1245050"/>
                </a:xfrm>
                <a:custGeom>
                  <a:rect b="b" l="l" r="r" t="t"/>
                  <a:pathLst>
                    <a:path extrusionOk="0" h="23823" w="24466">
                      <a:moveTo>
                        <a:pt x="1" y="0"/>
                      </a:moveTo>
                      <a:lnTo>
                        <a:pt x="1" y="15"/>
                      </a:lnTo>
                      <a:cubicBezTo>
                        <a:pt x="1" y="15"/>
                        <a:pt x="22" y="37"/>
                        <a:pt x="62" y="77"/>
                      </a:cubicBezTo>
                      <a:lnTo>
                        <a:pt x="62" y="77"/>
                      </a:lnTo>
                      <a:lnTo>
                        <a:pt x="1" y="0"/>
                      </a:lnTo>
                      <a:close/>
                      <a:moveTo>
                        <a:pt x="62" y="77"/>
                      </a:moveTo>
                      <a:lnTo>
                        <a:pt x="18969" y="23823"/>
                      </a:lnTo>
                      <a:lnTo>
                        <a:pt x="22136" y="20417"/>
                      </a:lnTo>
                      <a:lnTo>
                        <a:pt x="21240" y="20776"/>
                      </a:lnTo>
                      <a:lnTo>
                        <a:pt x="21240" y="20776"/>
                      </a:lnTo>
                      <a:lnTo>
                        <a:pt x="24077" y="17953"/>
                      </a:lnTo>
                      <a:lnTo>
                        <a:pt x="23331" y="18058"/>
                      </a:lnTo>
                      <a:lnTo>
                        <a:pt x="23331" y="18058"/>
                      </a:lnTo>
                      <a:lnTo>
                        <a:pt x="24466" y="16400"/>
                      </a:lnTo>
                      <a:lnTo>
                        <a:pt x="24466" y="16400"/>
                      </a:lnTo>
                      <a:cubicBezTo>
                        <a:pt x="24383" y="16414"/>
                        <a:pt x="24307" y="16420"/>
                        <a:pt x="24235" y="16420"/>
                      </a:cubicBezTo>
                      <a:cubicBezTo>
                        <a:pt x="22322" y="16420"/>
                        <a:pt x="24182" y="11591"/>
                        <a:pt x="24182" y="11590"/>
                      </a:cubicBezTo>
                      <a:lnTo>
                        <a:pt x="24182" y="11590"/>
                      </a:lnTo>
                      <a:cubicBezTo>
                        <a:pt x="24104" y="11626"/>
                        <a:pt x="24033" y="11642"/>
                        <a:pt x="23968" y="11642"/>
                      </a:cubicBezTo>
                      <a:cubicBezTo>
                        <a:pt x="23026" y="11642"/>
                        <a:pt x="23510" y="8097"/>
                        <a:pt x="23510" y="8095"/>
                      </a:cubicBezTo>
                      <a:lnTo>
                        <a:pt x="23510" y="8095"/>
                      </a:lnTo>
                      <a:cubicBezTo>
                        <a:pt x="22919" y="10108"/>
                        <a:pt x="21833" y="10302"/>
                        <a:pt x="21435" y="10302"/>
                      </a:cubicBezTo>
                      <a:cubicBezTo>
                        <a:pt x="21340" y="10302"/>
                        <a:pt x="21284" y="10291"/>
                        <a:pt x="21284" y="10291"/>
                      </a:cubicBezTo>
                      <a:cubicBezTo>
                        <a:pt x="21284" y="10291"/>
                        <a:pt x="20344" y="11977"/>
                        <a:pt x="19409" y="11977"/>
                      </a:cubicBezTo>
                      <a:cubicBezTo>
                        <a:pt x="19183" y="11977"/>
                        <a:pt x="18957" y="11879"/>
                        <a:pt x="18745" y="11635"/>
                      </a:cubicBezTo>
                      <a:cubicBezTo>
                        <a:pt x="17640" y="10396"/>
                        <a:pt x="20448" y="8663"/>
                        <a:pt x="20448" y="8663"/>
                      </a:cubicBezTo>
                      <a:lnTo>
                        <a:pt x="20448" y="8663"/>
                      </a:lnTo>
                      <a:cubicBezTo>
                        <a:pt x="20433" y="8664"/>
                        <a:pt x="20418" y="8664"/>
                        <a:pt x="20404" y="8664"/>
                      </a:cubicBezTo>
                      <a:cubicBezTo>
                        <a:pt x="19350" y="8664"/>
                        <a:pt x="21284" y="5960"/>
                        <a:pt x="21284" y="5960"/>
                      </a:cubicBezTo>
                      <a:lnTo>
                        <a:pt x="21284" y="5960"/>
                      </a:lnTo>
                      <a:cubicBezTo>
                        <a:pt x="21199" y="5985"/>
                        <a:pt x="21125" y="5996"/>
                        <a:pt x="21060" y="5996"/>
                      </a:cubicBezTo>
                      <a:cubicBezTo>
                        <a:pt x="20045" y="5996"/>
                        <a:pt x="21404" y="3107"/>
                        <a:pt x="21404" y="3107"/>
                      </a:cubicBezTo>
                      <a:lnTo>
                        <a:pt x="21404" y="3107"/>
                      </a:lnTo>
                      <a:cubicBezTo>
                        <a:pt x="21404" y="3107"/>
                        <a:pt x="21162" y="3309"/>
                        <a:pt x="20897" y="3309"/>
                      </a:cubicBezTo>
                      <a:cubicBezTo>
                        <a:pt x="20801" y="3309"/>
                        <a:pt x="20703" y="3283"/>
                        <a:pt x="20612" y="3211"/>
                      </a:cubicBezTo>
                      <a:cubicBezTo>
                        <a:pt x="20299" y="2928"/>
                        <a:pt x="20791" y="867"/>
                        <a:pt x="20792" y="866"/>
                      </a:cubicBezTo>
                      <a:lnTo>
                        <a:pt x="20792" y="866"/>
                      </a:lnTo>
                      <a:cubicBezTo>
                        <a:pt x="20791" y="867"/>
                        <a:pt x="19940" y="2181"/>
                        <a:pt x="18969" y="2569"/>
                      </a:cubicBezTo>
                      <a:cubicBezTo>
                        <a:pt x="18858" y="2615"/>
                        <a:pt x="18769" y="2636"/>
                        <a:pt x="18700" y="2636"/>
                      </a:cubicBezTo>
                      <a:cubicBezTo>
                        <a:pt x="18164" y="2636"/>
                        <a:pt x="18760" y="1419"/>
                        <a:pt x="18760" y="1419"/>
                      </a:cubicBezTo>
                      <a:lnTo>
                        <a:pt x="18760" y="1419"/>
                      </a:lnTo>
                      <a:cubicBezTo>
                        <a:pt x="18760" y="1419"/>
                        <a:pt x="18118" y="2121"/>
                        <a:pt x="17789" y="2300"/>
                      </a:cubicBezTo>
                      <a:cubicBezTo>
                        <a:pt x="17746" y="2324"/>
                        <a:pt x="17708" y="2335"/>
                        <a:pt x="17675" y="2335"/>
                      </a:cubicBezTo>
                      <a:cubicBezTo>
                        <a:pt x="17465" y="2335"/>
                        <a:pt x="17476" y="1897"/>
                        <a:pt x="17476" y="1897"/>
                      </a:cubicBezTo>
                      <a:lnTo>
                        <a:pt x="17476" y="1897"/>
                      </a:lnTo>
                      <a:cubicBezTo>
                        <a:pt x="17476" y="1897"/>
                        <a:pt x="16744" y="3495"/>
                        <a:pt x="16117" y="4033"/>
                      </a:cubicBezTo>
                      <a:cubicBezTo>
                        <a:pt x="15967" y="4157"/>
                        <a:pt x="15841" y="4205"/>
                        <a:pt x="15735" y="4205"/>
                      </a:cubicBezTo>
                      <a:cubicBezTo>
                        <a:pt x="15395" y="4205"/>
                        <a:pt x="15265" y="3719"/>
                        <a:pt x="15265" y="3719"/>
                      </a:cubicBezTo>
                      <a:cubicBezTo>
                        <a:pt x="15265" y="3719"/>
                        <a:pt x="14892" y="7319"/>
                        <a:pt x="14638" y="7408"/>
                      </a:cubicBezTo>
                      <a:cubicBezTo>
                        <a:pt x="14630" y="7411"/>
                        <a:pt x="14621" y="7412"/>
                        <a:pt x="14613" y="7412"/>
                      </a:cubicBezTo>
                      <a:cubicBezTo>
                        <a:pt x="14367" y="7412"/>
                        <a:pt x="14115" y="6393"/>
                        <a:pt x="14115" y="6393"/>
                      </a:cubicBezTo>
                      <a:lnTo>
                        <a:pt x="14115" y="6393"/>
                      </a:lnTo>
                      <a:cubicBezTo>
                        <a:pt x="14115" y="6394"/>
                        <a:pt x="14305" y="9930"/>
                        <a:pt x="12993" y="9930"/>
                      </a:cubicBezTo>
                      <a:cubicBezTo>
                        <a:pt x="12928" y="9930"/>
                        <a:pt x="12859" y="9921"/>
                        <a:pt x="12786" y="9903"/>
                      </a:cubicBezTo>
                      <a:cubicBezTo>
                        <a:pt x="11233" y="9514"/>
                        <a:pt x="12890" y="6572"/>
                        <a:pt x="12890" y="6572"/>
                      </a:cubicBezTo>
                      <a:lnTo>
                        <a:pt x="12890" y="6572"/>
                      </a:lnTo>
                      <a:cubicBezTo>
                        <a:pt x="12762" y="6617"/>
                        <a:pt x="12660" y="6637"/>
                        <a:pt x="12582" y="6637"/>
                      </a:cubicBezTo>
                      <a:cubicBezTo>
                        <a:pt x="11771" y="6637"/>
                        <a:pt x="13473" y="4451"/>
                        <a:pt x="13473" y="4451"/>
                      </a:cubicBezTo>
                      <a:lnTo>
                        <a:pt x="13473" y="4451"/>
                      </a:lnTo>
                      <a:cubicBezTo>
                        <a:pt x="13222" y="4601"/>
                        <a:pt x="13020" y="4663"/>
                        <a:pt x="12858" y="4663"/>
                      </a:cubicBezTo>
                      <a:cubicBezTo>
                        <a:pt x="12031" y="4663"/>
                        <a:pt x="12218" y="3047"/>
                        <a:pt x="12218" y="3047"/>
                      </a:cubicBezTo>
                      <a:lnTo>
                        <a:pt x="12218" y="3047"/>
                      </a:lnTo>
                      <a:cubicBezTo>
                        <a:pt x="12128" y="3072"/>
                        <a:pt x="12044" y="3083"/>
                        <a:pt x="11965" y="3083"/>
                      </a:cubicBezTo>
                      <a:cubicBezTo>
                        <a:pt x="10858" y="3083"/>
                        <a:pt x="10949" y="778"/>
                        <a:pt x="10949" y="777"/>
                      </a:cubicBezTo>
                      <a:lnTo>
                        <a:pt x="10949" y="777"/>
                      </a:lnTo>
                      <a:cubicBezTo>
                        <a:pt x="10949" y="777"/>
                        <a:pt x="10769" y="1569"/>
                        <a:pt x="10172" y="2494"/>
                      </a:cubicBezTo>
                      <a:cubicBezTo>
                        <a:pt x="9918" y="2872"/>
                        <a:pt x="9672" y="2983"/>
                        <a:pt x="9470" y="2983"/>
                      </a:cubicBezTo>
                      <a:cubicBezTo>
                        <a:pt x="9187" y="2983"/>
                        <a:pt x="8992" y="2763"/>
                        <a:pt x="8992" y="2763"/>
                      </a:cubicBezTo>
                      <a:lnTo>
                        <a:pt x="8992" y="2763"/>
                      </a:lnTo>
                      <a:cubicBezTo>
                        <a:pt x="8992" y="2764"/>
                        <a:pt x="9291" y="3376"/>
                        <a:pt x="9127" y="4272"/>
                      </a:cubicBezTo>
                      <a:cubicBezTo>
                        <a:pt x="9056" y="4630"/>
                        <a:pt x="8861" y="4739"/>
                        <a:pt x="8650" y="4739"/>
                      </a:cubicBezTo>
                      <a:cubicBezTo>
                        <a:pt x="8324" y="4739"/>
                        <a:pt x="7962" y="4481"/>
                        <a:pt x="7962" y="4481"/>
                      </a:cubicBezTo>
                      <a:lnTo>
                        <a:pt x="7962" y="4481"/>
                      </a:lnTo>
                      <a:cubicBezTo>
                        <a:pt x="7962" y="4481"/>
                        <a:pt x="9664" y="7408"/>
                        <a:pt x="7992" y="7588"/>
                      </a:cubicBezTo>
                      <a:cubicBezTo>
                        <a:pt x="7959" y="7591"/>
                        <a:pt x="7928" y="7593"/>
                        <a:pt x="7898" y="7593"/>
                      </a:cubicBezTo>
                      <a:cubicBezTo>
                        <a:pt x="6356" y="7593"/>
                        <a:pt x="7304" y="3183"/>
                        <a:pt x="7304" y="3181"/>
                      </a:cubicBezTo>
                      <a:lnTo>
                        <a:pt x="7304" y="3181"/>
                      </a:lnTo>
                      <a:cubicBezTo>
                        <a:pt x="7304" y="3182"/>
                        <a:pt x="6973" y="3977"/>
                        <a:pt x="6438" y="3977"/>
                      </a:cubicBezTo>
                      <a:cubicBezTo>
                        <a:pt x="6302" y="3977"/>
                        <a:pt x="6151" y="3925"/>
                        <a:pt x="5990" y="3794"/>
                      </a:cubicBezTo>
                      <a:cubicBezTo>
                        <a:pt x="5214" y="3167"/>
                        <a:pt x="5437" y="1674"/>
                        <a:pt x="5438" y="1673"/>
                      </a:cubicBezTo>
                      <a:lnTo>
                        <a:pt x="5438" y="1673"/>
                      </a:lnTo>
                      <a:cubicBezTo>
                        <a:pt x="5255" y="2325"/>
                        <a:pt x="5004" y="2560"/>
                        <a:pt x="4737" y="2560"/>
                      </a:cubicBezTo>
                      <a:cubicBezTo>
                        <a:pt x="4044" y="2560"/>
                        <a:pt x="3242" y="971"/>
                        <a:pt x="3242" y="971"/>
                      </a:cubicBezTo>
                      <a:cubicBezTo>
                        <a:pt x="3066" y="1370"/>
                        <a:pt x="2786" y="1522"/>
                        <a:pt x="2464" y="1522"/>
                      </a:cubicBezTo>
                      <a:cubicBezTo>
                        <a:pt x="1571" y="1522"/>
                        <a:pt x="346" y="359"/>
                        <a:pt x="62" y="7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7" name="Google Shape;187;p3"/>
                <p:cNvGrpSpPr/>
                <p:nvPr/>
              </p:nvGrpSpPr>
              <p:grpSpPr>
                <a:xfrm>
                  <a:off x="4719681" y="3910588"/>
                  <a:ext cx="1387935" cy="1436330"/>
                  <a:chOff x="4719681" y="3910588"/>
                  <a:chExt cx="1387935" cy="1436330"/>
                </a:xfrm>
              </p:grpSpPr>
              <p:sp>
                <p:nvSpPr>
                  <p:cNvPr id="188" name="Google Shape;188;p3"/>
                  <p:cNvSpPr/>
                  <p:nvPr/>
                </p:nvSpPr>
                <p:spPr>
                  <a:xfrm>
                    <a:off x="4719681" y="3910588"/>
                    <a:ext cx="1189651" cy="1436330"/>
                  </a:xfrm>
                  <a:custGeom>
                    <a:rect b="b" l="l" r="r" t="t"/>
                    <a:pathLst>
                      <a:path extrusionOk="0" h="27483" w="22763">
                        <a:moveTo>
                          <a:pt x="3809" y="0"/>
                        </a:moveTo>
                        <a:lnTo>
                          <a:pt x="3809" y="15"/>
                        </a:lnTo>
                        <a:cubicBezTo>
                          <a:pt x="3809" y="15"/>
                          <a:pt x="5795" y="3047"/>
                          <a:pt x="4033" y="3376"/>
                        </a:cubicBezTo>
                        <a:cubicBezTo>
                          <a:pt x="4033" y="3376"/>
                          <a:pt x="6647" y="5571"/>
                          <a:pt x="4212" y="5676"/>
                        </a:cubicBezTo>
                        <a:cubicBezTo>
                          <a:pt x="4212" y="5676"/>
                          <a:pt x="5721" y="5795"/>
                          <a:pt x="6169" y="6706"/>
                        </a:cubicBezTo>
                        <a:cubicBezTo>
                          <a:pt x="6617" y="7602"/>
                          <a:pt x="5258" y="7856"/>
                          <a:pt x="5258" y="7856"/>
                        </a:cubicBezTo>
                        <a:cubicBezTo>
                          <a:pt x="5258" y="7856"/>
                          <a:pt x="9947" y="7916"/>
                          <a:pt x="9410" y="9499"/>
                        </a:cubicBezTo>
                        <a:cubicBezTo>
                          <a:pt x="9269" y="9907"/>
                          <a:pt x="9003" y="10059"/>
                          <a:pt x="8685" y="10059"/>
                        </a:cubicBezTo>
                        <a:cubicBezTo>
                          <a:pt x="7759" y="10059"/>
                          <a:pt x="6393" y="8768"/>
                          <a:pt x="6393" y="8767"/>
                        </a:cubicBezTo>
                        <a:lnTo>
                          <a:pt x="6393" y="8767"/>
                        </a:lnTo>
                        <a:cubicBezTo>
                          <a:pt x="6393" y="8768"/>
                          <a:pt x="6824" y="9859"/>
                          <a:pt x="5981" y="9859"/>
                        </a:cubicBezTo>
                        <a:cubicBezTo>
                          <a:pt x="5965" y="9859"/>
                          <a:pt x="5947" y="9859"/>
                          <a:pt x="5930" y="9858"/>
                        </a:cubicBezTo>
                        <a:cubicBezTo>
                          <a:pt x="5019" y="9813"/>
                          <a:pt x="4496" y="9395"/>
                          <a:pt x="4496" y="9395"/>
                        </a:cubicBezTo>
                        <a:lnTo>
                          <a:pt x="4496" y="9395"/>
                        </a:lnTo>
                        <a:cubicBezTo>
                          <a:pt x="4496" y="9395"/>
                          <a:pt x="5004" y="10082"/>
                          <a:pt x="3973" y="10470"/>
                        </a:cubicBezTo>
                        <a:cubicBezTo>
                          <a:pt x="2943" y="10858"/>
                          <a:pt x="2121" y="10858"/>
                          <a:pt x="2121" y="10858"/>
                        </a:cubicBezTo>
                        <a:cubicBezTo>
                          <a:pt x="2121" y="10858"/>
                          <a:pt x="4720" y="11366"/>
                          <a:pt x="4048" y="12606"/>
                        </a:cubicBezTo>
                        <a:cubicBezTo>
                          <a:pt x="4048" y="12606"/>
                          <a:pt x="6393" y="12845"/>
                          <a:pt x="5153" y="14144"/>
                        </a:cubicBezTo>
                        <a:cubicBezTo>
                          <a:pt x="5153" y="14144"/>
                          <a:pt x="6546" y="13493"/>
                          <a:pt x="7175" y="13493"/>
                        </a:cubicBezTo>
                        <a:cubicBezTo>
                          <a:pt x="7469" y="13493"/>
                          <a:pt x="7596" y="13636"/>
                          <a:pt x="7334" y="14055"/>
                        </a:cubicBezTo>
                        <a:cubicBezTo>
                          <a:pt x="7334" y="14055"/>
                          <a:pt x="8304" y="13769"/>
                          <a:pt x="9187" y="13769"/>
                        </a:cubicBezTo>
                        <a:cubicBezTo>
                          <a:pt x="9919" y="13769"/>
                          <a:pt x="10591" y="13965"/>
                          <a:pt x="10605" y="14682"/>
                        </a:cubicBezTo>
                        <a:cubicBezTo>
                          <a:pt x="10611" y="15358"/>
                          <a:pt x="9947" y="15553"/>
                          <a:pt x="9178" y="15553"/>
                        </a:cubicBezTo>
                        <a:cubicBezTo>
                          <a:pt x="8129" y="15553"/>
                          <a:pt x="6886" y="15190"/>
                          <a:pt x="6886" y="15190"/>
                        </a:cubicBezTo>
                        <a:lnTo>
                          <a:pt x="6886" y="15190"/>
                        </a:lnTo>
                        <a:cubicBezTo>
                          <a:pt x="6886" y="15190"/>
                          <a:pt x="7901" y="15683"/>
                          <a:pt x="7737" y="15922"/>
                        </a:cubicBezTo>
                        <a:cubicBezTo>
                          <a:pt x="7709" y="15971"/>
                          <a:pt x="7536" y="15990"/>
                          <a:pt x="7278" y="15990"/>
                        </a:cubicBezTo>
                        <a:cubicBezTo>
                          <a:pt x="6277" y="15990"/>
                          <a:pt x="4003" y="15698"/>
                          <a:pt x="4003" y="15698"/>
                        </a:cubicBezTo>
                        <a:lnTo>
                          <a:pt x="4003" y="15698"/>
                        </a:lnTo>
                        <a:cubicBezTo>
                          <a:pt x="4003" y="15698"/>
                          <a:pt x="4780" y="16116"/>
                          <a:pt x="4123" y="16594"/>
                        </a:cubicBezTo>
                        <a:cubicBezTo>
                          <a:pt x="3465" y="17087"/>
                          <a:pt x="1748" y="17445"/>
                          <a:pt x="1748" y="17445"/>
                        </a:cubicBezTo>
                        <a:cubicBezTo>
                          <a:pt x="1748" y="17445"/>
                          <a:pt x="2315" y="17550"/>
                          <a:pt x="2061" y="17848"/>
                        </a:cubicBezTo>
                        <a:cubicBezTo>
                          <a:pt x="1822" y="18132"/>
                          <a:pt x="986" y="18595"/>
                          <a:pt x="986" y="18595"/>
                        </a:cubicBezTo>
                        <a:cubicBezTo>
                          <a:pt x="986" y="18595"/>
                          <a:pt x="1370" y="18507"/>
                          <a:pt x="1705" y="18507"/>
                        </a:cubicBezTo>
                        <a:cubicBezTo>
                          <a:pt x="2073" y="18507"/>
                          <a:pt x="2382" y="18613"/>
                          <a:pt x="2061" y="19058"/>
                        </a:cubicBezTo>
                        <a:cubicBezTo>
                          <a:pt x="1464" y="19910"/>
                          <a:pt x="0" y="20432"/>
                          <a:pt x="0" y="20432"/>
                        </a:cubicBezTo>
                        <a:cubicBezTo>
                          <a:pt x="0" y="20432"/>
                          <a:pt x="11" y="20432"/>
                          <a:pt x="31" y="20432"/>
                        </a:cubicBezTo>
                        <a:cubicBezTo>
                          <a:pt x="293" y="20432"/>
                          <a:pt x="2135" y="20445"/>
                          <a:pt x="2315" y="20806"/>
                        </a:cubicBezTo>
                        <a:cubicBezTo>
                          <a:pt x="2509" y="21194"/>
                          <a:pt x="2032" y="21553"/>
                          <a:pt x="2032" y="21553"/>
                        </a:cubicBezTo>
                        <a:cubicBezTo>
                          <a:pt x="2032" y="21553"/>
                          <a:pt x="3088" y="21320"/>
                          <a:pt x="3926" y="21320"/>
                        </a:cubicBezTo>
                        <a:cubicBezTo>
                          <a:pt x="4619" y="21320"/>
                          <a:pt x="5164" y="21479"/>
                          <a:pt x="4839" y="22060"/>
                        </a:cubicBezTo>
                        <a:cubicBezTo>
                          <a:pt x="4839" y="22060"/>
                          <a:pt x="6406" y="21404"/>
                          <a:pt x="7215" y="21404"/>
                        </a:cubicBezTo>
                        <a:cubicBezTo>
                          <a:pt x="7550" y="21404"/>
                          <a:pt x="7754" y="21517"/>
                          <a:pt x="7662" y="21836"/>
                        </a:cubicBezTo>
                        <a:cubicBezTo>
                          <a:pt x="7662" y="21836"/>
                          <a:pt x="9061" y="20420"/>
                          <a:pt x="10140" y="20420"/>
                        </a:cubicBezTo>
                        <a:cubicBezTo>
                          <a:pt x="10449" y="20420"/>
                          <a:pt x="10732" y="20536"/>
                          <a:pt x="10948" y="20836"/>
                        </a:cubicBezTo>
                        <a:cubicBezTo>
                          <a:pt x="11934" y="22180"/>
                          <a:pt x="9066" y="23001"/>
                          <a:pt x="9066" y="23001"/>
                        </a:cubicBezTo>
                        <a:cubicBezTo>
                          <a:pt x="9066" y="23001"/>
                          <a:pt x="9036" y="24525"/>
                          <a:pt x="6438" y="24704"/>
                        </a:cubicBezTo>
                        <a:cubicBezTo>
                          <a:pt x="6438" y="24704"/>
                          <a:pt x="10515" y="25062"/>
                          <a:pt x="9679" y="26138"/>
                        </a:cubicBezTo>
                        <a:cubicBezTo>
                          <a:pt x="9679" y="26138"/>
                          <a:pt x="10691" y="25990"/>
                          <a:pt x="11778" y="25990"/>
                        </a:cubicBezTo>
                        <a:cubicBezTo>
                          <a:pt x="13228" y="25990"/>
                          <a:pt x="14812" y="26253"/>
                          <a:pt x="14309" y="27482"/>
                        </a:cubicBezTo>
                        <a:lnTo>
                          <a:pt x="16176" y="26750"/>
                        </a:lnTo>
                        <a:lnTo>
                          <a:pt x="15907" y="27452"/>
                        </a:lnTo>
                        <a:lnTo>
                          <a:pt x="19297" y="25301"/>
                        </a:lnTo>
                        <a:lnTo>
                          <a:pt x="18745" y="26093"/>
                        </a:lnTo>
                        <a:lnTo>
                          <a:pt x="22762" y="23778"/>
                        </a:lnTo>
                        <a:lnTo>
                          <a:pt x="380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" name="Google Shape;189;p3"/>
                  <p:cNvSpPr/>
                  <p:nvPr/>
                </p:nvSpPr>
                <p:spPr>
                  <a:xfrm>
                    <a:off x="5010835" y="4029223"/>
                    <a:ext cx="976525" cy="1220904"/>
                  </a:xfrm>
                  <a:custGeom>
                    <a:rect b="b" l="l" r="r" t="t"/>
                    <a:pathLst>
                      <a:path extrusionOk="0" h="23361" w="18685">
                        <a:moveTo>
                          <a:pt x="180" y="0"/>
                        </a:moveTo>
                        <a:lnTo>
                          <a:pt x="0" y="135"/>
                        </a:lnTo>
                        <a:lnTo>
                          <a:pt x="18297" y="23360"/>
                        </a:lnTo>
                        <a:lnTo>
                          <a:pt x="18685" y="23031"/>
                        </a:lnTo>
                        <a:lnTo>
                          <a:pt x="18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90" name="Google Shape;190;p3"/>
                  <p:cNvGrpSpPr/>
                  <p:nvPr/>
                </p:nvGrpSpPr>
                <p:grpSpPr>
                  <a:xfrm>
                    <a:off x="4959305" y="4124446"/>
                    <a:ext cx="1148312" cy="1094429"/>
                    <a:chOff x="11860675" y="4981025"/>
                    <a:chExt cx="549300" cy="523525"/>
                  </a:xfrm>
                </p:grpSpPr>
                <p:sp>
                  <p:nvSpPr>
                    <p:cNvPr id="191" name="Google Shape;191;p3"/>
                    <p:cNvSpPr/>
                    <p:nvPr/>
                  </p:nvSpPr>
                  <p:spPr>
                    <a:xfrm>
                      <a:off x="12020875" y="5415275"/>
                      <a:ext cx="258025" cy="83300"/>
                    </a:xfrm>
                    <a:custGeom>
                      <a:rect b="b" l="l" r="r" t="t"/>
                      <a:pathLst>
                        <a:path extrusionOk="0" fill="none" h="3332" w="10321">
                          <a:moveTo>
                            <a:pt x="10321" y="509"/>
                          </a:moveTo>
                          <a:cubicBezTo>
                            <a:pt x="10321" y="509"/>
                            <a:pt x="3988" y="1"/>
                            <a:pt x="0" y="3332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2" name="Google Shape;192;p3"/>
                    <p:cNvSpPr/>
                    <p:nvPr/>
                  </p:nvSpPr>
                  <p:spPr>
                    <a:xfrm>
                      <a:off x="12023100" y="5439550"/>
                      <a:ext cx="123625" cy="9375"/>
                    </a:xfrm>
                    <a:custGeom>
                      <a:rect b="b" l="l" r="r" t="t"/>
                      <a:pathLst>
                        <a:path extrusionOk="0" fill="none" h="375" w="4945">
                          <a:moveTo>
                            <a:pt x="1" y="374"/>
                          </a:moveTo>
                          <a:lnTo>
                            <a:pt x="4944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3" name="Google Shape;193;p3"/>
                    <p:cNvSpPr/>
                    <p:nvPr/>
                  </p:nvSpPr>
                  <p:spPr>
                    <a:xfrm>
                      <a:off x="12052975" y="5451500"/>
                      <a:ext cx="53050" cy="53050"/>
                    </a:xfrm>
                    <a:custGeom>
                      <a:rect b="b" l="l" r="r" t="t"/>
                      <a:pathLst>
                        <a:path extrusionOk="0" fill="none" h="2122" w="2122">
                          <a:moveTo>
                            <a:pt x="2121" y="1"/>
                          </a:moveTo>
                          <a:cubicBezTo>
                            <a:pt x="2121" y="1"/>
                            <a:pt x="314" y="1479"/>
                            <a:pt x="0" y="2122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4" name="Google Shape;194;p3"/>
                    <p:cNvSpPr/>
                    <p:nvPr/>
                  </p:nvSpPr>
                  <p:spPr>
                    <a:xfrm>
                      <a:off x="12066800" y="5366375"/>
                      <a:ext cx="166550" cy="4500"/>
                    </a:xfrm>
                    <a:custGeom>
                      <a:rect b="b" l="l" r="r" t="t"/>
                      <a:pathLst>
                        <a:path extrusionOk="0" fill="none" h="180" w="6662">
                          <a:moveTo>
                            <a:pt x="0" y="0"/>
                          </a:moveTo>
                          <a:lnTo>
                            <a:pt x="6661" y="180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5" name="Google Shape;195;p3"/>
                    <p:cNvSpPr/>
                    <p:nvPr/>
                  </p:nvSpPr>
                  <p:spPr>
                    <a:xfrm>
                      <a:off x="11860675" y="5278625"/>
                      <a:ext cx="342425" cy="83300"/>
                    </a:xfrm>
                    <a:custGeom>
                      <a:rect b="b" l="l" r="r" t="t"/>
                      <a:pathLst>
                        <a:path extrusionOk="0" fill="none" h="3332" w="13697">
                          <a:moveTo>
                            <a:pt x="13697" y="2181"/>
                          </a:moveTo>
                          <a:cubicBezTo>
                            <a:pt x="13697" y="2181"/>
                            <a:pt x="6348" y="0"/>
                            <a:pt x="1" y="333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6" name="Google Shape;196;p3"/>
                    <p:cNvSpPr/>
                    <p:nvPr/>
                  </p:nvSpPr>
                  <p:spPr>
                    <a:xfrm>
                      <a:off x="11868525" y="5317450"/>
                      <a:ext cx="87400" cy="14600"/>
                    </a:xfrm>
                    <a:custGeom>
                      <a:rect b="b" l="l" r="r" t="t"/>
                      <a:pathLst>
                        <a:path extrusionOk="0" fill="none" h="584" w="3496">
                          <a:moveTo>
                            <a:pt x="0" y="1"/>
                          </a:moveTo>
                          <a:cubicBezTo>
                            <a:pt x="0" y="1"/>
                            <a:pt x="2494" y="583"/>
                            <a:pt x="3495" y="389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" name="Google Shape;197;p3"/>
                    <p:cNvSpPr/>
                    <p:nvPr/>
                  </p:nvSpPr>
                  <p:spPr>
                    <a:xfrm>
                      <a:off x="11953275" y="5315600"/>
                      <a:ext cx="107200" cy="58275"/>
                    </a:xfrm>
                    <a:custGeom>
                      <a:rect b="b" l="l" r="r" t="t"/>
                      <a:pathLst>
                        <a:path extrusionOk="0" fill="none" h="2331" w="4288">
                          <a:moveTo>
                            <a:pt x="1" y="2330"/>
                          </a:moveTo>
                          <a:cubicBezTo>
                            <a:pt x="1" y="2330"/>
                            <a:pt x="2346" y="553"/>
                            <a:pt x="4287" y="0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8" name="Google Shape;198;p3"/>
                    <p:cNvSpPr/>
                    <p:nvPr/>
                  </p:nvSpPr>
                  <p:spPr>
                    <a:xfrm>
                      <a:off x="12062300" y="5245775"/>
                      <a:ext cx="84800" cy="17200"/>
                    </a:xfrm>
                    <a:custGeom>
                      <a:rect b="b" l="l" r="r" t="t"/>
                      <a:pathLst>
                        <a:path extrusionOk="0" fill="none" h="688" w="3392">
                          <a:moveTo>
                            <a:pt x="1" y="0"/>
                          </a:moveTo>
                          <a:lnTo>
                            <a:pt x="3391" y="68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9" name="Google Shape;199;p3"/>
                    <p:cNvSpPr/>
                    <p:nvPr/>
                  </p:nvSpPr>
                  <p:spPr>
                    <a:xfrm>
                      <a:off x="12057825" y="5253600"/>
                      <a:ext cx="42975" cy="20200"/>
                    </a:xfrm>
                    <a:custGeom>
                      <a:rect b="b" l="l" r="r" t="t"/>
                      <a:pathLst>
                        <a:path extrusionOk="0" fill="none" h="808" w="1719">
                          <a:moveTo>
                            <a:pt x="1" y="807"/>
                          </a:moveTo>
                          <a:lnTo>
                            <a:pt x="1718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0" name="Google Shape;200;p3"/>
                    <p:cNvSpPr/>
                    <p:nvPr/>
                  </p:nvSpPr>
                  <p:spPr>
                    <a:xfrm>
                      <a:off x="11897650" y="5153900"/>
                      <a:ext cx="191200" cy="35875"/>
                    </a:xfrm>
                    <a:custGeom>
                      <a:rect b="b" l="l" r="r" t="t"/>
                      <a:pathLst>
                        <a:path extrusionOk="0" fill="none" h="1435" w="7648">
                          <a:moveTo>
                            <a:pt x="0" y="1"/>
                          </a:moveTo>
                          <a:lnTo>
                            <a:pt x="7647" y="1435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1" name="Google Shape;201;p3"/>
                    <p:cNvSpPr/>
                    <p:nvPr/>
                  </p:nvSpPr>
                  <p:spPr>
                    <a:xfrm>
                      <a:off x="11938725" y="5170700"/>
                      <a:ext cx="49300" cy="17225"/>
                    </a:xfrm>
                    <a:custGeom>
                      <a:rect b="b" l="l" r="r" t="t"/>
                      <a:pathLst>
                        <a:path extrusionOk="0" fill="none" h="689" w="1972">
                          <a:moveTo>
                            <a:pt x="0" y="688"/>
                          </a:moveTo>
                          <a:lnTo>
                            <a:pt x="1972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2" name="Google Shape;202;p3"/>
                    <p:cNvSpPr/>
                    <p:nvPr/>
                  </p:nvSpPr>
                  <p:spPr>
                    <a:xfrm>
                      <a:off x="11896900" y="5001575"/>
                      <a:ext cx="72075" cy="38100"/>
                    </a:xfrm>
                    <a:custGeom>
                      <a:rect b="b" l="l" r="r" t="t"/>
                      <a:pathLst>
                        <a:path extrusionOk="0" fill="none" h="1524" w="2883">
                          <a:moveTo>
                            <a:pt x="0" y="0"/>
                          </a:moveTo>
                          <a:lnTo>
                            <a:pt x="2883" y="1523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" name="Google Shape;203;p3"/>
                    <p:cNvSpPr/>
                    <p:nvPr/>
                  </p:nvSpPr>
                  <p:spPr>
                    <a:xfrm>
                      <a:off x="11909600" y="5019850"/>
                      <a:ext cx="21300" cy="4900"/>
                    </a:xfrm>
                    <a:custGeom>
                      <a:rect b="b" l="l" r="r" t="t"/>
                      <a:pathLst>
                        <a:path extrusionOk="0" fill="none" h="196" w="852">
                          <a:moveTo>
                            <a:pt x="0" y="195"/>
                          </a:moveTo>
                          <a:lnTo>
                            <a:pt x="851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" name="Google Shape;204;p3"/>
                    <p:cNvSpPr/>
                    <p:nvPr/>
                  </p:nvSpPr>
                  <p:spPr>
                    <a:xfrm>
                      <a:off x="12283725" y="5195350"/>
                      <a:ext cx="126250" cy="236025"/>
                    </a:xfrm>
                    <a:custGeom>
                      <a:rect b="b" l="l" r="r" t="t"/>
                      <a:pathLst>
                        <a:path extrusionOk="0" fill="none" h="9441" w="5050">
                          <a:moveTo>
                            <a:pt x="1" y="9440"/>
                          </a:moveTo>
                          <a:cubicBezTo>
                            <a:pt x="1" y="9440"/>
                            <a:pt x="912" y="3152"/>
                            <a:pt x="5049" y="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5" name="Google Shape;205;p3"/>
                    <p:cNvSpPr/>
                    <p:nvPr/>
                  </p:nvSpPr>
                  <p:spPr>
                    <a:xfrm>
                      <a:off x="12324425" y="5186775"/>
                      <a:ext cx="36625" cy="118375"/>
                    </a:xfrm>
                    <a:custGeom>
                      <a:rect b="b" l="l" r="r" t="t"/>
                      <a:pathLst>
                        <a:path extrusionOk="0" fill="none" h="4735" w="1465">
                          <a:moveTo>
                            <a:pt x="1465" y="0"/>
                          </a:moveTo>
                          <a:lnTo>
                            <a:pt x="1" y="4735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6" name="Google Shape;206;p3"/>
                    <p:cNvSpPr/>
                    <p:nvPr/>
                  </p:nvSpPr>
                  <p:spPr>
                    <a:xfrm>
                      <a:off x="12344975" y="5227850"/>
                      <a:ext cx="63875" cy="39975"/>
                    </a:xfrm>
                    <a:custGeom>
                      <a:rect b="b" l="l" r="r" t="t"/>
                      <a:pathLst>
                        <a:path extrusionOk="0" fill="none" h="1599" w="2555">
                          <a:moveTo>
                            <a:pt x="0" y="1598"/>
                          </a:moveTo>
                          <a:cubicBezTo>
                            <a:pt x="0" y="1598"/>
                            <a:pt x="1852" y="179"/>
                            <a:pt x="2554" y="0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7" name="Google Shape;207;p3"/>
                    <p:cNvSpPr/>
                    <p:nvPr/>
                  </p:nvSpPr>
                  <p:spPr>
                    <a:xfrm>
                      <a:off x="12251625" y="5228600"/>
                      <a:ext cx="32875" cy="162825"/>
                    </a:xfrm>
                    <a:custGeom>
                      <a:rect b="b" l="l" r="r" t="t"/>
                      <a:pathLst>
                        <a:path extrusionOk="0" fill="none" h="6513" w="1315">
                          <a:moveTo>
                            <a:pt x="1315" y="0"/>
                          </a:moveTo>
                          <a:lnTo>
                            <a:pt x="0" y="6512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8" name="Google Shape;208;p3"/>
                    <p:cNvSpPr/>
                    <p:nvPr/>
                  </p:nvSpPr>
                  <p:spPr>
                    <a:xfrm>
                      <a:off x="12199350" y="5013500"/>
                      <a:ext cx="116525" cy="327125"/>
                    </a:xfrm>
                    <a:custGeom>
                      <a:rect b="b" l="l" r="r" t="t"/>
                      <a:pathLst>
                        <a:path extrusionOk="0" fill="none" h="13085" w="4661">
                          <a:moveTo>
                            <a:pt x="478" y="13085"/>
                          </a:moveTo>
                          <a:cubicBezTo>
                            <a:pt x="478" y="13085"/>
                            <a:pt x="0" y="5423"/>
                            <a:pt x="4660" y="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9" name="Google Shape;209;p3"/>
                    <p:cNvSpPr/>
                    <p:nvPr/>
                  </p:nvSpPr>
                  <p:spPr>
                    <a:xfrm>
                      <a:off x="12260575" y="5010900"/>
                      <a:ext cx="10850" cy="87400"/>
                    </a:xfrm>
                    <a:custGeom>
                      <a:rect b="b" l="l" r="r" t="t"/>
                      <a:pathLst>
                        <a:path extrusionOk="0" fill="none" h="3496" w="434">
                          <a:moveTo>
                            <a:pt x="404" y="0"/>
                          </a:moveTo>
                          <a:cubicBezTo>
                            <a:pt x="404" y="0"/>
                            <a:pt x="434" y="2554"/>
                            <a:pt x="1" y="3495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10" name="Google Shape;210;p3"/>
                    <p:cNvSpPr/>
                    <p:nvPr/>
                  </p:nvSpPr>
                  <p:spPr>
                    <a:xfrm>
                      <a:off x="12226225" y="5106125"/>
                      <a:ext cx="80675" cy="91125"/>
                    </a:xfrm>
                    <a:custGeom>
                      <a:rect b="b" l="l" r="r" t="t"/>
                      <a:pathLst>
                        <a:path extrusionOk="0" fill="none" h="3645" w="3227">
                          <a:moveTo>
                            <a:pt x="3227" y="0"/>
                          </a:moveTo>
                          <a:cubicBezTo>
                            <a:pt x="3227" y="0"/>
                            <a:pt x="972" y="1882"/>
                            <a:pt x="1" y="3644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11" name="Google Shape;211;p3"/>
                    <p:cNvSpPr/>
                    <p:nvPr/>
                  </p:nvSpPr>
                  <p:spPr>
                    <a:xfrm>
                      <a:off x="12166125" y="5196850"/>
                      <a:ext cx="1500" cy="86650"/>
                    </a:xfrm>
                    <a:custGeom>
                      <a:rect b="b" l="l" r="r" t="t"/>
                      <a:pathLst>
                        <a:path extrusionOk="0" fill="none" h="3466" w="60">
                          <a:moveTo>
                            <a:pt x="60" y="0"/>
                          </a:moveTo>
                          <a:lnTo>
                            <a:pt x="0" y="3466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12" name="Google Shape;212;p3"/>
                    <p:cNvSpPr/>
                    <p:nvPr/>
                  </p:nvSpPr>
                  <p:spPr>
                    <a:xfrm>
                      <a:off x="12167225" y="5199100"/>
                      <a:ext cx="29150" cy="37350"/>
                    </a:xfrm>
                    <a:custGeom>
                      <a:rect b="b" l="l" r="r" t="t"/>
                      <a:pathLst>
                        <a:path extrusionOk="0" fill="none" h="1494" w="1166">
                          <a:moveTo>
                            <a:pt x="1166" y="0"/>
                          </a:moveTo>
                          <a:lnTo>
                            <a:pt x="1" y="1494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13" name="Google Shape;213;p3"/>
                    <p:cNvSpPr/>
                    <p:nvPr/>
                  </p:nvSpPr>
                  <p:spPr>
                    <a:xfrm>
                      <a:off x="12093675" y="4998575"/>
                      <a:ext cx="7875" cy="194200"/>
                    </a:xfrm>
                    <a:custGeom>
                      <a:rect b="b" l="l" r="r" t="t"/>
                      <a:pathLst>
                        <a:path extrusionOk="0" fill="none" h="7768" w="315">
                          <a:moveTo>
                            <a:pt x="314" y="1"/>
                          </a:moveTo>
                          <a:lnTo>
                            <a:pt x="0" y="776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14" name="Google Shape;214;p3"/>
                    <p:cNvSpPr/>
                    <p:nvPr/>
                  </p:nvSpPr>
                  <p:spPr>
                    <a:xfrm>
                      <a:off x="12097775" y="5046375"/>
                      <a:ext cx="27650" cy="43700"/>
                    </a:xfrm>
                    <a:custGeom>
                      <a:rect b="b" l="l" r="r" t="t"/>
                      <a:pathLst>
                        <a:path extrusionOk="0" fill="none" h="1748" w="1106">
                          <a:moveTo>
                            <a:pt x="1106" y="0"/>
                          </a:moveTo>
                          <a:lnTo>
                            <a:pt x="1" y="1748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15" name="Google Shape;215;p3"/>
                    <p:cNvSpPr/>
                    <p:nvPr/>
                  </p:nvSpPr>
                  <p:spPr>
                    <a:xfrm>
                      <a:off x="11967100" y="4981025"/>
                      <a:ext cx="20925" cy="79175"/>
                    </a:xfrm>
                    <a:custGeom>
                      <a:rect b="b" l="l" r="r" t="t"/>
                      <a:pathLst>
                        <a:path extrusionOk="0" fill="none" h="3167" w="837">
                          <a:moveTo>
                            <a:pt x="0" y="1"/>
                          </a:moveTo>
                          <a:lnTo>
                            <a:pt x="837" y="316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16" name="Google Shape;216;p3"/>
                    <p:cNvSpPr/>
                    <p:nvPr/>
                  </p:nvSpPr>
                  <p:spPr>
                    <a:xfrm>
                      <a:off x="11977175" y="4998575"/>
                      <a:ext cx="9350" cy="19825"/>
                    </a:xfrm>
                    <a:custGeom>
                      <a:rect b="b" l="l" r="r" t="t"/>
                      <a:pathLst>
                        <a:path extrusionOk="0" fill="none" h="793" w="374">
                          <a:moveTo>
                            <a:pt x="374" y="1"/>
                          </a:moveTo>
                          <a:lnTo>
                            <a:pt x="1" y="792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217" name="Google Shape;217;p3"/>
              <p:cNvGrpSpPr/>
              <p:nvPr/>
            </p:nvGrpSpPr>
            <p:grpSpPr>
              <a:xfrm rot="10800000">
                <a:off x="-211526" y="548787"/>
                <a:ext cx="997479" cy="949613"/>
                <a:chOff x="7321700" y="7378800"/>
                <a:chExt cx="437625" cy="416625"/>
              </a:xfrm>
            </p:grpSpPr>
            <p:sp>
              <p:nvSpPr>
                <p:cNvPr id="218" name="Google Shape;218;p3"/>
                <p:cNvSpPr/>
                <p:nvPr/>
              </p:nvSpPr>
              <p:spPr>
                <a:xfrm>
                  <a:off x="7505400" y="7697075"/>
                  <a:ext cx="137050" cy="98350"/>
                </a:xfrm>
                <a:custGeom>
                  <a:rect b="b" l="l" r="r" t="t"/>
                  <a:pathLst>
                    <a:path extrusionOk="0" h="3934" w="5482">
                      <a:moveTo>
                        <a:pt x="4197" y="0"/>
                      </a:moveTo>
                      <a:cubicBezTo>
                        <a:pt x="2859" y="0"/>
                        <a:pt x="843" y="578"/>
                        <a:pt x="0" y="3796"/>
                      </a:cubicBezTo>
                      <a:cubicBezTo>
                        <a:pt x="0" y="3796"/>
                        <a:pt x="415" y="3934"/>
                        <a:pt x="1035" y="3934"/>
                      </a:cubicBezTo>
                      <a:cubicBezTo>
                        <a:pt x="2259" y="3934"/>
                        <a:pt x="4282" y="3394"/>
                        <a:pt x="5482" y="181"/>
                      </a:cubicBezTo>
                      <a:cubicBezTo>
                        <a:pt x="5482" y="181"/>
                        <a:pt x="4945" y="0"/>
                        <a:pt x="419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3"/>
                <p:cNvSpPr/>
                <p:nvPr/>
              </p:nvSpPr>
              <p:spPr>
                <a:xfrm>
                  <a:off x="7643550" y="7473825"/>
                  <a:ext cx="115775" cy="173275"/>
                </a:xfrm>
                <a:custGeom>
                  <a:rect b="b" l="l" r="r" t="t"/>
                  <a:pathLst>
                    <a:path extrusionOk="0" h="6931" w="4631">
                      <a:moveTo>
                        <a:pt x="3361" y="0"/>
                      </a:moveTo>
                      <a:cubicBezTo>
                        <a:pt x="3361" y="15"/>
                        <a:pt x="1" y="1404"/>
                        <a:pt x="658" y="6931"/>
                      </a:cubicBezTo>
                      <a:cubicBezTo>
                        <a:pt x="658" y="6931"/>
                        <a:pt x="4631" y="4884"/>
                        <a:pt x="336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3"/>
                <p:cNvSpPr/>
                <p:nvPr/>
              </p:nvSpPr>
              <p:spPr>
                <a:xfrm>
                  <a:off x="7475150" y="7517875"/>
                  <a:ext cx="207250" cy="197925"/>
                </a:xfrm>
                <a:custGeom>
                  <a:rect b="b" l="l" r="r" t="t"/>
                  <a:pathLst>
                    <a:path extrusionOk="0" h="7917" w="8290">
                      <a:moveTo>
                        <a:pt x="150" y="1"/>
                      </a:moveTo>
                      <a:lnTo>
                        <a:pt x="1" y="240"/>
                      </a:lnTo>
                      <a:cubicBezTo>
                        <a:pt x="1584" y="1196"/>
                        <a:pt x="2973" y="2435"/>
                        <a:pt x="4272" y="3735"/>
                      </a:cubicBezTo>
                      <a:cubicBezTo>
                        <a:pt x="5572" y="5064"/>
                        <a:pt x="6796" y="6453"/>
                        <a:pt x="7917" y="7917"/>
                      </a:cubicBezTo>
                      <a:cubicBezTo>
                        <a:pt x="7917" y="7917"/>
                        <a:pt x="8290" y="7633"/>
                        <a:pt x="8290" y="7603"/>
                      </a:cubicBezTo>
                      <a:cubicBezTo>
                        <a:pt x="7708" y="6886"/>
                        <a:pt x="7095" y="6169"/>
                        <a:pt x="6468" y="5482"/>
                      </a:cubicBezTo>
                      <a:cubicBezTo>
                        <a:pt x="4586" y="3436"/>
                        <a:pt x="2555" y="1435"/>
                        <a:pt x="1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3"/>
                <p:cNvSpPr/>
                <p:nvPr/>
              </p:nvSpPr>
              <p:spPr>
                <a:xfrm>
                  <a:off x="7365000" y="7433000"/>
                  <a:ext cx="48950" cy="63225"/>
                </a:xfrm>
                <a:custGeom>
                  <a:rect b="b" l="l" r="r" t="t"/>
                  <a:pathLst>
                    <a:path extrusionOk="0" h="2529" w="1958">
                      <a:moveTo>
                        <a:pt x="1547" y="0"/>
                      </a:moveTo>
                      <a:cubicBezTo>
                        <a:pt x="1535" y="0"/>
                        <a:pt x="1522" y="2"/>
                        <a:pt x="1509" y="5"/>
                      </a:cubicBezTo>
                      <a:cubicBezTo>
                        <a:pt x="1210" y="65"/>
                        <a:pt x="1405" y="872"/>
                        <a:pt x="1405" y="872"/>
                      </a:cubicBezTo>
                      <a:cubicBezTo>
                        <a:pt x="1405" y="872"/>
                        <a:pt x="1090" y="735"/>
                        <a:pt x="798" y="735"/>
                      </a:cubicBezTo>
                      <a:cubicBezTo>
                        <a:pt x="626" y="735"/>
                        <a:pt x="462" y="782"/>
                        <a:pt x="374" y="931"/>
                      </a:cubicBezTo>
                      <a:cubicBezTo>
                        <a:pt x="120" y="1350"/>
                        <a:pt x="807" y="1872"/>
                        <a:pt x="807" y="1872"/>
                      </a:cubicBezTo>
                      <a:cubicBezTo>
                        <a:pt x="807" y="1872"/>
                        <a:pt x="1" y="2066"/>
                        <a:pt x="60" y="2380"/>
                      </a:cubicBezTo>
                      <a:cubicBezTo>
                        <a:pt x="97" y="2495"/>
                        <a:pt x="238" y="2529"/>
                        <a:pt x="393" y="2529"/>
                      </a:cubicBezTo>
                      <a:cubicBezTo>
                        <a:pt x="622" y="2529"/>
                        <a:pt x="882" y="2455"/>
                        <a:pt x="882" y="2455"/>
                      </a:cubicBezTo>
                      <a:lnTo>
                        <a:pt x="1419" y="1574"/>
                      </a:lnTo>
                      <a:lnTo>
                        <a:pt x="1957" y="707"/>
                      </a:lnTo>
                      <a:cubicBezTo>
                        <a:pt x="1943" y="707"/>
                        <a:pt x="1806" y="0"/>
                        <a:pt x="154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7372475" y="7432200"/>
                  <a:ext cx="156475" cy="141900"/>
                </a:xfrm>
                <a:custGeom>
                  <a:rect b="b" l="l" r="r" t="t"/>
                  <a:pathLst>
                    <a:path extrusionOk="0" h="5676" w="6259">
                      <a:moveTo>
                        <a:pt x="3139" y="0"/>
                      </a:moveTo>
                      <a:cubicBezTo>
                        <a:pt x="2916" y="0"/>
                        <a:pt x="2690" y="27"/>
                        <a:pt x="2465" y="82"/>
                      </a:cubicBezTo>
                      <a:cubicBezTo>
                        <a:pt x="941" y="441"/>
                        <a:pt x="0" y="1979"/>
                        <a:pt x="374" y="3502"/>
                      </a:cubicBezTo>
                      <a:cubicBezTo>
                        <a:pt x="679" y="4800"/>
                        <a:pt x="1841" y="5675"/>
                        <a:pt x="3120" y="5675"/>
                      </a:cubicBezTo>
                      <a:cubicBezTo>
                        <a:pt x="3342" y="5675"/>
                        <a:pt x="3568" y="5649"/>
                        <a:pt x="3794" y="5593"/>
                      </a:cubicBezTo>
                      <a:cubicBezTo>
                        <a:pt x="5317" y="5235"/>
                        <a:pt x="6258" y="3697"/>
                        <a:pt x="5900" y="2173"/>
                      </a:cubicBezTo>
                      <a:cubicBezTo>
                        <a:pt x="5582" y="875"/>
                        <a:pt x="4418" y="0"/>
                        <a:pt x="31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7433325" y="7439900"/>
                  <a:ext cx="28025" cy="24800"/>
                </a:xfrm>
                <a:custGeom>
                  <a:rect b="b" l="l" r="r" t="t"/>
                  <a:pathLst>
                    <a:path extrusionOk="0" h="992" w="1121">
                      <a:moveTo>
                        <a:pt x="551" y="0"/>
                      </a:moveTo>
                      <a:cubicBezTo>
                        <a:pt x="390" y="0"/>
                        <a:pt x="236" y="90"/>
                        <a:pt x="150" y="252"/>
                      </a:cubicBezTo>
                      <a:cubicBezTo>
                        <a:pt x="1" y="461"/>
                        <a:pt x="76" y="775"/>
                        <a:pt x="314" y="924"/>
                      </a:cubicBezTo>
                      <a:cubicBezTo>
                        <a:pt x="385" y="970"/>
                        <a:pt x="468" y="991"/>
                        <a:pt x="552" y="991"/>
                      </a:cubicBezTo>
                      <a:cubicBezTo>
                        <a:pt x="717" y="991"/>
                        <a:pt x="888" y="908"/>
                        <a:pt x="987" y="760"/>
                      </a:cubicBezTo>
                      <a:cubicBezTo>
                        <a:pt x="1121" y="536"/>
                        <a:pt x="1046" y="222"/>
                        <a:pt x="822" y="88"/>
                      </a:cubicBezTo>
                      <a:cubicBezTo>
                        <a:pt x="736" y="29"/>
                        <a:pt x="643" y="0"/>
                        <a:pt x="5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3"/>
                <p:cNvSpPr/>
                <p:nvPr/>
              </p:nvSpPr>
              <p:spPr>
                <a:xfrm>
                  <a:off x="7321700" y="7690075"/>
                  <a:ext cx="34375" cy="71725"/>
                </a:xfrm>
                <a:custGeom>
                  <a:rect b="b" l="l" r="r" t="t"/>
                  <a:pathLst>
                    <a:path extrusionOk="0" h="2869" w="1375">
                      <a:moveTo>
                        <a:pt x="535" y="1"/>
                      </a:moveTo>
                      <a:cubicBezTo>
                        <a:pt x="481" y="1"/>
                        <a:pt x="436" y="18"/>
                        <a:pt x="403" y="58"/>
                      </a:cubicBezTo>
                      <a:cubicBezTo>
                        <a:pt x="209" y="297"/>
                        <a:pt x="851" y="820"/>
                        <a:pt x="851" y="820"/>
                      </a:cubicBezTo>
                      <a:cubicBezTo>
                        <a:pt x="851" y="820"/>
                        <a:pt x="0" y="1014"/>
                        <a:pt x="60" y="1492"/>
                      </a:cubicBezTo>
                      <a:cubicBezTo>
                        <a:pt x="90" y="1970"/>
                        <a:pt x="956" y="2000"/>
                        <a:pt x="956" y="2000"/>
                      </a:cubicBezTo>
                      <a:cubicBezTo>
                        <a:pt x="956" y="2000"/>
                        <a:pt x="433" y="2642"/>
                        <a:pt x="672" y="2836"/>
                      </a:cubicBezTo>
                      <a:cubicBezTo>
                        <a:pt x="703" y="2859"/>
                        <a:pt x="737" y="2869"/>
                        <a:pt x="773" y="2869"/>
                      </a:cubicBezTo>
                      <a:cubicBezTo>
                        <a:pt x="1022" y="2869"/>
                        <a:pt x="1374" y="2403"/>
                        <a:pt x="1374" y="2403"/>
                      </a:cubicBezTo>
                      <a:lnTo>
                        <a:pt x="1270" y="1372"/>
                      </a:lnTo>
                      <a:lnTo>
                        <a:pt x="1180" y="357"/>
                      </a:lnTo>
                      <a:cubicBezTo>
                        <a:pt x="1180" y="344"/>
                        <a:pt x="778" y="1"/>
                        <a:pt x="53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3"/>
                <p:cNvSpPr/>
                <p:nvPr/>
              </p:nvSpPr>
              <p:spPr>
                <a:xfrm>
                  <a:off x="7338125" y="7647500"/>
                  <a:ext cx="149375" cy="142200"/>
                </a:xfrm>
                <a:custGeom>
                  <a:rect b="b" l="l" r="r" t="t"/>
                  <a:pathLst>
                    <a:path extrusionOk="0" h="5688" w="5975">
                      <a:moveTo>
                        <a:pt x="2980" y="0"/>
                      </a:moveTo>
                      <a:cubicBezTo>
                        <a:pt x="2889" y="0"/>
                        <a:pt x="2797" y="5"/>
                        <a:pt x="2704" y="13"/>
                      </a:cubicBezTo>
                      <a:cubicBezTo>
                        <a:pt x="1135" y="163"/>
                        <a:pt x="0" y="1567"/>
                        <a:pt x="150" y="3120"/>
                      </a:cubicBezTo>
                      <a:cubicBezTo>
                        <a:pt x="304" y="4595"/>
                        <a:pt x="1542" y="5687"/>
                        <a:pt x="2994" y="5687"/>
                      </a:cubicBezTo>
                      <a:cubicBezTo>
                        <a:pt x="3086" y="5687"/>
                        <a:pt x="3178" y="5683"/>
                        <a:pt x="3271" y="5674"/>
                      </a:cubicBezTo>
                      <a:cubicBezTo>
                        <a:pt x="4824" y="5510"/>
                        <a:pt x="5975" y="4121"/>
                        <a:pt x="5810" y="2567"/>
                      </a:cubicBezTo>
                      <a:cubicBezTo>
                        <a:pt x="5656" y="1092"/>
                        <a:pt x="4431" y="0"/>
                        <a:pt x="29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3"/>
                <p:cNvSpPr/>
                <p:nvPr/>
              </p:nvSpPr>
              <p:spPr>
                <a:xfrm>
                  <a:off x="7365750" y="7667175"/>
                  <a:ext cx="26150" cy="24425"/>
                </a:xfrm>
                <a:custGeom>
                  <a:rect b="b" l="l" r="r" t="t"/>
                  <a:pathLst>
                    <a:path extrusionOk="0" h="977" w="1046">
                      <a:moveTo>
                        <a:pt x="548" y="0"/>
                      </a:moveTo>
                      <a:cubicBezTo>
                        <a:pt x="530" y="0"/>
                        <a:pt x="512" y="1"/>
                        <a:pt x="493" y="3"/>
                      </a:cubicBezTo>
                      <a:cubicBezTo>
                        <a:pt x="210" y="33"/>
                        <a:pt x="0" y="272"/>
                        <a:pt x="45" y="541"/>
                      </a:cubicBezTo>
                      <a:cubicBezTo>
                        <a:pt x="73" y="791"/>
                        <a:pt x="282" y="977"/>
                        <a:pt x="528" y="977"/>
                      </a:cubicBezTo>
                      <a:cubicBezTo>
                        <a:pt x="546" y="977"/>
                        <a:pt x="565" y="976"/>
                        <a:pt x="583" y="974"/>
                      </a:cubicBezTo>
                      <a:cubicBezTo>
                        <a:pt x="852" y="944"/>
                        <a:pt x="1046" y="720"/>
                        <a:pt x="1016" y="436"/>
                      </a:cubicBezTo>
                      <a:cubicBezTo>
                        <a:pt x="1002" y="186"/>
                        <a:pt x="794" y="0"/>
                        <a:pt x="5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3"/>
                <p:cNvSpPr/>
                <p:nvPr/>
              </p:nvSpPr>
              <p:spPr>
                <a:xfrm>
                  <a:off x="7440800" y="7495100"/>
                  <a:ext cx="265500" cy="276725"/>
                </a:xfrm>
                <a:custGeom>
                  <a:rect b="b" l="l" r="r" t="t"/>
                  <a:pathLst>
                    <a:path extrusionOk="0" fill="none" h="11069" w="10620">
                      <a:moveTo>
                        <a:pt x="7259" y="1"/>
                      </a:moveTo>
                      <a:cubicBezTo>
                        <a:pt x="7259" y="1"/>
                        <a:pt x="8439" y="3048"/>
                        <a:pt x="7618" y="6483"/>
                      </a:cubicBezTo>
                      <a:moveTo>
                        <a:pt x="9395" y="8529"/>
                      </a:moveTo>
                      <a:lnTo>
                        <a:pt x="10336" y="9754"/>
                      </a:lnTo>
                      <a:moveTo>
                        <a:pt x="8260" y="7215"/>
                      </a:moveTo>
                      <a:cubicBezTo>
                        <a:pt x="8260" y="7215"/>
                        <a:pt x="9903" y="3585"/>
                        <a:pt x="10620" y="1434"/>
                      </a:cubicBezTo>
                      <a:moveTo>
                        <a:pt x="8753" y="7812"/>
                      </a:moveTo>
                      <a:lnTo>
                        <a:pt x="3794" y="11068"/>
                      </a:lnTo>
                      <a:moveTo>
                        <a:pt x="8260" y="7215"/>
                      </a:moveTo>
                      <a:cubicBezTo>
                        <a:pt x="8260" y="7215"/>
                        <a:pt x="4735" y="6274"/>
                        <a:pt x="1" y="881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3"/>
                <p:cNvSpPr/>
                <p:nvPr/>
              </p:nvSpPr>
              <p:spPr>
                <a:xfrm>
                  <a:off x="7552450" y="7378800"/>
                  <a:ext cx="76200" cy="37925"/>
                </a:xfrm>
                <a:custGeom>
                  <a:rect b="b" l="l" r="r" t="t"/>
                  <a:pathLst>
                    <a:path extrusionOk="0" h="1517" w="3048">
                      <a:moveTo>
                        <a:pt x="1444" y="0"/>
                      </a:moveTo>
                      <a:cubicBezTo>
                        <a:pt x="1402" y="0"/>
                        <a:pt x="1359" y="7"/>
                        <a:pt x="1315" y="23"/>
                      </a:cubicBezTo>
                      <a:cubicBezTo>
                        <a:pt x="852" y="172"/>
                        <a:pt x="1016" y="1023"/>
                        <a:pt x="1016" y="1023"/>
                      </a:cubicBezTo>
                      <a:cubicBezTo>
                        <a:pt x="1016" y="1023"/>
                        <a:pt x="604" y="809"/>
                        <a:pt x="337" y="809"/>
                      </a:cubicBezTo>
                      <a:cubicBezTo>
                        <a:pt x="244" y="809"/>
                        <a:pt x="169" y="835"/>
                        <a:pt x="135" y="904"/>
                      </a:cubicBezTo>
                      <a:cubicBezTo>
                        <a:pt x="0" y="1188"/>
                        <a:pt x="702" y="1516"/>
                        <a:pt x="702" y="1516"/>
                      </a:cubicBezTo>
                      <a:lnTo>
                        <a:pt x="1688" y="1188"/>
                      </a:lnTo>
                      <a:lnTo>
                        <a:pt x="2674" y="874"/>
                      </a:lnTo>
                      <a:cubicBezTo>
                        <a:pt x="2659" y="874"/>
                        <a:pt x="3047" y="187"/>
                        <a:pt x="2793" y="52"/>
                      </a:cubicBezTo>
                      <a:cubicBezTo>
                        <a:pt x="2771" y="41"/>
                        <a:pt x="2748" y="36"/>
                        <a:pt x="2725" y="36"/>
                      </a:cubicBezTo>
                      <a:cubicBezTo>
                        <a:pt x="2463" y="36"/>
                        <a:pt x="2136" y="665"/>
                        <a:pt x="2136" y="665"/>
                      </a:cubicBezTo>
                      <a:cubicBezTo>
                        <a:pt x="2136" y="665"/>
                        <a:pt x="1853" y="0"/>
                        <a:pt x="144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3"/>
                <p:cNvSpPr/>
                <p:nvPr/>
              </p:nvSpPr>
              <p:spPr>
                <a:xfrm>
                  <a:off x="7532650" y="7393875"/>
                  <a:ext cx="159100" cy="142000"/>
                </a:xfrm>
                <a:custGeom>
                  <a:rect b="b" l="l" r="r" t="t"/>
                  <a:pathLst>
                    <a:path extrusionOk="0" h="5680" w="6364">
                      <a:moveTo>
                        <a:pt x="3181" y="0"/>
                      </a:moveTo>
                      <a:cubicBezTo>
                        <a:pt x="1980" y="0"/>
                        <a:pt x="864" y="768"/>
                        <a:pt x="479" y="1974"/>
                      </a:cubicBezTo>
                      <a:cubicBezTo>
                        <a:pt x="1" y="3467"/>
                        <a:pt x="822" y="5065"/>
                        <a:pt x="2316" y="5543"/>
                      </a:cubicBezTo>
                      <a:cubicBezTo>
                        <a:pt x="2604" y="5635"/>
                        <a:pt x="2896" y="5679"/>
                        <a:pt x="3183" y="5679"/>
                      </a:cubicBezTo>
                      <a:cubicBezTo>
                        <a:pt x="4384" y="5679"/>
                        <a:pt x="5500" y="4912"/>
                        <a:pt x="5885" y="3706"/>
                      </a:cubicBezTo>
                      <a:cubicBezTo>
                        <a:pt x="6363" y="2213"/>
                        <a:pt x="5542" y="614"/>
                        <a:pt x="4048" y="136"/>
                      </a:cubicBezTo>
                      <a:cubicBezTo>
                        <a:pt x="3760" y="44"/>
                        <a:pt x="3468" y="0"/>
                        <a:pt x="31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3"/>
                <p:cNvSpPr/>
                <p:nvPr/>
              </p:nvSpPr>
              <p:spPr>
                <a:xfrm>
                  <a:off x="7629750" y="7411900"/>
                  <a:ext cx="27275" cy="24500"/>
                </a:xfrm>
                <a:custGeom>
                  <a:rect b="b" l="l" r="r" t="t"/>
                  <a:pathLst>
                    <a:path extrusionOk="0" h="980" w="1091">
                      <a:moveTo>
                        <a:pt x="555" y="0"/>
                      </a:moveTo>
                      <a:cubicBezTo>
                        <a:pt x="501" y="0"/>
                        <a:pt x="445" y="9"/>
                        <a:pt x="388" y="28"/>
                      </a:cubicBezTo>
                      <a:cubicBezTo>
                        <a:pt x="134" y="103"/>
                        <a:pt x="0" y="371"/>
                        <a:pt x="75" y="640"/>
                      </a:cubicBezTo>
                      <a:cubicBezTo>
                        <a:pt x="147" y="844"/>
                        <a:pt x="333" y="980"/>
                        <a:pt x="543" y="980"/>
                      </a:cubicBezTo>
                      <a:cubicBezTo>
                        <a:pt x="595" y="980"/>
                        <a:pt x="649" y="972"/>
                        <a:pt x="702" y="954"/>
                      </a:cubicBezTo>
                      <a:cubicBezTo>
                        <a:pt x="956" y="864"/>
                        <a:pt x="1090" y="595"/>
                        <a:pt x="1016" y="341"/>
                      </a:cubicBezTo>
                      <a:cubicBezTo>
                        <a:pt x="945" y="129"/>
                        <a:pt x="762" y="0"/>
                        <a:pt x="55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31" name="Google Shape;231;p3"/>
              <p:cNvSpPr/>
              <p:nvPr/>
            </p:nvSpPr>
            <p:spPr>
              <a:xfrm>
                <a:off x="111923" y="1776086"/>
                <a:ext cx="137202" cy="91733"/>
              </a:xfrm>
              <a:custGeom>
                <a:rect b="b" l="l" r="r" t="t"/>
                <a:pathLst>
                  <a:path extrusionOk="0" h="809" w="1210">
                    <a:moveTo>
                      <a:pt x="112" y="0"/>
                    </a:moveTo>
                    <a:cubicBezTo>
                      <a:pt x="45" y="0"/>
                      <a:pt x="3" y="4"/>
                      <a:pt x="0" y="4"/>
                    </a:cubicBezTo>
                    <a:cubicBezTo>
                      <a:pt x="250" y="695"/>
                      <a:pt x="708" y="809"/>
                      <a:pt x="983" y="809"/>
                    </a:cubicBezTo>
                    <a:cubicBezTo>
                      <a:pt x="1119" y="809"/>
                      <a:pt x="1210" y="781"/>
                      <a:pt x="1210" y="781"/>
                    </a:cubicBezTo>
                    <a:cubicBezTo>
                      <a:pt x="1113" y="69"/>
                      <a:pt x="392" y="0"/>
                      <a:pt x="1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 flipH="1" rot="10800000">
                <a:off x="1207598" y="4871461"/>
                <a:ext cx="137202" cy="91733"/>
              </a:xfrm>
              <a:custGeom>
                <a:rect b="b" l="l" r="r" t="t"/>
                <a:pathLst>
                  <a:path extrusionOk="0" h="809" w="1210">
                    <a:moveTo>
                      <a:pt x="112" y="0"/>
                    </a:moveTo>
                    <a:cubicBezTo>
                      <a:pt x="45" y="0"/>
                      <a:pt x="3" y="4"/>
                      <a:pt x="0" y="4"/>
                    </a:cubicBezTo>
                    <a:cubicBezTo>
                      <a:pt x="250" y="695"/>
                      <a:pt x="708" y="809"/>
                      <a:pt x="983" y="809"/>
                    </a:cubicBezTo>
                    <a:cubicBezTo>
                      <a:pt x="1119" y="809"/>
                      <a:pt x="1210" y="781"/>
                      <a:pt x="1210" y="781"/>
                    </a:cubicBezTo>
                    <a:cubicBezTo>
                      <a:pt x="1113" y="69"/>
                      <a:pt x="392" y="0"/>
                      <a:pt x="1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 flipH="1">
                <a:off x="249128" y="4100301"/>
                <a:ext cx="193620" cy="148678"/>
              </a:xfrm>
              <a:custGeom>
                <a:rect b="b" l="l" r="r" t="t"/>
                <a:pathLst>
                  <a:path extrusionOk="0" fill="none" h="4347" w="5661">
                    <a:moveTo>
                      <a:pt x="5661" y="4347"/>
                    </a:moveTo>
                    <a:cubicBezTo>
                      <a:pt x="5661" y="4347"/>
                      <a:pt x="1150" y="762"/>
                      <a:pt x="702" y="1"/>
                    </a:cubicBezTo>
                    <a:moveTo>
                      <a:pt x="0" y="2181"/>
                    </a:moveTo>
                    <a:lnTo>
                      <a:pt x="3017" y="218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4" name="Google Shape;23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21"/>
          <p:cNvSpPr txBox="1"/>
          <p:nvPr>
            <p:ph idx="1" type="subTitle"/>
          </p:nvPr>
        </p:nvSpPr>
        <p:spPr>
          <a:xfrm>
            <a:off x="5252850" y="2694900"/>
            <a:ext cx="27474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8" name="Google Shape;1658;p21"/>
          <p:cNvSpPr txBox="1"/>
          <p:nvPr>
            <p:ph type="title"/>
          </p:nvPr>
        </p:nvSpPr>
        <p:spPr>
          <a:xfrm>
            <a:off x="5252850" y="1305038"/>
            <a:ext cx="2747400" cy="12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1659" name="Google Shape;1659;p21"/>
          <p:cNvGrpSpPr/>
          <p:nvPr/>
        </p:nvGrpSpPr>
        <p:grpSpPr>
          <a:xfrm>
            <a:off x="8430721" y="3776555"/>
            <a:ext cx="893031" cy="1366953"/>
            <a:chOff x="8430721" y="1202780"/>
            <a:chExt cx="893031" cy="1366953"/>
          </a:xfrm>
        </p:grpSpPr>
        <p:grpSp>
          <p:nvGrpSpPr>
            <p:cNvPr id="1660" name="Google Shape;1660;p21"/>
            <p:cNvGrpSpPr/>
            <p:nvPr/>
          </p:nvGrpSpPr>
          <p:grpSpPr>
            <a:xfrm flipH="1" rot="-8867944">
              <a:off x="8455229" y="2332251"/>
              <a:ext cx="286318" cy="174624"/>
              <a:chOff x="7871651" y="404306"/>
              <a:chExt cx="286312" cy="174621"/>
            </a:xfrm>
          </p:grpSpPr>
          <p:sp>
            <p:nvSpPr>
              <p:cNvPr id="1661" name="Google Shape;1661;p21"/>
              <p:cNvSpPr/>
              <p:nvPr/>
            </p:nvSpPr>
            <p:spPr>
              <a:xfrm>
                <a:off x="7995249" y="404306"/>
                <a:ext cx="162715" cy="174621"/>
              </a:xfrm>
              <a:custGeom>
                <a:rect b="b" l="l" r="r" t="t"/>
                <a:pathLst>
                  <a:path extrusionOk="0" h="1540" w="1435">
                    <a:moveTo>
                      <a:pt x="210" y="1"/>
                    </a:moveTo>
                    <a:lnTo>
                      <a:pt x="210" y="1"/>
                    </a:lnTo>
                    <a:cubicBezTo>
                      <a:pt x="1" y="1315"/>
                      <a:pt x="1046" y="1539"/>
                      <a:pt x="1046" y="1539"/>
                    </a:cubicBezTo>
                    <a:cubicBezTo>
                      <a:pt x="1434" y="509"/>
                      <a:pt x="210" y="1"/>
                      <a:pt x="2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21"/>
              <p:cNvSpPr/>
              <p:nvPr/>
            </p:nvSpPr>
            <p:spPr>
              <a:xfrm>
                <a:off x="7871651" y="412810"/>
                <a:ext cx="123708" cy="132213"/>
              </a:xfrm>
              <a:custGeom>
                <a:rect b="b" l="l" r="r" t="t"/>
                <a:pathLst>
                  <a:path extrusionOk="0" h="1166" w="1091">
                    <a:moveTo>
                      <a:pt x="1031" y="1"/>
                    </a:moveTo>
                    <a:cubicBezTo>
                      <a:pt x="0" y="314"/>
                      <a:pt x="194" y="1166"/>
                      <a:pt x="194" y="1166"/>
                    </a:cubicBezTo>
                    <a:cubicBezTo>
                      <a:pt x="1090" y="1076"/>
                      <a:pt x="1031" y="1"/>
                      <a:pt x="10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3" name="Google Shape;1663;p21"/>
            <p:cNvGrpSpPr/>
            <p:nvPr/>
          </p:nvGrpSpPr>
          <p:grpSpPr>
            <a:xfrm flipH="1" rot="-1176882">
              <a:off x="8594253" y="1266671"/>
              <a:ext cx="565979" cy="1072025"/>
              <a:chOff x="7176425" y="4828100"/>
              <a:chExt cx="188975" cy="357950"/>
            </a:xfrm>
          </p:grpSpPr>
          <p:sp>
            <p:nvSpPr>
              <p:cNvPr id="1664" name="Google Shape;1664;p21"/>
              <p:cNvSpPr/>
              <p:nvPr/>
            </p:nvSpPr>
            <p:spPr>
              <a:xfrm>
                <a:off x="7176425" y="4828100"/>
                <a:ext cx="145300" cy="259750"/>
              </a:xfrm>
              <a:custGeom>
                <a:rect b="b" l="l" r="r" t="t"/>
                <a:pathLst>
                  <a:path extrusionOk="0" h="10390" w="5812">
                    <a:moveTo>
                      <a:pt x="5477" y="1"/>
                    </a:moveTo>
                    <a:cubicBezTo>
                      <a:pt x="5465" y="1"/>
                      <a:pt x="5451" y="3"/>
                      <a:pt x="5438" y="9"/>
                    </a:cubicBezTo>
                    <a:cubicBezTo>
                      <a:pt x="4093" y="860"/>
                      <a:pt x="2854" y="2623"/>
                      <a:pt x="2854" y="2623"/>
                    </a:cubicBezTo>
                    <a:lnTo>
                      <a:pt x="2794" y="2503"/>
                    </a:lnTo>
                    <a:cubicBezTo>
                      <a:pt x="2777" y="2477"/>
                      <a:pt x="2744" y="2461"/>
                      <a:pt x="2714" y="2461"/>
                    </a:cubicBezTo>
                    <a:cubicBezTo>
                      <a:pt x="2692" y="2461"/>
                      <a:pt x="2672" y="2469"/>
                      <a:pt x="2660" y="2488"/>
                    </a:cubicBezTo>
                    <a:cubicBezTo>
                      <a:pt x="1823" y="3384"/>
                      <a:pt x="1554" y="4609"/>
                      <a:pt x="1480" y="5087"/>
                    </a:cubicBezTo>
                    <a:cubicBezTo>
                      <a:pt x="1471" y="5132"/>
                      <a:pt x="1430" y="5160"/>
                      <a:pt x="1389" y="5160"/>
                    </a:cubicBezTo>
                    <a:cubicBezTo>
                      <a:pt x="1361" y="5160"/>
                      <a:pt x="1333" y="5147"/>
                      <a:pt x="1315" y="5117"/>
                    </a:cubicBezTo>
                    <a:lnTo>
                      <a:pt x="1285" y="5072"/>
                    </a:lnTo>
                    <a:cubicBezTo>
                      <a:pt x="1266" y="5046"/>
                      <a:pt x="1238" y="5034"/>
                      <a:pt x="1211" y="5034"/>
                    </a:cubicBezTo>
                    <a:cubicBezTo>
                      <a:pt x="1176" y="5034"/>
                      <a:pt x="1145" y="5053"/>
                      <a:pt x="1136" y="5087"/>
                    </a:cubicBezTo>
                    <a:cubicBezTo>
                      <a:pt x="1" y="8477"/>
                      <a:pt x="1823" y="10135"/>
                      <a:pt x="2092" y="10359"/>
                    </a:cubicBezTo>
                    <a:cubicBezTo>
                      <a:pt x="2122" y="10389"/>
                      <a:pt x="2137" y="10389"/>
                      <a:pt x="2152" y="10389"/>
                    </a:cubicBezTo>
                    <a:cubicBezTo>
                      <a:pt x="4990" y="9732"/>
                      <a:pt x="5647" y="6461"/>
                      <a:pt x="5766" y="5684"/>
                    </a:cubicBezTo>
                    <a:cubicBezTo>
                      <a:pt x="5778" y="5626"/>
                      <a:pt x="5725" y="5585"/>
                      <a:pt x="5680" y="5585"/>
                    </a:cubicBezTo>
                    <a:cubicBezTo>
                      <a:pt x="5668" y="5585"/>
                      <a:pt x="5656" y="5588"/>
                      <a:pt x="5647" y="5595"/>
                    </a:cubicBezTo>
                    <a:lnTo>
                      <a:pt x="5557" y="5655"/>
                    </a:lnTo>
                    <a:cubicBezTo>
                      <a:pt x="5543" y="5663"/>
                      <a:pt x="5529" y="5667"/>
                      <a:pt x="5516" y="5667"/>
                    </a:cubicBezTo>
                    <a:cubicBezTo>
                      <a:pt x="5458" y="5667"/>
                      <a:pt x="5413" y="5598"/>
                      <a:pt x="5438" y="5550"/>
                    </a:cubicBezTo>
                    <a:cubicBezTo>
                      <a:pt x="5781" y="4788"/>
                      <a:pt x="5811" y="3713"/>
                      <a:pt x="5796" y="3280"/>
                    </a:cubicBezTo>
                    <a:cubicBezTo>
                      <a:pt x="5796" y="3237"/>
                      <a:pt x="5750" y="3202"/>
                      <a:pt x="5708" y="3202"/>
                    </a:cubicBezTo>
                    <a:cubicBezTo>
                      <a:pt x="5691" y="3202"/>
                      <a:pt x="5674" y="3207"/>
                      <a:pt x="5662" y="3220"/>
                    </a:cubicBezTo>
                    <a:cubicBezTo>
                      <a:pt x="5642" y="3244"/>
                      <a:pt x="5620" y="3254"/>
                      <a:pt x="5599" y="3254"/>
                    </a:cubicBezTo>
                    <a:cubicBezTo>
                      <a:pt x="5555" y="3254"/>
                      <a:pt x="5517" y="3211"/>
                      <a:pt x="5527" y="3160"/>
                    </a:cubicBezTo>
                    <a:cubicBezTo>
                      <a:pt x="5587" y="2712"/>
                      <a:pt x="5587" y="2085"/>
                      <a:pt x="5453" y="1458"/>
                    </a:cubicBezTo>
                    <a:cubicBezTo>
                      <a:pt x="5348" y="920"/>
                      <a:pt x="5467" y="397"/>
                      <a:pt x="5557" y="113"/>
                    </a:cubicBezTo>
                    <a:cubicBezTo>
                      <a:pt x="5582" y="52"/>
                      <a:pt x="5536" y="1"/>
                      <a:pt x="5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21"/>
              <p:cNvSpPr/>
              <p:nvPr/>
            </p:nvSpPr>
            <p:spPr>
              <a:xfrm>
                <a:off x="7251900" y="5049725"/>
                <a:ext cx="113500" cy="77225"/>
              </a:xfrm>
              <a:custGeom>
                <a:rect b="b" l="l" r="r" t="t"/>
                <a:pathLst>
                  <a:path extrusionOk="0" h="3089" w="4540">
                    <a:moveTo>
                      <a:pt x="3613" y="1"/>
                    </a:moveTo>
                    <a:cubicBezTo>
                      <a:pt x="2493" y="105"/>
                      <a:pt x="1672" y="837"/>
                      <a:pt x="1672" y="837"/>
                    </a:cubicBezTo>
                    <a:cubicBezTo>
                      <a:pt x="1672" y="782"/>
                      <a:pt x="1623" y="751"/>
                      <a:pt x="1573" y="751"/>
                    </a:cubicBezTo>
                    <a:cubicBezTo>
                      <a:pt x="1555" y="751"/>
                      <a:pt x="1538" y="755"/>
                      <a:pt x="1522" y="762"/>
                    </a:cubicBezTo>
                    <a:cubicBezTo>
                      <a:pt x="402" y="1450"/>
                      <a:pt x="89" y="2615"/>
                      <a:pt x="14" y="2928"/>
                    </a:cubicBezTo>
                    <a:cubicBezTo>
                      <a:pt x="1" y="2955"/>
                      <a:pt x="35" y="3005"/>
                      <a:pt x="85" y="3005"/>
                    </a:cubicBezTo>
                    <a:cubicBezTo>
                      <a:pt x="91" y="3005"/>
                      <a:pt x="97" y="3004"/>
                      <a:pt x="104" y="3003"/>
                    </a:cubicBezTo>
                    <a:cubicBezTo>
                      <a:pt x="413" y="3063"/>
                      <a:pt x="697" y="3089"/>
                      <a:pt x="957" y="3089"/>
                    </a:cubicBezTo>
                    <a:cubicBezTo>
                      <a:pt x="1915" y="3089"/>
                      <a:pt x="2534" y="2746"/>
                      <a:pt x="2792" y="2570"/>
                    </a:cubicBezTo>
                    <a:cubicBezTo>
                      <a:pt x="2852" y="2525"/>
                      <a:pt x="2837" y="2450"/>
                      <a:pt x="2762" y="2420"/>
                    </a:cubicBezTo>
                    <a:lnTo>
                      <a:pt x="2702" y="2405"/>
                    </a:lnTo>
                    <a:cubicBezTo>
                      <a:pt x="3793" y="2107"/>
                      <a:pt x="4151" y="1435"/>
                      <a:pt x="4151" y="1435"/>
                    </a:cubicBezTo>
                    <a:lnTo>
                      <a:pt x="4151" y="1435"/>
                    </a:lnTo>
                    <a:lnTo>
                      <a:pt x="3987" y="1450"/>
                    </a:lnTo>
                    <a:cubicBezTo>
                      <a:pt x="4330" y="1031"/>
                      <a:pt x="4480" y="419"/>
                      <a:pt x="4540" y="180"/>
                    </a:cubicBezTo>
                    <a:cubicBezTo>
                      <a:pt x="4540" y="120"/>
                      <a:pt x="4525" y="90"/>
                      <a:pt x="4465" y="75"/>
                    </a:cubicBezTo>
                    <a:cubicBezTo>
                      <a:pt x="4396" y="66"/>
                      <a:pt x="4324" y="63"/>
                      <a:pt x="4254" y="63"/>
                    </a:cubicBezTo>
                    <a:cubicBezTo>
                      <a:pt x="3971" y="63"/>
                      <a:pt x="3703" y="120"/>
                      <a:pt x="3703" y="120"/>
                    </a:cubicBezTo>
                    <a:lnTo>
                      <a:pt x="3703" y="105"/>
                    </a:lnTo>
                    <a:cubicBezTo>
                      <a:pt x="3718" y="60"/>
                      <a:pt x="3688" y="1"/>
                      <a:pt x="36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21"/>
              <p:cNvSpPr/>
              <p:nvPr/>
            </p:nvSpPr>
            <p:spPr>
              <a:xfrm>
                <a:off x="7217875" y="4849600"/>
                <a:ext cx="84425" cy="336450"/>
              </a:xfrm>
              <a:custGeom>
                <a:rect b="b" l="l" r="r" t="t"/>
                <a:pathLst>
                  <a:path extrusionOk="0" h="13458" w="3377">
                    <a:moveTo>
                      <a:pt x="3242" y="0"/>
                    </a:moveTo>
                    <a:cubicBezTo>
                      <a:pt x="2749" y="1061"/>
                      <a:pt x="2271" y="2121"/>
                      <a:pt x="1898" y="3211"/>
                    </a:cubicBezTo>
                    <a:cubicBezTo>
                      <a:pt x="1689" y="3749"/>
                      <a:pt x="1539" y="4317"/>
                      <a:pt x="1360" y="4869"/>
                    </a:cubicBezTo>
                    <a:cubicBezTo>
                      <a:pt x="1285" y="5138"/>
                      <a:pt x="1211" y="5422"/>
                      <a:pt x="1136" y="5706"/>
                    </a:cubicBezTo>
                    <a:lnTo>
                      <a:pt x="1017" y="6124"/>
                    </a:lnTo>
                    <a:lnTo>
                      <a:pt x="927" y="6557"/>
                    </a:lnTo>
                    <a:cubicBezTo>
                      <a:pt x="852" y="6841"/>
                      <a:pt x="792" y="7110"/>
                      <a:pt x="733" y="7408"/>
                    </a:cubicBezTo>
                    <a:lnTo>
                      <a:pt x="553" y="8260"/>
                    </a:lnTo>
                    <a:lnTo>
                      <a:pt x="404" y="9111"/>
                    </a:lnTo>
                    <a:cubicBezTo>
                      <a:pt x="359" y="9410"/>
                      <a:pt x="329" y="9693"/>
                      <a:pt x="285" y="9977"/>
                    </a:cubicBezTo>
                    <a:cubicBezTo>
                      <a:pt x="135" y="11127"/>
                      <a:pt x="16" y="12292"/>
                      <a:pt x="1" y="13457"/>
                    </a:cubicBezTo>
                    <a:lnTo>
                      <a:pt x="329" y="13442"/>
                    </a:lnTo>
                    <a:cubicBezTo>
                      <a:pt x="329" y="12292"/>
                      <a:pt x="419" y="11142"/>
                      <a:pt x="553" y="10007"/>
                    </a:cubicBezTo>
                    <a:cubicBezTo>
                      <a:pt x="583" y="9738"/>
                      <a:pt x="628" y="9440"/>
                      <a:pt x="673" y="9156"/>
                    </a:cubicBezTo>
                    <a:lnTo>
                      <a:pt x="807" y="8304"/>
                    </a:lnTo>
                    <a:lnTo>
                      <a:pt x="972" y="7453"/>
                    </a:lnTo>
                    <a:cubicBezTo>
                      <a:pt x="1017" y="7169"/>
                      <a:pt x="1091" y="6900"/>
                      <a:pt x="1151" y="6602"/>
                    </a:cubicBezTo>
                    <a:lnTo>
                      <a:pt x="1241" y="6184"/>
                    </a:lnTo>
                    <a:lnTo>
                      <a:pt x="1345" y="5750"/>
                    </a:lnTo>
                    <a:cubicBezTo>
                      <a:pt x="1420" y="5482"/>
                      <a:pt x="1494" y="5198"/>
                      <a:pt x="1569" y="4914"/>
                    </a:cubicBezTo>
                    <a:cubicBezTo>
                      <a:pt x="1733" y="4376"/>
                      <a:pt x="1883" y="3809"/>
                      <a:pt x="2077" y="3271"/>
                    </a:cubicBezTo>
                    <a:cubicBezTo>
                      <a:pt x="2435" y="2181"/>
                      <a:pt x="2883" y="1105"/>
                      <a:pt x="3376" y="60"/>
                    </a:cubicBezTo>
                    <a:lnTo>
                      <a:pt x="32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21"/>
              <p:cNvSpPr/>
              <p:nvPr/>
            </p:nvSpPr>
            <p:spPr>
              <a:xfrm>
                <a:off x="7223850" y="5057200"/>
                <a:ext cx="132950" cy="84050"/>
              </a:xfrm>
              <a:custGeom>
                <a:rect b="b" l="l" r="r" t="t"/>
                <a:pathLst>
                  <a:path extrusionOk="0" fill="none" h="3362" w="5318">
                    <a:moveTo>
                      <a:pt x="1" y="3361"/>
                    </a:moveTo>
                    <a:cubicBezTo>
                      <a:pt x="1" y="3361"/>
                      <a:pt x="3824" y="1121"/>
                      <a:pt x="5318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21"/>
              <p:cNvSpPr/>
              <p:nvPr/>
            </p:nvSpPr>
            <p:spPr>
              <a:xfrm>
                <a:off x="7208550" y="4892525"/>
                <a:ext cx="99350" cy="172925"/>
              </a:xfrm>
              <a:custGeom>
                <a:rect b="b" l="l" r="r" t="t"/>
                <a:pathLst>
                  <a:path extrusionOk="0" fill="none" h="6917" w="3974">
                    <a:moveTo>
                      <a:pt x="2106" y="1"/>
                    </a:moveTo>
                    <a:lnTo>
                      <a:pt x="2599" y="852"/>
                    </a:lnTo>
                    <a:moveTo>
                      <a:pt x="1001" y="6916"/>
                    </a:moveTo>
                    <a:cubicBezTo>
                      <a:pt x="1001" y="6916"/>
                      <a:pt x="2480" y="5183"/>
                      <a:pt x="2779" y="4915"/>
                    </a:cubicBezTo>
                    <a:moveTo>
                      <a:pt x="105" y="3780"/>
                    </a:moveTo>
                    <a:lnTo>
                      <a:pt x="1210" y="5706"/>
                    </a:lnTo>
                    <a:moveTo>
                      <a:pt x="0" y="4302"/>
                    </a:moveTo>
                    <a:lnTo>
                      <a:pt x="583" y="4616"/>
                    </a:lnTo>
                    <a:moveTo>
                      <a:pt x="1121" y="2226"/>
                    </a:moveTo>
                    <a:lnTo>
                      <a:pt x="1673" y="3780"/>
                    </a:lnTo>
                    <a:moveTo>
                      <a:pt x="1434" y="4750"/>
                    </a:moveTo>
                    <a:lnTo>
                      <a:pt x="3973" y="1793"/>
                    </a:lnTo>
                    <a:moveTo>
                      <a:pt x="2988" y="2943"/>
                    </a:moveTo>
                    <a:lnTo>
                      <a:pt x="3749" y="2659"/>
                    </a:lnTo>
                    <a:moveTo>
                      <a:pt x="2301" y="1703"/>
                    </a:moveTo>
                    <a:lnTo>
                      <a:pt x="3690" y="434"/>
                    </a:lnTo>
                    <a:moveTo>
                      <a:pt x="3749" y="792"/>
                    </a:moveTo>
                    <a:lnTo>
                      <a:pt x="3227" y="85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21"/>
              <p:cNvSpPr/>
              <p:nvPr/>
            </p:nvSpPr>
            <p:spPr>
              <a:xfrm>
                <a:off x="7264925" y="5062800"/>
                <a:ext cx="84425" cy="54175"/>
              </a:xfrm>
              <a:custGeom>
                <a:rect b="b" l="l" r="r" t="t"/>
                <a:pathLst>
                  <a:path extrusionOk="0" fill="none" h="2167" w="3377">
                    <a:moveTo>
                      <a:pt x="524" y="1853"/>
                    </a:moveTo>
                    <a:lnTo>
                      <a:pt x="837" y="807"/>
                    </a:lnTo>
                    <a:moveTo>
                      <a:pt x="3302" y="508"/>
                    </a:moveTo>
                    <a:lnTo>
                      <a:pt x="3107" y="404"/>
                    </a:lnTo>
                    <a:moveTo>
                      <a:pt x="2644" y="508"/>
                    </a:moveTo>
                    <a:lnTo>
                      <a:pt x="3376" y="359"/>
                    </a:lnTo>
                    <a:moveTo>
                      <a:pt x="2585" y="30"/>
                    </a:moveTo>
                    <a:lnTo>
                      <a:pt x="2316" y="269"/>
                    </a:lnTo>
                    <a:moveTo>
                      <a:pt x="2107" y="852"/>
                    </a:moveTo>
                    <a:lnTo>
                      <a:pt x="2391" y="1"/>
                    </a:lnTo>
                    <a:moveTo>
                      <a:pt x="2585" y="1240"/>
                    </a:moveTo>
                    <a:lnTo>
                      <a:pt x="2271" y="1419"/>
                    </a:lnTo>
                    <a:moveTo>
                      <a:pt x="1226" y="1419"/>
                    </a:moveTo>
                    <a:lnTo>
                      <a:pt x="2644" y="1419"/>
                    </a:lnTo>
                    <a:moveTo>
                      <a:pt x="1494" y="1957"/>
                    </a:moveTo>
                    <a:lnTo>
                      <a:pt x="1196" y="2106"/>
                    </a:lnTo>
                    <a:moveTo>
                      <a:pt x="1" y="2166"/>
                    </a:moveTo>
                    <a:lnTo>
                      <a:pt x="1718" y="2092"/>
                    </a:lnTo>
                    <a:moveTo>
                      <a:pt x="524" y="1046"/>
                    </a:moveTo>
                    <a:lnTo>
                      <a:pt x="673" y="133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70" name="Google Shape;167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22"/>
          <p:cNvSpPr txBox="1"/>
          <p:nvPr>
            <p:ph idx="1" type="subTitle"/>
          </p:nvPr>
        </p:nvSpPr>
        <p:spPr>
          <a:xfrm>
            <a:off x="1058450" y="2694900"/>
            <a:ext cx="27432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3" name="Google Shape;1673;p22"/>
          <p:cNvSpPr txBox="1"/>
          <p:nvPr>
            <p:ph type="title"/>
          </p:nvPr>
        </p:nvSpPr>
        <p:spPr>
          <a:xfrm>
            <a:off x="1058450" y="1305044"/>
            <a:ext cx="2743200" cy="12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1674" name="Google Shape;1674;p22"/>
          <p:cNvGrpSpPr/>
          <p:nvPr/>
        </p:nvGrpSpPr>
        <p:grpSpPr>
          <a:xfrm>
            <a:off x="-646124" y="-559958"/>
            <a:ext cx="10468016" cy="5731803"/>
            <a:chOff x="-646124" y="-559958"/>
            <a:chExt cx="10468016" cy="5731803"/>
          </a:xfrm>
        </p:grpSpPr>
        <p:grpSp>
          <p:nvGrpSpPr>
            <p:cNvPr id="1675" name="Google Shape;1675;p22"/>
            <p:cNvGrpSpPr/>
            <p:nvPr/>
          </p:nvGrpSpPr>
          <p:grpSpPr>
            <a:xfrm rot="-858332">
              <a:off x="8224159" y="1932644"/>
              <a:ext cx="1029571" cy="2379371"/>
              <a:chOff x="9249900" y="4641450"/>
              <a:chExt cx="540700" cy="1249575"/>
            </a:xfrm>
          </p:grpSpPr>
          <p:sp>
            <p:nvSpPr>
              <p:cNvPr id="1676" name="Google Shape;1676;p22"/>
              <p:cNvSpPr/>
              <p:nvPr/>
            </p:nvSpPr>
            <p:spPr>
              <a:xfrm>
                <a:off x="9249900" y="4641450"/>
                <a:ext cx="540700" cy="952775"/>
              </a:xfrm>
              <a:custGeom>
                <a:rect b="b" l="l" r="r" t="t"/>
                <a:pathLst>
                  <a:path extrusionOk="0" h="38111" w="21628">
                    <a:moveTo>
                      <a:pt x="9130" y="1"/>
                    </a:moveTo>
                    <a:cubicBezTo>
                      <a:pt x="9104" y="1"/>
                      <a:pt x="9078" y="3"/>
                      <a:pt x="9052" y="7"/>
                    </a:cubicBezTo>
                    <a:cubicBezTo>
                      <a:pt x="7185" y="291"/>
                      <a:pt x="7170" y="6295"/>
                      <a:pt x="7170" y="6295"/>
                    </a:cubicBezTo>
                    <a:cubicBezTo>
                      <a:pt x="7170" y="6295"/>
                      <a:pt x="6717" y="16276"/>
                      <a:pt x="8971" y="16276"/>
                    </a:cubicBezTo>
                    <a:cubicBezTo>
                      <a:pt x="8998" y="16276"/>
                      <a:pt x="9024" y="16275"/>
                      <a:pt x="9052" y="16272"/>
                    </a:cubicBezTo>
                    <a:cubicBezTo>
                      <a:pt x="11396" y="16048"/>
                      <a:pt x="11187" y="13330"/>
                      <a:pt x="10933" y="11717"/>
                    </a:cubicBezTo>
                    <a:cubicBezTo>
                      <a:pt x="10665" y="10118"/>
                      <a:pt x="10172" y="9566"/>
                      <a:pt x="10172" y="9566"/>
                    </a:cubicBezTo>
                    <a:cubicBezTo>
                      <a:pt x="10172" y="9566"/>
                      <a:pt x="10897" y="1"/>
                      <a:pt x="9130" y="1"/>
                    </a:cubicBezTo>
                    <a:close/>
                    <a:moveTo>
                      <a:pt x="15207" y="5963"/>
                    </a:moveTo>
                    <a:cubicBezTo>
                      <a:pt x="14555" y="5963"/>
                      <a:pt x="14249" y="6728"/>
                      <a:pt x="14249" y="6728"/>
                    </a:cubicBezTo>
                    <a:lnTo>
                      <a:pt x="12741" y="12329"/>
                    </a:lnTo>
                    <a:cubicBezTo>
                      <a:pt x="12741" y="12329"/>
                      <a:pt x="12054" y="12628"/>
                      <a:pt x="11710" y="13330"/>
                    </a:cubicBezTo>
                    <a:cubicBezTo>
                      <a:pt x="11113" y="14539"/>
                      <a:pt x="10859" y="16511"/>
                      <a:pt x="12173" y="17332"/>
                    </a:cubicBezTo>
                    <a:cubicBezTo>
                      <a:pt x="12346" y="17440"/>
                      <a:pt x="12512" y="17490"/>
                      <a:pt x="12672" y="17490"/>
                    </a:cubicBezTo>
                    <a:cubicBezTo>
                      <a:pt x="14997" y="17490"/>
                      <a:pt x="15952" y="6833"/>
                      <a:pt x="15952" y="6833"/>
                    </a:cubicBezTo>
                    <a:cubicBezTo>
                      <a:pt x="15952" y="6833"/>
                      <a:pt x="15997" y="6011"/>
                      <a:pt x="15280" y="5966"/>
                    </a:cubicBezTo>
                    <a:cubicBezTo>
                      <a:pt x="15255" y="5964"/>
                      <a:pt x="15231" y="5963"/>
                      <a:pt x="15207" y="5963"/>
                    </a:cubicBezTo>
                    <a:close/>
                    <a:moveTo>
                      <a:pt x="3131" y="9476"/>
                    </a:moveTo>
                    <a:cubicBezTo>
                      <a:pt x="3056" y="9476"/>
                      <a:pt x="2979" y="9486"/>
                      <a:pt x="2898" y="9506"/>
                    </a:cubicBezTo>
                    <a:cubicBezTo>
                      <a:pt x="2151" y="9715"/>
                      <a:pt x="2360" y="10596"/>
                      <a:pt x="2360" y="10596"/>
                    </a:cubicBezTo>
                    <a:cubicBezTo>
                      <a:pt x="2360" y="10596"/>
                      <a:pt x="5407" y="21429"/>
                      <a:pt x="7893" y="21429"/>
                    </a:cubicBezTo>
                    <a:cubicBezTo>
                      <a:pt x="8121" y="21429"/>
                      <a:pt x="8343" y="21339"/>
                      <a:pt x="8559" y="21141"/>
                    </a:cubicBezTo>
                    <a:cubicBezTo>
                      <a:pt x="9813" y="19991"/>
                      <a:pt x="9141" y="17915"/>
                      <a:pt x="8260" y="16735"/>
                    </a:cubicBezTo>
                    <a:cubicBezTo>
                      <a:pt x="7752" y="16063"/>
                      <a:pt x="6931" y="15869"/>
                      <a:pt x="6931" y="15869"/>
                    </a:cubicBezTo>
                    <a:lnTo>
                      <a:pt x="4168" y="10133"/>
                    </a:lnTo>
                    <a:cubicBezTo>
                      <a:pt x="4168" y="10133"/>
                      <a:pt x="3761" y="9476"/>
                      <a:pt x="3131" y="9476"/>
                    </a:cubicBezTo>
                    <a:close/>
                    <a:moveTo>
                      <a:pt x="19253" y="10213"/>
                    </a:moveTo>
                    <a:cubicBezTo>
                      <a:pt x="18477" y="10213"/>
                      <a:pt x="17968" y="11030"/>
                      <a:pt x="17968" y="11030"/>
                    </a:cubicBezTo>
                    <a:lnTo>
                      <a:pt x="14503" y="18288"/>
                    </a:lnTo>
                    <a:cubicBezTo>
                      <a:pt x="14503" y="18288"/>
                      <a:pt x="13487" y="18542"/>
                      <a:pt x="12845" y="19394"/>
                    </a:cubicBezTo>
                    <a:cubicBezTo>
                      <a:pt x="11725" y="20887"/>
                      <a:pt x="10889" y="23531"/>
                      <a:pt x="12487" y="24980"/>
                    </a:cubicBezTo>
                    <a:cubicBezTo>
                      <a:pt x="12756" y="25223"/>
                      <a:pt x="13034" y="25335"/>
                      <a:pt x="13317" y="25335"/>
                    </a:cubicBezTo>
                    <a:cubicBezTo>
                      <a:pt x="16458" y="25335"/>
                      <a:pt x="20253" y="11612"/>
                      <a:pt x="20253" y="11612"/>
                    </a:cubicBezTo>
                    <a:cubicBezTo>
                      <a:pt x="20253" y="11612"/>
                      <a:pt x="20522" y="10507"/>
                      <a:pt x="19551" y="10253"/>
                    </a:cubicBezTo>
                    <a:cubicBezTo>
                      <a:pt x="19448" y="10225"/>
                      <a:pt x="19349" y="10213"/>
                      <a:pt x="19253" y="10213"/>
                    </a:cubicBezTo>
                    <a:close/>
                    <a:moveTo>
                      <a:pt x="1200" y="17758"/>
                    </a:moveTo>
                    <a:cubicBezTo>
                      <a:pt x="1054" y="17758"/>
                      <a:pt x="901" y="17790"/>
                      <a:pt x="747" y="17870"/>
                    </a:cubicBezTo>
                    <a:cubicBezTo>
                      <a:pt x="0" y="18273"/>
                      <a:pt x="434" y="19125"/>
                      <a:pt x="434" y="19125"/>
                    </a:cubicBezTo>
                    <a:cubicBezTo>
                      <a:pt x="434" y="19125"/>
                      <a:pt x="5860" y="29264"/>
                      <a:pt x="8555" y="29264"/>
                    </a:cubicBezTo>
                    <a:cubicBezTo>
                      <a:pt x="8879" y="29264"/>
                      <a:pt x="9164" y="29117"/>
                      <a:pt x="9395" y="28788"/>
                    </a:cubicBezTo>
                    <a:cubicBezTo>
                      <a:pt x="10456" y="27295"/>
                      <a:pt x="9261" y="25248"/>
                      <a:pt x="8051" y="24218"/>
                    </a:cubicBezTo>
                    <a:cubicBezTo>
                      <a:pt x="7349" y="23635"/>
                      <a:pt x="6453" y="23620"/>
                      <a:pt x="6453" y="23620"/>
                    </a:cubicBezTo>
                    <a:lnTo>
                      <a:pt x="2211" y="18229"/>
                    </a:lnTo>
                    <a:cubicBezTo>
                      <a:pt x="2211" y="18229"/>
                      <a:pt x="1759" y="17758"/>
                      <a:pt x="1200" y="17758"/>
                    </a:cubicBezTo>
                    <a:close/>
                    <a:moveTo>
                      <a:pt x="20313" y="20263"/>
                    </a:moveTo>
                    <a:cubicBezTo>
                      <a:pt x="19485" y="20263"/>
                      <a:pt x="18939" y="21141"/>
                      <a:pt x="18939" y="21141"/>
                    </a:cubicBezTo>
                    <a:lnTo>
                      <a:pt x="15295" y="28788"/>
                    </a:lnTo>
                    <a:cubicBezTo>
                      <a:pt x="15295" y="28788"/>
                      <a:pt x="14219" y="29057"/>
                      <a:pt x="13532" y="29953"/>
                    </a:cubicBezTo>
                    <a:cubicBezTo>
                      <a:pt x="12352" y="31536"/>
                      <a:pt x="11456" y="34315"/>
                      <a:pt x="13144" y="35853"/>
                    </a:cubicBezTo>
                    <a:cubicBezTo>
                      <a:pt x="13429" y="36112"/>
                      <a:pt x="13724" y="36231"/>
                      <a:pt x="14025" y="36231"/>
                    </a:cubicBezTo>
                    <a:cubicBezTo>
                      <a:pt x="17341" y="36231"/>
                      <a:pt x="21359" y="21753"/>
                      <a:pt x="21359" y="21753"/>
                    </a:cubicBezTo>
                    <a:cubicBezTo>
                      <a:pt x="21359" y="21753"/>
                      <a:pt x="21628" y="20588"/>
                      <a:pt x="20627" y="20305"/>
                    </a:cubicBezTo>
                    <a:cubicBezTo>
                      <a:pt x="20518" y="20276"/>
                      <a:pt x="20413" y="20263"/>
                      <a:pt x="20313" y="20263"/>
                    </a:cubicBezTo>
                    <a:close/>
                    <a:moveTo>
                      <a:pt x="2898" y="26192"/>
                    </a:moveTo>
                    <a:cubicBezTo>
                      <a:pt x="2758" y="26192"/>
                      <a:pt x="2613" y="26222"/>
                      <a:pt x="2465" y="26294"/>
                    </a:cubicBezTo>
                    <a:cubicBezTo>
                      <a:pt x="1688" y="26667"/>
                      <a:pt x="2091" y="27549"/>
                      <a:pt x="2091" y="27549"/>
                    </a:cubicBezTo>
                    <a:cubicBezTo>
                      <a:pt x="2091" y="27549"/>
                      <a:pt x="7270" y="38111"/>
                      <a:pt x="9987" y="38111"/>
                    </a:cubicBezTo>
                    <a:cubicBezTo>
                      <a:pt x="10299" y="38111"/>
                      <a:pt x="10578" y="37971"/>
                      <a:pt x="10814" y="37660"/>
                    </a:cubicBezTo>
                    <a:cubicBezTo>
                      <a:pt x="11934" y="36167"/>
                      <a:pt x="10799" y="34061"/>
                      <a:pt x="9604" y="32970"/>
                    </a:cubicBezTo>
                    <a:cubicBezTo>
                      <a:pt x="8932" y="32343"/>
                      <a:pt x="8021" y="32298"/>
                      <a:pt x="8021" y="32298"/>
                    </a:cubicBezTo>
                    <a:lnTo>
                      <a:pt x="3944" y="26697"/>
                    </a:lnTo>
                    <a:cubicBezTo>
                      <a:pt x="3944" y="26697"/>
                      <a:pt x="3478" y="26192"/>
                      <a:pt x="2898" y="2619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22"/>
              <p:cNvSpPr/>
              <p:nvPr/>
            </p:nvSpPr>
            <p:spPr>
              <a:xfrm>
                <a:off x="9470575" y="4731600"/>
                <a:ext cx="141175" cy="1159425"/>
              </a:xfrm>
              <a:custGeom>
                <a:rect b="b" l="l" r="r" t="t"/>
                <a:pathLst>
                  <a:path extrusionOk="0" h="46377" w="5647">
                    <a:moveTo>
                      <a:pt x="1" y="0"/>
                    </a:moveTo>
                    <a:cubicBezTo>
                      <a:pt x="523" y="15504"/>
                      <a:pt x="1927" y="31157"/>
                      <a:pt x="5019" y="46376"/>
                    </a:cubicBezTo>
                    <a:lnTo>
                      <a:pt x="5646" y="46242"/>
                    </a:lnTo>
                    <a:cubicBezTo>
                      <a:pt x="2316" y="31052"/>
                      <a:pt x="807" y="1550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22"/>
              <p:cNvSpPr/>
              <p:nvPr/>
            </p:nvSpPr>
            <p:spPr>
              <a:xfrm>
                <a:off x="9284250" y="4815975"/>
                <a:ext cx="458175" cy="805450"/>
              </a:xfrm>
              <a:custGeom>
                <a:rect b="b" l="l" r="r" t="t"/>
                <a:pathLst>
                  <a:path extrusionOk="0" fill="none" h="32218" w="18327">
                    <a:moveTo>
                      <a:pt x="1838" y="4019"/>
                    </a:moveTo>
                    <a:cubicBezTo>
                      <a:pt x="1838" y="4019"/>
                      <a:pt x="7140" y="14489"/>
                      <a:pt x="8962" y="16535"/>
                    </a:cubicBezTo>
                    <a:moveTo>
                      <a:pt x="18327" y="15445"/>
                    </a:moveTo>
                    <a:cubicBezTo>
                      <a:pt x="18327" y="15445"/>
                      <a:pt x="13069" y="27572"/>
                      <a:pt x="10605" y="30604"/>
                    </a:cubicBezTo>
                    <a:moveTo>
                      <a:pt x="2181" y="21270"/>
                    </a:moveTo>
                    <a:cubicBezTo>
                      <a:pt x="2181" y="21270"/>
                      <a:pt x="7797" y="29858"/>
                      <a:pt x="10844" y="32218"/>
                    </a:cubicBezTo>
                    <a:moveTo>
                      <a:pt x="1" y="12159"/>
                    </a:moveTo>
                    <a:cubicBezTo>
                      <a:pt x="1" y="12159"/>
                      <a:pt x="7334" y="22166"/>
                      <a:pt x="9724" y="23898"/>
                    </a:cubicBezTo>
                    <a:moveTo>
                      <a:pt x="17894" y="4407"/>
                    </a:moveTo>
                    <a:cubicBezTo>
                      <a:pt x="17894" y="4407"/>
                      <a:pt x="13010" y="17043"/>
                      <a:pt x="9425" y="21270"/>
                    </a:cubicBezTo>
                    <a:moveTo>
                      <a:pt x="13891" y="1"/>
                    </a:moveTo>
                    <a:cubicBezTo>
                      <a:pt x="13891" y="1"/>
                      <a:pt x="11740" y="11128"/>
                      <a:pt x="8783" y="1462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9" name="Google Shape;1679;p22"/>
            <p:cNvGrpSpPr/>
            <p:nvPr/>
          </p:nvGrpSpPr>
          <p:grpSpPr>
            <a:xfrm rot="10800000">
              <a:off x="8011654" y="-334284"/>
              <a:ext cx="1810237" cy="1443355"/>
              <a:chOff x="12004800" y="5638575"/>
              <a:chExt cx="810675" cy="646375"/>
            </a:xfrm>
          </p:grpSpPr>
          <p:grpSp>
            <p:nvGrpSpPr>
              <p:cNvPr id="1680" name="Google Shape;1680;p22"/>
              <p:cNvGrpSpPr/>
              <p:nvPr/>
            </p:nvGrpSpPr>
            <p:grpSpPr>
              <a:xfrm>
                <a:off x="12004800" y="5638575"/>
                <a:ext cx="810675" cy="646375"/>
                <a:chOff x="12004800" y="5638575"/>
                <a:chExt cx="810675" cy="646375"/>
              </a:xfrm>
            </p:grpSpPr>
            <p:sp>
              <p:nvSpPr>
                <p:cNvPr id="1681" name="Google Shape;1681;p22"/>
                <p:cNvSpPr/>
                <p:nvPr/>
              </p:nvSpPr>
              <p:spPr>
                <a:xfrm>
                  <a:off x="12004800" y="5638950"/>
                  <a:ext cx="587750" cy="461350"/>
                </a:xfrm>
                <a:custGeom>
                  <a:rect b="b" l="l" r="r" t="t"/>
                  <a:pathLst>
                    <a:path extrusionOk="0" h="18454" w="23510">
                      <a:moveTo>
                        <a:pt x="23510" y="1"/>
                      </a:moveTo>
                      <a:cubicBezTo>
                        <a:pt x="23092" y="598"/>
                        <a:pt x="20702" y="3077"/>
                        <a:pt x="20702" y="3077"/>
                      </a:cubicBezTo>
                      <a:lnTo>
                        <a:pt x="20478" y="2599"/>
                      </a:lnTo>
                      <a:cubicBezTo>
                        <a:pt x="19880" y="3481"/>
                        <a:pt x="18521" y="4810"/>
                        <a:pt x="18521" y="4810"/>
                      </a:cubicBezTo>
                      <a:lnTo>
                        <a:pt x="18222" y="4332"/>
                      </a:lnTo>
                      <a:cubicBezTo>
                        <a:pt x="17595" y="4840"/>
                        <a:pt x="16565" y="6647"/>
                        <a:pt x="16565" y="6647"/>
                      </a:cubicBezTo>
                      <a:lnTo>
                        <a:pt x="16176" y="6124"/>
                      </a:lnTo>
                      <a:cubicBezTo>
                        <a:pt x="15566" y="7129"/>
                        <a:pt x="15497" y="8268"/>
                        <a:pt x="15490" y="8468"/>
                      </a:cubicBezTo>
                      <a:lnTo>
                        <a:pt x="15490" y="8468"/>
                      </a:lnTo>
                      <a:cubicBezTo>
                        <a:pt x="15519" y="7158"/>
                        <a:pt x="14578" y="5452"/>
                        <a:pt x="14578" y="5452"/>
                      </a:cubicBezTo>
                      <a:lnTo>
                        <a:pt x="14399" y="6020"/>
                      </a:lnTo>
                      <a:cubicBezTo>
                        <a:pt x="13936" y="4974"/>
                        <a:pt x="12562" y="3690"/>
                        <a:pt x="12562" y="3690"/>
                      </a:cubicBezTo>
                      <a:lnTo>
                        <a:pt x="12383" y="4123"/>
                      </a:lnTo>
                      <a:cubicBezTo>
                        <a:pt x="11979" y="3481"/>
                        <a:pt x="10560" y="1957"/>
                        <a:pt x="10560" y="1957"/>
                      </a:cubicBezTo>
                      <a:lnTo>
                        <a:pt x="10531" y="2495"/>
                      </a:lnTo>
                      <a:cubicBezTo>
                        <a:pt x="9709" y="1763"/>
                        <a:pt x="7424" y="61"/>
                        <a:pt x="7424" y="60"/>
                      </a:cubicBezTo>
                      <a:lnTo>
                        <a:pt x="7424" y="60"/>
                      </a:lnTo>
                      <a:cubicBezTo>
                        <a:pt x="7767" y="777"/>
                        <a:pt x="7917" y="3062"/>
                        <a:pt x="7917" y="3062"/>
                      </a:cubicBezTo>
                      <a:lnTo>
                        <a:pt x="7469" y="3062"/>
                      </a:lnTo>
                      <a:cubicBezTo>
                        <a:pt x="7842" y="3944"/>
                        <a:pt x="8260" y="5721"/>
                        <a:pt x="8260" y="5721"/>
                      </a:cubicBezTo>
                      <a:lnTo>
                        <a:pt x="7723" y="5661"/>
                      </a:lnTo>
                      <a:lnTo>
                        <a:pt x="7723" y="5661"/>
                      </a:lnTo>
                      <a:cubicBezTo>
                        <a:pt x="7887" y="6617"/>
                        <a:pt x="8768" y="8141"/>
                        <a:pt x="8768" y="8141"/>
                      </a:cubicBezTo>
                      <a:lnTo>
                        <a:pt x="8051" y="8141"/>
                      </a:lnTo>
                      <a:cubicBezTo>
                        <a:pt x="8678" y="9365"/>
                        <a:pt x="10112" y="10500"/>
                        <a:pt x="10112" y="10500"/>
                      </a:cubicBezTo>
                      <a:cubicBezTo>
                        <a:pt x="9052" y="9813"/>
                        <a:pt x="6752" y="9679"/>
                        <a:pt x="6752" y="9679"/>
                      </a:cubicBezTo>
                      <a:lnTo>
                        <a:pt x="6752" y="9679"/>
                      </a:lnTo>
                      <a:lnTo>
                        <a:pt x="6841" y="10187"/>
                      </a:lnTo>
                      <a:cubicBezTo>
                        <a:pt x="6162" y="10086"/>
                        <a:pt x="5549" y="10057"/>
                        <a:pt x="5067" y="10057"/>
                      </a:cubicBezTo>
                      <a:cubicBezTo>
                        <a:pt x="4404" y="10057"/>
                        <a:pt x="3989" y="10112"/>
                        <a:pt x="3989" y="10112"/>
                      </a:cubicBezTo>
                      <a:lnTo>
                        <a:pt x="4317" y="10485"/>
                      </a:lnTo>
                      <a:cubicBezTo>
                        <a:pt x="3033" y="10530"/>
                        <a:pt x="1" y="11307"/>
                        <a:pt x="1" y="11307"/>
                      </a:cubicBezTo>
                      <a:cubicBezTo>
                        <a:pt x="1793" y="12756"/>
                        <a:pt x="3839" y="13921"/>
                        <a:pt x="3839" y="13921"/>
                      </a:cubicBezTo>
                      <a:lnTo>
                        <a:pt x="3436" y="14175"/>
                      </a:lnTo>
                      <a:cubicBezTo>
                        <a:pt x="4482" y="14712"/>
                        <a:pt x="6767" y="16505"/>
                        <a:pt x="6767" y="16505"/>
                      </a:cubicBezTo>
                      <a:lnTo>
                        <a:pt x="6423" y="16788"/>
                      </a:lnTo>
                      <a:cubicBezTo>
                        <a:pt x="7648" y="17640"/>
                        <a:pt x="10277" y="17983"/>
                        <a:pt x="10277" y="17983"/>
                      </a:cubicBezTo>
                      <a:lnTo>
                        <a:pt x="10067" y="18431"/>
                      </a:lnTo>
                      <a:cubicBezTo>
                        <a:pt x="10308" y="18447"/>
                        <a:pt x="10537" y="18454"/>
                        <a:pt x="10755" y="18454"/>
                      </a:cubicBezTo>
                      <a:cubicBezTo>
                        <a:pt x="13074" y="18454"/>
                        <a:pt x="14085" y="17655"/>
                        <a:pt x="14085" y="17655"/>
                      </a:cubicBezTo>
                      <a:lnTo>
                        <a:pt x="2351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2" name="Google Shape;1682;p22"/>
                <p:cNvSpPr/>
                <p:nvPr/>
              </p:nvSpPr>
              <p:spPr>
                <a:xfrm>
                  <a:off x="12354300" y="5638575"/>
                  <a:ext cx="461175" cy="646375"/>
                </a:xfrm>
                <a:custGeom>
                  <a:rect b="b" l="l" r="r" t="t"/>
                  <a:pathLst>
                    <a:path extrusionOk="0" h="25855" w="18447">
                      <a:moveTo>
                        <a:pt x="9545" y="1"/>
                      </a:moveTo>
                      <a:lnTo>
                        <a:pt x="105" y="17670"/>
                      </a:lnTo>
                      <a:cubicBezTo>
                        <a:pt x="105" y="17670"/>
                        <a:pt x="1" y="19208"/>
                        <a:pt x="1688" y="21434"/>
                      </a:cubicBezTo>
                      <a:lnTo>
                        <a:pt x="1957" y="21015"/>
                      </a:lnTo>
                      <a:cubicBezTo>
                        <a:pt x="1957" y="21015"/>
                        <a:pt x="3705" y="23017"/>
                        <a:pt x="5079" y="23554"/>
                      </a:cubicBezTo>
                      <a:lnTo>
                        <a:pt x="5124" y="23106"/>
                      </a:lnTo>
                      <a:cubicBezTo>
                        <a:pt x="5124" y="23106"/>
                        <a:pt x="7872" y="24017"/>
                        <a:pt x="8917" y="24585"/>
                      </a:cubicBezTo>
                      <a:lnTo>
                        <a:pt x="8902" y="24107"/>
                      </a:lnTo>
                      <a:lnTo>
                        <a:pt x="8902" y="24107"/>
                      </a:lnTo>
                      <a:cubicBezTo>
                        <a:pt x="8903" y="24107"/>
                        <a:pt x="11023" y="25153"/>
                        <a:pt x="13219" y="25855"/>
                      </a:cubicBezTo>
                      <a:cubicBezTo>
                        <a:pt x="13219" y="25855"/>
                        <a:pt x="12173" y="22897"/>
                        <a:pt x="11501" y="21792"/>
                      </a:cubicBezTo>
                      <a:lnTo>
                        <a:pt x="11501" y="21792"/>
                      </a:lnTo>
                      <a:lnTo>
                        <a:pt x="11994" y="21852"/>
                      </a:lnTo>
                      <a:cubicBezTo>
                        <a:pt x="11994" y="21852"/>
                        <a:pt x="11441" y="20717"/>
                        <a:pt x="10351" y="19522"/>
                      </a:cubicBezTo>
                      <a:lnTo>
                        <a:pt x="10814" y="19313"/>
                      </a:lnTo>
                      <a:cubicBezTo>
                        <a:pt x="10814" y="19313"/>
                        <a:pt x="9410" y="17461"/>
                        <a:pt x="8260" y="16983"/>
                      </a:cubicBezTo>
                      <a:lnTo>
                        <a:pt x="8260" y="16983"/>
                      </a:lnTo>
                      <a:cubicBezTo>
                        <a:pt x="8261" y="16983"/>
                        <a:pt x="9641" y="17407"/>
                        <a:pt x="10902" y="17407"/>
                      </a:cubicBezTo>
                      <a:cubicBezTo>
                        <a:pt x="11060" y="17407"/>
                        <a:pt x="11216" y="17401"/>
                        <a:pt x="11367" y="17386"/>
                      </a:cubicBezTo>
                      <a:lnTo>
                        <a:pt x="10964" y="16803"/>
                      </a:lnTo>
                      <a:cubicBezTo>
                        <a:pt x="10964" y="16803"/>
                        <a:pt x="12726" y="16669"/>
                        <a:pt x="13607" y="16296"/>
                      </a:cubicBezTo>
                      <a:lnTo>
                        <a:pt x="13249" y="15892"/>
                      </a:lnTo>
                      <a:cubicBezTo>
                        <a:pt x="13249" y="15892"/>
                        <a:pt x="14966" y="15250"/>
                        <a:pt x="15922" y="15071"/>
                      </a:cubicBezTo>
                      <a:lnTo>
                        <a:pt x="15668" y="14683"/>
                      </a:lnTo>
                      <a:cubicBezTo>
                        <a:pt x="15668" y="14683"/>
                        <a:pt x="17655" y="13532"/>
                        <a:pt x="18446" y="13428"/>
                      </a:cubicBezTo>
                      <a:cubicBezTo>
                        <a:pt x="18446" y="13428"/>
                        <a:pt x="15758" y="12457"/>
                        <a:pt x="14683" y="12218"/>
                      </a:cubicBezTo>
                      <a:lnTo>
                        <a:pt x="15116" y="11875"/>
                      </a:lnTo>
                      <a:cubicBezTo>
                        <a:pt x="15116" y="11875"/>
                        <a:pt x="13335" y="11587"/>
                        <a:pt x="12471" y="11587"/>
                      </a:cubicBezTo>
                      <a:cubicBezTo>
                        <a:pt x="12412" y="11587"/>
                        <a:pt x="12357" y="11588"/>
                        <a:pt x="12308" y="11591"/>
                      </a:cubicBezTo>
                      <a:lnTo>
                        <a:pt x="12577" y="11202"/>
                      </a:lnTo>
                      <a:cubicBezTo>
                        <a:pt x="12577" y="11202"/>
                        <a:pt x="11336" y="10900"/>
                        <a:pt x="10272" y="10900"/>
                      </a:cubicBezTo>
                      <a:cubicBezTo>
                        <a:pt x="10041" y="10900"/>
                        <a:pt x="9819" y="10914"/>
                        <a:pt x="9619" y="10949"/>
                      </a:cubicBezTo>
                      <a:lnTo>
                        <a:pt x="9978" y="10471"/>
                      </a:lnTo>
                      <a:lnTo>
                        <a:pt x="9978" y="10471"/>
                      </a:lnTo>
                      <a:cubicBezTo>
                        <a:pt x="9977" y="10471"/>
                        <a:pt x="8024" y="10650"/>
                        <a:pt x="6948" y="11410"/>
                      </a:cubicBezTo>
                      <a:lnTo>
                        <a:pt x="6948" y="11410"/>
                      </a:lnTo>
                      <a:cubicBezTo>
                        <a:pt x="7006" y="11369"/>
                        <a:pt x="8007" y="10646"/>
                        <a:pt x="8529" y="9515"/>
                      </a:cubicBezTo>
                      <a:lnTo>
                        <a:pt x="7887" y="9470"/>
                      </a:lnTo>
                      <a:cubicBezTo>
                        <a:pt x="7887" y="9470"/>
                        <a:pt x="8813" y="7603"/>
                        <a:pt x="8873" y="6811"/>
                      </a:cubicBezTo>
                      <a:lnTo>
                        <a:pt x="8873" y="6811"/>
                      </a:lnTo>
                      <a:lnTo>
                        <a:pt x="8320" y="6826"/>
                      </a:lnTo>
                      <a:cubicBezTo>
                        <a:pt x="8320" y="6826"/>
                        <a:pt x="8678" y="4944"/>
                        <a:pt x="9052" y="3974"/>
                      </a:cubicBezTo>
                      <a:lnTo>
                        <a:pt x="9052" y="3974"/>
                      </a:lnTo>
                      <a:lnTo>
                        <a:pt x="8529" y="4033"/>
                      </a:lnTo>
                      <a:cubicBezTo>
                        <a:pt x="8529" y="4033"/>
                        <a:pt x="9276" y="658"/>
                        <a:pt x="95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83" name="Google Shape;1683;p22"/>
              <p:cNvGrpSpPr/>
              <p:nvPr/>
            </p:nvGrpSpPr>
            <p:grpSpPr>
              <a:xfrm>
                <a:off x="12117950" y="5719225"/>
                <a:ext cx="604550" cy="543325"/>
                <a:chOff x="12117950" y="5719225"/>
                <a:chExt cx="604550" cy="543325"/>
              </a:xfrm>
            </p:grpSpPr>
            <p:sp>
              <p:nvSpPr>
                <p:cNvPr id="1684" name="Google Shape;1684;p22"/>
                <p:cNvSpPr/>
                <p:nvPr/>
              </p:nvSpPr>
              <p:spPr>
                <a:xfrm>
                  <a:off x="12263575" y="5772250"/>
                  <a:ext cx="258025" cy="490300"/>
                </a:xfrm>
                <a:custGeom>
                  <a:rect b="b" l="l" r="r" t="t"/>
                  <a:pathLst>
                    <a:path extrusionOk="0" h="19612" w="10321">
                      <a:moveTo>
                        <a:pt x="10276" y="1"/>
                      </a:moveTo>
                      <a:cubicBezTo>
                        <a:pt x="9410" y="1599"/>
                        <a:pt x="8558" y="3212"/>
                        <a:pt x="7677" y="4795"/>
                      </a:cubicBezTo>
                      <a:cubicBezTo>
                        <a:pt x="6453" y="7006"/>
                        <a:pt x="4287" y="10993"/>
                        <a:pt x="3062" y="13174"/>
                      </a:cubicBezTo>
                      <a:cubicBezTo>
                        <a:pt x="2091" y="14981"/>
                        <a:pt x="1016" y="16803"/>
                        <a:pt x="239" y="18715"/>
                      </a:cubicBezTo>
                      <a:cubicBezTo>
                        <a:pt x="150" y="18924"/>
                        <a:pt x="75" y="19178"/>
                        <a:pt x="0" y="19417"/>
                      </a:cubicBezTo>
                      <a:lnTo>
                        <a:pt x="1135" y="19611"/>
                      </a:lnTo>
                      <a:cubicBezTo>
                        <a:pt x="1195" y="18790"/>
                        <a:pt x="1494" y="17894"/>
                        <a:pt x="1778" y="17087"/>
                      </a:cubicBezTo>
                      <a:cubicBezTo>
                        <a:pt x="2644" y="14608"/>
                        <a:pt x="4063" y="12054"/>
                        <a:pt x="5258" y="9709"/>
                      </a:cubicBezTo>
                      <a:cubicBezTo>
                        <a:pt x="6736" y="6886"/>
                        <a:pt x="8827" y="2809"/>
                        <a:pt x="10321" y="30"/>
                      </a:cubicBezTo>
                      <a:cubicBezTo>
                        <a:pt x="10321" y="30"/>
                        <a:pt x="10276" y="16"/>
                        <a:pt x="102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5" name="Google Shape;1685;p22"/>
                <p:cNvSpPr/>
                <p:nvPr/>
              </p:nvSpPr>
              <p:spPr>
                <a:xfrm>
                  <a:off x="12383800" y="6029900"/>
                  <a:ext cx="217725" cy="173650"/>
                </a:xfrm>
                <a:custGeom>
                  <a:rect b="b" l="l" r="r" t="t"/>
                  <a:pathLst>
                    <a:path extrusionOk="0" fill="none" h="6946" w="8709">
                      <a:moveTo>
                        <a:pt x="1" y="0"/>
                      </a:moveTo>
                      <a:cubicBezTo>
                        <a:pt x="1" y="0"/>
                        <a:pt x="5497" y="2928"/>
                        <a:pt x="8708" y="6946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6" name="Google Shape;1686;p22"/>
                <p:cNvSpPr/>
                <p:nvPr/>
              </p:nvSpPr>
              <p:spPr>
                <a:xfrm>
                  <a:off x="12538025" y="6137800"/>
                  <a:ext cx="6000" cy="39975"/>
                </a:xfrm>
                <a:custGeom>
                  <a:rect b="b" l="l" r="r" t="t"/>
                  <a:pathLst>
                    <a:path extrusionOk="0" fill="none" h="1599" w="240">
                      <a:moveTo>
                        <a:pt x="0" y="1"/>
                      </a:moveTo>
                      <a:lnTo>
                        <a:pt x="239" y="159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7" name="Google Shape;1687;p22"/>
                <p:cNvSpPr/>
                <p:nvPr/>
              </p:nvSpPr>
              <p:spPr>
                <a:xfrm>
                  <a:off x="12472300" y="6085525"/>
                  <a:ext cx="66100" cy="5625"/>
                </a:xfrm>
                <a:custGeom>
                  <a:rect b="b" l="l" r="r" t="t"/>
                  <a:pathLst>
                    <a:path extrusionOk="0" fill="none" h="225" w="2644">
                      <a:moveTo>
                        <a:pt x="0" y="1"/>
                      </a:moveTo>
                      <a:lnTo>
                        <a:pt x="2644" y="22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8" name="Google Shape;1688;p22"/>
                <p:cNvSpPr/>
                <p:nvPr/>
              </p:nvSpPr>
              <p:spPr>
                <a:xfrm>
                  <a:off x="12400600" y="5975375"/>
                  <a:ext cx="321900" cy="22800"/>
                </a:xfrm>
                <a:custGeom>
                  <a:rect b="b" l="l" r="r" t="t"/>
                  <a:pathLst>
                    <a:path extrusionOk="0" fill="none" h="912" w="12876">
                      <a:moveTo>
                        <a:pt x="1" y="912"/>
                      </a:moveTo>
                      <a:cubicBezTo>
                        <a:pt x="1" y="912"/>
                        <a:pt x="7484" y="1"/>
                        <a:pt x="12875" y="105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89" name="Google Shape;1689;p22"/>
                <p:cNvSpPr/>
                <p:nvPr/>
              </p:nvSpPr>
              <p:spPr>
                <a:xfrm>
                  <a:off x="12617175" y="5979500"/>
                  <a:ext cx="67975" cy="23525"/>
                </a:xfrm>
                <a:custGeom>
                  <a:rect b="b" l="l" r="r" t="t"/>
                  <a:pathLst>
                    <a:path extrusionOk="0" fill="none" h="941" w="2719">
                      <a:moveTo>
                        <a:pt x="0" y="0"/>
                      </a:moveTo>
                      <a:lnTo>
                        <a:pt x="2719" y="94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0" name="Google Shape;1690;p22"/>
                <p:cNvSpPr/>
                <p:nvPr/>
              </p:nvSpPr>
              <p:spPr>
                <a:xfrm>
                  <a:off x="12525700" y="5955600"/>
                  <a:ext cx="22800" cy="30250"/>
                </a:xfrm>
                <a:custGeom>
                  <a:rect b="b" l="l" r="r" t="t"/>
                  <a:pathLst>
                    <a:path extrusionOk="0" fill="none" h="1210" w="912">
                      <a:moveTo>
                        <a:pt x="0" y="1210"/>
                      </a:moveTo>
                      <a:lnTo>
                        <a:pt x="911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1" name="Google Shape;1691;p22"/>
                <p:cNvSpPr/>
                <p:nvPr/>
              </p:nvSpPr>
              <p:spPr>
                <a:xfrm>
                  <a:off x="12117950" y="5945500"/>
                  <a:ext cx="265875" cy="84425"/>
                </a:xfrm>
                <a:custGeom>
                  <a:rect b="b" l="l" r="r" t="t"/>
                  <a:pathLst>
                    <a:path extrusionOk="0" fill="none" h="3377" w="10635">
                      <a:moveTo>
                        <a:pt x="10635" y="3376"/>
                      </a:moveTo>
                      <a:cubicBezTo>
                        <a:pt x="10635" y="3376"/>
                        <a:pt x="5138" y="434"/>
                        <a:pt x="0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2" name="Google Shape;1692;p22"/>
                <p:cNvSpPr/>
                <p:nvPr/>
              </p:nvSpPr>
              <p:spPr>
                <a:xfrm>
                  <a:off x="12171350" y="5961575"/>
                  <a:ext cx="36975" cy="17575"/>
                </a:xfrm>
                <a:custGeom>
                  <a:rect b="b" l="l" r="r" t="t"/>
                  <a:pathLst>
                    <a:path extrusionOk="0" fill="none" h="703" w="1479">
                      <a:moveTo>
                        <a:pt x="1479" y="0"/>
                      </a:moveTo>
                      <a:lnTo>
                        <a:pt x="0" y="70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3" name="Google Shape;1693;p22"/>
                <p:cNvSpPr/>
                <p:nvPr/>
              </p:nvSpPr>
              <p:spPr>
                <a:xfrm>
                  <a:off x="12246775" y="5935050"/>
                  <a:ext cx="41475" cy="52300"/>
                </a:xfrm>
                <a:custGeom>
                  <a:rect b="b" l="l" r="r" t="t"/>
                  <a:pathLst>
                    <a:path extrusionOk="0" fill="none" h="2092" w="1659">
                      <a:moveTo>
                        <a:pt x="1658" y="209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4" name="Google Shape;1694;p22"/>
                <p:cNvSpPr/>
                <p:nvPr/>
              </p:nvSpPr>
              <p:spPr>
                <a:xfrm>
                  <a:off x="12238550" y="5719225"/>
                  <a:ext cx="162075" cy="278950"/>
                </a:xfrm>
                <a:custGeom>
                  <a:rect b="b" l="l" r="r" t="t"/>
                  <a:pathLst>
                    <a:path extrusionOk="0" fill="none" h="11158" w="6483">
                      <a:moveTo>
                        <a:pt x="6483" y="11158"/>
                      </a:moveTo>
                      <a:cubicBezTo>
                        <a:pt x="6483" y="11158"/>
                        <a:pt x="3077" y="4452"/>
                        <a:pt x="1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5" name="Google Shape;1695;p22"/>
                <p:cNvSpPr/>
                <p:nvPr/>
              </p:nvSpPr>
              <p:spPr>
                <a:xfrm>
                  <a:off x="12238550" y="5764400"/>
                  <a:ext cx="57150" cy="43725"/>
                </a:xfrm>
                <a:custGeom>
                  <a:rect b="b" l="l" r="r" t="t"/>
                  <a:pathLst>
                    <a:path extrusionOk="0" fill="none" h="1749" w="2286">
                      <a:moveTo>
                        <a:pt x="2286" y="1748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6" name="Google Shape;1696;p22"/>
                <p:cNvSpPr/>
                <p:nvPr/>
              </p:nvSpPr>
              <p:spPr>
                <a:xfrm>
                  <a:off x="12341225" y="5851775"/>
                  <a:ext cx="12725" cy="35500"/>
                </a:xfrm>
                <a:custGeom>
                  <a:rect b="b" l="l" r="r" t="t"/>
                  <a:pathLst>
                    <a:path extrusionOk="0" fill="none" h="1420" w="509">
                      <a:moveTo>
                        <a:pt x="1" y="1420"/>
                      </a:moveTo>
                      <a:lnTo>
                        <a:pt x="50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7" name="Google Shape;1697;p22"/>
                <p:cNvSpPr/>
                <p:nvPr/>
              </p:nvSpPr>
              <p:spPr>
                <a:xfrm>
                  <a:off x="12474525" y="5840200"/>
                  <a:ext cx="56800" cy="19825"/>
                </a:xfrm>
                <a:custGeom>
                  <a:rect b="b" l="l" r="r" t="t"/>
                  <a:pathLst>
                    <a:path extrusionOk="0" fill="none" h="793" w="2272">
                      <a:moveTo>
                        <a:pt x="1" y="793"/>
                      </a:moveTo>
                      <a:lnTo>
                        <a:pt x="227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8" name="Google Shape;1698;p22"/>
                <p:cNvSpPr/>
                <p:nvPr/>
              </p:nvSpPr>
              <p:spPr>
                <a:xfrm>
                  <a:off x="12483875" y="5783075"/>
                  <a:ext cx="12725" cy="35125"/>
                </a:xfrm>
                <a:custGeom>
                  <a:rect b="b" l="l" r="r" t="t"/>
                  <a:pathLst>
                    <a:path extrusionOk="0" fill="none" h="1405" w="509">
                      <a:moveTo>
                        <a:pt x="0" y="1"/>
                      </a:moveTo>
                      <a:lnTo>
                        <a:pt x="508" y="140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699" name="Google Shape;1699;p22"/>
            <p:cNvSpPr/>
            <p:nvPr/>
          </p:nvSpPr>
          <p:spPr>
            <a:xfrm rot="-8100000">
              <a:off x="93767" y="3002300"/>
              <a:ext cx="345019" cy="240054"/>
            </a:xfrm>
            <a:custGeom>
              <a:rect b="b" l="l" r="r" t="t"/>
              <a:pathLst>
                <a:path extrusionOk="0" fill="none" h="6319" w="9082">
                  <a:moveTo>
                    <a:pt x="0" y="0"/>
                  </a:moveTo>
                  <a:cubicBezTo>
                    <a:pt x="0" y="0"/>
                    <a:pt x="4421" y="1867"/>
                    <a:pt x="9081" y="2121"/>
                  </a:cubicBezTo>
                  <a:moveTo>
                    <a:pt x="7438" y="4003"/>
                  </a:moveTo>
                  <a:cubicBezTo>
                    <a:pt x="7438" y="4003"/>
                    <a:pt x="6766" y="5168"/>
                    <a:pt x="6542" y="6318"/>
                  </a:cubicBezTo>
                  <a:moveTo>
                    <a:pt x="6004" y="1748"/>
                  </a:moveTo>
                  <a:cubicBezTo>
                    <a:pt x="6004" y="1748"/>
                    <a:pt x="7005" y="2569"/>
                    <a:pt x="7856" y="5049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2"/>
            <p:cNvSpPr/>
            <p:nvPr/>
          </p:nvSpPr>
          <p:spPr>
            <a:xfrm rot="-10297540">
              <a:off x="6508325" y="-43669"/>
              <a:ext cx="179301" cy="389258"/>
            </a:xfrm>
            <a:custGeom>
              <a:rect b="b" l="l" r="r" t="t"/>
              <a:pathLst>
                <a:path extrusionOk="0" fill="none" h="10247" w="4720">
                  <a:moveTo>
                    <a:pt x="0" y="10247"/>
                  </a:moveTo>
                  <a:cubicBezTo>
                    <a:pt x="0" y="10247"/>
                    <a:pt x="3928" y="6020"/>
                    <a:pt x="4720" y="5647"/>
                  </a:cubicBezTo>
                  <a:moveTo>
                    <a:pt x="2763" y="2615"/>
                  </a:moveTo>
                  <a:cubicBezTo>
                    <a:pt x="2763" y="2615"/>
                    <a:pt x="3689" y="1390"/>
                    <a:pt x="4436" y="1226"/>
                  </a:cubicBezTo>
                  <a:moveTo>
                    <a:pt x="1359" y="8813"/>
                  </a:moveTo>
                  <a:cubicBezTo>
                    <a:pt x="1359" y="8813"/>
                    <a:pt x="3361" y="3735"/>
                    <a:pt x="262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1" name="Google Shape;1701;p22"/>
            <p:cNvGrpSpPr/>
            <p:nvPr/>
          </p:nvGrpSpPr>
          <p:grpSpPr>
            <a:xfrm flipH="1" rot="-807205">
              <a:off x="101716" y="4700555"/>
              <a:ext cx="485104" cy="420633"/>
              <a:chOff x="6855700" y="5304375"/>
              <a:chExt cx="168425" cy="146050"/>
            </a:xfrm>
          </p:grpSpPr>
          <p:sp>
            <p:nvSpPr>
              <p:cNvPr id="1702" name="Google Shape;1702;p22"/>
              <p:cNvSpPr/>
              <p:nvPr/>
            </p:nvSpPr>
            <p:spPr>
              <a:xfrm>
                <a:off x="6933725" y="5304375"/>
                <a:ext cx="90400" cy="127375"/>
              </a:xfrm>
              <a:custGeom>
                <a:rect b="b" l="l" r="r" t="t"/>
                <a:pathLst>
                  <a:path extrusionOk="0" h="5095" w="3616">
                    <a:moveTo>
                      <a:pt x="703" y="1539"/>
                    </a:moveTo>
                    <a:cubicBezTo>
                      <a:pt x="762" y="1539"/>
                      <a:pt x="852" y="1599"/>
                      <a:pt x="852" y="1689"/>
                    </a:cubicBezTo>
                    <a:lnTo>
                      <a:pt x="852" y="1883"/>
                    </a:lnTo>
                    <a:cubicBezTo>
                      <a:pt x="852" y="1980"/>
                      <a:pt x="777" y="2029"/>
                      <a:pt x="703" y="2029"/>
                    </a:cubicBezTo>
                    <a:cubicBezTo>
                      <a:pt x="628" y="2029"/>
                      <a:pt x="553" y="1980"/>
                      <a:pt x="553" y="1883"/>
                    </a:cubicBezTo>
                    <a:lnTo>
                      <a:pt x="553" y="1689"/>
                    </a:lnTo>
                    <a:cubicBezTo>
                      <a:pt x="568" y="1599"/>
                      <a:pt x="613" y="1539"/>
                      <a:pt x="703" y="1539"/>
                    </a:cubicBezTo>
                    <a:close/>
                    <a:moveTo>
                      <a:pt x="2071" y="2155"/>
                    </a:moveTo>
                    <a:cubicBezTo>
                      <a:pt x="2144" y="2155"/>
                      <a:pt x="2219" y="2204"/>
                      <a:pt x="2226" y="2301"/>
                    </a:cubicBezTo>
                    <a:cubicBezTo>
                      <a:pt x="2226" y="2376"/>
                      <a:pt x="2226" y="2436"/>
                      <a:pt x="2241" y="2495"/>
                    </a:cubicBezTo>
                    <a:cubicBezTo>
                      <a:pt x="2241" y="2570"/>
                      <a:pt x="2151" y="2645"/>
                      <a:pt x="2092" y="2645"/>
                    </a:cubicBezTo>
                    <a:cubicBezTo>
                      <a:pt x="2002" y="2645"/>
                      <a:pt x="1942" y="2570"/>
                      <a:pt x="1927" y="2495"/>
                    </a:cubicBezTo>
                    <a:cubicBezTo>
                      <a:pt x="1927" y="2421"/>
                      <a:pt x="1927" y="2376"/>
                      <a:pt x="1927" y="2301"/>
                    </a:cubicBezTo>
                    <a:cubicBezTo>
                      <a:pt x="1927" y="2204"/>
                      <a:pt x="1998" y="2155"/>
                      <a:pt x="2071" y="2155"/>
                    </a:cubicBezTo>
                    <a:close/>
                    <a:moveTo>
                      <a:pt x="538" y="1"/>
                    </a:moveTo>
                    <a:lnTo>
                      <a:pt x="538" y="1"/>
                    </a:lnTo>
                    <a:cubicBezTo>
                      <a:pt x="538" y="1"/>
                      <a:pt x="1" y="1988"/>
                      <a:pt x="807" y="3526"/>
                    </a:cubicBezTo>
                    <a:cubicBezTo>
                      <a:pt x="852" y="3496"/>
                      <a:pt x="912" y="3466"/>
                      <a:pt x="986" y="3466"/>
                    </a:cubicBezTo>
                    <a:cubicBezTo>
                      <a:pt x="1315" y="3466"/>
                      <a:pt x="1375" y="3899"/>
                      <a:pt x="1151" y="4049"/>
                    </a:cubicBezTo>
                    <a:cubicBezTo>
                      <a:pt x="1524" y="4497"/>
                      <a:pt x="2077" y="4885"/>
                      <a:pt x="2853" y="5094"/>
                    </a:cubicBezTo>
                    <a:cubicBezTo>
                      <a:pt x="2853" y="5079"/>
                      <a:pt x="3615" y="3123"/>
                      <a:pt x="2271" y="1375"/>
                    </a:cubicBezTo>
                    <a:cubicBezTo>
                      <a:pt x="2226" y="1420"/>
                      <a:pt x="2151" y="1465"/>
                      <a:pt x="2077" y="1465"/>
                    </a:cubicBezTo>
                    <a:cubicBezTo>
                      <a:pt x="1748" y="1465"/>
                      <a:pt x="1703" y="1091"/>
                      <a:pt x="1868" y="927"/>
                    </a:cubicBezTo>
                    <a:cubicBezTo>
                      <a:pt x="1524" y="598"/>
                      <a:pt x="1076" y="270"/>
                      <a:pt x="5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22"/>
              <p:cNvSpPr/>
              <p:nvPr/>
            </p:nvSpPr>
            <p:spPr>
              <a:xfrm>
                <a:off x="6855700" y="5397900"/>
                <a:ext cx="118375" cy="52525"/>
              </a:xfrm>
              <a:custGeom>
                <a:rect b="b" l="l" r="r" t="t"/>
                <a:pathLst>
                  <a:path extrusionOk="0" h="2101" w="4735">
                    <a:moveTo>
                      <a:pt x="2267" y="212"/>
                    </a:moveTo>
                    <a:cubicBezTo>
                      <a:pt x="2317" y="212"/>
                      <a:pt x="2364" y="242"/>
                      <a:pt x="2405" y="293"/>
                    </a:cubicBezTo>
                    <a:cubicBezTo>
                      <a:pt x="2435" y="323"/>
                      <a:pt x="2494" y="367"/>
                      <a:pt x="2524" y="412"/>
                    </a:cubicBezTo>
                    <a:cubicBezTo>
                      <a:pt x="2628" y="528"/>
                      <a:pt x="2526" y="679"/>
                      <a:pt x="2413" y="679"/>
                    </a:cubicBezTo>
                    <a:cubicBezTo>
                      <a:pt x="2380" y="679"/>
                      <a:pt x="2346" y="667"/>
                      <a:pt x="2315" y="636"/>
                    </a:cubicBezTo>
                    <a:cubicBezTo>
                      <a:pt x="2255" y="576"/>
                      <a:pt x="2181" y="502"/>
                      <a:pt x="2151" y="442"/>
                    </a:cubicBezTo>
                    <a:cubicBezTo>
                      <a:pt x="2106" y="367"/>
                      <a:pt x="2136" y="278"/>
                      <a:pt x="2196" y="233"/>
                    </a:cubicBezTo>
                    <a:cubicBezTo>
                      <a:pt x="2220" y="219"/>
                      <a:pt x="2244" y="212"/>
                      <a:pt x="2267" y="212"/>
                    </a:cubicBezTo>
                    <a:close/>
                    <a:moveTo>
                      <a:pt x="2069" y="1"/>
                    </a:moveTo>
                    <a:cubicBezTo>
                      <a:pt x="1464" y="1"/>
                      <a:pt x="769" y="175"/>
                      <a:pt x="0" y="651"/>
                    </a:cubicBezTo>
                    <a:cubicBezTo>
                      <a:pt x="0" y="651"/>
                      <a:pt x="1061" y="1712"/>
                      <a:pt x="2345" y="2010"/>
                    </a:cubicBezTo>
                    <a:cubicBezTo>
                      <a:pt x="2360" y="1876"/>
                      <a:pt x="2465" y="1771"/>
                      <a:pt x="2629" y="1771"/>
                    </a:cubicBezTo>
                    <a:cubicBezTo>
                      <a:pt x="2838" y="1771"/>
                      <a:pt x="2928" y="1936"/>
                      <a:pt x="2928" y="2100"/>
                    </a:cubicBezTo>
                    <a:cubicBezTo>
                      <a:pt x="2949" y="2100"/>
                      <a:pt x="2970" y="2101"/>
                      <a:pt x="2991" y="2101"/>
                    </a:cubicBezTo>
                    <a:cubicBezTo>
                      <a:pt x="3570" y="2101"/>
                      <a:pt x="4187" y="1900"/>
                      <a:pt x="4735" y="1338"/>
                    </a:cubicBezTo>
                    <a:cubicBezTo>
                      <a:pt x="4735" y="1338"/>
                      <a:pt x="3744" y="1"/>
                      <a:pt x="20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22"/>
              <p:cNvSpPr/>
              <p:nvPr/>
            </p:nvSpPr>
            <p:spPr>
              <a:xfrm>
                <a:off x="6881450" y="5340975"/>
                <a:ext cx="135575" cy="109050"/>
              </a:xfrm>
              <a:custGeom>
                <a:rect b="b" l="l" r="r" t="t"/>
                <a:pathLst>
                  <a:path extrusionOk="0" fill="none" h="4362" w="5423">
                    <a:moveTo>
                      <a:pt x="1" y="3033"/>
                    </a:moveTo>
                    <a:cubicBezTo>
                      <a:pt x="1" y="3033"/>
                      <a:pt x="4840" y="3854"/>
                      <a:pt x="5169" y="3839"/>
                    </a:cubicBezTo>
                    <a:moveTo>
                      <a:pt x="5422" y="4362"/>
                    </a:moveTo>
                    <a:cubicBezTo>
                      <a:pt x="5422" y="4362"/>
                      <a:pt x="3570" y="1196"/>
                      <a:pt x="3197" y="1"/>
                    </a:cubicBezTo>
                    <a:moveTo>
                      <a:pt x="2883" y="942"/>
                    </a:moveTo>
                    <a:lnTo>
                      <a:pt x="3779" y="1315"/>
                    </a:lnTo>
                    <a:moveTo>
                      <a:pt x="4556" y="1166"/>
                    </a:moveTo>
                    <a:lnTo>
                      <a:pt x="4467" y="2644"/>
                    </a:lnTo>
                    <a:moveTo>
                      <a:pt x="1106" y="3212"/>
                    </a:moveTo>
                    <a:lnTo>
                      <a:pt x="494" y="3436"/>
                    </a:lnTo>
                    <a:moveTo>
                      <a:pt x="1898" y="2988"/>
                    </a:moveTo>
                    <a:lnTo>
                      <a:pt x="2211" y="3033"/>
                    </a:lnTo>
                    <a:moveTo>
                      <a:pt x="2092" y="2809"/>
                    </a:moveTo>
                    <a:lnTo>
                      <a:pt x="2465" y="345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5" name="Google Shape;1705;p22"/>
            <p:cNvGrpSpPr/>
            <p:nvPr/>
          </p:nvGrpSpPr>
          <p:grpSpPr>
            <a:xfrm flipH="1" rot="2301188">
              <a:off x="-400855" y="3590036"/>
              <a:ext cx="1204027" cy="1209279"/>
              <a:chOff x="10706150" y="7143750"/>
              <a:chExt cx="510075" cy="512300"/>
            </a:xfrm>
          </p:grpSpPr>
          <p:sp>
            <p:nvSpPr>
              <p:cNvPr id="1706" name="Google Shape;1706;p22"/>
              <p:cNvSpPr/>
              <p:nvPr/>
            </p:nvSpPr>
            <p:spPr>
              <a:xfrm>
                <a:off x="10706150" y="7143750"/>
                <a:ext cx="510075" cy="449950"/>
              </a:xfrm>
              <a:custGeom>
                <a:rect b="b" l="l" r="r" t="t"/>
                <a:pathLst>
                  <a:path extrusionOk="0" h="17998" w="20403">
                    <a:moveTo>
                      <a:pt x="10156" y="0"/>
                    </a:moveTo>
                    <a:cubicBezTo>
                      <a:pt x="10156" y="0"/>
                      <a:pt x="9783" y="2255"/>
                      <a:pt x="9051" y="2479"/>
                    </a:cubicBezTo>
                    <a:cubicBezTo>
                      <a:pt x="8947" y="2510"/>
                      <a:pt x="8847" y="2523"/>
                      <a:pt x="8753" y="2523"/>
                    </a:cubicBezTo>
                    <a:cubicBezTo>
                      <a:pt x="8201" y="2523"/>
                      <a:pt x="7842" y="2076"/>
                      <a:pt x="7841" y="2076"/>
                    </a:cubicBezTo>
                    <a:lnTo>
                      <a:pt x="7841" y="2076"/>
                    </a:lnTo>
                    <a:cubicBezTo>
                      <a:pt x="7842" y="2077"/>
                      <a:pt x="8737" y="4003"/>
                      <a:pt x="8439" y="4376"/>
                    </a:cubicBezTo>
                    <a:cubicBezTo>
                      <a:pt x="8371" y="4465"/>
                      <a:pt x="8289" y="4499"/>
                      <a:pt x="8202" y="4499"/>
                    </a:cubicBezTo>
                    <a:cubicBezTo>
                      <a:pt x="7911" y="4499"/>
                      <a:pt x="7573" y="4108"/>
                      <a:pt x="7573" y="4107"/>
                    </a:cubicBezTo>
                    <a:lnTo>
                      <a:pt x="7573" y="4107"/>
                    </a:lnTo>
                    <a:cubicBezTo>
                      <a:pt x="7573" y="4108"/>
                      <a:pt x="7916" y="5123"/>
                      <a:pt x="7363" y="5900"/>
                    </a:cubicBezTo>
                    <a:cubicBezTo>
                      <a:pt x="6826" y="6706"/>
                      <a:pt x="6333" y="6721"/>
                      <a:pt x="6333" y="6721"/>
                    </a:cubicBezTo>
                    <a:cubicBezTo>
                      <a:pt x="6333" y="6721"/>
                      <a:pt x="9798" y="7662"/>
                      <a:pt x="7916" y="10082"/>
                    </a:cubicBezTo>
                    <a:cubicBezTo>
                      <a:pt x="7580" y="10513"/>
                      <a:pt x="7291" y="10691"/>
                      <a:pt x="7041" y="10691"/>
                    </a:cubicBezTo>
                    <a:cubicBezTo>
                      <a:pt x="5893" y="10691"/>
                      <a:pt x="5601" y="6930"/>
                      <a:pt x="5601" y="6930"/>
                    </a:cubicBezTo>
                    <a:cubicBezTo>
                      <a:pt x="5601" y="6930"/>
                      <a:pt x="5278" y="8514"/>
                      <a:pt x="3936" y="8514"/>
                    </a:cubicBezTo>
                    <a:cubicBezTo>
                      <a:pt x="3923" y="8514"/>
                      <a:pt x="3911" y="8514"/>
                      <a:pt x="3898" y="8513"/>
                    </a:cubicBezTo>
                    <a:cubicBezTo>
                      <a:pt x="2524" y="8484"/>
                      <a:pt x="1643" y="7931"/>
                      <a:pt x="1643" y="7931"/>
                    </a:cubicBezTo>
                    <a:lnTo>
                      <a:pt x="1643" y="7931"/>
                    </a:lnTo>
                    <a:cubicBezTo>
                      <a:pt x="1643" y="7931"/>
                      <a:pt x="2494" y="8887"/>
                      <a:pt x="1703" y="8991"/>
                    </a:cubicBezTo>
                    <a:cubicBezTo>
                      <a:pt x="1612" y="9003"/>
                      <a:pt x="1520" y="9009"/>
                      <a:pt x="1427" y="9009"/>
                    </a:cubicBezTo>
                    <a:cubicBezTo>
                      <a:pt x="714" y="9009"/>
                      <a:pt x="0" y="8693"/>
                      <a:pt x="0" y="8693"/>
                    </a:cubicBezTo>
                    <a:lnTo>
                      <a:pt x="0" y="8693"/>
                    </a:lnTo>
                    <a:cubicBezTo>
                      <a:pt x="0" y="8693"/>
                      <a:pt x="1255" y="9843"/>
                      <a:pt x="1120" y="10560"/>
                    </a:cubicBezTo>
                    <a:cubicBezTo>
                      <a:pt x="1054" y="10948"/>
                      <a:pt x="764" y="11035"/>
                      <a:pt x="518" y="11035"/>
                    </a:cubicBezTo>
                    <a:cubicBezTo>
                      <a:pt x="320" y="11035"/>
                      <a:pt x="150" y="10978"/>
                      <a:pt x="149" y="10978"/>
                    </a:cubicBezTo>
                    <a:lnTo>
                      <a:pt x="149" y="10978"/>
                    </a:lnTo>
                    <a:cubicBezTo>
                      <a:pt x="150" y="10978"/>
                      <a:pt x="1987" y="11874"/>
                      <a:pt x="1942" y="13084"/>
                    </a:cubicBezTo>
                    <a:cubicBezTo>
                      <a:pt x="1897" y="14294"/>
                      <a:pt x="1240" y="14428"/>
                      <a:pt x="1240" y="14428"/>
                    </a:cubicBezTo>
                    <a:cubicBezTo>
                      <a:pt x="1240" y="14428"/>
                      <a:pt x="2463" y="14307"/>
                      <a:pt x="3385" y="14307"/>
                    </a:cubicBezTo>
                    <a:cubicBezTo>
                      <a:pt x="3760" y="14307"/>
                      <a:pt x="4084" y="14327"/>
                      <a:pt x="4257" y="14383"/>
                    </a:cubicBezTo>
                    <a:cubicBezTo>
                      <a:pt x="4839" y="14577"/>
                      <a:pt x="4645" y="15011"/>
                      <a:pt x="4645" y="15011"/>
                    </a:cubicBezTo>
                    <a:cubicBezTo>
                      <a:pt x="4645" y="15011"/>
                      <a:pt x="4747" y="15009"/>
                      <a:pt x="4915" y="15009"/>
                    </a:cubicBezTo>
                    <a:cubicBezTo>
                      <a:pt x="5639" y="15009"/>
                      <a:pt x="7580" y="15039"/>
                      <a:pt x="7677" y="15354"/>
                    </a:cubicBezTo>
                    <a:cubicBezTo>
                      <a:pt x="7797" y="15742"/>
                      <a:pt x="7005" y="15996"/>
                      <a:pt x="7005" y="15996"/>
                    </a:cubicBezTo>
                    <a:cubicBezTo>
                      <a:pt x="7005" y="15996"/>
                      <a:pt x="9529" y="16504"/>
                      <a:pt x="10186" y="17998"/>
                    </a:cubicBezTo>
                    <a:lnTo>
                      <a:pt x="10246" y="17998"/>
                    </a:lnTo>
                    <a:cubicBezTo>
                      <a:pt x="10903" y="16489"/>
                      <a:pt x="13427" y="15996"/>
                      <a:pt x="13427" y="15996"/>
                    </a:cubicBezTo>
                    <a:cubicBezTo>
                      <a:pt x="13427" y="15996"/>
                      <a:pt x="12636" y="15742"/>
                      <a:pt x="12755" y="15354"/>
                    </a:cubicBezTo>
                    <a:cubicBezTo>
                      <a:pt x="12864" y="15039"/>
                      <a:pt x="14798" y="15009"/>
                      <a:pt x="15519" y="15009"/>
                    </a:cubicBezTo>
                    <a:cubicBezTo>
                      <a:pt x="15685" y="15009"/>
                      <a:pt x="15787" y="15011"/>
                      <a:pt x="15787" y="15011"/>
                    </a:cubicBezTo>
                    <a:cubicBezTo>
                      <a:pt x="15787" y="15011"/>
                      <a:pt x="15593" y="14577"/>
                      <a:pt x="16176" y="14383"/>
                    </a:cubicBezTo>
                    <a:cubicBezTo>
                      <a:pt x="16348" y="14327"/>
                      <a:pt x="16673" y="14307"/>
                      <a:pt x="17047" y="14307"/>
                    </a:cubicBezTo>
                    <a:cubicBezTo>
                      <a:pt x="17969" y="14307"/>
                      <a:pt x="19193" y="14428"/>
                      <a:pt x="19193" y="14428"/>
                    </a:cubicBezTo>
                    <a:cubicBezTo>
                      <a:pt x="19193" y="14428"/>
                      <a:pt x="18520" y="14294"/>
                      <a:pt x="18476" y="13084"/>
                    </a:cubicBezTo>
                    <a:cubicBezTo>
                      <a:pt x="18431" y="11874"/>
                      <a:pt x="20282" y="10978"/>
                      <a:pt x="20283" y="10978"/>
                    </a:cubicBezTo>
                    <a:lnTo>
                      <a:pt x="20283" y="10978"/>
                    </a:lnTo>
                    <a:cubicBezTo>
                      <a:pt x="20283" y="10978"/>
                      <a:pt x="20116" y="11035"/>
                      <a:pt x="19919" y="11035"/>
                    </a:cubicBezTo>
                    <a:cubicBezTo>
                      <a:pt x="19675" y="11035"/>
                      <a:pt x="19386" y="10948"/>
                      <a:pt x="19312" y="10560"/>
                    </a:cubicBezTo>
                    <a:cubicBezTo>
                      <a:pt x="19148" y="9843"/>
                      <a:pt x="20402" y="8693"/>
                      <a:pt x="20402" y="8693"/>
                    </a:cubicBezTo>
                    <a:lnTo>
                      <a:pt x="20402" y="8693"/>
                    </a:lnTo>
                    <a:cubicBezTo>
                      <a:pt x="20402" y="8693"/>
                      <a:pt x="19670" y="9005"/>
                      <a:pt x="18948" y="9005"/>
                    </a:cubicBezTo>
                    <a:cubicBezTo>
                      <a:pt x="18865" y="9005"/>
                      <a:pt x="18782" y="9001"/>
                      <a:pt x="18700" y="8991"/>
                    </a:cubicBezTo>
                    <a:cubicBezTo>
                      <a:pt x="17908" y="8887"/>
                      <a:pt x="18759" y="7931"/>
                      <a:pt x="18759" y="7931"/>
                    </a:cubicBezTo>
                    <a:lnTo>
                      <a:pt x="18759" y="7931"/>
                    </a:lnTo>
                    <a:cubicBezTo>
                      <a:pt x="18759" y="7931"/>
                      <a:pt x="17878" y="8484"/>
                      <a:pt x="16504" y="8513"/>
                    </a:cubicBezTo>
                    <a:cubicBezTo>
                      <a:pt x="16492" y="8514"/>
                      <a:pt x="16479" y="8514"/>
                      <a:pt x="16467" y="8514"/>
                    </a:cubicBezTo>
                    <a:cubicBezTo>
                      <a:pt x="15124" y="8514"/>
                      <a:pt x="14801" y="6930"/>
                      <a:pt x="14801" y="6930"/>
                    </a:cubicBezTo>
                    <a:cubicBezTo>
                      <a:pt x="14801" y="6930"/>
                      <a:pt x="14509" y="10696"/>
                      <a:pt x="13363" y="10696"/>
                    </a:cubicBezTo>
                    <a:cubicBezTo>
                      <a:pt x="13113" y="10696"/>
                      <a:pt x="12823" y="10517"/>
                      <a:pt x="12486" y="10082"/>
                    </a:cubicBezTo>
                    <a:cubicBezTo>
                      <a:pt x="10604" y="7677"/>
                      <a:pt x="14085" y="6721"/>
                      <a:pt x="14085" y="6721"/>
                    </a:cubicBezTo>
                    <a:cubicBezTo>
                      <a:pt x="14085" y="6721"/>
                      <a:pt x="13577" y="6706"/>
                      <a:pt x="13039" y="5900"/>
                    </a:cubicBezTo>
                    <a:cubicBezTo>
                      <a:pt x="12486" y="5108"/>
                      <a:pt x="12830" y="4108"/>
                      <a:pt x="12830" y="4107"/>
                    </a:cubicBezTo>
                    <a:lnTo>
                      <a:pt x="12830" y="4107"/>
                    </a:lnTo>
                    <a:cubicBezTo>
                      <a:pt x="12830" y="4108"/>
                      <a:pt x="12494" y="4505"/>
                      <a:pt x="12203" y="4505"/>
                    </a:cubicBezTo>
                    <a:cubicBezTo>
                      <a:pt x="12116" y="4505"/>
                      <a:pt x="12033" y="4469"/>
                      <a:pt x="11964" y="4376"/>
                    </a:cubicBezTo>
                    <a:cubicBezTo>
                      <a:pt x="11665" y="4003"/>
                      <a:pt x="12576" y="2077"/>
                      <a:pt x="12576" y="2076"/>
                    </a:cubicBezTo>
                    <a:lnTo>
                      <a:pt x="12576" y="2076"/>
                    </a:lnTo>
                    <a:cubicBezTo>
                      <a:pt x="12576" y="2076"/>
                      <a:pt x="12205" y="2523"/>
                      <a:pt x="11651" y="2523"/>
                    </a:cubicBezTo>
                    <a:cubicBezTo>
                      <a:pt x="11556" y="2523"/>
                      <a:pt x="11456" y="2510"/>
                      <a:pt x="11351" y="2479"/>
                    </a:cubicBezTo>
                    <a:cubicBezTo>
                      <a:pt x="10619" y="2255"/>
                      <a:pt x="10246" y="0"/>
                      <a:pt x="102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22"/>
              <p:cNvSpPr/>
              <p:nvPr/>
            </p:nvSpPr>
            <p:spPr>
              <a:xfrm>
                <a:off x="10955575" y="7144100"/>
                <a:ext cx="12350" cy="511950"/>
              </a:xfrm>
              <a:custGeom>
                <a:rect b="b" l="l" r="r" t="t"/>
                <a:pathLst>
                  <a:path extrusionOk="0" h="20478" w="494">
                    <a:moveTo>
                      <a:pt x="60" y="1"/>
                    </a:moveTo>
                    <a:lnTo>
                      <a:pt x="0" y="20478"/>
                    </a:lnTo>
                    <a:lnTo>
                      <a:pt x="493" y="20478"/>
                    </a:lnTo>
                    <a:lnTo>
                      <a:pt x="3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2"/>
              <p:cNvSpPr/>
              <p:nvPr/>
            </p:nvSpPr>
            <p:spPr>
              <a:xfrm>
                <a:off x="10781575" y="7277775"/>
                <a:ext cx="366325" cy="244975"/>
              </a:xfrm>
              <a:custGeom>
                <a:rect b="b" l="l" r="r" t="t"/>
                <a:pathLst>
                  <a:path extrusionOk="0" fill="none" h="9799" w="14653">
                    <a:moveTo>
                      <a:pt x="7184" y="7902"/>
                    </a:moveTo>
                    <a:cubicBezTo>
                      <a:pt x="7184" y="7902"/>
                      <a:pt x="3405" y="5856"/>
                      <a:pt x="0" y="5751"/>
                    </a:cubicBezTo>
                    <a:moveTo>
                      <a:pt x="7184" y="8694"/>
                    </a:moveTo>
                    <a:cubicBezTo>
                      <a:pt x="7184" y="8694"/>
                      <a:pt x="11232" y="6364"/>
                      <a:pt x="14652" y="5751"/>
                    </a:cubicBezTo>
                    <a:moveTo>
                      <a:pt x="11262" y="5453"/>
                    </a:moveTo>
                    <a:lnTo>
                      <a:pt x="11262" y="6125"/>
                    </a:lnTo>
                    <a:moveTo>
                      <a:pt x="9738" y="7394"/>
                    </a:moveTo>
                    <a:lnTo>
                      <a:pt x="12606" y="4990"/>
                    </a:lnTo>
                    <a:moveTo>
                      <a:pt x="12935" y="6169"/>
                    </a:moveTo>
                    <a:lnTo>
                      <a:pt x="13935" y="6543"/>
                    </a:lnTo>
                    <a:moveTo>
                      <a:pt x="7184" y="2271"/>
                    </a:moveTo>
                    <a:lnTo>
                      <a:pt x="9096" y="643"/>
                    </a:lnTo>
                    <a:moveTo>
                      <a:pt x="6154" y="2749"/>
                    </a:moveTo>
                    <a:lnTo>
                      <a:pt x="7184" y="3675"/>
                    </a:lnTo>
                    <a:moveTo>
                      <a:pt x="7184" y="5781"/>
                    </a:moveTo>
                    <a:lnTo>
                      <a:pt x="8289" y="4885"/>
                    </a:lnTo>
                    <a:moveTo>
                      <a:pt x="5735" y="643"/>
                    </a:moveTo>
                    <a:lnTo>
                      <a:pt x="6393" y="583"/>
                    </a:lnTo>
                    <a:moveTo>
                      <a:pt x="5616" y="1"/>
                    </a:moveTo>
                    <a:lnTo>
                      <a:pt x="7184" y="1181"/>
                    </a:lnTo>
                    <a:moveTo>
                      <a:pt x="8394" y="419"/>
                    </a:moveTo>
                    <a:lnTo>
                      <a:pt x="8200" y="1405"/>
                    </a:lnTo>
                    <a:moveTo>
                      <a:pt x="4824" y="8694"/>
                    </a:moveTo>
                    <a:lnTo>
                      <a:pt x="7184" y="9799"/>
                    </a:lnTo>
                    <a:moveTo>
                      <a:pt x="3585" y="7992"/>
                    </a:moveTo>
                    <a:lnTo>
                      <a:pt x="4272" y="7394"/>
                    </a:lnTo>
                    <a:moveTo>
                      <a:pt x="6154" y="7394"/>
                    </a:moveTo>
                    <a:lnTo>
                      <a:pt x="2913" y="7394"/>
                    </a:lnTo>
                    <a:moveTo>
                      <a:pt x="672" y="6543"/>
                    </a:moveTo>
                    <a:lnTo>
                      <a:pt x="1897" y="5975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09" name="Google Shape;1709;p22"/>
            <p:cNvSpPr/>
            <p:nvPr/>
          </p:nvSpPr>
          <p:spPr>
            <a:xfrm rot="166358">
              <a:off x="5148653" y="255080"/>
              <a:ext cx="170992" cy="109762"/>
            </a:xfrm>
            <a:custGeom>
              <a:rect b="b" l="l" r="r" t="t"/>
              <a:pathLst>
                <a:path extrusionOk="0" h="968" w="1508">
                  <a:moveTo>
                    <a:pt x="1160" y="1"/>
                  </a:moveTo>
                  <a:cubicBezTo>
                    <a:pt x="359" y="1"/>
                    <a:pt x="0" y="953"/>
                    <a:pt x="14" y="953"/>
                  </a:cubicBezTo>
                  <a:cubicBezTo>
                    <a:pt x="102" y="963"/>
                    <a:pt x="186" y="968"/>
                    <a:pt x="264" y="968"/>
                  </a:cubicBezTo>
                  <a:cubicBezTo>
                    <a:pt x="1364" y="968"/>
                    <a:pt x="1507" y="57"/>
                    <a:pt x="1507" y="57"/>
                  </a:cubicBezTo>
                  <a:cubicBezTo>
                    <a:pt x="1384" y="18"/>
                    <a:pt x="1268" y="1"/>
                    <a:pt x="1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0" name="Google Shape;1710;p22"/>
            <p:cNvGrpSpPr/>
            <p:nvPr/>
          </p:nvGrpSpPr>
          <p:grpSpPr>
            <a:xfrm flipH="1" rot="10016690">
              <a:off x="8412195" y="3949184"/>
              <a:ext cx="286326" cy="174629"/>
              <a:chOff x="8227451" y="796881"/>
              <a:chExt cx="286312" cy="174621"/>
            </a:xfrm>
          </p:grpSpPr>
          <p:sp>
            <p:nvSpPr>
              <p:cNvPr id="1711" name="Google Shape;1711;p22"/>
              <p:cNvSpPr/>
              <p:nvPr/>
            </p:nvSpPr>
            <p:spPr>
              <a:xfrm>
                <a:off x="8351049" y="796881"/>
                <a:ext cx="162715" cy="174621"/>
              </a:xfrm>
              <a:custGeom>
                <a:rect b="b" l="l" r="r" t="t"/>
                <a:pathLst>
                  <a:path extrusionOk="0" h="1540" w="1435">
                    <a:moveTo>
                      <a:pt x="210" y="1"/>
                    </a:moveTo>
                    <a:lnTo>
                      <a:pt x="210" y="1"/>
                    </a:lnTo>
                    <a:cubicBezTo>
                      <a:pt x="1" y="1315"/>
                      <a:pt x="1046" y="1539"/>
                      <a:pt x="1046" y="1539"/>
                    </a:cubicBezTo>
                    <a:cubicBezTo>
                      <a:pt x="1434" y="509"/>
                      <a:pt x="210" y="1"/>
                      <a:pt x="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2"/>
              <p:cNvSpPr/>
              <p:nvPr/>
            </p:nvSpPr>
            <p:spPr>
              <a:xfrm>
                <a:off x="8227451" y="805385"/>
                <a:ext cx="123708" cy="132213"/>
              </a:xfrm>
              <a:custGeom>
                <a:rect b="b" l="l" r="r" t="t"/>
                <a:pathLst>
                  <a:path extrusionOk="0" h="1166" w="1091">
                    <a:moveTo>
                      <a:pt x="1031" y="1"/>
                    </a:moveTo>
                    <a:cubicBezTo>
                      <a:pt x="0" y="314"/>
                      <a:pt x="194" y="1166"/>
                      <a:pt x="194" y="1166"/>
                    </a:cubicBezTo>
                    <a:cubicBezTo>
                      <a:pt x="1090" y="1076"/>
                      <a:pt x="1031" y="1"/>
                      <a:pt x="10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3" name="Google Shape;1713;p22"/>
            <p:cNvGrpSpPr/>
            <p:nvPr/>
          </p:nvGrpSpPr>
          <p:grpSpPr>
            <a:xfrm>
              <a:off x="7028354" y="-559958"/>
              <a:ext cx="827988" cy="1076621"/>
              <a:chOff x="7054700" y="8340850"/>
              <a:chExt cx="411525" cy="535100"/>
            </a:xfrm>
          </p:grpSpPr>
          <p:sp>
            <p:nvSpPr>
              <p:cNvPr id="1714" name="Google Shape;1714;p22"/>
              <p:cNvSpPr/>
              <p:nvPr/>
            </p:nvSpPr>
            <p:spPr>
              <a:xfrm>
                <a:off x="7224975" y="8340850"/>
                <a:ext cx="101600" cy="243850"/>
              </a:xfrm>
              <a:custGeom>
                <a:rect b="b" l="l" r="r" t="t"/>
                <a:pathLst>
                  <a:path extrusionOk="0" fill="none" h="9754" w="4064">
                    <a:moveTo>
                      <a:pt x="1" y="9753"/>
                    </a:moveTo>
                    <a:cubicBezTo>
                      <a:pt x="1" y="9753"/>
                      <a:pt x="3107" y="3690"/>
                      <a:pt x="4063" y="0"/>
                    </a:cubicBezTo>
                    <a:moveTo>
                      <a:pt x="3555" y="9753"/>
                    </a:moveTo>
                    <a:cubicBezTo>
                      <a:pt x="3555" y="9753"/>
                      <a:pt x="2465" y="7050"/>
                      <a:pt x="2420" y="4496"/>
                    </a:cubicBezTo>
                  </a:path>
                </a:pathLst>
              </a:custGeom>
              <a:noFill/>
              <a:ln cap="flat" cmpd="sng" w="1567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22"/>
              <p:cNvSpPr/>
              <p:nvPr/>
            </p:nvSpPr>
            <p:spPr>
              <a:xfrm>
                <a:off x="7054700" y="8573950"/>
                <a:ext cx="252825" cy="194075"/>
              </a:xfrm>
              <a:custGeom>
                <a:rect b="b" l="l" r="r" t="t"/>
                <a:pathLst>
                  <a:path extrusionOk="0" h="7763" w="10113">
                    <a:moveTo>
                      <a:pt x="6465" y="0"/>
                    </a:moveTo>
                    <a:cubicBezTo>
                      <a:pt x="6295" y="0"/>
                      <a:pt x="6122" y="87"/>
                      <a:pt x="6020" y="250"/>
                    </a:cubicBezTo>
                    <a:cubicBezTo>
                      <a:pt x="5632" y="848"/>
                      <a:pt x="5497" y="1490"/>
                      <a:pt x="5452" y="1998"/>
                    </a:cubicBezTo>
                    <a:cubicBezTo>
                      <a:pt x="5044" y="1913"/>
                      <a:pt x="4502" y="1830"/>
                      <a:pt x="3931" y="1830"/>
                    </a:cubicBezTo>
                    <a:cubicBezTo>
                      <a:pt x="2791" y="1830"/>
                      <a:pt x="1539" y="2162"/>
                      <a:pt x="1031" y="3476"/>
                    </a:cubicBezTo>
                    <a:cubicBezTo>
                      <a:pt x="1" y="6135"/>
                      <a:pt x="4497" y="7106"/>
                      <a:pt x="4497" y="7106"/>
                    </a:cubicBezTo>
                    <a:cubicBezTo>
                      <a:pt x="4497" y="7106"/>
                      <a:pt x="5916" y="7762"/>
                      <a:pt x="7253" y="7762"/>
                    </a:cubicBezTo>
                    <a:cubicBezTo>
                      <a:pt x="8206" y="7762"/>
                      <a:pt x="9117" y="7428"/>
                      <a:pt x="9440" y="6284"/>
                    </a:cubicBezTo>
                    <a:cubicBezTo>
                      <a:pt x="10112" y="4014"/>
                      <a:pt x="7379" y="2670"/>
                      <a:pt x="6453" y="2296"/>
                    </a:cubicBezTo>
                    <a:cubicBezTo>
                      <a:pt x="6722" y="1848"/>
                      <a:pt x="7080" y="1490"/>
                      <a:pt x="7379" y="1236"/>
                    </a:cubicBezTo>
                    <a:cubicBezTo>
                      <a:pt x="7678" y="982"/>
                      <a:pt x="7603" y="519"/>
                      <a:pt x="7275" y="355"/>
                    </a:cubicBezTo>
                    <a:lnTo>
                      <a:pt x="6692" y="56"/>
                    </a:lnTo>
                    <a:cubicBezTo>
                      <a:pt x="6622" y="18"/>
                      <a:pt x="6543" y="0"/>
                      <a:pt x="6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22"/>
              <p:cNvSpPr/>
              <p:nvPr/>
            </p:nvSpPr>
            <p:spPr>
              <a:xfrm>
                <a:off x="7065175" y="8679500"/>
                <a:ext cx="190450" cy="186150"/>
              </a:xfrm>
              <a:custGeom>
                <a:rect b="b" l="l" r="r" t="t"/>
                <a:pathLst>
                  <a:path extrusionOk="0" h="7446" w="7618">
                    <a:moveTo>
                      <a:pt x="2208" y="0"/>
                    </a:moveTo>
                    <a:cubicBezTo>
                      <a:pt x="1980" y="0"/>
                      <a:pt x="1759" y="147"/>
                      <a:pt x="1688" y="389"/>
                    </a:cubicBezTo>
                    <a:lnTo>
                      <a:pt x="538" y="3840"/>
                    </a:lnTo>
                    <a:cubicBezTo>
                      <a:pt x="0" y="5438"/>
                      <a:pt x="1673" y="7021"/>
                      <a:pt x="2599" y="7335"/>
                    </a:cubicBezTo>
                    <a:cubicBezTo>
                      <a:pt x="2659" y="7365"/>
                      <a:pt x="2733" y="7379"/>
                      <a:pt x="2793" y="7379"/>
                    </a:cubicBezTo>
                    <a:cubicBezTo>
                      <a:pt x="2986" y="7422"/>
                      <a:pt x="3215" y="7445"/>
                      <a:pt x="3464" y="7445"/>
                    </a:cubicBezTo>
                    <a:cubicBezTo>
                      <a:pt x="4179" y="7445"/>
                      <a:pt x="5055" y="7251"/>
                      <a:pt x="5676" y="6752"/>
                    </a:cubicBezTo>
                    <a:lnTo>
                      <a:pt x="5691" y="6737"/>
                    </a:lnTo>
                    <a:lnTo>
                      <a:pt x="5706" y="6737"/>
                    </a:lnTo>
                    <a:lnTo>
                      <a:pt x="5721" y="6722"/>
                    </a:lnTo>
                    <a:lnTo>
                      <a:pt x="5735" y="6707"/>
                    </a:lnTo>
                    <a:lnTo>
                      <a:pt x="5750" y="6692"/>
                    </a:lnTo>
                    <a:lnTo>
                      <a:pt x="5765" y="6677"/>
                    </a:lnTo>
                    <a:lnTo>
                      <a:pt x="5780" y="6677"/>
                    </a:lnTo>
                    <a:lnTo>
                      <a:pt x="5795" y="6663"/>
                    </a:lnTo>
                    <a:lnTo>
                      <a:pt x="5795" y="6648"/>
                    </a:lnTo>
                    <a:lnTo>
                      <a:pt x="5810" y="6633"/>
                    </a:lnTo>
                    <a:lnTo>
                      <a:pt x="5825" y="6618"/>
                    </a:lnTo>
                    <a:lnTo>
                      <a:pt x="5840" y="6603"/>
                    </a:lnTo>
                    <a:lnTo>
                      <a:pt x="5855" y="6603"/>
                    </a:lnTo>
                    <a:cubicBezTo>
                      <a:pt x="6079" y="6379"/>
                      <a:pt x="6258" y="6110"/>
                      <a:pt x="6378" y="5811"/>
                    </a:cubicBezTo>
                    <a:lnTo>
                      <a:pt x="7528" y="2361"/>
                    </a:lnTo>
                    <a:cubicBezTo>
                      <a:pt x="7617" y="2122"/>
                      <a:pt x="7513" y="1853"/>
                      <a:pt x="7304" y="1704"/>
                    </a:cubicBezTo>
                    <a:cubicBezTo>
                      <a:pt x="7289" y="1674"/>
                      <a:pt x="7244" y="1659"/>
                      <a:pt x="7214" y="1644"/>
                    </a:cubicBezTo>
                    <a:cubicBezTo>
                      <a:pt x="6004" y="808"/>
                      <a:pt x="4615" y="285"/>
                      <a:pt x="3181" y="91"/>
                    </a:cubicBezTo>
                    <a:cubicBezTo>
                      <a:pt x="2868" y="46"/>
                      <a:pt x="2569" y="16"/>
                      <a:pt x="2241" y="1"/>
                    </a:cubicBezTo>
                    <a:cubicBezTo>
                      <a:pt x="2230" y="0"/>
                      <a:pt x="2219" y="0"/>
                      <a:pt x="22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22"/>
              <p:cNvSpPr/>
              <p:nvPr/>
            </p:nvSpPr>
            <p:spPr>
              <a:xfrm>
                <a:off x="7064800" y="8679875"/>
                <a:ext cx="79550" cy="184500"/>
              </a:xfrm>
              <a:custGeom>
                <a:rect b="b" l="l" r="r" t="t"/>
                <a:pathLst>
                  <a:path extrusionOk="0" h="7380" w="3182">
                    <a:moveTo>
                      <a:pt x="2223" y="0"/>
                    </a:moveTo>
                    <a:cubicBezTo>
                      <a:pt x="1982" y="0"/>
                      <a:pt x="1759" y="161"/>
                      <a:pt x="1688" y="389"/>
                    </a:cubicBezTo>
                    <a:lnTo>
                      <a:pt x="538" y="3825"/>
                    </a:lnTo>
                    <a:cubicBezTo>
                      <a:pt x="0" y="5438"/>
                      <a:pt x="1688" y="7021"/>
                      <a:pt x="2599" y="7335"/>
                    </a:cubicBezTo>
                    <a:cubicBezTo>
                      <a:pt x="2659" y="7364"/>
                      <a:pt x="2733" y="7364"/>
                      <a:pt x="2793" y="7379"/>
                    </a:cubicBezTo>
                    <a:cubicBezTo>
                      <a:pt x="1688" y="4616"/>
                      <a:pt x="2554" y="1629"/>
                      <a:pt x="3182" y="91"/>
                    </a:cubicBezTo>
                    <a:cubicBezTo>
                      <a:pt x="2868" y="46"/>
                      <a:pt x="2569" y="16"/>
                      <a:pt x="2256" y="1"/>
                    </a:cubicBezTo>
                    <a:cubicBezTo>
                      <a:pt x="2245" y="0"/>
                      <a:pt x="2234" y="0"/>
                      <a:pt x="22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22"/>
              <p:cNvSpPr/>
              <p:nvPr/>
            </p:nvSpPr>
            <p:spPr>
              <a:xfrm>
                <a:off x="7220125" y="8580850"/>
                <a:ext cx="246100" cy="190825"/>
              </a:xfrm>
              <a:custGeom>
                <a:rect b="b" l="l" r="r" t="t"/>
                <a:pathLst>
                  <a:path extrusionOk="0" h="7633" w="9844">
                    <a:moveTo>
                      <a:pt x="4066" y="0"/>
                    </a:moveTo>
                    <a:cubicBezTo>
                      <a:pt x="4046" y="0"/>
                      <a:pt x="4025" y="2"/>
                      <a:pt x="4003" y="4"/>
                    </a:cubicBezTo>
                    <a:lnTo>
                      <a:pt x="3361" y="49"/>
                    </a:lnTo>
                    <a:cubicBezTo>
                      <a:pt x="3092" y="79"/>
                      <a:pt x="2883" y="318"/>
                      <a:pt x="2883" y="587"/>
                    </a:cubicBezTo>
                    <a:cubicBezTo>
                      <a:pt x="2883" y="1304"/>
                      <a:pt x="3107" y="1916"/>
                      <a:pt x="3346" y="2364"/>
                    </a:cubicBezTo>
                    <a:cubicBezTo>
                      <a:pt x="2181" y="2797"/>
                      <a:pt x="0" y="3902"/>
                      <a:pt x="419" y="5964"/>
                    </a:cubicBezTo>
                    <a:cubicBezTo>
                      <a:pt x="671" y="7283"/>
                      <a:pt x="1762" y="7633"/>
                      <a:pt x="2847" y="7633"/>
                    </a:cubicBezTo>
                    <a:cubicBezTo>
                      <a:pt x="4071" y="7633"/>
                      <a:pt x="5288" y="7188"/>
                      <a:pt x="5288" y="7188"/>
                    </a:cubicBezTo>
                    <a:cubicBezTo>
                      <a:pt x="5288" y="7188"/>
                      <a:pt x="9843" y="6576"/>
                      <a:pt x="9022" y="3843"/>
                    </a:cubicBezTo>
                    <a:cubicBezTo>
                      <a:pt x="8564" y="2286"/>
                      <a:pt x="7004" y="1949"/>
                      <a:pt x="5754" y="1949"/>
                    </a:cubicBezTo>
                    <a:cubicBezTo>
                      <a:pt x="5169" y="1949"/>
                      <a:pt x="4652" y="2023"/>
                      <a:pt x="4347" y="2080"/>
                    </a:cubicBezTo>
                    <a:cubicBezTo>
                      <a:pt x="4332" y="1557"/>
                      <a:pt x="4451" y="1065"/>
                      <a:pt x="4571" y="691"/>
                    </a:cubicBezTo>
                    <a:cubicBezTo>
                      <a:pt x="4669" y="339"/>
                      <a:pt x="4409" y="0"/>
                      <a:pt x="40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22"/>
              <p:cNvSpPr/>
              <p:nvPr/>
            </p:nvSpPr>
            <p:spPr>
              <a:xfrm>
                <a:off x="7266800" y="8692100"/>
                <a:ext cx="174400" cy="183850"/>
              </a:xfrm>
              <a:custGeom>
                <a:rect b="b" l="l" r="r" t="t"/>
                <a:pathLst>
                  <a:path extrusionOk="0" h="7354" w="6976">
                    <a:moveTo>
                      <a:pt x="5102" y="1"/>
                    </a:moveTo>
                    <a:cubicBezTo>
                      <a:pt x="3724" y="1"/>
                      <a:pt x="2379" y="298"/>
                      <a:pt x="1151" y="856"/>
                    </a:cubicBezTo>
                    <a:cubicBezTo>
                      <a:pt x="882" y="976"/>
                      <a:pt x="598" y="1140"/>
                      <a:pt x="329" y="1289"/>
                    </a:cubicBezTo>
                    <a:cubicBezTo>
                      <a:pt x="105" y="1409"/>
                      <a:pt x="0" y="1663"/>
                      <a:pt x="60" y="1917"/>
                    </a:cubicBezTo>
                    <a:lnTo>
                      <a:pt x="912" y="5442"/>
                    </a:lnTo>
                    <a:cubicBezTo>
                      <a:pt x="1249" y="6815"/>
                      <a:pt x="2901" y="7354"/>
                      <a:pt x="3984" y="7354"/>
                    </a:cubicBezTo>
                    <a:cubicBezTo>
                      <a:pt x="4196" y="7354"/>
                      <a:pt x="4387" y="7333"/>
                      <a:pt x="4541" y="7294"/>
                    </a:cubicBezTo>
                    <a:cubicBezTo>
                      <a:pt x="4601" y="7279"/>
                      <a:pt x="4660" y="7264"/>
                      <a:pt x="4735" y="7234"/>
                    </a:cubicBezTo>
                    <a:cubicBezTo>
                      <a:pt x="5452" y="6980"/>
                      <a:pt x="6483" y="6173"/>
                      <a:pt x="6826" y="5158"/>
                    </a:cubicBezTo>
                    <a:lnTo>
                      <a:pt x="6841" y="5143"/>
                    </a:lnTo>
                    <a:lnTo>
                      <a:pt x="6841" y="5113"/>
                    </a:lnTo>
                    <a:lnTo>
                      <a:pt x="6856" y="5098"/>
                    </a:lnTo>
                    <a:lnTo>
                      <a:pt x="6856" y="5083"/>
                    </a:lnTo>
                    <a:lnTo>
                      <a:pt x="6856" y="5068"/>
                    </a:lnTo>
                    <a:lnTo>
                      <a:pt x="6871" y="5053"/>
                    </a:lnTo>
                    <a:lnTo>
                      <a:pt x="6871" y="5038"/>
                    </a:lnTo>
                    <a:lnTo>
                      <a:pt x="6871" y="5008"/>
                    </a:lnTo>
                    <a:lnTo>
                      <a:pt x="6886" y="4994"/>
                    </a:lnTo>
                    <a:lnTo>
                      <a:pt x="6886" y="4979"/>
                    </a:lnTo>
                    <a:lnTo>
                      <a:pt x="6886" y="4964"/>
                    </a:lnTo>
                    <a:lnTo>
                      <a:pt x="6886" y="4949"/>
                    </a:lnTo>
                    <a:cubicBezTo>
                      <a:pt x="6961" y="4635"/>
                      <a:pt x="6975" y="4307"/>
                      <a:pt x="6901" y="3978"/>
                    </a:cubicBezTo>
                    <a:lnTo>
                      <a:pt x="6035" y="453"/>
                    </a:lnTo>
                    <a:cubicBezTo>
                      <a:pt x="5975" y="199"/>
                      <a:pt x="5766" y="20"/>
                      <a:pt x="5497" y="5"/>
                    </a:cubicBezTo>
                    <a:lnTo>
                      <a:pt x="5392" y="5"/>
                    </a:lnTo>
                    <a:cubicBezTo>
                      <a:pt x="5295" y="2"/>
                      <a:pt x="5199" y="1"/>
                      <a:pt x="51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22"/>
              <p:cNvSpPr/>
              <p:nvPr/>
            </p:nvSpPr>
            <p:spPr>
              <a:xfrm>
                <a:off x="7266800" y="8713500"/>
                <a:ext cx="118400" cy="162450"/>
              </a:xfrm>
              <a:custGeom>
                <a:rect b="b" l="l" r="r" t="t"/>
                <a:pathLst>
                  <a:path extrusionOk="0" h="6498" w="4736">
                    <a:moveTo>
                      <a:pt x="1151" y="0"/>
                    </a:moveTo>
                    <a:cubicBezTo>
                      <a:pt x="882" y="120"/>
                      <a:pt x="598" y="269"/>
                      <a:pt x="329" y="433"/>
                    </a:cubicBezTo>
                    <a:cubicBezTo>
                      <a:pt x="105" y="553"/>
                      <a:pt x="0" y="807"/>
                      <a:pt x="60" y="1061"/>
                    </a:cubicBezTo>
                    <a:lnTo>
                      <a:pt x="912" y="4586"/>
                    </a:lnTo>
                    <a:cubicBezTo>
                      <a:pt x="1249" y="5959"/>
                      <a:pt x="2901" y="6498"/>
                      <a:pt x="3984" y="6498"/>
                    </a:cubicBezTo>
                    <a:cubicBezTo>
                      <a:pt x="4196" y="6498"/>
                      <a:pt x="4387" y="6477"/>
                      <a:pt x="4541" y="6438"/>
                    </a:cubicBezTo>
                    <a:cubicBezTo>
                      <a:pt x="4601" y="6423"/>
                      <a:pt x="4660" y="6408"/>
                      <a:pt x="4735" y="6378"/>
                    </a:cubicBezTo>
                    <a:cubicBezTo>
                      <a:pt x="2316" y="4645"/>
                      <a:pt x="1449" y="1658"/>
                      <a:pt x="11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22"/>
              <p:cNvSpPr/>
              <p:nvPr/>
            </p:nvSpPr>
            <p:spPr>
              <a:xfrm>
                <a:off x="7292575" y="8422250"/>
                <a:ext cx="159825" cy="136675"/>
              </a:xfrm>
              <a:custGeom>
                <a:rect b="b" l="l" r="r" t="t"/>
                <a:pathLst>
                  <a:path extrusionOk="0" h="5467" w="6393">
                    <a:moveTo>
                      <a:pt x="1090" y="0"/>
                    </a:moveTo>
                    <a:cubicBezTo>
                      <a:pt x="1090" y="1"/>
                      <a:pt x="0" y="4541"/>
                      <a:pt x="5422" y="5467"/>
                    </a:cubicBezTo>
                    <a:lnTo>
                      <a:pt x="5437" y="5467"/>
                    </a:lnTo>
                    <a:cubicBezTo>
                      <a:pt x="5437" y="5467"/>
                      <a:pt x="6393" y="1479"/>
                      <a:pt x="10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22"/>
              <p:cNvSpPr/>
              <p:nvPr/>
            </p:nvSpPr>
            <p:spPr>
              <a:xfrm>
                <a:off x="7306375" y="8404700"/>
                <a:ext cx="97850" cy="124000"/>
              </a:xfrm>
              <a:custGeom>
                <a:rect b="b" l="l" r="r" t="t"/>
                <a:pathLst>
                  <a:path extrusionOk="0" fill="none" h="4960" w="3914">
                    <a:moveTo>
                      <a:pt x="1" y="0"/>
                    </a:moveTo>
                    <a:lnTo>
                      <a:pt x="3914" y="495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22"/>
              <p:cNvSpPr/>
              <p:nvPr/>
            </p:nvSpPr>
            <p:spPr>
              <a:xfrm>
                <a:off x="7104375" y="8455100"/>
                <a:ext cx="188200" cy="154625"/>
              </a:xfrm>
              <a:custGeom>
                <a:rect b="b" l="l" r="r" t="t"/>
                <a:pathLst>
                  <a:path extrusionOk="0" h="6185" w="7528">
                    <a:moveTo>
                      <a:pt x="6796" y="1"/>
                    </a:moveTo>
                    <a:lnTo>
                      <a:pt x="6796" y="1"/>
                    </a:lnTo>
                    <a:cubicBezTo>
                      <a:pt x="0" y="1091"/>
                      <a:pt x="643" y="6184"/>
                      <a:pt x="643" y="6184"/>
                    </a:cubicBezTo>
                    <a:lnTo>
                      <a:pt x="673" y="6184"/>
                    </a:lnTo>
                    <a:cubicBezTo>
                      <a:pt x="7528" y="5796"/>
                      <a:pt x="6796" y="1"/>
                      <a:pt x="67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22"/>
              <p:cNvSpPr/>
              <p:nvPr/>
            </p:nvSpPr>
            <p:spPr>
              <a:xfrm>
                <a:off x="7154775" y="8435700"/>
                <a:ext cx="138925" cy="140025"/>
              </a:xfrm>
              <a:custGeom>
                <a:rect b="b" l="l" r="r" t="t"/>
                <a:pathLst>
                  <a:path extrusionOk="0" fill="none" h="5601" w="5557">
                    <a:moveTo>
                      <a:pt x="5557" y="0"/>
                    </a:moveTo>
                    <a:lnTo>
                      <a:pt x="1" y="560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25" name="Google Shape;1725;p22"/>
            <p:cNvSpPr/>
            <p:nvPr/>
          </p:nvSpPr>
          <p:spPr>
            <a:xfrm>
              <a:off x="8938453" y="2009312"/>
              <a:ext cx="215061" cy="165143"/>
            </a:xfrm>
            <a:custGeom>
              <a:rect b="b" l="l" r="r" t="t"/>
              <a:pathLst>
                <a:path extrusionOk="0" fill="none" h="4347" w="5661">
                  <a:moveTo>
                    <a:pt x="5661" y="4347"/>
                  </a:moveTo>
                  <a:cubicBezTo>
                    <a:pt x="5661" y="4347"/>
                    <a:pt x="1150" y="762"/>
                    <a:pt x="702" y="1"/>
                  </a:cubicBezTo>
                  <a:moveTo>
                    <a:pt x="0" y="2181"/>
                  </a:moveTo>
                  <a:lnTo>
                    <a:pt x="3017" y="218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6" name="Google Shape;1726;p22"/>
            <p:cNvGrpSpPr/>
            <p:nvPr/>
          </p:nvGrpSpPr>
          <p:grpSpPr>
            <a:xfrm rot="1466359">
              <a:off x="8453351" y="968936"/>
              <a:ext cx="598995" cy="1134596"/>
              <a:chOff x="7176425" y="4828100"/>
              <a:chExt cx="188975" cy="357950"/>
            </a:xfrm>
          </p:grpSpPr>
          <p:sp>
            <p:nvSpPr>
              <p:cNvPr id="1727" name="Google Shape;1727;p22"/>
              <p:cNvSpPr/>
              <p:nvPr/>
            </p:nvSpPr>
            <p:spPr>
              <a:xfrm>
                <a:off x="7176425" y="4828100"/>
                <a:ext cx="145300" cy="259750"/>
              </a:xfrm>
              <a:custGeom>
                <a:rect b="b" l="l" r="r" t="t"/>
                <a:pathLst>
                  <a:path extrusionOk="0" h="10390" w="5812">
                    <a:moveTo>
                      <a:pt x="5477" y="1"/>
                    </a:moveTo>
                    <a:cubicBezTo>
                      <a:pt x="5465" y="1"/>
                      <a:pt x="5451" y="3"/>
                      <a:pt x="5438" y="9"/>
                    </a:cubicBezTo>
                    <a:cubicBezTo>
                      <a:pt x="4093" y="860"/>
                      <a:pt x="2854" y="2623"/>
                      <a:pt x="2854" y="2623"/>
                    </a:cubicBezTo>
                    <a:lnTo>
                      <a:pt x="2794" y="2503"/>
                    </a:lnTo>
                    <a:cubicBezTo>
                      <a:pt x="2777" y="2477"/>
                      <a:pt x="2744" y="2461"/>
                      <a:pt x="2714" y="2461"/>
                    </a:cubicBezTo>
                    <a:cubicBezTo>
                      <a:pt x="2692" y="2461"/>
                      <a:pt x="2672" y="2469"/>
                      <a:pt x="2660" y="2488"/>
                    </a:cubicBezTo>
                    <a:cubicBezTo>
                      <a:pt x="1823" y="3384"/>
                      <a:pt x="1554" y="4609"/>
                      <a:pt x="1480" y="5087"/>
                    </a:cubicBezTo>
                    <a:cubicBezTo>
                      <a:pt x="1471" y="5132"/>
                      <a:pt x="1430" y="5160"/>
                      <a:pt x="1389" y="5160"/>
                    </a:cubicBezTo>
                    <a:cubicBezTo>
                      <a:pt x="1361" y="5160"/>
                      <a:pt x="1333" y="5147"/>
                      <a:pt x="1315" y="5117"/>
                    </a:cubicBezTo>
                    <a:lnTo>
                      <a:pt x="1285" y="5072"/>
                    </a:lnTo>
                    <a:cubicBezTo>
                      <a:pt x="1266" y="5046"/>
                      <a:pt x="1238" y="5034"/>
                      <a:pt x="1211" y="5034"/>
                    </a:cubicBezTo>
                    <a:cubicBezTo>
                      <a:pt x="1176" y="5034"/>
                      <a:pt x="1145" y="5053"/>
                      <a:pt x="1136" y="5087"/>
                    </a:cubicBezTo>
                    <a:cubicBezTo>
                      <a:pt x="1" y="8477"/>
                      <a:pt x="1823" y="10135"/>
                      <a:pt x="2092" y="10359"/>
                    </a:cubicBezTo>
                    <a:cubicBezTo>
                      <a:pt x="2122" y="10389"/>
                      <a:pt x="2137" y="10389"/>
                      <a:pt x="2152" y="10389"/>
                    </a:cubicBezTo>
                    <a:cubicBezTo>
                      <a:pt x="4990" y="9732"/>
                      <a:pt x="5647" y="6461"/>
                      <a:pt x="5766" y="5684"/>
                    </a:cubicBezTo>
                    <a:cubicBezTo>
                      <a:pt x="5778" y="5626"/>
                      <a:pt x="5725" y="5585"/>
                      <a:pt x="5680" y="5585"/>
                    </a:cubicBezTo>
                    <a:cubicBezTo>
                      <a:pt x="5668" y="5585"/>
                      <a:pt x="5656" y="5588"/>
                      <a:pt x="5647" y="5595"/>
                    </a:cubicBezTo>
                    <a:lnTo>
                      <a:pt x="5557" y="5655"/>
                    </a:lnTo>
                    <a:cubicBezTo>
                      <a:pt x="5543" y="5663"/>
                      <a:pt x="5529" y="5667"/>
                      <a:pt x="5516" y="5667"/>
                    </a:cubicBezTo>
                    <a:cubicBezTo>
                      <a:pt x="5458" y="5667"/>
                      <a:pt x="5413" y="5598"/>
                      <a:pt x="5438" y="5550"/>
                    </a:cubicBezTo>
                    <a:cubicBezTo>
                      <a:pt x="5781" y="4788"/>
                      <a:pt x="5811" y="3713"/>
                      <a:pt x="5796" y="3280"/>
                    </a:cubicBezTo>
                    <a:cubicBezTo>
                      <a:pt x="5796" y="3237"/>
                      <a:pt x="5750" y="3202"/>
                      <a:pt x="5708" y="3202"/>
                    </a:cubicBezTo>
                    <a:cubicBezTo>
                      <a:pt x="5691" y="3202"/>
                      <a:pt x="5674" y="3207"/>
                      <a:pt x="5662" y="3220"/>
                    </a:cubicBezTo>
                    <a:cubicBezTo>
                      <a:pt x="5642" y="3244"/>
                      <a:pt x="5620" y="3254"/>
                      <a:pt x="5599" y="3254"/>
                    </a:cubicBezTo>
                    <a:cubicBezTo>
                      <a:pt x="5555" y="3254"/>
                      <a:pt x="5517" y="3211"/>
                      <a:pt x="5527" y="3160"/>
                    </a:cubicBezTo>
                    <a:cubicBezTo>
                      <a:pt x="5587" y="2712"/>
                      <a:pt x="5587" y="2085"/>
                      <a:pt x="5453" y="1458"/>
                    </a:cubicBezTo>
                    <a:cubicBezTo>
                      <a:pt x="5348" y="920"/>
                      <a:pt x="5467" y="397"/>
                      <a:pt x="5557" y="113"/>
                    </a:cubicBezTo>
                    <a:cubicBezTo>
                      <a:pt x="5582" y="52"/>
                      <a:pt x="5536" y="1"/>
                      <a:pt x="54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22"/>
              <p:cNvSpPr/>
              <p:nvPr/>
            </p:nvSpPr>
            <p:spPr>
              <a:xfrm>
                <a:off x="7251900" y="5049725"/>
                <a:ext cx="113500" cy="77225"/>
              </a:xfrm>
              <a:custGeom>
                <a:rect b="b" l="l" r="r" t="t"/>
                <a:pathLst>
                  <a:path extrusionOk="0" h="3089" w="4540">
                    <a:moveTo>
                      <a:pt x="3613" y="1"/>
                    </a:moveTo>
                    <a:cubicBezTo>
                      <a:pt x="2493" y="105"/>
                      <a:pt x="1672" y="837"/>
                      <a:pt x="1672" y="837"/>
                    </a:cubicBezTo>
                    <a:cubicBezTo>
                      <a:pt x="1672" y="782"/>
                      <a:pt x="1623" y="751"/>
                      <a:pt x="1573" y="751"/>
                    </a:cubicBezTo>
                    <a:cubicBezTo>
                      <a:pt x="1555" y="751"/>
                      <a:pt x="1538" y="755"/>
                      <a:pt x="1522" y="762"/>
                    </a:cubicBezTo>
                    <a:cubicBezTo>
                      <a:pt x="402" y="1450"/>
                      <a:pt x="89" y="2615"/>
                      <a:pt x="14" y="2928"/>
                    </a:cubicBezTo>
                    <a:cubicBezTo>
                      <a:pt x="1" y="2955"/>
                      <a:pt x="35" y="3005"/>
                      <a:pt x="85" y="3005"/>
                    </a:cubicBezTo>
                    <a:cubicBezTo>
                      <a:pt x="91" y="3005"/>
                      <a:pt x="97" y="3004"/>
                      <a:pt x="104" y="3003"/>
                    </a:cubicBezTo>
                    <a:cubicBezTo>
                      <a:pt x="413" y="3063"/>
                      <a:pt x="697" y="3089"/>
                      <a:pt x="957" y="3089"/>
                    </a:cubicBezTo>
                    <a:cubicBezTo>
                      <a:pt x="1915" y="3089"/>
                      <a:pt x="2534" y="2746"/>
                      <a:pt x="2792" y="2570"/>
                    </a:cubicBezTo>
                    <a:cubicBezTo>
                      <a:pt x="2852" y="2525"/>
                      <a:pt x="2837" y="2450"/>
                      <a:pt x="2762" y="2420"/>
                    </a:cubicBezTo>
                    <a:lnTo>
                      <a:pt x="2702" y="2405"/>
                    </a:lnTo>
                    <a:cubicBezTo>
                      <a:pt x="3793" y="2107"/>
                      <a:pt x="4151" y="1435"/>
                      <a:pt x="4151" y="1435"/>
                    </a:cubicBezTo>
                    <a:lnTo>
                      <a:pt x="4151" y="1435"/>
                    </a:lnTo>
                    <a:lnTo>
                      <a:pt x="3987" y="1450"/>
                    </a:lnTo>
                    <a:cubicBezTo>
                      <a:pt x="4330" y="1031"/>
                      <a:pt x="4480" y="419"/>
                      <a:pt x="4540" y="180"/>
                    </a:cubicBezTo>
                    <a:cubicBezTo>
                      <a:pt x="4540" y="120"/>
                      <a:pt x="4525" y="90"/>
                      <a:pt x="4465" y="75"/>
                    </a:cubicBezTo>
                    <a:cubicBezTo>
                      <a:pt x="4396" y="66"/>
                      <a:pt x="4324" y="63"/>
                      <a:pt x="4254" y="63"/>
                    </a:cubicBezTo>
                    <a:cubicBezTo>
                      <a:pt x="3971" y="63"/>
                      <a:pt x="3703" y="120"/>
                      <a:pt x="3703" y="120"/>
                    </a:cubicBezTo>
                    <a:lnTo>
                      <a:pt x="3703" y="105"/>
                    </a:lnTo>
                    <a:cubicBezTo>
                      <a:pt x="3718" y="60"/>
                      <a:pt x="3688" y="1"/>
                      <a:pt x="36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22"/>
              <p:cNvSpPr/>
              <p:nvPr/>
            </p:nvSpPr>
            <p:spPr>
              <a:xfrm>
                <a:off x="7217875" y="4849600"/>
                <a:ext cx="84425" cy="336450"/>
              </a:xfrm>
              <a:custGeom>
                <a:rect b="b" l="l" r="r" t="t"/>
                <a:pathLst>
                  <a:path extrusionOk="0" h="13458" w="3377">
                    <a:moveTo>
                      <a:pt x="3242" y="0"/>
                    </a:moveTo>
                    <a:cubicBezTo>
                      <a:pt x="2749" y="1061"/>
                      <a:pt x="2271" y="2121"/>
                      <a:pt x="1898" y="3211"/>
                    </a:cubicBezTo>
                    <a:cubicBezTo>
                      <a:pt x="1689" y="3749"/>
                      <a:pt x="1539" y="4317"/>
                      <a:pt x="1360" y="4869"/>
                    </a:cubicBezTo>
                    <a:cubicBezTo>
                      <a:pt x="1285" y="5138"/>
                      <a:pt x="1211" y="5422"/>
                      <a:pt x="1136" y="5706"/>
                    </a:cubicBezTo>
                    <a:lnTo>
                      <a:pt x="1017" y="6124"/>
                    </a:lnTo>
                    <a:lnTo>
                      <a:pt x="927" y="6557"/>
                    </a:lnTo>
                    <a:cubicBezTo>
                      <a:pt x="852" y="6841"/>
                      <a:pt x="792" y="7110"/>
                      <a:pt x="733" y="7408"/>
                    </a:cubicBezTo>
                    <a:lnTo>
                      <a:pt x="553" y="8260"/>
                    </a:lnTo>
                    <a:lnTo>
                      <a:pt x="404" y="9111"/>
                    </a:lnTo>
                    <a:cubicBezTo>
                      <a:pt x="359" y="9410"/>
                      <a:pt x="329" y="9693"/>
                      <a:pt x="285" y="9977"/>
                    </a:cubicBezTo>
                    <a:cubicBezTo>
                      <a:pt x="135" y="11127"/>
                      <a:pt x="16" y="12292"/>
                      <a:pt x="1" y="13457"/>
                    </a:cubicBezTo>
                    <a:lnTo>
                      <a:pt x="329" y="13442"/>
                    </a:lnTo>
                    <a:cubicBezTo>
                      <a:pt x="329" y="12292"/>
                      <a:pt x="419" y="11142"/>
                      <a:pt x="553" y="10007"/>
                    </a:cubicBezTo>
                    <a:cubicBezTo>
                      <a:pt x="583" y="9738"/>
                      <a:pt x="628" y="9440"/>
                      <a:pt x="673" y="9156"/>
                    </a:cubicBezTo>
                    <a:lnTo>
                      <a:pt x="807" y="8304"/>
                    </a:lnTo>
                    <a:lnTo>
                      <a:pt x="972" y="7453"/>
                    </a:lnTo>
                    <a:cubicBezTo>
                      <a:pt x="1017" y="7169"/>
                      <a:pt x="1091" y="6900"/>
                      <a:pt x="1151" y="6602"/>
                    </a:cubicBezTo>
                    <a:lnTo>
                      <a:pt x="1241" y="6184"/>
                    </a:lnTo>
                    <a:lnTo>
                      <a:pt x="1345" y="5750"/>
                    </a:lnTo>
                    <a:cubicBezTo>
                      <a:pt x="1420" y="5482"/>
                      <a:pt x="1494" y="5198"/>
                      <a:pt x="1569" y="4914"/>
                    </a:cubicBezTo>
                    <a:cubicBezTo>
                      <a:pt x="1733" y="4376"/>
                      <a:pt x="1883" y="3809"/>
                      <a:pt x="2077" y="3271"/>
                    </a:cubicBezTo>
                    <a:cubicBezTo>
                      <a:pt x="2435" y="2181"/>
                      <a:pt x="2883" y="1105"/>
                      <a:pt x="3376" y="60"/>
                    </a:cubicBezTo>
                    <a:lnTo>
                      <a:pt x="32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22"/>
              <p:cNvSpPr/>
              <p:nvPr/>
            </p:nvSpPr>
            <p:spPr>
              <a:xfrm>
                <a:off x="7223850" y="5057200"/>
                <a:ext cx="132950" cy="84050"/>
              </a:xfrm>
              <a:custGeom>
                <a:rect b="b" l="l" r="r" t="t"/>
                <a:pathLst>
                  <a:path extrusionOk="0" fill="none" h="3362" w="5318">
                    <a:moveTo>
                      <a:pt x="1" y="3361"/>
                    </a:moveTo>
                    <a:cubicBezTo>
                      <a:pt x="1" y="3361"/>
                      <a:pt x="3824" y="1121"/>
                      <a:pt x="5318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22"/>
              <p:cNvSpPr/>
              <p:nvPr/>
            </p:nvSpPr>
            <p:spPr>
              <a:xfrm>
                <a:off x="7208550" y="4892525"/>
                <a:ext cx="99350" cy="172925"/>
              </a:xfrm>
              <a:custGeom>
                <a:rect b="b" l="l" r="r" t="t"/>
                <a:pathLst>
                  <a:path extrusionOk="0" fill="none" h="6917" w="3974">
                    <a:moveTo>
                      <a:pt x="2106" y="1"/>
                    </a:moveTo>
                    <a:lnTo>
                      <a:pt x="2599" y="852"/>
                    </a:lnTo>
                    <a:moveTo>
                      <a:pt x="1001" y="6916"/>
                    </a:moveTo>
                    <a:cubicBezTo>
                      <a:pt x="1001" y="6916"/>
                      <a:pt x="2480" y="5183"/>
                      <a:pt x="2779" y="4915"/>
                    </a:cubicBezTo>
                    <a:moveTo>
                      <a:pt x="105" y="3780"/>
                    </a:moveTo>
                    <a:lnTo>
                      <a:pt x="1210" y="5706"/>
                    </a:lnTo>
                    <a:moveTo>
                      <a:pt x="0" y="4302"/>
                    </a:moveTo>
                    <a:lnTo>
                      <a:pt x="583" y="4616"/>
                    </a:lnTo>
                    <a:moveTo>
                      <a:pt x="1121" y="2226"/>
                    </a:moveTo>
                    <a:lnTo>
                      <a:pt x="1673" y="3780"/>
                    </a:lnTo>
                    <a:moveTo>
                      <a:pt x="1434" y="4750"/>
                    </a:moveTo>
                    <a:lnTo>
                      <a:pt x="3973" y="1793"/>
                    </a:lnTo>
                    <a:moveTo>
                      <a:pt x="2988" y="2943"/>
                    </a:moveTo>
                    <a:lnTo>
                      <a:pt x="3749" y="2659"/>
                    </a:lnTo>
                    <a:moveTo>
                      <a:pt x="2301" y="1703"/>
                    </a:moveTo>
                    <a:lnTo>
                      <a:pt x="3690" y="434"/>
                    </a:lnTo>
                    <a:moveTo>
                      <a:pt x="3749" y="792"/>
                    </a:moveTo>
                    <a:lnTo>
                      <a:pt x="3227" y="85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22"/>
              <p:cNvSpPr/>
              <p:nvPr/>
            </p:nvSpPr>
            <p:spPr>
              <a:xfrm>
                <a:off x="7264925" y="5062800"/>
                <a:ext cx="84425" cy="54175"/>
              </a:xfrm>
              <a:custGeom>
                <a:rect b="b" l="l" r="r" t="t"/>
                <a:pathLst>
                  <a:path extrusionOk="0" fill="none" h="2167" w="3377">
                    <a:moveTo>
                      <a:pt x="524" y="1853"/>
                    </a:moveTo>
                    <a:lnTo>
                      <a:pt x="837" y="807"/>
                    </a:lnTo>
                    <a:moveTo>
                      <a:pt x="3302" y="508"/>
                    </a:moveTo>
                    <a:lnTo>
                      <a:pt x="3107" y="404"/>
                    </a:lnTo>
                    <a:moveTo>
                      <a:pt x="2644" y="508"/>
                    </a:moveTo>
                    <a:lnTo>
                      <a:pt x="3376" y="359"/>
                    </a:lnTo>
                    <a:moveTo>
                      <a:pt x="2585" y="30"/>
                    </a:moveTo>
                    <a:lnTo>
                      <a:pt x="2316" y="269"/>
                    </a:lnTo>
                    <a:moveTo>
                      <a:pt x="2107" y="852"/>
                    </a:moveTo>
                    <a:lnTo>
                      <a:pt x="2391" y="1"/>
                    </a:lnTo>
                    <a:moveTo>
                      <a:pt x="2585" y="1240"/>
                    </a:moveTo>
                    <a:lnTo>
                      <a:pt x="2271" y="1419"/>
                    </a:lnTo>
                    <a:moveTo>
                      <a:pt x="1226" y="1419"/>
                    </a:moveTo>
                    <a:lnTo>
                      <a:pt x="2644" y="1419"/>
                    </a:lnTo>
                    <a:moveTo>
                      <a:pt x="1494" y="1957"/>
                    </a:moveTo>
                    <a:lnTo>
                      <a:pt x="1196" y="2106"/>
                    </a:lnTo>
                    <a:moveTo>
                      <a:pt x="1" y="2166"/>
                    </a:moveTo>
                    <a:lnTo>
                      <a:pt x="1718" y="2092"/>
                    </a:lnTo>
                    <a:moveTo>
                      <a:pt x="524" y="1046"/>
                    </a:moveTo>
                    <a:lnTo>
                      <a:pt x="673" y="133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33" name="Google Shape;173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_1_1_1_1_1"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23"/>
          <p:cNvSpPr txBox="1"/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36" name="Google Shape;1736;p23"/>
          <p:cNvSpPr txBox="1"/>
          <p:nvPr>
            <p:ph idx="1" type="body"/>
          </p:nvPr>
        </p:nvSpPr>
        <p:spPr>
          <a:xfrm>
            <a:off x="713275" y="1152475"/>
            <a:ext cx="7717500" cy="13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737" name="Google Shape;1737;p23"/>
          <p:cNvGrpSpPr/>
          <p:nvPr/>
        </p:nvGrpSpPr>
        <p:grpSpPr>
          <a:xfrm>
            <a:off x="-890202" y="-467245"/>
            <a:ext cx="11145113" cy="5444774"/>
            <a:chOff x="-890202" y="-467245"/>
            <a:chExt cx="11145113" cy="5444774"/>
          </a:xfrm>
        </p:grpSpPr>
        <p:grpSp>
          <p:nvGrpSpPr>
            <p:cNvPr id="1738" name="Google Shape;1738;p23"/>
            <p:cNvGrpSpPr/>
            <p:nvPr/>
          </p:nvGrpSpPr>
          <p:grpSpPr>
            <a:xfrm>
              <a:off x="8430727" y="-467245"/>
              <a:ext cx="1824184" cy="3001766"/>
              <a:chOff x="8430727" y="-467245"/>
              <a:chExt cx="1824184" cy="3001766"/>
            </a:xfrm>
          </p:grpSpPr>
          <p:grpSp>
            <p:nvGrpSpPr>
              <p:cNvPr id="1739" name="Google Shape;1739;p23"/>
              <p:cNvGrpSpPr/>
              <p:nvPr/>
            </p:nvGrpSpPr>
            <p:grpSpPr>
              <a:xfrm>
                <a:off x="8430727" y="-467245"/>
                <a:ext cx="1824184" cy="1773150"/>
                <a:chOff x="4719681" y="3910588"/>
                <a:chExt cx="1477670" cy="1436330"/>
              </a:xfrm>
            </p:grpSpPr>
            <p:sp>
              <p:nvSpPr>
                <p:cNvPr id="1740" name="Google Shape;1740;p23"/>
                <p:cNvSpPr/>
                <p:nvPr/>
              </p:nvSpPr>
              <p:spPr>
                <a:xfrm>
                  <a:off x="4918697" y="3910588"/>
                  <a:ext cx="1278654" cy="1245050"/>
                </a:xfrm>
                <a:custGeom>
                  <a:rect b="b" l="l" r="r" t="t"/>
                  <a:pathLst>
                    <a:path extrusionOk="0" h="23823" w="24466">
                      <a:moveTo>
                        <a:pt x="1" y="0"/>
                      </a:moveTo>
                      <a:lnTo>
                        <a:pt x="1" y="15"/>
                      </a:lnTo>
                      <a:cubicBezTo>
                        <a:pt x="1" y="15"/>
                        <a:pt x="22" y="37"/>
                        <a:pt x="62" y="77"/>
                      </a:cubicBezTo>
                      <a:lnTo>
                        <a:pt x="62" y="77"/>
                      </a:lnTo>
                      <a:lnTo>
                        <a:pt x="1" y="0"/>
                      </a:lnTo>
                      <a:close/>
                      <a:moveTo>
                        <a:pt x="62" y="77"/>
                      </a:moveTo>
                      <a:lnTo>
                        <a:pt x="18969" y="23823"/>
                      </a:lnTo>
                      <a:lnTo>
                        <a:pt x="22136" y="20417"/>
                      </a:lnTo>
                      <a:lnTo>
                        <a:pt x="21240" y="20776"/>
                      </a:lnTo>
                      <a:lnTo>
                        <a:pt x="21240" y="20776"/>
                      </a:lnTo>
                      <a:lnTo>
                        <a:pt x="24077" y="17953"/>
                      </a:lnTo>
                      <a:lnTo>
                        <a:pt x="23331" y="18058"/>
                      </a:lnTo>
                      <a:lnTo>
                        <a:pt x="23331" y="18058"/>
                      </a:lnTo>
                      <a:lnTo>
                        <a:pt x="24466" y="16400"/>
                      </a:lnTo>
                      <a:lnTo>
                        <a:pt x="24466" y="16400"/>
                      </a:lnTo>
                      <a:cubicBezTo>
                        <a:pt x="24383" y="16414"/>
                        <a:pt x="24307" y="16420"/>
                        <a:pt x="24235" y="16420"/>
                      </a:cubicBezTo>
                      <a:cubicBezTo>
                        <a:pt x="22322" y="16420"/>
                        <a:pt x="24182" y="11591"/>
                        <a:pt x="24182" y="11590"/>
                      </a:cubicBezTo>
                      <a:lnTo>
                        <a:pt x="24182" y="11590"/>
                      </a:lnTo>
                      <a:cubicBezTo>
                        <a:pt x="24104" y="11626"/>
                        <a:pt x="24033" y="11642"/>
                        <a:pt x="23968" y="11642"/>
                      </a:cubicBezTo>
                      <a:cubicBezTo>
                        <a:pt x="23026" y="11642"/>
                        <a:pt x="23510" y="8097"/>
                        <a:pt x="23510" y="8095"/>
                      </a:cubicBezTo>
                      <a:lnTo>
                        <a:pt x="23510" y="8095"/>
                      </a:lnTo>
                      <a:cubicBezTo>
                        <a:pt x="22919" y="10108"/>
                        <a:pt x="21833" y="10302"/>
                        <a:pt x="21435" y="10302"/>
                      </a:cubicBezTo>
                      <a:cubicBezTo>
                        <a:pt x="21340" y="10302"/>
                        <a:pt x="21284" y="10291"/>
                        <a:pt x="21284" y="10291"/>
                      </a:cubicBezTo>
                      <a:cubicBezTo>
                        <a:pt x="21284" y="10291"/>
                        <a:pt x="20344" y="11977"/>
                        <a:pt x="19409" y="11977"/>
                      </a:cubicBezTo>
                      <a:cubicBezTo>
                        <a:pt x="19183" y="11977"/>
                        <a:pt x="18957" y="11879"/>
                        <a:pt x="18745" y="11635"/>
                      </a:cubicBezTo>
                      <a:cubicBezTo>
                        <a:pt x="17640" y="10396"/>
                        <a:pt x="20448" y="8663"/>
                        <a:pt x="20448" y="8663"/>
                      </a:cubicBezTo>
                      <a:lnTo>
                        <a:pt x="20448" y="8663"/>
                      </a:lnTo>
                      <a:cubicBezTo>
                        <a:pt x="20433" y="8664"/>
                        <a:pt x="20418" y="8664"/>
                        <a:pt x="20404" y="8664"/>
                      </a:cubicBezTo>
                      <a:cubicBezTo>
                        <a:pt x="19350" y="8664"/>
                        <a:pt x="21284" y="5960"/>
                        <a:pt x="21284" y="5960"/>
                      </a:cubicBezTo>
                      <a:lnTo>
                        <a:pt x="21284" y="5960"/>
                      </a:lnTo>
                      <a:cubicBezTo>
                        <a:pt x="21199" y="5985"/>
                        <a:pt x="21125" y="5996"/>
                        <a:pt x="21060" y="5996"/>
                      </a:cubicBezTo>
                      <a:cubicBezTo>
                        <a:pt x="20045" y="5996"/>
                        <a:pt x="21404" y="3107"/>
                        <a:pt x="21404" y="3107"/>
                      </a:cubicBezTo>
                      <a:lnTo>
                        <a:pt x="21404" y="3107"/>
                      </a:lnTo>
                      <a:cubicBezTo>
                        <a:pt x="21404" y="3107"/>
                        <a:pt x="21162" y="3309"/>
                        <a:pt x="20897" y="3309"/>
                      </a:cubicBezTo>
                      <a:cubicBezTo>
                        <a:pt x="20801" y="3309"/>
                        <a:pt x="20703" y="3283"/>
                        <a:pt x="20612" y="3211"/>
                      </a:cubicBezTo>
                      <a:cubicBezTo>
                        <a:pt x="20299" y="2928"/>
                        <a:pt x="20791" y="867"/>
                        <a:pt x="20792" y="866"/>
                      </a:cubicBezTo>
                      <a:lnTo>
                        <a:pt x="20792" y="866"/>
                      </a:lnTo>
                      <a:cubicBezTo>
                        <a:pt x="20791" y="867"/>
                        <a:pt x="19940" y="2181"/>
                        <a:pt x="18969" y="2569"/>
                      </a:cubicBezTo>
                      <a:cubicBezTo>
                        <a:pt x="18858" y="2615"/>
                        <a:pt x="18769" y="2636"/>
                        <a:pt x="18700" y="2636"/>
                      </a:cubicBezTo>
                      <a:cubicBezTo>
                        <a:pt x="18164" y="2636"/>
                        <a:pt x="18760" y="1419"/>
                        <a:pt x="18760" y="1419"/>
                      </a:cubicBezTo>
                      <a:lnTo>
                        <a:pt x="18760" y="1419"/>
                      </a:lnTo>
                      <a:cubicBezTo>
                        <a:pt x="18760" y="1419"/>
                        <a:pt x="18118" y="2121"/>
                        <a:pt x="17789" y="2300"/>
                      </a:cubicBezTo>
                      <a:cubicBezTo>
                        <a:pt x="17746" y="2324"/>
                        <a:pt x="17708" y="2335"/>
                        <a:pt x="17675" y="2335"/>
                      </a:cubicBezTo>
                      <a:cubicBezTo>
                        <a:pt x="17465" y="2335"/>
                        <a:pt x="17476" y="1897"/>
                        <a:pt x="17476" y="1897"/>
                      </a:cubicBezTo>
                      <a:lnTo>
                        <a:pt x="17476" y="1897"/>
                      </a:lnTo>
                      <a:cubicBezTo>
                        <a:pt x="17476" y="1897"/>
                        <a:pt x="16744" y="3495"/>
                        <a:pt x="16117" y="4033"/>
                      </a:cubicBezTo>
                      <a:cubicBezTo>
                        <a:pt x="15967" y="4157"/>
                        <a:pt x="15841" y="4205"/>
                        <a:pt x="15735" y="4205"/>
                      </a:cubicBezTo>
                      <a:cubicBezTo>
                        <a:pt x="15395" y="4205"/>
                        <a:pt x="15265" y="3719"/>
                        <a:pt x="15265" y="3719"/>
                      </a:cubicBezTo>
                      <a:cubicBezTo>
                        <a:pt x="15265" y="3719"/>
                        <a:pt x="14892" y="7319"/>
                        <a:pt x="14638" y="7408"/>
                      </a:cubicBezTo>
                      <a:cubicBezTo>
                        <a:pt x="14630" y="7411"/>
                        <a:pt x="14621" y="7412"/>
                        <a:pt x="14613" y="7412"/>
                      </a:cubicBezTo>
                      <a:cubicBezTo>
                        <a:pt x="14367" y="7412"/>
                        <a:pt x="14115" y="6393"/>
                        <a:pt x="14115" y="6393"/>
                      </a:cubicBezTo>
                      <a:lnTo>
                        <a:pt x="14115" y="6393"/>
                      </a:lnTo>
                      <a:cubicBezTo>
                        <a:pt x="14115" y="6394"/>
                        <a:pt x="14305" y="9930"/>
                        <a:pt x="12993" y="9930"/>
                      </a:cubicBezTo>
                      <a:cubicBezTo>
                        <a:pt x="12928" y="9930"/>
                        <a:pt x="12859" y="9921"/>
                        <a:pt x="12786" y="9903"/>
                      </a:cubicBezTo>
                      <a:cubicBezTo>
                        <a:pt x="11233" y="9514"/>
                        <a:pt x="12890" y="6572"/>
                        <a:pt x="12890" y="6572"/>
                      </a:cubicBezTo>
                      <a:lnTo>
                        <a:pt x="12890" y="6572"/>
                      </a:lnTo>
                      <a:cubicBezTo>
                        <a:pt x="12762" y="6617"/>
                        <a:pt x="12660" y="6637"/>
                        <a:pt x="12582" y="6637"/>
                      </a:cubicBezTo>
                      <a:cubicBezTo>
                        <a:pt x="11771" y="6637"/>
                        <a:pt x="13473" y="4451"/>
                        <a:pt x="13473" y="4451"/>
                      </a:cubicBezTo>
                      <a:lnTo>
                        <a:pt x="13473" y="4451"/>
                      </a:lnTo>
                      <a:cubicBezTo>
                        <a:pt x="13222" y="4601"/>
                        <a:pt x="13020" y="4663"/>
                        <a:pt x="12858" y="4663"/>
                      </a:cubicBezTo>
                      <a:cubicBezTo>
                        <a:pt x="12031" y="4663"/>
                        <a:pt x="12218" y="3047"/>
                        <a:pt x="12218" y="3047"/>
                      </a:cubicBezTo>
                      <a:lnTo>
                        <a:pt x="12218" y="3047"/>
                      </a:lnTo>
                      <a:cubicBezTo>
                        <a:pt x="12128" y="3072"/>
                        <a:pt x="12044" y="3083"/>
                        <a:pt x="11965" y="3083"/>
                      </a:cubicBezTo>
                      <a:cubicBezTo>
                        <a:pt x="10858" y="3083"/>
                        <a:pt x="10949" y="778"/>
                        <a:pt x="10949" y="777"/>
                      </a:cubicBezTo>
                      <a:lnTo>
                        <a:pt x="10949" y="777"/>
                      </a:lnTo>
                      <a:cubicBezTo>
                        <a:pt x="10949" y="777"/>
                        <a:pt x="10769" y="1569"/>
                        <a:pt x="10172" y="2494"/>
                      </a:cubicBezTo>
                      <a:cubicBezTo>
                        <a:pt x="9918" y="2872"/>
                        <a:pt x="9672" y="2983"/>
                        <a:pt x="9470" y="2983"/>
                      </a:cubicBezTo>
                      <a:cubicBezTo>
                        <a:pt x="9187" y="2983"/>
                        <a:pt x="8992" y="2763"/>
                        <a:pt x="8992" y="2763"/>
                      </a:cubicBezTo>
                      <a:lnTo>
                        <a:pt x="8992" y="2763"/>
                      </a:lnTo>
                      <a:cubicBezTo>
                        <a:pt x="8992" y="2764"/>
                        <a:pt x="9291" y="3376"/>
                        <a:pt x="9127" y="4272"/>
                      </a:cubicBezTo>
                      <a:cubicBezTo>
                        <a:pt x="9056" y="4630"/>
                        <a:pt x="8861" y="4739"/>
                        <a:pt x="8650" y="4739"/>
                      </a:cubicBezTo>
                      <a:cubicBezTo>
                        <a:pt x="8324" y="4739"/>
                        <a:pt x="7962" y="4481"/>
                        <a:pt x="7962" y="4481"/>
                      </a:cubicBezTo>
                      <a:lnTo>
                        <a:pt x="7962" y="4481"/>
                      </a:lnTo>
                      <a:cubicBezTo>
                        <a:pt x="7962" y="4481"/>
                        <a:pt x="9664" y="7408"/>
                        <a:pt x="7992" y="7588"/>
                      </a:cubicBezTo>
                      <a:cubicBezTo>
                        <a:pt x="7959" y="7591"/>
                        <a:pt x="7928" y="7593"/>
                        <a:pt x="7898" y="7593"/>
                      </a:cubicBezTo>
                      <a:cubicBezTo>
                        <a:pt x="6356" y="7593"/>
                        <a:pt x="7304" y="3183"/>
                        <a:pt x="7304" y="3181"/>
                      </a:cubicBezTo>
                      <a:lnTo>
                        <a:pt x="7304" y="3181"/>
                      </a:lnTo>
                      <a:cubicBezTo>
                        <a:pt x="7304" y="3182"/>
                        <a:pt x="6973" y="3977"/>
                        <a:pt x="6438" y="3977"/>
                      </a:cubicBezTo>
                      <a:cubicBezTo>
                        <a:pt x="6302" y="3977"/>
                        <a:pt x="6151" y="3925"/>
                        <a:pt x="5990" y="3794"/>
                      </a:cubicBezTo>
                      <a:cubicBezTo>
                        <a:pt x="5214" y="3167"/>
                        <a:pt x="5437" y="1674"/>
                        <a:pt x="5438" y="1673"/>
                      </a:cubicBezTo>
                      <a:lnTo>
                        <a:pt x="5438" y="1673"/>
                      </a:lnTo>
                      <a:cubicBezTo>
                        <a:pt x="5255" y="2325"/>
                        <a:pt x="5004" y="2560"/>
                        <a:pt x="4737" y="2560"/>
                      </a:cubicBezTo>
                      <a:cubicBezTo>
                        <a:pt x="4044" y="2560"/>
                        <a:pt x="3242" y="971"/>
                        <a:pt x="3242" y="971"/>
                      </a:cubicBezTo>
                      <a:cubicBezTo>
                        <a:pt x="3066" y="1370"/>
                        <a:pt x="2786" y="1522"/>
                        <a:pt x="2464" y="1522"/>
                      </a:cubicBezTo>
                      <a:cubicBezTo>
                        <a:pt x="1571" y="1522"/>
                        <a:pt x="346" y="359"/>
                        <a:pt x="62" y="7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741" name="Google Shape;1741;p23"/>
                <p:cNvGrpSpPr/>
                <p:nvPr/>
              </p:nvGrpSpPr>
              <p:grpSpPr>
                <a:xfrm>
                  <a:off x="4719681" y="3910588"/>
                  <a:ext cx="1387935" cy="1436330"/>
                  <a:chOff x="4719681" y="3910588"/>
                  <a:chExt cx="1387935" cy="1436330"/>
                </a:xfrm>
              </p:grpSpPr>
              <p:sp>
                <p:nvSpPr>
                  <p:cNvPr id="1742" name="Google Shape;1742;p23"/>
                  <p:cNvSpPr/>
                  <p:nvPr/>
                </p:nvSpPr>
                <p:spPr>
                  <a:xfrm>
                    <a:off x="4719681" y="3910588"/>
                    <a:ext cx="1189651" cy="1436330"/>
                  </a:xfrm>
                  <a:custGeom>
                    <a:rect b="b" l="l" r="r" t="t"/>
                    <a:pathLst>
                      <a:path extrusionOk="0" h="27483" w="22763">
                        <a:moveTo>
                          <a:pt x="3809" y="0"/>
                        </a:moveTo>
                        <a:lnTo>
                          <a:pt x="3809" y="15"/>
                        </a:lnTo>
                        <a:cubicBezTo>
                          <a:pt x="3809" y="15"/>
                          <a:pt x="5795" y="3047"/>
                          <a:pt x="4033" y="3376"/>
                        </a:cubicBezTo>
                        <a:cubicBezTo>
                          <a:pt x="4033" y="3376"/>
                          <a:pt x="6647" y="5571"/>
                          <a:pt x="4212" y="5676"/>
                        </a:cubicBezTo>
                        <a:cubicBezTo>
                          <a:pt x="4212" y="5676"/>
                          <a:pt x="5721" y="5795"/>
                          <a:pt x="6169" y="6706"/>
                        </a:cubicBezTo>
                        <a:cubicBezTo>
                          <a:pt x="6617" y="7602"/>
                          <a:pt x="5258" y="7856"/>
                          <a:pt x="5258" y="7856"/>
                        </a:cubicBezTo>
                        <a:cubicBezTo>
                          <a:pt x="5258" y="7856"/>
                          <a:pt x="9947" y="7916"/>
                          <a:pt x="9410" y="9499"/>
                        </a:cubicBezTo>
                        <a:cubicBezTo>
                          <a:pt x="9269" y="9907"/>
                          <a:pt x="9003" y="10059"/>
                          <a:pt x="8685" y="10059"/>
                        </a:cubicBezTo>
                        <a:cubicBezTo>
                          <a:pt x="7759" y="10059"/>
                          <a:pt x="6393" y="8768"/>
                          <a:pt x="6393" y="8767"/>
                        </a:cubicBezTo>
                        <a:lnTo>
                          <a:pt x="6393" y="8767"/>
                        </a:lnTo>
                        <a:cubicBezTo>
                          <a:pt x="6393" y="8768"/>
                          <a:pt x="6824" y="9859"/>
                          <a:pt x="5981" y="9859"/>
                        </a:cubicBezTo>
                        <a:cubicBezTo>
                          <a:pt x="5965" y="9859"/>
                          <a:pt x="5947" y="9859"/>
                          <a:pt x="5930" y="9858"/>
                        </a:cubicBezTo>
                        <a:cubicBezTo>
                          <a:pt x="5019" y="9813"/>
                          <a:pt x="4496" y="9395"/>
                          <a:pt x="4496" y="9395"/>
                        </a:cubicBezTo>
                        <a:lnTo>
                          <a:pt x="4496" y="9395"/>
                        </a:lnTo>
                        <a:cubicBezTo>
                          <a:pt x="4496" y="9395"/>
                          <a:pt x="5004" y="10082"/>
                          <a:pt x="3973" y="10470"/>
                        </a:cubicBezTo>
                        <a:cubicBezTo>
                          <a:pt x="2943" y="10858"/>
                          <a:pt x="2121" y="10858"/>
                          <a:pt x="2121" y="10858"/>
                        </a:cubicBezTo>
                        <a:cubicBezTo>
                          <a:pt x="2121" y="10858"/>
                          <a:pt x="4720" y="11366"/>
                          <a:pt x="4048" y="12606"/>
                        </a:cubicBezTo>
                        <a:cubicBezTo>
                          <a:pt x="4048" y="12606"/>
                          <a:pt x="6393" y="12845"/>
                          <a:pt x="5153" y="14144"/>
                        </a:cubicBezTo>
                        <a:cubicBezTo>
                          <a:pt x="5153" y="14144"/>
                          <a:pt x="6546" y="13493"/>
                          <a:pt x="7175" y="13493"/>
                        </a:cubicBezTo>
                        <a:cubicBezTo>
                          <a:pt x="7469" y="13493"/>
                          <a:pt x="7596" y="13636"/>
                          <a:pt x="7334" y="14055"/>
                        </a:cubicBezTo>
                        <a:cubicBezTo>
                          <a:pt x="7334" y="14055"/>
                          <a:pt x="8304" y="13769"/>
                          <a:pt x="9187" y="13769"/>
                        </a:cubicBezTo>
                        <a:cubicBezTo>
                          <a:pt x="9919" y="13769"/>
                          <a:pt x="10591" y="13965"/>
                          <a:pt x="10605" y="14682"/>
                        </a:cubicBezTo>
                        <a:cubicBezTo>
                          <a:pt x="10611" y="15358"/>
                          <a:pt x="9947" y="15553"/>
                          <a:pt x="9178" y="15553"/>
                        </a:cubicBezTo>
                        <a:cubicBezTo>
                          <a:pt x="8129" y="15553"/>
                          <a:pt x="6886" y="15190"/>
                          <a:pt x="6886" y="15190"/>
                        </a:cubicBezTo>
                        <a:lnTo>
                          <a:pt x="6886" y="15190"/>
                        </a:lnTo>
                        <a:cubicBezTo>
                          <a:pt x="6886" y="15190"/>
                          <a:pt x="7901" y="15683"/>
                          <a:pt x="7737" y="15922"/>
                        </a:cubicBezTo>
                        <a:cubicBezTo>
                          <a:pt x="7709" y="15971"/>
                          <a:pt x="7536" y="15990"/>
                          <a:pt x="7278" y="15990"/>
                        </a:cubicBezTo>
                        <a:cubicBezTo>
                          <a:pt x="6277" y="15990"/>
                          <a:pt x="4003" y="15698"/>
                          <a:pt x="4003" y="15698"/>
                        </a:cubicBezTo>
                        <a:lnTo>
                          <a:pt x="4003" y="15698"/>
                        </a:lnTo>
                        <a:cubicBezTo>
                          <a:pt x="4003" y="15698"/>
                          <a:pt x="4780" y="16116"/>
                          <a:pt x="4123" y="16594"/>
                        </a:cubicBezTo>
                        <a:cubicBezTo>
                          <a:pt x="3465" y="17087"/>
                          <a:pt x="1748" y="17445"/>
                          <a:pt x="1748" y="17445"/>
                        </a:cubicBezTo>
                        <a:cubicBezTo>
                          <a:pt x="1748" y="17445"/>
                          <a:pt x="2315" y="17550"/>
                          <a:pt x="2061" y="17848"/>
                        </a:cubicBezTo>
                        <a:cubicBezTo>
                          <a:pt x="1822" y="18132"/>
                          <a:pt x="986" y="18595"/>
                          <a:pt x="986" y="18595"/>
                        </a:cubicBezTo>
                        <a:cubicBezTo>
                          <a:pt x="986" y="18595"/>
                          <a:pt x="1370" y="18507"/>
                          <a:pt x="1705" y="18507"/>
                        </a:cubicBezTo>
                        <a:cubicBezTo>
                          <a:pt x="2073" y="18507"/>
                          <a:pt x="2382" y="18613"/>
                          <a:pt x="2061" y="19058"/>
                        </a:cubicBezTo>
                        <a:cubicBezTo>
                          <a:pt x="1464" y="19910"/>
                          <a:pt x="0" y="20432"/>
                          <a:pt x="0" y="20432"/>
                        </a:cubicBezTo>
                        <a:cubicBezTo>
                          <a:pt x="0" y="20432"/>
                          <a:pt x="11" y="20432"/>
                          <a:pt x="31" y="20432"/>
                        </a:cubicBezTo>
                        <a:cubicBezTo>
                          <a:pt x="293" y="20432"/>
                          <a:pt x="2135" y="20445"/>
                          <a:pt x="2315" y="20806"/>
                        </a:cubicBezTo>
                        <a:cubicBezTo>
                          <a:pt x="2509" y="21194"/>
                          <a:pt x="2032" y="21553"/>
                          <a:pt x="2032" y="21553"/>
                        </a:cubicBezTo>
                        <a:cubicBezTo>
                          <a:pt x="2032" y="21553"/>
                          <a:pt x="3088" y="21320"/>
                          <a:pt x="3926" y="21320"/>
                        </a:cubicBezTo>
                        <a:cubicBezTo>
                          <a:pt x="4619" y="21320"/>
                          <a:pt x="5164" y="21479"/>
                          <a:pt x="4839" y="22060"/>
                        </a:cubicBezTo>
                        <a:cubicBezTo>
                          <a:pt x="4839" y="22060"/>
                          <a:pt x="6406" y="21404"/>
                          <a:pt x="7215" y="21404"/>
                        </a:cubicBezTo>
                        <a:cubicBezTo>
                          <a:pt x="7550" y="21404"/>
                          <a:pt x="7754" y="21517"/>
                          <a:pt x="7662" y="21836"/>
                        </a:cubicBezTo>
                        <a:cubicBezTo>
                          <a:pt x="7662" y="21836"/>
                          <a:pt x="9061" y="20420"/>
                          <a:pt x="10140" y="20420"/>
                        </a:cubicBezTo>
                        <a:cubicBezTo>
                          <a:pt x="10449" y="20420"/>
                          <a:pt x="10732" y="20536"/>
                          <a:pt x="10948" y="20836"/>
                        </a:cubicBezTo>
                        <a:cubicBezTo>
                          <a:pt x="11934" y="22180"/>
                          <a:pt x="9066" y="23001"/>
                          <a:pt x="9066" y="23001"/>
                        </a:cubicBezTo>
                        <a:cubicBezTo>
                          <a:pt x="9066" y="23001"/>
                          <a:pt x="9036" y="24525"/>
                          <a:pt x="6438" y="24704"/>
                        </a:cubicBezTo>
                        <a:cubicBezTo>
                          <a:pt x="6438" y="24704"/>
                          <a:pt x="10515" y="25062"/>
                          <a:pt x="9679" y="26138"/>
                        </a:cubicBezTo>
                        <a:cubicBezTo>
                          <a:pt x="9679" y="26138"/>
                          <a:pt x="10691" y="25990"/>
                          <a:pt x="11778" y="25990"/>
                        </a:cubicBezTo>
                        <a:cubicBezTo>
                          <a:pt x="13228" y="25990"/>
                          <a:pt x="14812" y="26253"/>
                          <a:pt x="14309" y="27482"/>
                        </a:cubicBezTo>
                        <a:lnTo>
                          <a:pt x="16176" y="26750"/>
                        </a:lnTo>
                        <a:lnTo>
                          <a:pt x="15907" y="27452"/>
                        </a:lnTo>
                        <a:lnTo>
                          <a:pt x="19297" y="25301"/>
                        </a:lnTo>
                        <a:lnTo>
                          <a:pt x="18745" y="26093"/>
                        </a:lnTo>
                        <a:lnTo>
                          <a:pt x="22762" y="23778"/>
                        </a:lnTo>
                        <a:lnTo>
                          <a:pt x="380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43" name="Google Shape;1743;p23"/>
                  <p:cNvSpPr/>
                  <p:nvPr/>
                </p:nvSpPr>
                <p:spPr>
                  <a:xfrm>
                    <a:off x="5010835" y="4029223"/>
                    <a:ext cx="976525" cy="1220904"/>
                  </a:xfrm>
                  <a:custGeom>
                    <a:rect b="b" l="l" r="r" t="t"/>
                    <a:pathLst>
                      <a:path extrusionOk="0" h="23361" w="18685">
                        <a:moveTo>
                          <a:pt x="180" y="0"/>
                        </a:moveTo>
                        <a:lnTo>
                          <a:pt x="0" y="135"/>
                        </a:lnTo>
                        <a:lnTo>
                          <a:pt x="18297" y="23360"/>
                        </a:lnTo>
                        <a:lnTo>
                          <a:pt x="18685" y="23031"/>
                        </a:lnTo>
                        <a:lnTo>
                          <a:pt x="18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744" name="Google Shape;1744;p23"/>
                  <p:cNvGrpSpPr/>
                  <p:nvPr/>
                </p:nvGrpSpPr>
                <p:grpSpPr>
                  <a:xfrm>
                    <a:off x="4959305" y="4124446"/>
                    <a:ext cx="1148312" cy="1094429"/>
                    <a:chOff x="11860675" y="4981025"/>
                    <a:chExt cx="549300" cy="523525"/>
                  </a:xfrm>
                </p:grpSpPr>
                <p:sp>
                  <p:nvSpPr>
                    <p:cNvPr id="1745" name="Google Shape;1745;p23"/>
                    <p:cNvSpPr/>
                    <p:nvPr/>
                  </p:nvSpPr>
                  <p:spPr>
                    <a:xfrm>
                      <a:off x="12020875" y="5415275"/>
                      <a:ext cx="258025" cy="83300"/>
                    </a:xfrm>
                    <a:custGeom>
                      <a:rect b="b" l="l" r="r" t="t"/>
                      <a:pathLst>
                        <a:path extrusionOk="0" fill="none" h="3332" w="10321">
                          <a:moveTo>
                            <a:pt x="10321" y="509"/>
                          </a:moveTo>
                          <a:cubicBezTo>
                            <a:pt x="10321" y="509"/>
                            <a:pt x="3988" y="1"/>
                            <a:pt x="0" y="3332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46" name="Google Shape;1746;p23"/>
                    <p:cNvSpPr/>
                    <p:nvPr/>
                  </p:nvSpPr>
                  <p:spPr>
                    <a:xfrm>
                      <a:off x="12023100" y="5439550"/>
                      <a:ext cx="123625" cy="9375"/>
                    </a:xfrm>
                    <a:custGeom>
                      <a:rect b="b" l="l" r="r" t="t"/>
                      <a:pathLst>
                        <a:path extrusionOk="0" fill="none" h="375" w="4945">
                          <a:moveTo>
                            <a:pt x="1" y="374"/>
                          </a:moveTo>
                          <a:lnTo>
                            <a:pt x="4944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47" name="Google Shape;1747;p23"/>
                    <p:cNvSpPr/>
                    <p:nvPr/>
                  </p:nvSpPr>
                  <p:spPr>
                    <a:xfrm>
                      <a:off x="12052975" y="5451500"/>
                      <a:ext cx="53050" cy="53050"/>
                    </a:xfrm>
                    <a:custGeom>
                      <a:rect b="b" l="l" r="r" t="t"/>
                      <a:pathLst>
                        <a:path extrusionOk="0" fill="none" h="2122" w="2122">
                          <a:moveTo>
                            <a:pt x="2121" y="1"/>
                          </a:moveTo>
                          <a:cubicBezTo>
                            <a:pt x="2121" y="1"/>
                            <a:pt x="314" y="1479"/>
                            <a:pt x="0" y="2122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48" name="Google Shape;1748;p23"/>
                    <p:cNvSpPr/>
                    <p:nvPr/>
                  </p:nvSpPr>
                  <p:spPr>
                    <a:xfrm>
                      <a:off x="12066800" y="5366375"/>
                      <a:ext cx="166550" cy="4500"/>
                    </a:xfrm>
                    <a:custGeom>
                      <a:rect b="b" l="l" r="r" t="t"/>
                      <a:pathLst>
                        <a:path extrusionOk="0" fill="none" h="180" w="6662">
                          <a:moveTo>
                            <a:pt x="0" y="0"/>
                          </a:moveTo>
                          <a:lnTo>
                            <a:pt x="6661" y="180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49" name="Google Shape;1749;p23"/>
                    <p:cNvSpPr/>
                    <p:nvPr/>
                  </p:nvSpPr>
                  <p:spPr>
                    <a:xfrm>
                      <a:off x="11860675" y="5278625"/>
                      <a:ext cx="342425" cy="83300"/>
                    </a:xfrm>
                    <a:custGeom>
                      <a:rect b="b" l="l" r="r" t="t"/>
                      <a:pathLst>
                        <a:path extrusionOk="0" fill="none" h="3332" w="13697">
                          <a:moveTo>
                            <a:pt x="13697" y="2181"/>
                          </a:moveTo>
                          <a:cubicBezTo>
                            <a:pt x="13697" y="2181"/>
                            <a:pt x="6348" y="0"/>
                            <a:pt x="1" y="333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50" name="Google Shape;1750;p23"/>
                    <p:cNvSpPr/>
                    <p:nvPr/>
                  </p:nvSpPr>
                  <p:spPr>
                    <a:xfrm>
                      <a:off x="11868525" y="5317450"/>
                      <a:ext cx="87400" cy="14600"/>
                    </a:xfrm>
                    <a:custGeom>
                      <a:rect b="b" l="l" r="r" t="t"/>
                      <a:pathLst>
                        <a:path extrusionOk="0" fill="none" h="584" w="3496">
                          <a:moveTo>
                            <a:pt x="0" y="1"/>
                          </a:moveTo>
                          <a:cubicBezTo>
                            <a:pt x="0" y="1"/>
                            <a:pt x="2494" y="583"/>
                            <a:pt x="3495" y="389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51" name="Google Shape;1751;p23"/>
                    <p:cNvSpPr/>
                    <p:nvPr/>
                  </p:nvSpPr>
                  <p:spPr>
                    <a:xfrm>
                      <a:off x="11953275" y="5315600"/>
                      <a:ext cx="107200" cy="58275"/>
                    </a:xfrm>
                    <a:custGeom>
                      <a:rect b="b" l="l" r="r" t="t"/>
                      <a:pathLst>
                        <a:path extrusionOk="0" fill="none" h="2331" w="4288">
                          <a:moveTo>
                            <a:pt x="1" y="2330"/>
                          </a:moveTo>
                          <a:cubicBezTo>
                            <a:pt x="1" y="2330"/>
                            <a:pt x="2346" y="553"/>
                            <a:pt x="4287" y="0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52" name="Google Shape;1752;p23"/>
                    <p:cNvSpPr/>
                    <p:nvPr/>
                  </p:nvSpPr>
                  <p:spPr>
                    <a:xfrm>
                      <a:off x="12062300" y="5245775"/>
                      <a:ext cx="84800" cy="17200"/>
                    </a:xfrm>
                    <a:custGeom>
                      <a:rect b="b" l="l" r="r" t="t"/>
                      <a:pathLst>
                        <a:path extrusionOk="0" fill="none" h="688" w="3392">
                          <a:moveTo>
                            <a:pt x="1" y="0"/>
                          </a:moveTo>
                          <a:lnTo>
                            <a:pt x="3391" y="68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53" name="Google Shape;1753;p23"/>
                    <p:cNvSpPr/>
                    <p:nvPr/>
                  </p:nvSpPr>
                  <p:spPr>
                    <a:xfrm>
                      <a:off x="12057825" y="5253600"/>
                      <a:ext cx="42975" cy="20200"/>
                    </a:xfrm>
                    <a:custGeom>
                      <a:rect b="b" l="l" r="r" t="t"/>
                      <a:pathLst>
                        <a:path extrusionOk="0" fill="none" h="808" w="1719">
                          <a:moveTo>
                            <a:pt x="1" y="807"/>
                          </a:moveTo>
                          <a:lnTo>
                            <a:pt x="1718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54" name="Google Shape;1754;p23"/>
                    <p:cNvSpPr/>
                    <p:nvPr/>
                  </p:nvSpPr>
                  <p:spPr>
                    <a:xfrm>
                      <a:off x="11897650" y="5153900"/>
                      <a:ext cx="191200" cy="35875"/>
                    </a:xfrm>
                    <a:custGeom>
                      <a:rect b="b" l="l" r="r" t="t"/>
                      <a:pathLst>
                        <a:path extrusionOk="0" fill="none" h="1435" w="7648">
                          <a:moveTo>
                            <a:pt x="0" y="1"/>
                          </a:moveTo>
                          <a:lnTo>
                            <a:pt x="7647" y="1435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55" name="Google Shape;1755;p23"/>
                    <p:cNvSpPr/>
                    <p:nvPr/>
                  </p:nvSpPr>
                  <p:spPr>
                    <a:xfrm>
                      <a:off x="11938725" y="5170700"/>
                      <a:ext cx="49300" cy="17225"/>
                    </a:xfrm>
                    <a:custGeom>
                      <a:rect b="b" l="l" r="r" t="t"/>
                      <a:pathLst>
                        <a:path extrusionOk="0" fill="none" h="689" w="1972">
                          <a:moveTo>
                            <a:pt x="0" y="688"/>
                          </a:moveTo>
                          <a:lnTo>
                            <a:pt x="1972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56" name="Google Shape;1756;p23"/>
                    <p:cNvSpPr/>
                    <p:nvPr/>
                  </p:nvSpPr>
                  <p:spPr>
                    <a:xfrm>
                      <a:off x="11896900" y="5001575"/>
                      <a:ext cx="72075" cy="38100"/>
                    </a:xfrm>
                    <a:custGeom>
                      <a:rect b="b" l="l" r="r" t="t"/>
                      <a:pathLst>
                        <a:path extrusionOk="0" fill="none" h="1524" w="2883">
                          <a:moveTo>
                            <a:pt x="0" y="0"/>
                          </a:moveTo>
                          <a:lnTo>
                            <a:pt x="2883" y="1523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57" name="Google Shape;1757;p23"/>
                    <p:cNvSpPr/>
                    <p:nvPr/>
                  </p:nvSpPr>
                  <p:spPr>
                    <a:xfrm>
                      <a:off x="11909600" y="5019850"/>
                      <a:ext cx="21300" cy="4900"/>
                    </a:xfrm>
                    <a:custGeom>
                      <a:rect b="b" l="l" r="r" t="t"/>
                      <a:pathLst>
                        <a:path extrusionOk="0" fill="none" h="196" w="852">
                          <a:moveTo>
                            <a:pt x="0" y="195"/>
                          </a:moveTo>
                          <a:lnTo>
                            <a:pt x="851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58" name="Google Shape;1758;p23"/>
                    <p:cNvSpPr/>
                    <p:nvPr/>
                  </p:nvSpPr>
                  <p:spPr>
                    <a:xfrm>
                      <a:off x="12283725" y="5195350"/>
                      <a:ext cx="126250" cy="236025"/>
                    </a:xfrm>
                    <a:custGeom>
                      <a:rect b="b" l="l" r="r" t="t"/>
                      <a:pathLst>
                        <a:path extrusionOk="0" fill="none" h="9441" w="5050">
                          <a:moveTo>
                            <a:pt x="1" y="9440"/>
                          </a:moveTo>
                          <a:cubicBezTo>
                            <a:pt x="1" y="9440"/>
                            <a:pt x="912" y="3152"/>
                            <a:pt x="5049" y="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59" name="Google Shape;1759;p23"/>
                    <p:cNvSpPr/>
                    <p:nvPr/>
                  </p:nvSpPr>
                  <p:spPr>
                    <a:xfrm>
                      <a:off x="12324425" y="5186775"/>
                      <a:ext cx="36625" cy="118375"/>
                    </a:xfrm>
                    <a:custGeom>
                      <a:rect b="b" l="l" r="r" t="t"/>
                      <a:pathLst>
                        <a:path extrusionOk="0" fill="none" h="4735" w="1465">
                          <a:moveTo>
                            <a:pt x="1465" y="0"/>
                          </a:moveTo>
                          <a:lnTo>
                            <a:pt x="1" y="4735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60" name="Google Shape;1760;p23"/>
                    <p:cNvSpPr/>
                    <p:nvPr/>
                  </p:nvSpPr>
                  <p:spPr>
                    <a:xfrm>
                      <a:off x="12344975" y="5227850"/>
                      <a:ext cx="63875" cy="39975"/>
                    </a:xfrm>
                    <a:custGeom>
                      <a:rect b="b" l="l" r="r" t="t"/>
                      <a:pathLst>
                        <a:path extrusionOk="0" fill="none" h="1599" w="2555">
                          <a:moveTo>
                            <a:pt x="0" y="1598"/>
                          </a:moveTo>
                          <a:cubicBezTo>
                            <a:pt x="0" y="1598"/>
                            <a:pt x="1852" y="179"/>
                            <a:pt x="2554" y="0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61" name="Google Shape;1761;p23"/>
                    <p:cNvSpPr/>
                    <p:nvPr/>
                  </p:nvSpPr>
                  <p:spPr>
                    <a:xfrm>
                      <a:off x="12251625" y="5228600"/>
                      <a:ext cx="32875" cy="162825"/>
                    </a:xfrm>
                    <a:custGeom>
                      <a:rect b="b" l="l" r="r" t="t"/>
                      <a:pathLst>
                        <a:path extrusionOk="0" fill="none" h="6513" w="1315">
                          <a:moveTo>
                            <a:pt x="1315" y="0"/>
                          </a:moveTo>
                          <a:lnTo>
                            <a:pt x="0" y="6512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62" name="Google Shape;1762;p23"/>
                    <p:cNvSpPr/>
                    <p:nvPr/>
                  </p:nvSpPr>
                  <p:spPr>
                    <a:xfrm>
                      <a:off x="12199350" y="5013500"/>
                      <a:ext cx="116525" cy="327125"/>
                    </a:xfrm>
                    <a:custGeom>
                      <a:rect b="b" l="l" r="r" t="t"/>
                      <a:pathLst>
                        <a:path extrusionOk="0" fill="none" h="13085" w="4661">
                          <a:moveTo>
                            <a:pt x="478" y="13085"/>
                          </a:moveTo>
                          <a:cubicBezTo>
                            <a:pt x="478" y="13085"/>
                            <a:pt x="0" y="5423"/>
                            <a:pt x="4660" y="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63" name="Google Shape;1763;p23"/>
                    <p:cNvSpPr/>
                    <p:nvPr/>
                  </p:nvSpPr>
                  <p:spPr>
                    <a:xfrm>
                      <a:off x="12260575" y="5010900"/>
                      <a:ext cx="10850" cy="87400"/>
                    </a:xfrm>
                    <a:custGeom>
                      <a:rect b="b" l="l" r="r" t="t"/>
                      <a:pathLst>
                        <a:path extrusionOk="0" fill="none" h="3496" w="434">
                          <a:moveTo>
                            <a:pt x="404" y="0"/>
                          </a:moveTo>
                          <a:cubicBezTo>
                            <a:pt x="404" y="0"/>
                            <a:pt x="434" y="2554"/>
                            <a:pt x="1" y="3495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64" name="Google Shape;1764;p23"/>
                    <p:cNvSpPr/>
                    <p:nvPr/>
                  </p:nvSpPr>
                  <p:spPr>
                    <a:xfrm>
                      <a:off x="12226225" y="5106125"/>
                      <a:ext cx="80675" cy="91125"/>
                    </a:xfrm>
                    <a:custGeom>
                      <a:rect b="b" l="l" r="r" t="t"/>
                      <a:pathLst>
                        <a:path extrusionOk="0" fill="none" h="3645" w="3227">
                          <a:moveTo>
                            <a:pt x="3227" y="0"/>
                          </a:moveTo>
                          <a:cubicBezTo>
                            <a:pt x="3227" y="0"/>
                            <a:pt x="972" y="1882"/>
                            <a:pt x="1" y="3644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65" name="Google Shape;1765;p23"/>
                    <p:cNvSpPr/>
                    <p:nvPr/>
                  </p:nvSpPr>
                  <p:spPr>
                    <a:xfrm>
                      <a:off x="12166125" y="5196850"/>
                      <a:ext cx="1500" cy="86650"/>
                    </a:xfrm>
                    <a:custGeom>
                      <a:rect b="b" l="l" r="r" t="t"/>
                      <a:pathLst>
                        <a:path extrusionOk="0" fill="none" h="3466" w="60">
                          <a:moveTo>
                            <a:pt x="60" y="0"/>
                          </a:moveTo>
                          <a:lnTo>
                            <a:pt x="0" y="3466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66" name="Google Shape;1766;p23"/>
                    <p:cNvSpPr/>
                    <p:nvPr/>
                  </p:nvSpPr>
                  <p:spPr>
                    <a:xfrm>
                      <a:off x="12167225" y="5199100"/>
                      <a:ext cx="29150" cy="37350"/>
                    </a:xfrm>
                    <a:custGeom>
                      <a:rect b="b" l="l" r="r" t="t"/>
                      <a:pathLst>
                        <a:path extrusionOk="0" fill="none" h="1494" w="1166">
                          <a:moveTo>
                            <a:pt x="1166" y="0"/>
                          </a:moveTo>
                          <a:lnTo>
                            <a:pt x="1" y="1494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67" name="Google Shape;1767;p23"/>
                    <p:cNvSpPr/>
                    <p:nvPr/>
                  </p:nvSpPr>
                  <p:spPr>
                    <a:xfrm>
                      <a:off x="12093675" y="4998575"/>
                      <a:ext cx="7875" cy="194200"/>
                    </a:xfrm>
                    <a:custGeom>
                      <a:rect b="b" l="l" r="r" t="t"/>
                      <a:pathLst>
                        <a:path extrusionOk="0" fill="none" h="7768" w="315">
                          <a:moveTo>
                            <a:pt x="314" y="1"/>
                          </a:moveTo>
                          <a:lnTo>
                            <a:pt x="0" y="776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68" name="Google Shape;1768;p23"/>
                    <p:cNvSpPr/>
                    <p:nvPr/>
                  </p:nvSpPr>
                  <p:spPr>
                    <a:xfrm>
                      <a:off x="12097775" y="5046375"/>
                      <a:ext cx="27650" cy="43700"/>
                    </a:xfrm>
                    <a:custGeom>
                      <a:rect b="b" l="l" r="r" t="t"/>
                      <a:pathLst>
                        <a:path extrusionOk="0" fill="none" h="1748" w="1106">
                          <a:moveTo>
                            <a:pt x="1106" y="0"/>
                          </a:moveTo>
                          <a:lnTo>
                            <a:pt x="1" y="1748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69" name="Google Shape;1769;p23"/>
                    <p:cNvSpPr/>
                    <p:nvPr/>
                  </p:nvSpPr>
                  <p:spPr>
                    <a:xfrm>
                      <a:off x="11967100" y="4981025"/>
                      <a:ext cx="20925" cy="79175"/>
                    </a:xfrm>
                    <a:custGeom>
                      <a:rect b="b" l="l" r="r" t="t"/>
                      <a:pathLst>
                        <a:path extrusionOk="0" fill="none" h="3167" w="837">
                          <a:moveTo>
                            <a:pt x="0" y="1"/>
                          </a:moveTo>
                          <a:lnTo>
                            <a:pt x="837" y="316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70" name="Google Shape;1770;p23"/>
                    <p:cNvSpPr/>
                    <p:nvPr/>
                  </p:nvSpPr>
                  <p:spPr>
                    <a:xfrm>
                      <a:off x="11977175" y="4998575"/>
                      <a:ext cx="9350" cy="19825"/>
                    </a:xfrm>
                    <a:custGeom>
                      <a:rect b="b" l="l" r="r" t="t"/>
                      <a:pathLst>
                        <a:path extrusionOk="0" fill="none" h="793" w="374">
                          <a:moveTo>
                            <a:pt x="374" y="1"/>
                          </a:moveTo>
                          <a:lnTo>
                            <a:pt x="1" y="792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1771" name="Google Shape;1771;p23"/>
              <p:cNvGrpSpPr/>
              <p:nvPr/>
            </p:nvGrpSpPr>
            <p:grpSpPr>
              <a:xfrm flipH="1" rot="-2417882">
                <a:off x="8798010" y="1225703"/>
                <a:ext cx="656775" cy="1244041"/>
                <a:chOff x="7176425" y="4828100"/>
                <a:chExt cx="188975" cy="357950"/>
              </a:xfrm>
            </p:grpSpPr>
            <p:sp>
              <p:nvSpPr>
                <p:cNvPr id="1772" name="Google Shape;1772;p23"/>
                <p:cNvSpPr/>
                <p:nvPr/>
              </p:nvSpPr>
              <p:spPr>
                <a:xfrm>
                  <a:off x="7176425" y="4828100"/>
                  <a:ext cx="145300" cy="259750"/>
                </a:xfrm>
                <a:custGeom>
                  <a:rect b="b" l="l" r="r" t="t"/>
                  <a:pathLst>
                    <a:path extrusionOk="0" h="10390" w="5812">
                      <a:moveTo>
                        <a:pt x="5477" y="1"/>
                      </a:moveTo>
                      <a:cubicBezTo>
                        <a:pt x="5465" y="1"/>
                        <a:pt x="5451" y="3"/>
                        <a:pt x="5438" y="9"/>
                      </a:cubicBezTo>
                      <a:cubicBezTo>
                        <a:pt x="4093" y="860"/>
                        <a:pt x="2854" y="2623"/>
                        <a:pt x="2854" y="2623"/>
                      </a:cubicBezTo>
                      <a:lnTo>
                        <a:pt x="2794" y="2503"/>
                      </a:lnTo>
                      <a:cubicBezTo>
                        <a:pt x="2777" y="2477"/>
                        <a:pt x="2744" y="2461"/>
                        <a:pt x="2714" y="2461"/>
                      </a:cubicBezTo>
                      <a:cubicBezTo>
                        <a:pt x="2692" y="2461"/>
                        <a:pt x="2672" y="2469"/>
                        <a:pt x="2660" y="2488"/>
                      </a:cubicBezTo>
                      <a:cubicBezTo>
                        <a:pt x="1823" y="3384"/>
                        <a:pt x="1554" y="4609"/>
                        <a:pt x="1480" y="5087"/>
                      </a:cubicBezTo>
                      <a:cubicBezTo>
                        <a:pt x="1471" y="5132"/>
                        <a:pt x="1430" y="5160"/>
                        <a:pt x="1389" y="5160"/>
                      </a:cubicBezTo>
                      <a:cubicBezTo>
                        <a:pt x="1361" y="5160"/>
                        <a:pt x="1333" y="5147"/>
                        <a:pt x="1315" y="5117"/>
                      </a:cubicBezTo>
                      <a:lnTo>
                        <a:pt x="1285" y="5072"/>
                      </a:lnTo>
                      <a:cubicBezTo>
                        <a:pt x="1266" y="5046"/>
                        <a:pt x="1238" y="5034"/>
                        <a:pt x="1211" y="5034"/>
                      </a:cubicBezTo>
                      <a:cubicBezTo>
                        <a:pt x="1176" y="5034"/>
                        <a:pt x="1145" y="5053"/>
                        <a:pt x="1136" y="5087"/>
                      </a:cubicBezTo>
                      <a:cubicBezTo>
                        <a:pt x="1" y="8477"/>
                        <a:pt x="1823" y="10135"/>
                        <a:pt x="2092" y="10359"/>
                      </a:cubicBezTo>
                      <a:cubicBezTo>
                        <a:pt x="2122" y="10389"/>
                        <a:pt x="2137" y="10389"/>
                        <a:pt x="2152" y="10389"/>
                      </a:cubicBezTo>
                      <a:cubicBezTo>
                        <a:pt x="4990" y="9732"/>
                        <a:pt x="5647" y="6461"/>
                        <a:pt x="5766" y="5684"/>
                      </a:cubicBezTo>
                      <a:cubicBezTo>
                        <a:pt x="5778" y="5626"/>
                        <a:pt x="5725" y="5585"/>
                        <a:pt x="5680" y="5585"/>
                      </a:cubicBezTo>
                      <a:cubicBezTo>
                        <a:pt x="5668" y="5585"/>
                        <a:pt x="5656" y="5588"/>
                        <a:pt x="5647" y="5595"/>
                      </a:cubicBezTo>
                      <a:lnTo>
                        <a:pt x="5557" y="5655"/>
                      </a:lnTo>
                      <a:cubicBezTo>
                        <a:pt x="5543" y="5663"/>
                        <a:pt x="5529" y="5667"/>
                        <a:pt x="5516" y="5667"/>
                      </a:cubicBezTo>
                      <a:cubicBezTo>
                        <a:pt x="5458" y="5667"/>
                        <a:pt x="5413" y="5598"/>
                        <a:pt x="5438" y="5550"/>
                      </a:cubicBezTo>
                      <a:cubicBezTo>
                        <a:pt x="5781" y="4788"/>
                        <a:pt x="5811" y="3713"/>
                        <a:pt x="5796" y="3280"/>
                      </a:cubicBezTo>
                      <a:cubicBezTo>
                        <a:pt x="5796" y="3237"/>
                        <a:pt x="5750" y="3202"/>
                        <a:pt x="5708" y="3202"/>
                      </a:cubicBezTo>
                      <a:cubicBezTo>
                        <a:pt x="5691" y="3202"/>
                        <a:pt x="5674" y="3207"/>
                        <a:pt x="5662" y="3220"/>
                      </a:cubicBezTo>
                      <a:cubicBezTo>
                        <a:pt x="5642" y="3244"/>
                        <a:pt x="5620" y="3254"/>
                        <a:pt x="5599" y="3254"/>
                      </a:cubicBezTo>
                      <a:cubicBezTo>
                        <a:pt x="5555" y="3254"/>
                        <a:pt x="5517" y="3211"/>
                        <a:pt x="5527" y="3160"/>
                      </a:cubicBezTo>
                      <a:cubicBezTo>
                        <a:pt x="5587" y="2712"/>
                        <a:pt x="5587" y="2085"/>
                        <a:pt x="5453" y="1458"/>
                      </a:cubicBezTo>
                      <a:cubicBezTo>
                        <a:pt x="5348" y="920"/>
                        <a:pt x="5467" y="397"/>
                        <a:pt x="5557" y="113"/>
                      </a:cubicBezTo>
                      <a:cubicBezTo>
                        <a:pt x="5582" y="52"/>
                        <a:pt x="5536" y="1"/>
                        <a:pt x="547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3" name="Google Shape;1773;p23"/>
                <p:cNvSpPr/>
                <p:nvPr/>
              </p:nvSpPr>
              <p:spPr>
                <a:xfrm>
                  <a:off x="7251900" y="5049725"/>
                  <a:ext cx="113500" cy="77225"/>
                </a:xfrm>
                <a:custGeom>
                  <a:rect b="b" l="l" r="r" t="t"/>
                  <a:pathLst>
                    <a:path extrusionOk="0" h="3089" w="4540">
                      <a:moveTo>
                        <a:pt x="3613" y="1"/>
                      </a:moveTo>
                      <a:cubicBezTo>
                        <a:pt x="2493" y="105"/>
                        <a:pt x="1672" y="837"/>
                        <a:pt x="1672" y="837"/>
                      </a:cubicBezTo>
                      <a:cubicBezTo>
                        <a:pt x="1672" y="782"/>
                        <a:pt x="1623" y="751"/>
                        <a:pt x="1573" y="751"/>
                      </a:cubicBezTo>
                      <a:cubicBezTo>
                        <a:pt x="1555" y="751"/>
                        <a:pt x="1538" y="755"/>
                        <a:pt x="1522" y="762"/>
                      </a:cubicBezTo>
                      <a:cubicBezTo>
                        <a:pt x="402" y="1450"/>
                        <a:pt x="89" y="2615"/>
                        <a:pt x="14" y="2928"/>
                      </a:cubicBezTo>
                      <a:cubicBezTo>
                        <a:pt x="1" y="2955"/>
                        <a:pt x="35" y="3005"/>
                        <a:pt x="85" y="3005"/>
                      </a:cubicBezTo>
                      <a:cubicBezTo>
                        <a:pt x="91" y="3005"/>
                        <a:pt x="97" y="3004"/>
                        <a:pt x="104" y="3003"/>
                      </a:cubicBezTo>
                      <a:cubicBezTo>
                        <a:pt x="413" y="3063"/>
                        <a:pt x="697" y="3089"/>
                        <a:pt x="957" y="3089"/>
                      </a:cubicBezTo>
                      <a:cubicBezTo>
                        <a:pt x="1915" y="3089"/>
                        <a:pt x="2534" y="2746"/>
                        <a:pt x="2792" y="2570"/>
                      </a:cubicBezTo>
                      <a:cubicBezTo>
                        <a:pt x="2852" y="2525"/>
                        <a:pt x="2837" y="2450"/>
                        <a:pt x="2762" y="2420"/>
                      </a:cubicBezTo>
                      <a:lnTo>
                        <a:pt x="2702" y="2405"/>
                      </a:lnTo>
                      <a:cubicBezTo>
                        <a:pt x="3793" y="2107"/>
                        <a:pt x="4151" y="1435"/>
                        <a:pt x="4151" y="1435"/>
                      </a:cubicBezTo>
                      <a:lnTo>
                        <a:pt x="4151" y="1435"/>
                      </a:lnTo>
                      <a:lnTo>
                        <a:pt x="3987" y="1450"/>
                      </a:lnTo>
                      <a:cubicBezTo>
                        <a:pt x="4330" y="1031"/>
                        <a:pt x="4480" y="419"/>
                        <a:pt x="4540" y="180"/>
                      </a:cubicBezTo>
                      <a:cubicBezTo>
                        <a:pt x="4540" y="120"/>
                        <a:pt x="4525" y="90"/>
                        <a:pt x="4465" y="75"/>
                      </a:cubicBezTo>
                      <a:cubicBezTo>
                        <a:pt x="4396" y="66"/>
                        <a:pt x="4324" y="63"/>
                        <a:pt x="4254" y="63"/>
                      </a:cubicBezTo>
                      <a:cubicBezTo>
                        <a:pt x="3971" y="63"/>
                        <a:pt x="3703" y="120"/>
                        <a:pt x="3703" y="120"/>
                      </a:cubicBezTo>
                      <a:lnTo>
                        <a:pt x="3703" y="105"/>
                      </a:lnTo>
                      <a:cubicBezTo>
                        <a:pt x="3718" y="60"/>
                        <a:pt x="3688" y="1"/>
                        <a:pt x="361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4" name="Google Shape;1774;p23"/>
                <p:cNvSpPr/>
                <p:nvPr/>
              </p:nvSpPr>
              <p:spPr>
                <a:xfrm>
                  <a:off x="7217875" y="4849600"/>
                  <a:ext cx="84425" cy="336450"/>
                </a:xfrm>
                <a:custGeom>
                  <a:rect b="b" l="l" r="r" t="t"/>
                  <a:pathLst>
                    <a:path extrusionOk="0" h="13458" w="3377">
                      <a:moveTo>
                        <a:pt x="3242" y="0"/>
                      </a:moveTo>
                      <a:cubicBezTo>
                        <a:pt x="2749" y="1061"/>
                        <a:pt x="2271" y="2121"/>
                        <a:pt x="1898" y="3211"/>
                      </a:cubicBezTo>
                      <a:cubicBezTo>
                        <a:pt x="1689" y="3749"/>
                        <a:pt x="1539" y="4317"/>
                        <a:pt x="1360" y="4869"/>
                      </a:cubicBezTo>
                      <a:cubicBezTo>
                        <a:pt x="1285" y="5138"/>
                        <a:pt x="1211" y="5422"/>
                        <a:pt x="1136" y="5706"/>
                      </a:cubicBezTo>
                      <a:lnTo>
                        <a:pt x="1017" y="6124"/>
                      </a:lnTo>
                      <a:lnTo>
                        <a:pt x="927" y="6557"/>
                      </a:lnTo>
                      <a:cubicBezTo>
                        <a:pt x="852" y="6841"/>
                        <a:pt x="792" y="7110"/>
                        <a:pt x="733" y="7408"/>
                      </a:cubicBezTo>
                      <a:lnTo>
                        <a:pt x="553" y="8260"/>
                      </a:lnTo>
                      <a:lnTo>
                        <a:pt x="404" y="9111"/>
                      </a:lnTo>
                      <a:cubicBezTo>
                        <a:pt x="359" y="9410"/>
                        <a:pt x="329" y="9693"/>
                        <a:pt x="285" y="9977"/>
                      </a:cubicBezTo>
                      <a:cubicBezTo>
                        <a:pt x="135" y="11127"/>
                        <a:pt x="16" y="12292"/>
                        <a:pt x="1" y="13457"/>
                      </a:cubicBezTo>
                      <a:lnTo>
                        <a:pt x="329" y="13442"/>
                      </a:lnTo>
                      <a:cubicBezTo>
                        <a:pt x="329" y="12292"/>
                        <a:pt x="419" y="11142"/>
                        <a:pt x="553" y="10007"/>
                      </a:cubicBezTo>
                      <a:cubicBezTo>
                        <a:pt x="583" y="9738"/>
                        <a:pt x="628" y="9440"/>
                        <a:pt x="673" y="9156"/>
                      </a:cubicBezTo>
                      <a:lnTo>
                        <a:pt x="807" y="8304"/>
                      </a:lnTo>
                      <a:lnTo>
                        <a:pt x="972" y="7453"/>
                      </a:lnTo>
                      <a:cubicBezTo>
                        <a:pt x="1017" y="7169"/>
                        <a:pt x="1091" y="6900"/>
                        <a:pt x="1151" y="6602"/>
                      </a:cubicBezTo>
                      <a:lnTo>
                        <a:pt x="1241" y="6184"/>
                      </a:lnTo>
                      <a:lnTo>
                        <a:pt x="1345" y="5750"/>
                      </a:lnTo>
                      <a:cubicBezTo>
                        <a:pt x="1420" y="5482"/>
                        <a:pt x="1494" y="5198"/>
                        <a:pt x="1569" y="4914"/>
                      </a:cubicBezTo>
                      <a:cubicBezTo>
                        <a:pt x="1733" y="4376"/>
                        <a:pt x="1883" y="3809"/>
                        <a:pt x="2077" y="3271"/>
                      </a:cubicBezTo>
                      <a:cubicBezTo>
                        <a:pt x="2435" y="2181"/>
                        <a:pt x="2883" y="1105"/>
                        <a:pt x="3376" y="60"/>
                      </a:cubicBezTo>
                      <a:lnTo>
                        <a:pt x="32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5" name="Google Shape;1775;p23"/>
                <p:cNvSpPr/>
                <p:nvPr/>
              </p:nvSpPr>
              <p:spPr>
                <a:xfrm>
                  <a:off x="7223850" y="5057200"/>
                  <a:ext cx="132950" cy="84050"/>
                </a:xfrm>
                <a:custGeom>
                  <a:rect b="b" l="l" r="r" t="t"/>
                  <a:pathLst>
                    <a:path extrusionOk="0" fill="none" h="3362" w="5318">
                      <a:moveTo>
                        <a:pt x="1" y="3361"/>
                      </a:moveTo>
                      <a:cubicBezTo>
                        <a:pt x="1" y="3361"/>
                        <a:pt x="3824" y="1121"/>
                        <a:pt x="5318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6" name="Google Shape;1776;p23"/>
                <p:cNvSpPr/>
                <p:nvPr/>
              </p:nvSpPr>
              <p:spPr>
                <a:xfrm>
                  <a:off x="7208550" y="4892525"/>
                  <a:ext cx="99350" cy="172925"/>
                </a:xfrm>
                <a:custGeom>
                  <a:rect b="b" l="l" r="r" t="t"/>
                  <a:pathLst>
                    <a:path extrusionOk="0" fill="none" h="6917" w="3974">
                      <a:moveTo>
                        <a:pt x="2106" y="1"/>
                      </a:moveTo>
                      <a:lnTo>
                        <a:pt x="2599" y="852"/>
                      </a:lnTo>
                      <a:moveTo>
                        <a:pt x="1001" y="6916"/>
                      </a:moveTo>
                      <a:cubicBezTo>
                        <a:pt x="1001" y="6916"/>
                        <a:pt x="2480" y="5183"/>
                        <a:pt x="2779" y="4915"/>
                      </a:cubicBezTo>
                      <a:moveTo>
                        <a:pt x="105" y="3780"/>
                      </a:moveTo>
                      <a:lnTo>
                        <a:pt x="1210" y="5706"/>
                      </a:lnTo>
                      <a:moveTo>
                        <a:pt x="0" y="4302"/>
                      </a:moveTo>
                      <a:lnTo>
                        <a:pt x="583" y="4616"/>
                      </a:lnTo>
                      <a:moveTo>
                        <a:pt x="1121" y="2226"/>
                      </a:moveTo>
                      <a:lnTo>
                        <a:pt x="1673" y="3780"/>
                      </a:lnTo>
                      <a:moveTo>
                        <a:pt x="1434" y="4750"/>
                      </a:moveTo>
                      <a:lnTo>
                        <a:pt x="3973" y="1793"/>
                      </a:lnTo>
                      <a:moveTo>
                        <a:pt x="2988" y="2943"/>
                      </a:moveTo>
                      <a:lnTo>
                        <a:pt x="3749" y="2659"/>
                      </a:lnTo>
                      <a:moveTo>
                        <a:pt x="2301" y="1703"/>
                      </a:moveTo>
                      <a:lnTo>
                        <a:pt x="3690" y="434"/>
                      </a:lnTo>
                      <a:moveTo>
                        <a:pt x="3749" y="792"/>
                      </a:moveTo>
                      <a:lnTo>
                        <a:pt x="3227" y="85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7" name="Google Shape;1777;p23"/>
                <p:cNvSpPr/>
                <p:nvPr/>
              </p:nvSpPr>
              <p:spPr>
                <a:xfrm>
                  <a:off x="7264925" y="5062800"/>
                  <a:ext cx="84425" cy="54175"/>
                </a:xfrm>
                <a:custGeom>
                  <a:rect b="b" l="l" r="r" t="t"/>
                  <a:pathLst>
                    <a:path extrusionOk="0" fill="none" h="2167" w="3377">
                      <a:moveTo>
                        <a:pt x="524" y="1853"/>
                      </a:moveTo>
                      <a:lnTo>
                        <a:pt x="837" y="807"/>
                      </a:lnTo>
                      <a:moveTo>
                        <a:pt x="3302" y="508"/>
                      </a:moveTo>
                      <a:lnTo>
                        <a:pt x="3107" y="404"/>
                      </a:lnTo>
                      <a:moveTo>
                        <a:pt x="2644" y="508"/>
                      </a:moveTo>
                      <a:lnTo>
                        <a:pt x="3376" y="359"/>
                      </a:lnTo>
                      <a:moveTo>
                        <a:pt x="2585" y="30"/>
                      </a:moveTo>
                      <a:lnTo>
                        <a:pt x="2316" y="269"/>
                      </a:lnTo>
                      <a:moveTo>
                        <a:pt x="2107" y="852"/>
                      </a:moveTo>
                      <a:lnTo>
                        <a:pt x="2391" y="1"/>
                      </a:lnTo>
                      <a:moveTo>
                        <a:pt x="2585" y="1240"/>
                      </a:moveTo>
                      <a:lnTo>
                        <a:pt x="2271" y="1419"/>
                      </a:lnTo>
                      <a:moveTo>
                        <a:pt x="1226" y="1419"/>
                      </a:moveTo>
                      <a:lnTo>
                        <a:pt x="2644" y="1419"/>
                      </a:lnTo>
                      <a:moveTo>
                        <a:pt x="1494" y="1957"/>
                      </a:moveTo>
                      <a:lnTo>
                        <a:pt x="1196" y="2106"/>
                      </a:lnTo>
                      <a:moveTo>
                        <a:pt x="1" y="2166"/>
                      </a:moveTo>
                      <a:lnTo>
                        <a:pt x="1718" y="2092"/>
                      </a:lnTo>
                      <a:moveTo>
                        <a:pt x="524" y="1046"/>
                      </a:moveTo>
                      <a:lnTo>
                        <a:pt x="673" y="133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78" name="Google Shape;1778;p23"/>
            <p:cNvGrpSpPr/>
            <p:nvPr/>
          </p:nvGrpSpPr>
          <p:grpSpPr>
            <a:xfrm>
              <a:off x="-890202" y="2630471"/>
              <a:ext cx="1824125" cy="2347058"/>
              <a:chOff x="-890202" y="1264871"/>
              <a:chExt cx="1824125" cy="2347058"/>
            </a:xfrm>
          </p:grpSpPr>
          <p:sp>
            <p:nvSpPr>
              <p:cNvPr id="1779" name="Google Shape;1779;p23"/>
              <p:cNvSpPr/>
              <p:nvPr/>
            </p:nvSpPr>
            <p:spPr>
              <a:xfrm flipH="1" rot="10800000">
                <a:off x="448229" y="3067223"/>
                <a:ext cx="153944" cy="98818"/>
              </a:xfrm>
              <a:custGeom>
                <a:rect b="b" l="l" r="r" t="t"/>
                <a:pathLst>
                  <a:path extrusionOk="0" h="968" w="1508">
                    <a:moveTo>
                      <a:pt x="1160" y="1"/>
                    </a:moveTo>
                    <a:cubicBezTo>
                      <a:pt x="359" y="1"/>
                      <a:pt x="0" y="953"/>
                      <a:pt x="14" y="953"/>
                    </a:cubicBezTo>
                    <a:cubicBezTo>
                      <a:pt x="102" y="963"/>
                      <a:pt x="186" y="968"/>
                      <a:pt x="264" y="968"/>
                    </a:cubicBezTo>
                    <a:cubicBezTo>
                      <a:pt x="1364" y="968"/>
                      <a:pt x="1507" y="57"/>
                      <a:pt x="1507" y="57"/>
                    </a:cubicBezTo>
                    <a:cubicBezTo>
                      <a:pt x="1384" y="18"/>
                      <a:pt x="1268" y="1"/>
                      <a:pt x="11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80" name="Google Shape;1780;p23"/>
              <p:cNvGrpSpPr/>
              <p:nvPr/>
            </p:nvGrpSpPr>
            <p:grpSpPr>
              <a:xfrm rot="1645638">
                <a:off x="-589179" y="1456101"/>
                <a:ext cx="1222077" cy="1605085"/>
                <a:chOff x="3255967" y="2507600"/>
                <a:chExt cx="1305465" cy="1715179"/>
              </a:xfrm>
            </p:grpSpPr>
            <p:sp>
              <p:nvSpPr>
                <p:cNvPr id="1781" name="Google Shape;1781;p23"/>
                <p:cNvSpPr/>
                <p:nvPr/>
              </p:nvSpPr>
              <p:spPr>
                <a:xfrm>
                  <a:off x="4191774" y="3356698"/>
                  <a:ext cx="369658" cy="519086"/>
                </a:xfrm>
                <a:custGeom>
                  <a:rect b="b" l="l" r="r" t="t"/>
                  <a:pathLst>
                    <a:path extrusionOk="0" h="16445" w="11711">
                      <a:moveTo>
                        <a:pt x="10695" y="0"/>
                      </a:moveTo>
                      <a:cubicBezTo>
                        <a:pt x="10695" y="0"/>
                        <a:pt x="8962" y="777"/>
                        <a:pt x="7394" y="3032"/>
                      </a:cubicBezTo>
                      <a:lnTo>
                        <a:pt x="7290" y="2256"/>
                      </a:lnTo>
                      <a:cubicBezTo>
                        <a:pt x="7290" y="2256"/>
                        <a:pt x="4691" y="4735"/>
                        <a:pt x="3660" y="6841"/>
                      </a:cubicBezTo>
                      <a:lnTo>
                        <a:pt x="3660" y="5945"/>
                      </a:lnTo>
                      <a:cubicBezTo>
                        <a:pt x="3660" y="5945"/>
                        <a:pt x="1" y="10635"/>
                        <a:pt x="2674" y="16445"/>
                      </a:cubicBezTo>
                      <a:cubicBezTo>
                        <a:pt x="2674" y="16445"/>
                        <a:pt x="5423" y="16370"/>
                        <a:pt x="9067" y="13249"/>
                      </a:cubicBezTo>
                      <a:lnTo>
                        <a:pt x="8529" y="13174"/>
                      </a:lnTo>
                      <a:cubicBezTo>
                        <a:pt x="8529" y="13174"/>
                        <a:pt x="11053" y="9559"/>
                        <a:pt x="11666" y="5930"/>
                      </a:cubicBezTo>
                      <a:lnTo>
                        <a:pt x="11666" y="5930"/>
                      </a:lnTo>
                      <a:lnTo>
                        <a:pt x="11009" y="6184"/>
                      </a:lnTo>
                      <a:cubicBezTo>
                        <a:pt x="11009" y="6184"/>
                        <a:pt x="11711" y="2659"/>
                        <a:pt x="106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2" name="Google Shape;1782;p23"/>
                <p:cNvSpPr/>
                <p:nvPr/>
              </p:nvSpPr>
              <p:spPr>
                <a:xfrm>
                  <a:off x="3567576" y="2507600"/>
                  <a:ext cx="429537" cy="595474"/>
                </a:xfrm>
                <a:custGeom>
                  <a:rect b="b" l="l" r="r" t="t"/>
                  <a:pathLst>
                    <a:path extrusionOk="0" h="18865" w="13608">
                      <a:moveTo>
                        <a:pt x="1300" y="1"/>
                      </a:moveTo>
                      <a:lnTo>
                        <a:pt x="1315" y="31"/>
                      </a:lnTo>
                      <a:lnTo>
                        <a:pt x="1300" y="16"/>
                      </a:lnTo>
                      <a:cubicBezTo>
                        <a:pt x="1106" y="554"/>
                        <a:pt x="1211" y="2779"/>
                        <a:pt x="1211" y="2779"/>
                      </a:cubicBezTo>
                      <a:lnTo>
                        <a:pt x="539" y="2421"/>
                      </a:lnTo>
                      <a:lnTo>
                        <a:pt x="539" y="2421"/>
                      </a:lnTo>
                      <a:cubicBezTo>
                        <a:pt x="434" y="3317"/>
                        <a:pt x="1255" y="6408"/>
                        <a:pt x="1270" y="6513"/>
                      </a:cubicBezTo>
                      <a:lnTo>
                        <a:pt x="1" y="6080"/>
                      </a:lnTo>
                      <a:lnTo>
                        <a:pt x="1" y="6080"/>
                      </a:lnTo>
                      <a:cubicBezTo>
                        <a:pt x="583" y="8783"/>
                        <a:pt x="4332" y="13309"/>
                        <a:pt x="4332" y="13309"/>
                      </a:cubicBezTo>
                      <a:lnTo>
                        <a:pt x="3152" y="13488"/>
                      </a:lnTo>
                      <a:cubicBezTo>
                        <a:pt x="6677" y="17924"/>
                        <a:pt x="12995" y="18865"/>
                        <a:pt x="12995" y="18865"/>
                      </a:cubicBezTo>
                      <a:cubicBezTo>
                        <a:pt x="13010" y="18820"/>
                        <a:pt x="13040" y="18775"/>
                        <a:pt x="13055" y="18731"/>
                      </a:cubicBezTo>
                      <a:cubicBezTo>
                        <a:pt x="13085" y="18686"/>
                        <a:pt x="13100" y="18641"/>
                        <a:pt x="13115" y="18596"/>
                      </a:cubicBezTo>
                      <a:cubicBezTo>
                        <a:pt x="13144" y="18536"/>
                        <a:pt x="13159" y="18492"/>
                        <a:pt x="13174" y="18447"/>
                      </a:cubicBezTo>
                      <a:cubicBezTo>
                        <a:pt x="13189" y="18402"/>
                        <a:pt x="13204" y="18342"/>
                        <a:pt x="13219" y="18297"/>
                      </a:cubicBezTo>
                      <a:cubicBezTo>
                        <a:pt x="13249" y="18238"/>
                        <a:pt x="13264" y="18193"/>
                        <a:pt x="13279" y="18148"/>
                      </a:cubicBezTo>
                      <a:cubicBezTo>
                        <a:pt x="13294" y="18088"/>
                        <a:pt x="13309" y="18029"/>
                        <a:pt x="13324" y="17984"/>
                      </a:cubicBezTo>
                      <a:cubicBezTo>
                        <a:pt x="13339" y="17924"/>
                        <a:pt x="13353" y="17864"/>
                        <a:pt x="13353" y="17819"/>
                      </a:cubicBezTo>
                      <a:cubicBezTo>
                        <a:pt x="13368" y="17760"/>
                        <a:pt x="13383" y="17700"/>
                        <a:pt x="13398" y="17640"/>
                      </a:cubicBezTo>
                      <a:cubicBezTo>
                        <a:pt x="13413" y="17595"/>
                        <a:pt x="13413" y="17536"/>
                        <a:pt x="13428" y="17476"/>
                      </a:cubicBezTo>
                      <a:cubicBezTo>
                        <a:pt x="13443" y="17416"/>
                        <a:pt x="13458" y="17356"/>
                        <a:pt x="13458" y="17297"/>
                      </a:cubicBezTo>
                      <a:cubicBezTo>
                        <a:pt x="13473" y="17237"/>
                        <a:pt x="13488" y="17177"/>
                        <a:pt x="13488" y="17117"/>
                      </a:cubicBezTo>
                      <a:cubicBezTo>
                        <a:pt x="13503" y="17058"/>
                        <a:pt x="13503" y="16983"/>
                        <a:pt x="13518" y="16923"/>
                      </a:cubicBezTo>
                      <a:cubicBezTo>
                        <a:pt x="13518" y="16864"/>
                        <a:pt x="13533" y="16804"/>
                        <a:pt x="13533" y="16744"/>
                      </a:cubicBezTo>
                      <a:cubicBezTo>
                        <a:pt x="13548" y="16669"/>
                        <a:pt x="13548" y="16610"/>
                        <a:pt x="13548" y="16550"/>
                      </a:cubicBezTo>
                      <a:cubicBezTo>
                        <a:pt x="13563" y="16490"/>
                        <a:pt x="13563" y="16415"/>
                        <a:pt x="13578" y="16356"/>
                      </a:cubicBezTo>
                      <a:cubicBezTo>
                        <a:pt x="13578" y="16281"/>
                        <a:pt x="13578" y="16221"/>
                        <a:pt x="13578" y="16162"/>
                      </a:cubicBezTo>
                      <a:cubicBezTo>
                        <a:pt x="13592" y="16087"/>
                        <a:pt x="13592" y="16027"/>
                        <a:pt x="13592" y="15952"/>
                      </a:cubicBezTo>
                      <a:cubicBezTo>
                        <a:pt x="13592" y="15893"/>
                        <a:pt x="13607" y="15818"/>
                        <a:pt x="13607" y="15758"/>
                      </a:cubicBezTo>
                      <a:cubicBezTo>
                        <a:pt x="13607" y="15684"/>
                        <a:pt x="13607" y="15624"/>
                        <a:pt x="13607" y="15549"/>
                      </a:cubicBezTo>
                      <a:cubicBezTo>
                        <a:pt x="13607" y="15489"/>
                        <a:pt x="13607" y="15415"/>
                        <a:pt x="13607" y="15355"/>
                      </a:cubicBezTo>
                      <a:cubicBezTo>
                        <a:pt x="13607" y="15280"/>
                        <a:pt x="13607" y="15206"/>
                        <a:pt x="13607" y="15146"/>
                      </a:cubicBezTo>
                      <a:cubicBezTo>
                        <a:pt x="13607" y="15071"/>
                        <a:pt x="13607" y="15012"/>
                        <a:pt x="13607" y="14937"/>
                      </a:cubicBezTo>
                      <a:cubicBezTo>
                        <a:pt x="13607" y="14862"/>
                        <a:pt x="13607" y="14802"/>
                        <a:pt x="13607" y="14728"/>
                      </a:cubicBezTo>
                      <a:cubicBezTo>
                        <a:pt x="13607" y="14668"/>
                        <a:pt x="13607" y="14593"/>
                        <a:pt x="13607" y="14519"/>
                      </a:cubicBezTo>
                      <a:cubicBezTo>
                        <a:pt x="13607" y="14459"/>
                        <a:pt x="13607" y="14384"/>
                        <a:pt x="13592" y="14310"/>
                      </a:cubicBezTo>
                      <a:cubicBezTo>
                        <a:pt x="13592" y="14250"/>
                        <a:pt x="13592" y="14175"/>
                        <a:pt x="13592" y="14115"/>
                      </a:cubicBezTo>
                      <a:cubicBezTo>
                        <a:pt x="13592" y="14041"/>
                        <a:pt x="13592" y="13966"/>
                        <a:pt x="13578" y="13906"/>
                      </a:cubicBezTo>
                      <a:cubicBezTo>
                        <a:pt x="13578" y="13832"/>
                        <a:pt x="13578" y="13772"/>
                        <a:pt x="13578" y="13697"/>
                      </a:cubicBezTo>
                      <a:cubicBezTo>
                        <a:pt x="13428" y="11233"/>
                        <a:pt x="12980" y="8962"/>
                        <a:pt x="12980" y="8962"/>
                      </a:cubicBezTo>
                      <a:lnTo>
                        <a:pt x="12547" y="9754"/>
                      </a:lnTo>
                      <a:cubicBezTo>
                        <a:pt x="11755" y="6737"/>
                        <a:pt x="8425" y="3138"/>
                        <a:pt x="8425" y="3138"/>
                      </a:cubicBezTo>
                      <a:lnTo>
                        <a:pt x="8425" y="3152"/>
                      </a:lnTo>
                      <a:lnTo>
                        <a:pt x="8440" y="4064"/>
                      </a:lnTo>
                      <a:cubicBezTo>
                        <a:pt x="7439" y="2630"/>
                        <a:pt x="5094" y="1285"/>
                        <a:pt x="5094" y="1285"/>
                      </a:cubicBezTo>
                      <a:lnTo>
                        <a:pt x="5094" y="1300"/>
                      </a:lnTo>
                      <a:lnTo>
                        <a:pt x="5109" y="1883"/>
                      </a:lnTo>
                      <a:cubicBezTo>
                        <a:pt x="4034" y="1002"/>
                        <a:pt x="1390" y="31"/>
                        <a:pt x="130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3" name="Google Shape;1783;p23"/>
                <p:cNvSpPr/>
                <p:nvPr/>
              </p:nvSpPr>
              <p:spPr>
                <a:xfrm>
                  <a:off x="4137577" y="3199694"/>
                  <a:ext cx="207445" cy="272059"/>
                </a:xfrm>
                <a:custGeom>
                  <a:rect b="b" l="l" r="r" t="t"/>
                  <a:pathLst>
                    <a:path extrusionOk="0" h="8619" w="6572">
                      <a:moveTo>
                        <a:pt x="6199" y="1"/>
                      </a:moveTo>
                      <a:lnTo>
                        <a:pt x="6199" y="1"/>
                      </a:lnTo>
                      <a:cubicBezTo>
                        <a:pt x="4630" y="300"/>
                        <a:pt x="3555" y="1420"/>
                        <a:pt x="3555" y="1420"/>
                      </a:cubicBezTo>
                      <a:lnTo>
                        <a:pt x="3316" y="807"/>
                      </a:lnTo>
                      <a:cubicBezTo>
                        <a:pt x="2241" y="1509"/>
                        <a:pt x="1583" y="4078"/>
                        <a:pt x="1583" y="4078"/>
                      </a:cubicBezTo>
                      <a:lnTo>
                        <a:pt x="1285" y="3660"/>
                      </a:lnTo>
                      <a:lnTo>
                        <a:pt x="1285" y="3660"/>
                      </a:lnTo>
                      <a:cubicBezTo>
                        <a:pt x="0" y="6020"/>
                        <a:pt x="1389" y="8619"/>
                        <a:pt x="1389" y="8619"/>
                      </a:cubicBezTo>
                      <a:cubicBezTo>
                        <a:pt x="3540" y="8365"/>
                        <a:pt x="5228" y="6408"/>
                        <a:pt x="5228" y="6408"/>
                      </a:cubicBezTo>
                      <a:lnTo>
                        <a:pt x="5228" y="6408"/>
                      </a:lnTo>
                      <a:lnTo>
                        <a:pt x="4436" y="6573"/>
                      </a:lnTo>
                      <a:cubicBezTo>
                        <a:pt x="5691" y="5736"/>
                        <a:pt x="6527" y="3302"/>
                        <a:pt x="6572" y="3197"/>
                      </a:cubicBezTo>
                      <a:lnTo>
                        <a:pt x="6572" y="3197"/>
                      </a:lnTo>
                      <a:lnTo>
                        <a:pt x="5945" y="3451"/>
                      </a:lnTo>
                      <a:cubicBezTo>
                        <a:pt x="6467" y="2286"/>
                        <a:pt x="6199" y="1"/>
                        <a:pt x="619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4" name="Google Shape;1784;p23"/>
                <p:cNvSpPr/>
                <p:nvPr/>
              </p:nvSpPr>
              <p:spPr>
                <a:xfrm>
                  <a:off x="3255967" y="2989439"/>
                  <a:ext cx="652512" cy="337619"/>
                </a:xfrm>
                <a:custGeom>
                  <a:rect b="b" l="l" r="r" t="t"/>
                  <a:pathLst>
                    <a:path extrusionOk="0" h="10696" w="20672">
                      <a:moveTo>
                        <a:pt x="12427" y="0"/>
                      </a:moveTo>
                      <a:lnTo>
                        <a:pt x="12427" y="15"/>
                      </a:lnTo>
                      <a:lnTo>
                        <a:pt x="12681" y="658"/>
                      </a:lnTo>
                      <a:cubicBezTo>
                        <a:pt x="12576" y="629"/>
                        <a:pt x="11042" y="273"/>
                        <a:pt x="9055" y="273"/>
                      </a:cubicBezTo>
                      <a:cubicBezTo>
                        <a:pt x="7921" y="273"/>
                        <a:pt x="6640" y="389"/>
                        <a:pt x="5392" y="747"/>
                      </a:cubicBezTo>
                      <a:lnTo>
                        <a:pt x="5407" y="762"/>
                      </a:lnTo>
                      <a:lnTo>
                        <a:pt x="5392" y="762"/>
                      </a:lnTo>
                      <a:lnTo>
                        <a:pt x="6109" y="1330"/>
                      </a:lnTo>
                      <a:cubicBezTo>
                        <a:pt x="5870" y="1434"/>
                        <a:pt x="2286" y="2943"/>
                        <a:pt x="0" y="5796"/>
                      </a:cubicBezTo>
                      <a:cubicBezTo>
                        <a:pt x="165" y="5945"/>
                        <a:pt x="1972" y="7588"/>
                        <a:pt x="4466" y="8155"/>
                      </a:cubicBezTo>
                      <a:lnTo>
                        <a:pt x="3689" y="8514"/>
                      </a:lnTo>
                      <a:cubicBezTo>
                        <a:pt x="3689" y="8514"/>
                        <a:pt x="7041" y="10001"/>
                        <a:pt x="10015" y="10001"/>
                      </a:cubicBezTo>
                      <a:cubicBezTo>
                        <a:pt x="10224" y="10001"/>
                        <a:pt x="10431" y="9993"/>
                        <a:pt x="10635" y="9978"/>
                      </a:cubicBezTo>
                      <a:lnTo>
                        <a:pt x="10635" y="9978"/>
                      </a:lnTo>
                      <a:lnTo>
                        <a:pt x="9604" y="10575"/>
                      </a:lnTo>
                      <a:cubicBezTo>
                        <a:pt x="9604" y="10575"/>
                        <a:pt x="10408" y="10695"/>
                        <a:pt x="11654" y="10695"/>
                      </a:cubicBezTo>
                      <a:cubicBezTo>
                        <a:pt x="13921" y="10695"/>
                        <a:pt x="17654" y="10297"/>
                        <a:pt x="20671" y="8051"/>
                      </a:cubicBezTo>
                      <a:lnTo>
                        <a:pt x="20671" y="8036"/>
                      </a:lnTo>
                      <a:lnTo>
                        <a:pt x="20657" y="8021"/>
                      </a:lnTo>
                      <a:lnTo>
                        <a:pt x="20642" y="7991"/>
                      </a:lnTo>
                      <a:lnTo>
                        <a:pt x="20627" y="7946"/>
                      </a:lnTo>
                      <a:lnTo>
                        <a:pt x="20612" y="7901"/>
                      </a:lnTo>
                      <a:lnTo>
                        <a:pt x="20582" y="7857"/>
                      </a:lnTo>
                      <a:lnTo>
                        <a:pt x="20567" y="7797"/>
                      </a:lnTo>
                      <a:lnTo>
                        <a:pt x="20537" y="7722"/>
                      </a:lnTo>
                      <a:lnTo>
                        <a:pt x="20507" y="7648"/>
                      </a:lnTo>
                      <a:lnTo>
                        <a:pt x="20462" y="7573"/>
                      </a:lnTo>
                      <a:lnTo>
                        <a:pt x="20418" y="7483"/>
                      </a:lnTo>
                      <a:lnTo>
                        <a:pt x="20373" y="7394"/>
                      </a:lnTo>
                      <a:lnTo>
                        <a:pt x="20328" y="7304"/>
                      </a:lnTo>
                      <a:cubicBezTo>
                        <a:pt x="20313" y="7274"/>
                        <a:pt x="20298" y="7229"/>
                        <a:pt x="20283" y="7200"/>
                      </a:cubicBezTo>
                      <a:cubicBezTo>
                        <a:pt x="19402" y="5467"/>
                        <a:pt x="17012" y="1613"/>
                        <a:pt x="1242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5" name="Google Shape;1785;p23"/>
                <p:cNvSpPr/>
                <p:nvPr/>
              </p:nvSpPr>
              <p:spPr>
                <a:xfrm>
                  <a:off x="3675560" y="3494669"/>
                  <a:ext cx="490331" cy="341123"/>
                </a:xfrm>
                <a:custGeom>
                  <a:rect b="b" l="l" r="r" t="t"/>
                  <a:pathLst>
                    <a:path extrusionOk="0" h="10807" w="15534">
                      <a:moveTo>
                        <a:pt x="1855" y="1"/>
                      </a:moveTo>
                      <a:cubicBezTo>
                        <a:pt x="1234" y="1"/>
                        <a:pt x="602" y="57"/>
                        <a:pt x="0" y="200"/>
                      </a:cubicBezTo>
                      <a:cubicBezTo>
                        <a:pt x="0" y="200"/>
                        <a:pt x="553" y="2022"/>
                        <a:pt x="2569" y="3874"/>
                      </a:cubicBezTo>
                      <a:lnTo>
                        <a:pt x="1778" y="3874"/>
                      </a:lnTo>
                      <a:cubicBezTo>
                        <a:pt x="1778" y="3874"/>
                        <a:pt x="3898" y="6787"/>
                        <a:pt x="5855" y="8071"/>
                      </a:cubicBezTo>
                      <a:lnTo>
                        <a:pt x="4959" y="7952"/>
                      </a:lnTo>
                      <a:lnTo>
                        <a:pt x="4959" y="7952"/>
                      </a:lnTo>
                      <a:cubicBezTo>
                        <a:pt x="4959" y="7952"/>
                        <a:pt x="7764" y="10807"/>
                        <a:pt x="12135" y="10807"/>
                      </a:cubicBezTo>
                      <a:cubicBezTo>
                        <a:pt x="13101" y="10807"/>
                        <a:pt x="14144" y="10667"/>
                        <a:pt x="15250" y="10326"/>
                      </a:cubicBezTo>
                      <a:cubicBezTo>
                        <a:pt x="15250" y="10326"/>
                        <a:pt x="15533" y="7593"/>
                        <a:pt x="12935" y="3575"/>
                      </a:cubicBezTo>
                      <a:lnTo>
                        <a:pt x="12785" y="4083"/>
                      </a:lnTo>
                      <a:cubicBezTo>
                        <a:pt x="12785" y="4083"/>
                        <a:pt x="9529" y="1096"/>
                        <a:pt x="6004" y="36"/>
                      </a:cubicBezTo>
                      <a:lnTo>
                        <a:pt x="6004" y="36"/>
                      </a:lnTo>
                      <a:lnTo>
                        <a:pt x="6169" y="723"/>
                      </a:lnTo>
                      <a:cubicBezTo>
                        <a:pt x="6169" y="723"/>
                        <a:pt x="4085" y="1"/>
                        <a:pt x="18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6" name="Google Shape;1786;p23"/>
                <p:cNvSpPr/>
                <p:nvPr/>
              </p:nvSpPr>
              <p:spPr>
                <a:xfrm>
                  <a:off x="3688281" y="2611322"/>
                  <a:ext cx="602544" cy="1611456"/>
                </a:xfrm>
                <a:custGeom>
                  <a:rect b="b" l="l" r="r" t="t"/>
                  <a:pathLst>
                    <a:path extrusionOk="0" h="51052" w="19089">
                      <a:moveTo>
                        <a:pt x="120" y="1"/>
                      </a:moveTo>
                      <a:lnTo>
                        <a:pt x="0" y="76"/>
                      </a:lnTo>
                      <a:cubicBezTo>
                        <a:pt x="717" y="972"/>
                        <a:pt x="1375" y="1913"/>
                        <a:pt x="2017" y="2854"/>
                      </a:cubicBezTo>
                      <a:cubicBezTo>
                        <a:pt x="2674" y="3795"/>
                        <a:pt x="3286" y="4780"/>
                        <a:pt x="3869" y="5751"/>
                      </a:cubicBezTo>
                      <a:cubicBezTo>
                        <a:pt x="5064" y="7693"/>
                        <a:pt x="6184" y="9694"/>
                        <a:pt x="7229" y="11740"/>
                      </a:cubicBezTo>
                      <a:cubicBezTo>
                        <a:pt x="9291" y="15818"/>
                        <a:pt x="11098" y="20045"/>
                        <a:pt x="12636" y="24361"/>
                      </a:cubicBezTo>
                      <a:cubicBezTo>
                        <a:pt x="12830" y="24884"/>
                        <a:pt x="13010" y="25437"/>
                        <a:pt x="13204" y="25974"/>
                      </a:cubicBezTo>
                      <a:cubicBezTo>
                        <a:pt x="13398" y="26527"/>
                        <a:pt x="13592" y="27065"/>
                        <a:pt x="13756" y="27602"/>
                      </a:cubicBezTo>
                      <a:lnTo>
                        <a:pt x="14279" y="29245"/>
                      </a:lnTo>
                      <a:lnTo>
                        <a:pt x="14772" y="30888"/>
                      </a:lnTo>
                      <a:lnTo>
                        <a:pt x="15011" y="31710"/>
                      </a:lnTo>
                      <a:lnTo>
                        <a:pt x="15250" y="32531"/>
                      </a:lnTo>
                      <a:lnTo>
                        <a:pt x="15698" y="34189"/>
                      </a:lnTo>
                      <a:lnTo>
                        <a:pt x="16116" y="35847"/>
                      </a:lnTo>
                      <a:lnTo>
                        <a:pt x="16325" y="36683"/>
                      </a:lnTo>
                      <a:lnTo>
                        <a:pt x="16505" y="37520"/>
                      </a:lnTo>
                      <a:cubicBezTo>
                        <a:pt x="17535" y="41986"/>
                        <a:pt x="18342" y="46511"/>
                        <a:pt x="18879" y="51052"/>
                      </a:cubicBezTo>
                      <a:lnTo>
                        <a:pt x="19088" y="51022"/>
                      </a:lnTo>
                      <a:cubicBezTo>
                        <a:pt x="18536" y="46466"/>
                        <a:pt x="17729" y="41941"/>
                        <a:pt x="16684" y="37490"/>
                      </a:cubicBezTo>
                      <a:lnTo>
                        <a:pt x="16505" y="36653"/>
                      </a:lnTo>
                      <a:lnTo>
                        <a:pt x="16295" y="35817"/>
                      </a:lnTo>
                      <a:lnTo>
                        <a:pt x="15862" y="34144"/>
                      </a:lnTo>
                      <a:lnTo>
                        <a:pt x="15414" y="32471"/>
                      </a:lnTo>
                      <a:lnTo>
                        <a:pt x="15175" y="31650"/>
                      </a:lnTo>
                      <a:lnTo>
                        <a:pt x="14936" y="30828"/>
                      </a:lnTo>
                      <a:lnTo>
                        <a:pt x="14443" y="29186"/>
                      </a:lnTo>
                      <a:lnTo>
                        <a:pt x="13921" y="27558"/>
                      </a:lnTo>
                      <a:cubicBezTo>
                        <a:pt x="13741" y="27005"/>
                        <a:pt x="13562" y="26452"/>
                        <a:pt x="13368" y="25915"/>
                      </a:cubicBezTo>
                      <a:cubicBezTo>
                        <a:pt x="13189" y="25377"/>
                        <a:pt x="13010" y="24839"/>
                        <a:pt x="12800" y="24302"/>
                      </a:cubicBezTo>
                      <a:cubicBezTo>
                        <a:pt x="11247" y="19985"/>
                        <a:pt x="9425" y="15758"/>
                        <a:pt x="7349" y="11681"/>
                      </a:cubicBezTo>
                      <a:cubicBezTo>
                        <a:pt x="6303" y="9649"/>
                        <a:pt x="5183" y="7648"/>
                        <a:pt x="3988" y="5676"/>
                      </a:cubicBezTo>
                      <a:cubicBezTo>
                        <a:pt x="3391" y="4706"/>
                        <a:pt x="2779" y="3735"/>
                        <a:pt x="2136" y="2779"/>
                      </a:cubicBezTo>
                      <a:cubicBezTo>
                        <a:pt x="1494" y="1838"/>
                        <a:pt x="822" y="897"/>
                        <a:pt x="1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7" name="Google Shape;1787;p23"/>
                <p:cNvSpPr/>
                <p:nvPr/>
              </p:nvSpPr>
              <p:spPr>
                <a:xfrm>
                  <a:off x="3347884" y="3087985"/>
                  <a:ext cx="723722" cy="239515"/>
                </a:xfrm>
                <a:custGeom>
                  <a:rect b="b" l="l" r="r" t="t"/>
                  <a:pathLst>
                    <a:path extrusionOk="0" fill="none" h="7588" w="22928">
                      <a:moveTo>
                        <a:pt x="22927" y="7587"/>
                      </a:moveTo>
                      <a:cubicBezTo>
                        <a:pt x="22927" y="7587"/>
                        <a:pt x="11785" y="0"/>
                        <a:pt x="1" y="227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8" name="Google Shape;1788;p23"/>
                <p:cNvSpPr/>
                <p:nvPr/>
              </p:nvSpPr>
              <p:spPr>
                <a:xfrm>
                  <a:off x="4023470" y="2831962"/>
                  <a:ext cx="318270" cy="431430"/>
                </a:xfrm>
                <a:custGeom>
                  <a:rect b="b" l="l" r="r" t="t"/>
                  <a:pathLst>
                    <a:path extrusionOk="0" h="13668" w="10083">
                      <a:moveTo>
                        <a:pt x="9933" y="3376"/>
                      </a:moveTo>
                      <a:cubicBezTo>
                        <a:pt x="9933" y="3376"/>
                        <a:pt x="9933" y="3376"/>
                        <a:pt x="9933" y="3376"/>
                      </a:cubicBezTo>
                      <a:lnTo>
                        <a:pt x="9933" y="3376"/>
                      </a:lnTo>
                      <a:lnTo>
                        <a:pt x="9933" y="3376"/>
                      </a:lnTo>
                      <a:close/>
                      <a:moveTo>
                        <a:pt x="9739" y="1"/>
                      </a:moveTo>
                      <a:lnTo>
                        <a:pt x="9739" y="1"/>
                      </a:lnTo>
                      <a:cubicBezTo>
                        <a:pt x="6976" y="270"/>
                        <a:pt x="4526" y="1987"/>
                        <a:pt x="4526" y="1987"/>
                      </a:cubicBezTo>
                      <a:lnTo>
                        <a:pt x="4467" y="1300"/>
                      </a:lnTo>
                      <a:cubicBezTo>
                        <a:pt x="2420" y="3048"/>
                        <a:pt x="1450" y="5751"/>
                        <a:pt x="1450" y="5751"/>
                      </a:cubicBezTo>
                      <a:lnTo>
                        <a:pt x="1151" y="5333"/>
                      </a:lnTo>
                      <a:lnTo>
                        <a:pt x="1151" y="5333"/>
                      </a:lnTo>
                      <a:cubicBezTo>
                        <a:pt x="1" y="9859"/>
                        <a:pt x="2764" y="13667"/>
                        <a:pt x="2764" y="13667"/>
                      </a:cubicBezTo>
                      <a:cubicBezTo>
                        <a:pt x="6811" y="12174"/>
                        <a:pt x="8798" y="7858"/>
                        <a:pt x="8798" y="7857"/>
                      </a:cubicBezTo>
                      <a:lnTo>
                        <a:pt x="8798" y="7857"/>
                      </a:lnTo>
                      <a:lnTo>
                        <a:pt x="8006" y="8260"/>
                      </a:lnTo>
                      <a:cubicBezTo>
                        <a:pt x="9406" y="6444"/>
                        <a:pt x="9915" y="3397"/>
                        <a:pt x="9933" y="3376"/>
                      </a:cubicBezTo>
                      <a:lnTo>
                        <a:pt x="9933" y="3376"/>
                      </a:lnTo>
                      <a:lnTo>
                        <a:pt x="9395" y="3705"/>
                      </a:lnTo>
                      <a:cubicBezTo>
                        <a:pt x="10082" y="1853"/>
                        <a:pt x="9739" y="1"/>
                        <a:pt x="973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9" name="Google Shape;1789;p23"/>
                <p:cNvSpPr/>
                <p:nvPr/>
              </p:nvSpPr>
              <p:spPr>
                <a:xfrm>
                  <a:off x="4090893" y="2884296"/>
                  <a:ext cx="194756" cy="513436"/>
                </a:xfrm>
                <a:custGeom>
                  <a:rect b="b" l="l" r="r" t="t"/>
                  <a:pathLst>
                    <a:path extrusionOk="0" fill="none" h="16266" w="6170">
                      <a:moveTo>
                        <a:pt x="180" y="16266"/>
                      </a:moveTo>
                      <a:cubicBezTo>
                        <a:pt x="180" y="16266"/>
                        <a:pt x="1" y="6334"/>
                        <a:pt x="6169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0" name="Google Shape;1790;p23"/>
                <p:cNvSpPr/>
                <p:nvPr/>
              </p:nvSpPr>
              <p:spPr>
                <a:xfrm>
                  <a:off x="3751443" y="3534914"/>
                  <a:ext cx="495065" cy="419625"/>
                </a:xfrm>
                <a:custGeom>
                  <a:rect b="b" l="l" r="r" t="t"/>
                  <a:pathLst>
                    <a:path extrusionOk="0" fill="none" h="13294" w="15684">
                      <a:moveTo>
                        <a:pt x="1" y="0"/>
                      </a:moveTo>
                      <a:cubicBezTo>
                        <a:pt x="1" y="0"/>
                        <a:pt x="13368" y="6781"/>
                        <a:pt x="15683" y="1329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1" name="Google Shape;1791;p23"/>
                <p:cNvSpPr/>
                <p:nvPr/>
              </p:nvSpPr>
              <p:spPr>
                <a:xfrm>
                  <a:off x="4225265" y="3427404"/>
                  <a:ext cx="260727" cy="608699"/>
                </a:xfrm>
                <a:custGeom>
                  <a:rect b="b" l="l" r="r" t="t"/>
                  <a:pathLst>
                    <a:path extrusionOk="0" fill="none" h="19284" w="8260">
                      <a:moveTo>
                        <a:pt x="8260" y="1"/>
                      </a:moveTo>
                      <a:cubicBezTo>
                        <a:pt x="8260" y="1"/>
                        <a:pt x="0" y="12502"/>
                        <a:pt x="1180" y="1928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2" name="Google Shape;1792;p23"/>
                <p:cNvSpPr/>
                <p:nvPr/>
              </p:nvSpPr>
              <p:spPr>
                <a:xfrm>
                  <a:off x="3786827" y="3358119"/>
                  <a:ext cx="384714" cy="273479"/>
                </a:xfrm>
                <a:custGeom>
                  <a:rect b="b" l="l" r="r" t="t"/>
                  <a:pathLst>
                    <a:path extrusionOk="0" fill="none" h="8664" w="12188">
                      <a:moveTo>
                        <a:pt x="12188" y="866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3" name="Google Shape;1793;p23"/>
                <p:cNvSpPr/>
                <p:nvPr/>
              </p:nvSpPr>
              <p:spPr>
                <a:xfrm>
                  <a:off x="3934835" y="3380751"/>
                  <a:ext cx="22664" cy="98546"/>
                </a:xfrm>
                <a:custGeom>
                  <a:rect b="b" l="l" r="r" t="t"/>
                  <a:pathLst>
                    <a:path extrusionOk="0" fill="none" h="3122" w="718">
                      <a:moveTo>
                        <a:pt x="1" y="0"/>
                      </a:moveTo>
                      <a:lnTo>
                        <a:pt x="718" y="312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4" name="Google Shape;1794;p23"/>
                <p:cNvSpPr/>
                <p:nvPr/>
              </p:nvSpPr>
              <p:spPr>
                <a:xfrm>
                  <a:off x="4149824" y="3259099"/>
                  <a:ext cx="148545" cy="298479"/>
                </a:xfrm>
                <a:custGeom>
                  <a:rect b="b" l="l" r="r" t="t"/>
                  <a:pathLst>
                    <a:path extrusionOk="0" fill="none" h="9456" w="4706">
                      <a:moveTo>
                        <a:pt x="1" y="9455"/>
                      </a:moveTo>
                      <a:cubicBezTo>
                        <a:pt x="1" y="9455"/>
                        <a:pt x="2286" y="2420"/>
                        <a:pt x="4705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5" name="Google Shape;1795;p23"/>
                <p:cNvSpPr/>
                <p:nvPr/>
              </p:nvSpPr>
              <p:spPr>
                <a:xfrm>
                  <a:off x="4182841" y="3523582"/>
                  <a:ext cx="68370" cy="149965"/>
                </a:xfrm>
                <a:custGeom>
                  <a:rect b="b" l="l" r="r" t="t"/>
                  <a:pathLst>
                    <a:path extrusionOk="0" fill="none" h="4751" w="2166">
                      <a:moveTo>
                        <a:pt x="0" y="4750"/>
                      </a:moveTo>
                      <a:lnTo>
                        <a:pt x="216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6" name="Google Shape;1796;p23"/>
                <p:cNvSpPr/>
                <p:nvPr/>
              </p:nvSpPr>
              <p:spPr>
                <a:xfrm>
                  <a:off x="4212071" y="3533494"/>
                  <a:ext cx="11805" cy="50472"/>
                </a:xfrm>
                <a:custGeom>
                  <a:rect b="b" l="l" r="r" t="t"/>
                  <a:pathLst>
                    <a:path extrusionOk="0" fill="none" h="1599" w="374">
                      <a:moveTo>
                        <a:pt x="0" y="0"/>
                      </a:moveTo>
                      <a:lnTo>
                        <a:pt x="374" y="159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7" name="Google Shape;1797;p23"/>
                <p:cNvSpPr/>
                <p:nvPr/>
              </p:nvSpPr>
              <p:spPr>
                <a:xfrm>
                  <a:off x="3668963" y="3201588"/>
                  <a:ext cx="138160" cy="48137"/>
                </a:xfrm>
                <a:custGeom>
                  <a:rect b="b" l="l" r="r" t="t"/>
                  <a:pathLst>
                    <a:path extrusionOk="0" fill="none" h="1525" w="4377">
                      <a:moveTo>
                        <a:pt x="4376" y="1"/>
                      </a:moveTo>
                      <a:lnTo>
                        <a:pt x="0" y="152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23"/>
                <p:cNvSpPr/>
                <p:nvPr/>
              </p:nvSpPr>
              <p:spPr>
                <a:xfrm>
                  <a:off x="4101751" y="3068636"/>
                  <a:ext cx="28314" cy="98577"/>
                </a:xfrm>
                <a:custGeom>
                  <a:rect b="b" l="l" r="r" t="t"/>
                  <a:pathLst>
                    <a:path extrusionOk="0" fill="none" h="3123" w="897">
                      <a:moveTo>
                        <a:pt x="896" y="312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9" name="Google Shape;1799;p23"/>
                <p:cNvSpPr/>
                <p:nvPr/>
              </p:nvSpPr>
              <p:spPr>
                <a:xfrm>
                  <a:off x="4178580" y="3003107"/>
                  <a:ext cx="91033" cy="35384"/>
                </a:xfrm>
                <a:custGeom>
                  <a:rect b="b" l="l" r="r" t="t"/>
                  <a:pathLst>
                    <a:path extrusionOk="0" fill="none" h="1121" w="2884">
                      <a:moveTo>
                        <a:pt x="2883" y="1"/>
                      </a:moveTo>
                      <a:lnTo>
                        <a:pt x="1" y="112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0" name="Google Shape;1800;p23"/>
                <p:cNvSpPr/>
                <p:nvPr/>
              </p:nvSpPr>
              <p:spPr>
                <a:xfrm>
                  <a:off x="4309638" y="3719727"/>
                  <a:ext cx="96210" cy="48105"/>
                </a:xfrm>
                <a:custGeom>
                  <a:rect b="b" l="l" r="r" t="t"/>
                  <a:pathLst>
                    <a:path extrusionOk="0" fill="none" h="1524" w="3048">
                      <a:moveTo>
                        <a:pt x="3048" y="0"/>
                      </a:moveTo>
                      <a:lnTo>
                        <a:pt x="1" y="152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1" name="Google Shape;1801;p23"/>
                <p:cNvSpPr/>
                <p:nvPr/>
              </p:nvSpPr>
              <p:spPr>
                <a:xfrm>
                  <a:off x="4368570" y="3540091"/>
                  <a:ext cx="14173" cy="66034"/>
                </a:xfrm>
                <a:custGeom>
                  <a:rect b="b" l="l" r="r" t="t"/>
                  <a:pathLst>
                    <a:path extrusionOk="0" fill="none" h="2092" w="449">
                      <a:moveTo>
                        <a:pt x="1" y="1"/>
                      </a:moveTo>
                      <a:lnTo>
                        <a:pt x="449" y="209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2" name="Google Shape;1802;p23"/>
                <p:cNvSpPr/>
                <p:nvPr/>
              </p:nvSpPr>
              <p:spPr>
                <a:xfrm>
                  <a:off x="3969746" y="3756500"/>
                  <a:ext cx="130616" cy="10385"/>
                </a:xfrm>
                <a:custGeom>
                  <a:rect b="b" l="l" r="r" t="t"/>
                  <a:pathLst>
                    <a:path extrusionOk="0" fill="none" h="329" w="4138">
                      <a:moveTo>
                        <a:pt x="4137" y="3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p23"/>
                <p:cNvSpPr/>
                <p:nvPr/>
              </p:nvSpPr>
              <p:spPr>
                <a:xfrm>
                  <a:off x="3956994" y="3585355"/>
                  <a:ext cx="19854" cy="86299"/>
                </a:xfrm>
                <a:custGeom>
                  <a:rect b="b" l="l" r="r" t="t"/>
                  <a:pathLst>
                    <a:path extrusionOk="0" fill="none" h="2734" w="629">
                      <a:moveTo>
                        <a:pt x="1" y="0"/>
                      </a:moveTo>
                      <a:lnTo>
                        <a:pt x="628" y="273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23"/>
                <p:cNvSpPr/>
                <p:nvPr/>
              </p:nvSpPr>
              <p:spPr>
                <a:xfrm>
                  <a:off x="3783513" y="2922490"/>
                  <a:ext cx="124966" cy="38225"/>
                </a:xfrm>
                <a:custGeom>
                  <a:rect b="b" l="l" r="r" t="t"/>
                  <a:pathLst>
                    <a:path extrusionOk="0" fill="none" h="1211" w="3959">
                      <a:moveTo>
                        <a:pt x="3958" y="121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5" name="Google Shape;1805;p23"/>
                <p:cNvSpPr/>
                <p:nvPr/>
              </p:nvSpPr>
              <p:spPr>
                <a:xfrm>
                  <a:off x="3824042" y="2697621"/>
                  <a:ext cx="32102" cy="111740"/>
                </a:xfrm>
                <a:custGeom>
                  <a:rect b="b" l="l" r="r" t="t"/>
                  <a:pathLst>
                    <a:path extrusionOk="0" fill="none" h="3540" w="1017">
                      <a:moveTo>
                        <a:pt x="1017" y="0"/>
                      </a:moveTo>
                      <a:lnTo>
                        <a:pt x="1" y="354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06" name="Google Shape;1806;p23"/>
              <p:cNvSpPr/>
              <p:nvPr/>
            </p:nvSpPr>
            <p:spPr>
              <a:xfrm rot="10800000">
                <a:off x="233174" y="3446787"/>
                <a:ext cx="215061" cy="165143"/>
              </a:xfrm>
              <a:custGeom>
                <a:rect b="b" l="l" r="r" t="t"/>
                <a:pathLst>
                  <a:path extrusionOk="0" fill="none" h="4347" w="5661">
                    <a:moveTo>
                      <a:pt x="5661" y="4347"/>
                    </a:moveTo>
                    <a:cubicBezTo>
                      <a:pt x="5661" y="4347"/>
                      <a:pt x="1150" y="762"/>
                      <a:pt x="702" y="1"/>
                    </a:cubicBezTo>
                    <a:moveTo>
                      <a:pt x="0" y="2181"/>
                    </a:moveTo>
                    <a:lnTo>
                      <a:pt x="3017" y="218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07" name="Google Shape;180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_1_1_1_1_1_1"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24"/>
          <p:cNvSpPr txBox="1"/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10" name="Google Shape;1810;p24"/>
          <p:cNvSpPr txBox="1"/>
          <p:nvPr>
            <p:ph idx="1" type="body"/>
          </p:nvPr>
        </p:nvSpPr>
        <p:spPr>
          <a:xfrm>
            <a:off x="713275" y="1152475"/>
            <a:ext cx="77175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811" name="Google Shape;1811;p24"/>
          <p:cNvGrpSpPr/>
          <p:nvPr/>
        </p:nvGrpSpPr>
        <p:grpSpPr>
          <a:xfrm>
            <a:off x="-690073" y="-593857"/>
            <a:ext cx="10041215" cy="5928380"/>
            <a:chOff x="-690073" y="-593857"/>
            <a:chExt cx="10041215" cy="5928380"/>
          </a:xfrm>
        </p:grpSpPr>
        <p:grpSp>
          <p:nvGrpSpPr>
            <p:cNvPr id="1812" name="Google Shape;1812;p24"/>
            <p:cNvGrpSpPr/>
            <p:nvPr/>
          </p:nvGrpSpPr>
          <p:grpSpPr>
            <a:xfrm>
              <a:off x="7759795" y="3090475"/>
              <a:ext cx="1591346" cy="2244047"/>
              <a:chOff x="7759795" y="3090475"/>
              <a:chExt cx="1591346" cy="2244047"/>
            </a:xfrm>
          </p:grpSpPr>
          <p:grpSp>
            <p:nvGrpSpPr>
              <p:cNvPr id="1813" name="Google Shape;1813;p24"/>
              <p:cNvGrpSpPr/>
              <p:nvPr/>
            </p:nvGrpSpPr>
            <p:grpSpPr>
              <a:xfrm rot="549912">
                <a:off x="8678521" y="3331715"/>
                <a:ext cx="592675" cy="513925"/>
                <a:chOff x="6855700" y="5304375"/>
                <a:chExt cx="168425" cy="146050"/>
              </a:xfrm>
            </p:grpSpPr>
            <p:sp>
              <p:nvSpPr>
                <p:cNvPr id="1814" name="Google Shape;1814;p24"/>
                <p:cNvSpPr/>
                <p:nvPr/>
              </p:nvSpPr>
              <p:spPr>
                <a:xfrm>
                  <a:off x="6933725" y="5304375"/>
                  <a:ext cx="90400" cy="127375"/>
                </a:xfrm>
                <a:custGeom>
                  <a:rect b="b" l="l" r="r" t="t"/>
                  <a:pathLst>
                    <a:path extrusionOk="0" h="5095" w="3616">
                      <a:moveTo>
                        <a:pt x="703" y="1539"/>
                      </a:moveTo>
                      <a:cubicBezTo>
                        <a:pt x="762" y="1539"/>
                        <a:pt x="852" y="1599"/>
                        <a:pt x="852" y="1689"/>
                      </a:cubicBezTo>
                      <a:lnTo>
                        <a:pt x="852" y="1883"/>
                      </a:lnTo>
                      <a:cubicBezTo>
                        <a:pt x="852" y="1980"/>
                        <a:pt x="777" y="2029"/>
                        <a:pt x="703" y="2029"/>
                      </a:cubicBezTo>
                      <a:cubicBezTo>
                        <a:pt x="628" y="2029"/>
                        <a:pt x="553" y="1980"/>
                        <a:pt x="553" y="1883"/>
                      </a:cubicBezTo>
                      <a:lnTo>
                        <a:pt x="553" y="1689"/>
                      </a:lnTo>
                      <a:cubicBezTo>
                        <a:pt x="568" y="1599"/>
                        <a:pt x="613" y="1539"/>
                        <a:pt x="703" y="1539"/>
                      </a:cubicBezTo>
                      <a:close/>
                      <a:moveTo>
                        <a:pt x="2071" y="2155"/>
                      </a:moveTo>
                      <a:cubicBezTo>
                        <a:pt x="2144" y="2155"/>
                        <a:pt x="2219" y="2204"/>
                        <a:pt x="2226" y="2301"/>
                      </a:cubicBezTo>
                      <a:cubicBezTo>
                        <a:pt x="2226" y="2376"/>
                        <a:pt x="2226" y="2436"/>
                        <a:pt x="2241" y="2495"/>
                      </a:cubicBezTo>
                      <a:cubicBezTo>
                        <a:pt x="2241" y="2570"/>
                        <a:pt x="2151" y="2645"/>
                        <a:pt x="2092" y="2645"/>
                      </a:cubicBezTo>
                      <a:cubicBezTo>
                        <a:pt x="2002" y="2645"/>
                        <a:pt x="1942" y="2570"/>
                        <a:pt x="1927" y="2495"/>
                      </a:cubicBezTo>
                      <a:cubicBezTo>
                        <a:pt x="1927" y="2421"/>
                        <a:pt x="1927" y="2376"/>
                        <a:pt x="1927" y="2301"/>
                      </a:cubicBezTo>
                      <a:cubicBezTo>
                        <a:pt x="1927" y="2204"/>
                        <a:pt x="1998" y="2155"/>
                        <a:pt x="2071" y="2155"/>
                      </a:cubicBezTo>
                      <a:close/>
                      <a:moveTo>
                        <a:pt x="538" y="1"/>
                      </a:moveTo>
                      <a:lnTo>
                        <a:pt x="538" y="1"/>
                      </a:lnTo>
                      <a:cubicBezTo>
                        <a:pt x="538" y="1"/>
                        <a:pt x="1" y="1988"/>
                        <a:pt x="807" y="3526"/>
                      </a:cubicBezTo>
                      <a:cubicBezTo>
                        <a:pt x="852" y="3496"/>
                        <a:pt x="912" y="3466"/>
                        <a:pt x="986" y="3466"/>
                      </a:cubicBezTo>
                      <a:cubicBezTo>
                        <a:pt x="1315" y="3466"/>
                        <a:pt x="1375" y="3899"/>
                        <a:pt x="1151" y="4049"/>
                      </a:cubicBezTo>
                      <a:cubicBezTo>
                        <a:pt x="1524" y="4497"/>
                        <a:pt x="2077" y="4885"/>
                        <a:pt x="2853" y="5094"/>
                      </a:cubicBezTo>
                      <a:cubicBezTo>
                        <a:pt x="2853" y="5079"/>
                        <a:pt x="3615" y="3123"/>
                        <a:pt x="2271" y="1375"/>
                      </a:cubicBezTo>
                      <a:cubicBezTo>
                        <a:pt x="2226" y="1420"/>
                        <a:pt x="2151" y="1465"/>
                        <a:pt x="2077" y="1465"/>
                      </a:cubicBezTo>
                      <a:cubicBezTo>
                        <a:pt x="1748" y="1465"/>
                        <a:pt x="1703" y="1091"/>
                        <a:pt x="1868" y="927"/>
                      </a:cubicBezTo>
                      <a:cubicBezTo>
                        <a:pt x="1524" y="598"/>
                        <a:pt x="1076" y="270"/>
                        <a:pt x="53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24"/>
                <p:cNvSpPr/>
                <p:nvPr/>
              </p:nvSpPr>
              <p:spPr>
                <a:xfrm>
                  <a:off x="6855700" y="5397900"/>
                  <a:ext cx="118375" cy="52525"/>
                </a:xfrm>
                <a:custGeom>
                  <a:rect b="b" l="l" r="r" t="t"/>
                  <a:pathLst>
                    <a:path extrusionOk="0" h="2101" w="4735">
                      <a:moveTo>
                        <a:pt x="2267" y="212"/>
                      </a:moveTo>
                      <a:cubicBezTo>
                        <a:pt x="2317" y="212"/>
                        <a:pt x="2364" y="242"/>
                        <a:pt x="2405" y="293"/>
                      </a:cubicBezTo>
                      <a:cubicBezTo>
                        <a:pt x="2435" y="323"/>
                        <a:pt x="2494" y="367"/>
                        <a:pt x="2524" y="412"/>
                      </a:cubicBezTo>
                      <a:cubicBezTo>
                        <a:pt x="2628" y="528"/>
                        <a:pt x="2526" y="679"/>
                        <a:pt x="2413" y="679"/>
                      </a:cubicBezTo>
                      <a:cubicBezTo>
                        <a:pt x="2380" y="679"/>
                        <a:pt x="2346" y="667"/>
                        <a:pt x="2315" y="636"/>
                      </a:cubicBezTo>
                      <a:cubicBezTo>
                        <a:pt x="2255" y="576"/>
                        <a:pt x="2181" y="502"/>
                        <a:pt x="2151" y="442"/>
                      </a:cubicBezTo>
                      <a:cubicBezTo>
                        <a:pt x="2106" y="367"/>
                        <a:pt x="2136" y="278"/>
                        <a:pt x="2196" y="233"/>
                      </a:cubicBezTo>
                      <a:cubicBezTo>
                        <a:pt x="2220" y="219"/>
                        <a:pt x="2244" y="212"/>
                        <a:pt x="2267" y="212"/>
                      </a:cubicBezTo>
                      <a:close/>
                      <a:moveTo>
                        <a:pt x="2069" y="1"/>
                      </a:moveTo>
                      <a:cubicBezTo>
                        <a:pt x="1464" y="1"/>
                        <a:pt x="769" y="175"/>
                        <a:pt x="0" y="651"/>
                      </a:cubicBezTo>
                      <a:cubicBezTo>
                        <a:pt x="0" y="651"/>
                        <a:pt x="1061" y="1712"/>
                        <a:pt x="2345" y="2010"/>
                      </a:cubicBezTo>
                      <a:cubicBezTo>
                        <a:pt x="2360" y="1876"/>
                        <a:pt x="2465" y="1771"/>
                        <a:pt x="2629" y="1771"/>
                      </a:cubicBezTo>
                      <a:cubicBezTo>
                        <a:pt x="2838" y="1771"/>
                        <a:pt x="2928" y="1936"/>
                        <a:pt x="2928" y="2100"/>
                      </a:cubicBezTo>
                      <a:cubicBezTo>
                        <a:pt x="2949" y="2100"/>
                        <a:pt x="2970" y="2101"/>
                        <a:pt x="2991" y="2101"/>
                      </a:cubicBezTo>
                      <a:cubicBezTo>
                        <a:pt x="3570" y="2101"/>
                        <a:pt x="4187" y="1900"/>
                        <a:pt x="4735" y="1338"/>
                      </a:cubicBezTo>
                      <a:cubicBezTo>
                        <a:pt x="4735" y="1338"/>
                        <a:pt x="3744" y="1"/>
                        <a:pt x="20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24"/>
                <p:cNvSpPr/>
                <p:nvPr/>
              </p:nvSpPr>
              <p:spPr>
                <a:xfrm>
                  <a:off x="6881450" y="5340975"/>
                  <a:ext cx="135575" cy="109050"/>
                </a:xfrm>
                <a:custGeom>
                  <a:rect b="b" l="l" r="r" t="t"/>
                  <a:pathLst>
                    <a:path extrusionOk="0" fill="none" h="4362" w="5423">
                      <a:moveTo>
                        <a:pt x="1" y="3033"/>
                      </a:moveTo>
                      <a:cubicBezTo>
                        <a:pt x="1" y="3033"/>
                        <a:pt x="4840" y="3854"/>
                        <a:pt x="5169" y="3839"/>
                      </a:cubicBezTo>
                      <a:moveTo>
                        <a:pt x="5422" y="4362"/>
                      </a:moveTo>
                      <a:cubicBezTo>
                        <a:pt x="5422" y="4362"/>
                        <a:pt x="3570" y="1196"/>
                        <a:pt x="3197" y="1"/>
                      </a:cubicBezTo>
                      <a:moveTo>
                        <a:pt x="2883" y="942"/>
                      </a:moveTo>
                      <a:lnTo>
                        <a:pt x="3779" y="1315"/>
                      </a:lnTo>
                      <a:moveTo>
                        <a:pt x="4556" y="1166"/>
                      </a:moveTo>
                      <a:lnTo>
                        <a:pt x="4467" y="2644"/>
                      </a:lnTo>
                      <a:moveTo>
                        <a:pt x="1106" y="3212"/>
                      </a:moveTo>
                      <a:lnTo>
                        <a:pt x="494" y="3436"/>
                      </a:lnTo>
                      <a:moveTo>
                        <a:pt x="1898" y="2988"/>
                      </a:moveTo>
                      <a:lnTo>
                        <a:pt x="2211" y="3033"/>
                      </a:lnTo>
                      <a:moveTo>
                        <a:pt x="2092" y="2809"/>
                      </a:moveTo>
                      <a:lnTo>
                        <a:pt x="2465" y="345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17" name="Google Shape;1817;p24"/>
              <p:cNvGrpSpPr/>
              <p:nvPr/>
            </p:nvGrpSpPr>
            <p:grpSpPr>
              <a:xfrm>
                <a:off x="8596326" y="3921731"/>
                <a:ext cx="286312" cy="174621"/>
                <a:chOff x="7871651" y="404306"/>
                <a:chExt cx="286312" cy="174621"/>
              </a:xfrm>
            </p:grpSpPr>
            <p:sp>
              <p:nvSpPr>
                <p:cNvPr id="1818" name="Google Shape;1818;p24"/>
                <p:cNvSpPr/>
                <p:nvPr/>
              </p:nvSpPr>
              <p:spPr>
                <a:xfrm>
                  <a:off x="7995249" y="404306"/>
                  <a:ext cx="162715" cy="174621"/>
                </a:xfrm>
                <a:custGeom>
                  <a:rect b="b" l="l" r="r" t="t"/>
                  <a:pathLst>
                    <a:path extrusionOk="0" h="1540" w="1435">
                      <a:moveTo>
                        <a:pt x="210" y="1"/>
                      </a:moveTo>
                      <a:lnTo>
                        <a:pt x="210" y="1"/>
                      </a:lnTo>
                      <a:cubicBezTo>
                        <a:pt x="1" y="1315"/>
                        <a:pt x="1046" y="1539"/>
                        <a:pt x="1046" y="1539"/>
                      </a:cubicBezTo>
                      <a:cubicBezTo>
                        <a:pt x="1434" y="509"/>
                        <a:pt x="210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24"/>
                <p:cNvSpPr/>
                <p:nvPr/>
              </p:nvSpPr>
              <p:spPr>
                <a:xfrm>
                  <a:off x="7871651" y="412810"/>
                  <a:ext cx="123708" cy="132213"/>
                </a:xfrm>
                <a:custGeom>
                  <a:rect b="b" l="l" r="r" t="t"/>
                  <a:pathLst>
                    <a:path extrusionOk="0" h="1166" w="1091">
                      <a:moveTo>
                        <a:pt x="1031" y="1"/>
                      </a:moveTo>
                      <a:cubicBezTo>
                        <a:pt x="0" y="314"/>
                        <a:pt x="194" y="1166"/>
                        <a:pt x="194" y="1166"/>
                      </a:cubicBezTo>
                      <a:cubicBezTo>
                        <a:pt x="1090" y="1076"/>
                        <a:pt x="1031" y="1"/>
                        <a:pt x="10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20" name="Google Shape;1820;p24"/>
              <p:cNvGrpSpPr/>
              <p:nvPr/>
            </p:nvGrpSpPr>
            <p:grpSpPr>
              <a:xfrm rot="797914">
                <a:off x="8410452" y="4177135"/>
                <a:ext cx="827968" cy="1076595"/>
                <a:chOff x="7054700" y="8340850"/>
                <a:chExt cx="411525" cy="535100"/>
              </a:xfrm>
            </p:grpSpPr>
            <p:sp>
              <p:nvSpPr>
                <p:cNvPr id="1821" name="Google Shape;1821;p24"/>
                <p:cNvSpPr/>
                <p:nvPr/>
              </p:nvSpPr>
              <p:spPr>
                <a:xfrm>
                  <a:off x="7224975" y="8340850"/>
                  <a:ext cx="101600" cy="243850"/>
                </a:xfrm>
                <a:custGeom>
                  <a:rect b="b" l="l" r="r" t="t"/>
                  <a:pathLst>
                    <a:path extrusionOk="0" fill="none" h="9754" w="4064">
                      <a:moveTo>
                        <a:pt x="1" y="9753"/>
                      </a:moveTo>
                      <a:cubicBezTo>
                        <a:pt x="1" y="9753"/>
                        <a:pt x="3107" y="3690"/>
                        <a:pt x="4063" y="0"/>
                      </a:cubicBezTo>
                      <a:moveTo>
                        <a:pt x="3555" y="9753"/>
                      </a:moveTo>
                      <a:cubicBezTo>
                        <a:pt x="3555" y="9753"/>
                        <a:pt x="2465" y="7050"/>
                        <a:pt x="2420" y="4496"/>
                      </a:cubicBezTo>
                    </a:path>
                  </a:pathLst>
                </a:custGeom>
                <a:noFill/>
                <a:ln cap="flat" cmpd="sng" w="1567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24"/>
                <p:cNvSpPr/>
                <p:nvPr/>
              </p:nvSpPr>
              <p:spPr>
                <a:xfrm>
                  <a:off x="7054700" y="8573950"/>
                  <a:ext cx="252825" cy="194075"/>
                </a:xfrm>
                <a:custGeom>
                  <a:rect b="b" l="l" r="r" t="t"/>
                  <a:pathLst>
                    <a:path extrusionOk="0" h="7763" w="10113">
                      <a:moveTo>
                        <a:pt x="6465" y="0"/>
                      </a:moveTo>
                      <a:cubicBezTo>
                        <a:pt x="6295" y="0"/>
                        <a:pt x="6122" y="87"/>
                        <a:pt x="6020" y="250"/>
                      </a:cubicBezTo>
                      <a:cubicBezTo>
                        <a:pt x="5632" y="848"/>
                        <a:pt x="5497" y="1490"/>
                        <a:pt x="5452" y="1998"/>
                      </a:cubicBezTo>
                      <a:cubicBezTo>
                        <a:pt x="5044" y="1913"/>
                        <a:pt x="4502" y="1830"/>
                        <a:pt x="3931" y="1830"/>
                      </a:cubicBezTo>
                      <a:cubicBezTo>
                        <a:pt x="2791" y="1830"/>
                        <a:pt x="1539" y="2162"/>
                        <a:pt x="1031" y="3476"/>
                      </a:cubicBezTo>
                      <a:cubicBezTo>
                        <a:pt x="1" y="6135"/>
                        <a:pt x="4497" y="7106"/>
                        <a:pt x="4497" y="7106"/>
                      </a:cubicBezTo>
                      <a:cubicBezTo>
                        <a:pt x="4497" y="7106"/>
                        <a:pt x="5916" y="7762"/>
                        <a:pt x="7253" y="7762"/>
                      </a:cubicBezTo>
                      <a:cubicBezTo>
                        <a:pt x="8206" y="7762"/>
                        <a:pt x="9117" y="7428"/>
                        <a:pt x="9440" y="6284"/>
                      </a:cubicBezTo>
                      <a:cubicBezTo>
                        <a:pt x="10112" y="4014"/>
                        <a:pt x="7379" y="2670"/>
                        <a:pt x="6453" y="2296"/>
                      </a:cubicBezTo>
                      <a:cubicBezTo>
                        <a:pt x="6722" y="1848"/>
                        <a:pt x="7080" y="1490"/>
                        <a:pt x="7379" y="1236"/>
                      </a:cubicBezTo>
                      <a:cubicBezTo>
                        <a:pt x="7678" y="982"/>
                        <a:pt x="7603" y="519"/>
                        <a:pt x="7275" y="355"/>
                      </a:cubicBezTo>
                      <a:lnTo>
                        <a:pt x="6692" y="56"/>
                      </a:lnTo>
                      <a:cubicBezTo>
                        <a:pt x="6622" y="18"/>
                        <a:pt x="6543" y="0"/>
                        <a:pt x="64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3" name="Google Shape;1823;p24"/>
                <p:cNvSpPr/>
                <p:nvPr/>
              </p:nvSpPr>
              <p:spPr>
                <a:xfrm>
                  <a:off x="7065175" y="8679500"/>
                  <a:ext cx="190450" cy="186150"/>
                </a:xfrm>
                <a:custGeom>
                  <a:rect b="b" l="l" r="r" t="t"/>
                  <a:pathLst>
                    <a:path extrusionOk="0" h="7446" w="7618">
                      <a:moveTo>
                        <a:pt x="2208" y="0"/>
                      </a:moveTo>
                      <a:cubicBezTo>
                        <a:pt x="1980" y="0"/>
                        <a:pt x="1759" y="147"/>
                        <a:pt x="1688" y="389"/>
                      </a:cubicBezTo>
                      <a:lnTo>
                        <a:pt x="538" y="3840"/>
                      </a:lnTo>
                      <a:cubicBezTo>
                        <a:pt x="0" y="5438"/>
                        <a:pt x="1673" y="7021"/>
                        <a:pt x="2599" y="7335"/>
                      </a:cubicBezTo>
                      <a:cubicBezTo>
                        <a:pt x="2659" y="7365"/>
                        <a:pt x="2733" y="7379"/>
                        <a:pt x="2793" y="7379"/>
                      </a:cubicBezTo>
                      <a:cubicBezTo>
                        <a:pt x="2986" y="7422"/>
                        <a:pt x="3215" y="7445"/>
                        <a:pt x="3464" y="7445"/>
                      </a:cubicBezTo>
                      <a:cubicBezTo>
                        <a:pt x="4179" y="7445"/>
                        <a:pt x="5055" y="7251"/>
                        <a:pt x="5676" y="6752"/>
                      </a:cubicBezTo>
                      <a:lnTo>
                        <a:pt x="5691" y="6737"/>
                      </a:lnTo>
                      <a:lnTo>
                        <a:pt x="5706" y="6737"/>
                      </a:lnTo>
                      <a:lnTo>
                        <a:pt x="5721" y="6722"/>
                      </a:lnTo>
                      <a:lnTo>
                        <a:pt x="5735" y="6707"/>
                      </a:lnTo>
                      <a:lnTo>
                        <a:pt x="5750" y="6692"/>
                      </a:lnTo>
                      <a:lnTo>
                        <a:pt x="5765" y="6677"/>
                      </a:lnTo>
                      <a:lnTo>
                        <a:pt x="5780" y="6677"/>
                      </a:lnTo>
                      <a:lnTo>
                        <a:pt x="5795" y="6663"/>
                      </a:lnTo>
                      <a:lnTo>
                        <a:pt x="5795" y="6648"/>
                      </a:lnTo>
                      <a:lnTo>
                        <a:pt x="5810" y="6633"/>
                      </a:lnTo>
                      <a:lnTo>
                        <a:pt x="5825" y="6618"/>
                      </a:lnTo>
                      <a:lnTo>
                        <a:pt x="5840" y="6603"/>
                      </a:lnTo>
                      <a:lnTo>
                        <a:pt x="5855" y="6603"/>
                      </a:lnTo>
                      <a:cubicBezTo>
                        <a:pt x="6079" y="6379"/>
                        <a:pt x="6258" y="6110"/>
                        <a:pt x="6378" y="5811"/>
                      </a:cubicBezTo>
                      <a:lnTo>
                        <a:pt x="7528" y="2361"/>
                      </a:lnTo>
                      <a:cubicBezTo>
                        <a:pt x="7617" y="2122"/>
                        <a:pt x="7513" y="1853"/>
                        <a:pt x="7304" y="1704"/>
                      </a:cubicBezTo>
                      <a:cubicBezTo>
                        <a:pt x="7289" y="1674"/>
                        <a:pt x="7244" y="1659"/>
                        <a:pt x="7214" y="1644"/>
                      </a:cubicBezTo>
                      <a:cubicBezTo>
                        <a:pt x="6004" y="808"/>
                        <a:pt x="4615" y="285"/>
                        <a:pt x="3181" y="91"/>
                      </a:cubicBezTo>
                      <a:cubicBezTo>
                        <a:pt x="2868" y="46"/>
                        <a:pt x="2569" y="16"/>
                        <a:pt x="2241" y="1"/>
                      </a:cubicBezTo>
                      <a:cubicBezTo>
                        <a:pt x="2230" y="0"/>
                        <a:pt x="2219" y="0"/>
                        <a:pt x="22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4" name="Google Shape;1824;p24"/>
                <p:cNvSpPr/>
                <p:nvPr/>
              </p:nvSpPr>
              <p:spPr>
                <a:xfrm>
                  <a:off x="7064800" y="8679875"/>
                  <a:ext cx="79550" cy="184500"/>
                </a:xfrm>
                <a:custGeom>
                  <a:rect b="b" l="l" r="r" t="t"/>
                  <a:pathLst>
                    <a:path extrusionOk="0" h="7380" w="3182">
                      <a:moveTo>
                        <a:pt x="2223" y="0"/>
                      </a:moveTo>
                      <a:cubicBezTo>
                        <a:pt x="1982" y="0"/>
                        <a:pt x="1759" y="161"/>
                        <a:pt x="1688" y="389"/>
                      </a:cubicBezTo>
                      <a:lnTo>
                        <a:pt x="538" y="3825"/>
                      </a:lnTo>
                      <a:cubicBezTo>
                        <a:pt x="0" y="5438"/>
                        <a:pt x="1688" y="7021"/>
                        <a:pt x="2599" y="7335"/>
                      </a:cubicBezTo>
                      <a:cubicBezTo>
                        <a:pt x="2659" y="7364"/>
                        <a:pt x="2733" y="7364"/>
                        <a:pt x="2793" y="7379"/>
                      </a:cubicBezTo>
                      <a:cubicBezTo>
                        <a:pt x="1688" y="4616"/>
                        <a:pt x="2554" y="1629"/>
                        <a:pt x="3182" y="91"/>
                      </a:cubicBezTo>
                      <a:cubicBezTo>
                        <a:pt x="2868" y="46"/>
                        <a:pt x="2569" y="16"/>
                        <a:pt x="2256" y="1"/>
                      </a:cubicBezTo>
                      <a:cubicBezTo>
                        <a:pt x="2245" y="0"/>
                        <a:pt x="2234" y="0"/>
                        <a:pt x="222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5" name="Google Shape;1825;p24"/>
                <p:cNvSpPr/>
                <p:nvPr/>
              </p:nvSpPr>
              <p:spPr>
                <a:xfrm>
                  <a:off x="7220125" y="8580850"/>
                  <a:ext cx="246100" cy="190825"/>
                </a:xfrm>
                <a:custGeom>
                  <a:rect b="b" l="l" r="r" t="t"/>
                  <a:pathLst>
                    <a:path extrusionOk="0" h="7633" w="9844">
                      <a:moveTo>
                        <a:pt x="4066" y="0"/>
                      </a:moveTo>
                      <a:cubicBezTo>
                        <a:pt x="4046" y="0"/>
                        <a:pt x="4025" y="2"/>
                        <a:pt x="4003" y="4"/>
                      </a:cubicBezTo>
                      <a:lnTo>
                        <a:pt x="3361" y="49"/>
                      </a:lnTo>
                      <a:cubicBezTo>
                        <a:pt x="3092" y="79"/>
                        <a:pt x="2883" y="318"/>
                        <a:pt x="2883" y="587"/>
                      </a:cubicBezTo>
                      <a:cubicBezTo>
                        <a:pt x="2883" y="1304"/>
                        <a:pt x="3107" y="1916"/>
                        <a:pt x="3346" y="2364"/>
                      </a:cubicBezTo>
                      <a:cubicBezTo>
                        <a:pt x="2181" y="2797"/>
                        <a:pt x="0" y="3902"/>
                        <a:pt x="419" y="5964"/>
                      </a:cubicBezTo>
                      <a:cubicBezTo>
                        <a:pt x="671" y="7283"/>
                        <a:pt x="1762" y="7633"/>
                        <a:pt x="2847" y="7633"/>
                      </a:cubicBezTo>
                      <a:cubicBezTo>
                        <a:pt x="4071" y="7633"/>
                        <a:pt x="5288" y="7188"/>
                        <a:pt x="5288" y="7188"/>
                      </a:cubicBezTo>
                      <a:cubicBezTo>
                        <a:pt x="5288" y="7188"/>
                        <a:pt x="9843" y="6576"/>
                        <a:pt x="9022" y="3843"/>
                      </a:cubicBezTo>
                      <a:cubicBezTo>
                        <a:pt x="8564" y="2286"/>
                        <a:pt x="7004" y="1949"/>
                        <a:pt x="5754" y="1949"/>
                      </a:cubicBezTo>
                      <a:cubicBezTo>
                        <a:pt x="5169" y="1949"/>
                        <a:pt x="4652" y="2023"/>
                        <a:pt x="4347" y="2080"/>
                      </a:cubicBezTo>
                      <a:cubicBezTo>
                        <a:pt x="4332" y="1557"/>
                        <a:pt x="4451" y="1065"/>
                        <a:pt x="4571" y="691"/>
                      </a:cubicBezTo>
                      <a:cubicBezTo>
                        <a:pt x="4669" y="339"/>
                        <a:pt x="4409" y="0"/>
                        <a:pt x="40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6" name="Google Shape;1826;p24"/>
                <p:cNvSpPr/>
                <p:nvPr/>
              </p:nvSpPr>
              <p:spPr>
                <a:xfrm>
                  <a:off x="7266800" y="8692100"/>
                  <a:ext cx="174400" cy="183850"/>
                </a:xfrm>
                <a:custGeom>
                  <a:rect b="b" l="l" r="r" t="t"/>
                  <a:pathLst>
                    <a:path extrusionOk="0" h="7354" w="6976">
                      <a:moveTo>
                        <a:pt x="5102" y="1"/>
                      </a:moveTo>
                      <a:cubicBezTo>
                        <a:pt x="3724" y="1"/>
                        <a:pt x="2379" y="298"/>
                        <a:pt x="1151" y="856"/>
                      </a:cubicBezTo>
                      <a:cubicBezTo>
                        <a:pt x="882" y="976"/>
                        <a:pt x="598" y="1140"/>
                        <a:pt x="329" y="1289"/>
                      </a:cubicBezTo>
                      <a:cubicBezTo>
                        <a:pt x="105" y="1409"/>
                        <a:pt x="0" y="1663"/>
                        <a:pt x="60" y="1917"/>
                      </a:cubicBezTo>
                      <a:lnTo>
                        <a:pt x="912" y="5442"/>
                      </a:lnTo>
                      <a:cubicBezTo>
                        <a:pt x="1249" y="6815"/>
                        <a:pt x="2901" y="7354"/>
                        <a:pt x="3984" y="7354"/>
                      </a:cubicBezTo>
                      <a:cubicBezTo>
                        <a:pt x="4196" y="7354"/>
                        <a:pt x="4387" y="7333"/>
                        <a:pt x="4541" y="7294"/>
                      </a:cubicBezTo>
                      <a:cubicBezTo>
                        <a:pt x="4601" y="7279"/>
                        <a:pt x="4660" y="7264"/>
                        <a:pt x="4735" y="7234"/>
                      </a:cubicBezTo>
                      <a:cubicBezTo>
                        <a:pt x="5452" y="6980"/>
                        <a:pt x="6483" y="6173"/>
                        <a:pt x="6826" y="5158"/>
                      </a:cubicBezTo>
                      <a:lnTo>
                        <a:pt x="6841" y="5143"/>
                      </a:lnTo>
                      <a:lnTo>
                        <a:pt x="6841" y="5113"/>
                      </a:lnTo>
                      <a:lnTo>
                        <a:pt x="6856" y="5098"/>
                      </a:lnTo>
                      <a:lnTo>
                        <a:pt x="6856" y="5083"/>
                      </a:lnTo>
                      <a:lnTo>
                        <a:pt x="6856" y="5068"/>
                      </a:lnTo>
                      <a:lnTo>
                        <a:pt x="6871" y="5053"/>
                      </a:lnTo>
                      <a:lnTo>
                        <a:pt x="6871" y="5038"/>
                      </a:lnTo>
                      <a:lnTo>
                        <a:pt x="6871" y="5008"/>
                      </a:lnTo>
                      <a:lnTo>
                        <a:pt x="6886" y="4994"/>
                      </a:lnTo>
                      <a:lnTo>
                        <a:pt x="6886" y="4979"/>
                      </a:lnTo>
                      <a:lnTo>
                        <a:pt x="6886" y="4964"/>
                      </a:lnTo>
                      <a:lnTo>
                        <a:pt x="6886" y="4949"/>
                      </a:lnTo>
                      <a:cubicBezTo>
                        <a:pt x="6961" y="4635"/>
                        <a:pt x="6975" y="4307"/>
                        <a:pt x="6901" y="3978"/>
                      </a:cubicBezTo>
                      <a:lnTo>
                        <a:pt x="6035" y="453"/>
                      </a:lnTo>
                      <a:cubicBezTo>
                        <a:pt x="5975" y="199"/>
                        <a:pt x="5766" y="20"/>
                        <a:pt x="5497" y="5"/>
                      </a:cubicBezTo>
                      <a:lnTo>
                        <a:pt x="5392" y="5"/>
                      </a:lnTo>
                      <a:cubicBezTo>
                        <a:pt x="5295" y="2"/>
                        <a:pt x="5199" y="1"/>
                        <a:pt x="510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7" name="Google Shape;1827;p24"/>
                <p:cNvSpPr/>
                <p:nvPr/>
              </p:nvSpPr>
              <p:spPr>
                <a:xfrm>
                  <a:off x="7266800" y="8713500"/>
                  <a:ext cx="118400" cy="162450"/>
                </a:xfrm>
                <a:custGeom>
                  <a:rect b="b" l="l" r="r" t="t"/>
                  <a:pathLst>
                    <a:path extrusionOk="0" h="6498" w="4736">
                      <a:moveTo>
                        <a:pt x="1151" y="0"/>
                      </a:moveTo>
                      <a:cubicBezTo>
                        <a:pt x="882" y="120"/>
                        <a:pt x="598" y="269"/>
                        <a:pt x="329" y="433"/>
                      </a:cubicBezTo>
                      <a:cubicBezTo>
                        <a:pt x="105" y="553"/>
                        <a:pt x="0" y="807"/>
                        <a:pt x="60" y="1061"/>
                      </a:cubicBezTo>
                      <a:lnTo>
                        <a:pt x="912" y="4586"/>
                      </a:lnTo>
                      <a:cubicBezTo>
                        <a:pt x="1249" y="5959"/>
                        <a:pt x="2901" y="6498"/>
                        <a:pt x="3984" y="6498"/>
                      </a:cubicBezTo>
                      <a:cubicBezTo>
                        <a:pt x="4196" y="6498"/>
                        <a:pt x="4387" y="6477"/>
                        <a:pt x="4541" y="6438"/>
                      </a:cubicBezTo>
                      <a:cubicBezTo>
                        <a:pt x="4601" y="6423"/>
                        <a:pt x="4660" y="6408"/>
                        <a:pt x="4735" y="6378"/>
                      </a:cubicBezTo>
                      <a:cubicBezTo>
                        <a:pt x="2316" y="4645"/>
                        <a:pt x="1449" y="1658"/>
                        <a:pt x="11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8" name="Google Shape;1828;p24"/>
                <p:cNvSpPr/>
                <p:nvPr/>
              </p:nvSpPr>
              <p:spPr>
                <a:xfrm>
                  <a:off x="7292575" y="8422250"/>
                  <a:ext cx="159825" cy="136675"/>
                </a:xfrm>
                <a:custGeom>
                  <a:rect b="b" l="l" r="r" t="t"/>
                  <a:pathLst>
                    <a:path extrusionOk="0" h="5467" w="6393">
                      <a:moveTo>
                        <a:pt x="1090" y="0"/>
                      </a:moveTo>
                      <a:cubicBezTo>
                        <a:pt x="1090" y="1"/>
                        <a:pt x="0" y="4541"/>
                        <a:pt x="5422" y="5467"/>
                      </a:cubicBezTo>
                      <a:lnTo>
                        <a:pt x="5437" y="5467"/>
                      </a:lnTo>
                      <a:cubicBezTo>
                        <a:pt x="5437" y="5467"/>
                        <a:pt x="6393" y="1479"/>
                        <a:pt x="109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9" name="Google Shape;1829;p24"/>
                <p:cNvSpPr/>
                <p:nvPr/>
              </p:nvSpPr>
              <p:spPr>
                <a:xfrm>
                  <a:off x="7306375" y="8404700"/>
                  <a:ext cx="97850" cy="124000"/>
                </a:xfrm>
                <a:custGeom>
                  <a:rect b="b" l="l" r="r" t="t"/>
                  <a:pathLst>
                    <a:path extrusionOk="0" fill="none" h="4960" w="3914">
                      <a:moveTo>
                        <a:pt x="1" y="0"/>
                      </a:moveTo>
                      <a:lnTo>
                        <a:pt x="3914" y="495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0" name="Google Shape;1830;p24"/>
                <p:cNvSpPr/>
                <p:nvPr/>
              </p:nvSpPr>
              <p:spPr>
                <a:xfrm>
                  <a:off x="7104375" y="8455100"/>
                  <a:ext cx="188200" cy="154625"/>
                </a:xfrm>
                <a:custGeom>
                  <a:rect b="b" l="l" r="r" t="t"/>
                  <a:pathLst>
                    <a:path extrusionOk="0" h="6185" w="7528">
                      <a:moveTo>
                        <a:pt x="6796" y="1"/>
                      </a:moveTo>
                      <a:lnTo>
                        <a:pt x="6796" y="1"/>
                      </a:lnTo>
                      <a:cubicBezTo>
                        <a:pt x="0" y="1091"/>
                        <a:pt x="643" y="6184"/>
                        <a:pt x="643" y="6184"/>
                      </a:cubicBezTo>
                      <a:lnTo>
                        <a:pt x="673" y="6184"/>
                      </a:lnTo>
                      <a:cubicBezTo>
                        <a:pt x="7528" y="5796"/>
                        <a:pt x="6796" y="1"/>
                        <a:pt x="67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1" name="Google Shape;1831;p24"/>
                <p:cNvSpPr/>
                <p:nvPr/>
              </p:nvSpPr>
              <p:spPr>
                <a:xfrm>
                  <a:off x="7154775" y="8435700"/>
                  <a:ext cx="138925" cy="140025"/>
                </a:xfrm>
                <a:custGeom>
                  <a:rect b="b" l="l" r="r" t="t"/>
                  <a:pathLst>
                    <a:path extrusionOk="0" fill="none" h="5601" w="5557">
                      <a:moveTo>
                        <a:pt x="5557" y="0"/>
                      </a:moveTo>
                      <a:lnTo>
                        <a:pt x="1" y="560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32" name="Google Shape;1832;p24"/>
              <p:cNvSpPr/>
              <p:nvPr/>
            </p:nvSpPr>
            <p:spPr>
              <a:xfrm rot="1675048">
                <a:off x="7840495" y="4850702"/>
                <a:ext cx="179319" cy="389297"/>
              </a:xfrm>
              <a:custGeom>
                <a:rect b="b" l="l" r="r" t="t"/>
                <a:pathLst>
                  <a:path extrusionOk="0" fill="none" h="10247" w="4720">
                    <a:moveTo>
                      <a:pt x="0" y="10247"/>
                    </a:moveTo>
                    <a:cubicBezTo>
                      <a:pt x="0" y="10247"/>
                      <a:pt x="3928" y="6020"/>
                      <a:pt x="4720" y="5647"/>
                    </a:cubicBezTo>
                    <a:moveTo>
                      <a:pt x="2763" y="2615"/>
                    </a:moveTo>
                    <a:cubicBezTo>
                      <a:pt x="2763" y="2615"/>
                      <a:pt x="3689" y="1390"/>
                      <a:pt x="4436" y="1226"/>
                    </a:cubicBezTo>
                    <a:moveTo>
                      <a:pt x="1359" y="8813"/>
                    </a:moveTo>
                    <a:cubicBezTo>
                      <a:pt x="1359" y="8813"/>
                      <a:pt x="3361" y="3735"/>
                      <a:pt x="2629" y="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24"/>
              <p:cNvSpPr/>
              <p:nvPr/>
            </p:nvSpPr>
            <p:spPr>
              <a:xfrm flipH="1">
                <a:off x="8641370" y="3090475"/>
                <a:ext cx="215061" cy="165143"/>
              </a:xfrm>
              <a:custGeom>
                <a:rect b="b" l="l" r="r" t="t"/>
                <a:pathLst>
                  <a:path extrusionOk="0" fill="none" h="4347" w="5661">
                    <a:moveTo>
                      <a:pt x="5661" y="4347"/>
                    </a:moveTo>
                    <a:cubicBezTo>
                      <a:pt x="5661" y="4347"/>
                      <a:pt x="1150" y="762"/>
                      <a:pt x="702" y="1"/>
                    </a:cubicBezTo>
                    <a:moveTo>
                      <a:pt x="0" y="2181"/>
                    </a:moveTo>
                    <a:lnTo>
                      <a:pt x="3017" y="218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4" name="Google Shape;1834;p24"/>
            <p:cNvGrpSpPr/>
            <p:nvPr/>
          </p:nvGrpSpPr>
          <p:grpSpPr>
            <a:xfrm>
              <a:off x="-690073" y="-593857"/>
              <a:ext cx="1950248" cy="4158074"/>
              <a:chOff x="-690073" y="-593857"/>
              <a:chExt cx="1950248" cy="4158074"/>
            </a:xfrm>
          </p:grpSpPr>
          <p:sp>
            <p:nvSpPr>
              <p:cNvPr id="1835" name="Google Shape;1835;p24"/>
              <p:cNvSpPr/>
              <p:nvPr/>
            </p:nvSpPr>
            <p:spPr>
              <a:xfrm>
                <a:off x="261395" y="2764900"/>
                <a:ext cx="215061" cy="165143"/>
              </a:xfrm>
              <a:custGeom>
                <a:rect b="b" l="l" r="r" t="t"/>
                <a:pathLst>
                  <a:path extrusionOk="0" fill="none" h="4347" w="5661">
                    <a:moveTo>
                      <a:pt x="5661" y="4347"/>
                    </a:moveTo>
                    <a:cubicBezTo>
                      <a:pt x="5661" y="4347"/>
                      <a:pt x="1150" y="762"/>
                      <a:pt x="702" y="1"/>
                    </a:cubicBezTo>
                    <a:moveTo>
                      <a:pt x="0" y="2181"/>
                    </a:moveTo>
                    <a:lnTo>
                      <a:pt x="3017" y="218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24"/>
              <p:cNvSpPr/>
              <p:nvPr/>
            </p:nvSpPr>
            <p:spPr>
              <a:xfrm flipH="1" rot="9927990">
                <a:off x="261398" y="3456735"/>
                <a:ext cx="137203" cy="91733"/>
              </a:xfrm>
              <a:custGeom>
                <a:rect b="b" l="l" r="r" t="t"/>
                <a:pathLst>
                  <a:path extrusionOk="0" h="809" w="1210">
                    <a:moveTo>
                      <a:pt x="112" y="0"/>
                    </a:moveTo>
                    <a:cubicBezTo>
                      <a:pt x="45" y="0"/>
                      <a:pt x="3" y="4"/>
                      <a:pt x="0" y="4"/>
                    </a:cubicBezTo>
                    <a:cubicBezTo>
                      <a:pt x="250" y="695"/>
                      <a:pt x="708" y="809"/>
                      <a:pt x="983" y="809"/>
                    </a:cubicBezTo>
                    <a:cubicBezTo>
                      <a:pt x="1119" y="809"/>
                      <a:pt x="1210" y="781"/>
                      <a:pt x="1210" y="781"/>
                    </a:cubicBezTo>
                    <a:cubicBezTo>
                      <a:pt x="1113" y="69"/>
                      <a:pt x="392" y="0"/>
                      <a:pt x="1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37" name="Google Shape;1837;p24"/>
              <p:cNvGrpSpPr/>
              <p:nvPr/>
            </p:nvGrpSpPr>
            <p:grpSpPr>
              <a:xfrm flipH="1" rot="10800000">
                <a:off x="-690073" y="-593857"/>
                <a:ext cx="1479591" cy="1438198"/>
                <a:chOff x="4719681" y="3910588"/>
                <a:chExt cx="1477670" cy="1436330"/>
              </a:xfrm>
            </p:grpSpPr>
            <p:sp>
              <p:nvSpPr>
                <p:cNvPr id="1838" name="Google Shape;1838;p24"/>
                <p:cNvSpPr/>
                <p:nvPr/>
              </p:nvSpPr>
              <p:spPr>
                <a:xfrm>
                  <a:off x="4918697" y="3910588"/>
                  <a:ext cx="1278654" cy="1245050"/>
                </a:xfrm>
                <a:custGeom>
                  <a:rect b="b" l="l" r="r" t="t"/>
                  <a:pathLst>
                    <a:path extrusionOk="0" h="23823" w="24466">
                      <a:moveTo>
                        <a:pt x="1" y="0"/>
                      </a:moveTo>
                      <a:lnTo>
                        <a:pt x="1" y="15"/>
                      </a:lnTo>
                      <a:cubicBezTo>
                        <a:pt x="1" y="15"/>
                        <a:pt x="22" y="37"/>
                        <a:pt x="62" y="77"/>
                      </a:cubicBezTo>
                      <a:lnTo>
                        <a:pt x="62" y="77"/>
                      </a:lnTo>
                      <a:lnTo>
                        <a:pt x="1" y="0"/>
                      </a:lnTo>
                      <a:close/>
                      <a:moveTo>
                        <a:pt x="62" y="77"/>
                      </a:moveTo>
                      <a:lnTo>
                        <a:pt x="18969" y="23823"/>
                      </a:lnTo>
                      <a:lnTo>
                        <a:pt x="22136" y="20417"/>
                      </a:lnTo>
                      <a:lnTo>
                        <a:pt x="21240" y="20776"/>
                      </a:lnTo>
                      <a:lnTo>
                        <a:pt x="21240" y="20776"/>
                      </a:lnTo>
                      <a:lnTo>
                        <a:pt x="24077" y="17953"/>
                      </a:lnTo>
                      <a:lnTo>
                        <a:pt x="23331" y="18058"/>
                      </a:lnTo>
                      <a:lnTo>
                        <a:pt x="23331" y="18058"/>
                      </a:lnTo>
                      <a:lnTo>
                        <a:pt x="24466" y="16400"/>
                      </a:lnTo>
                      <a:lnTo>
                        <a:pt x="24466" y="16400"/>
                      </a:lnTo>
                      <a:cubicBezTo>
                        <a:pt x="24383" y="16414"/>
                        <a:pt x="24307" y="16420"/>
                        <a:pt x="24235" y="16420"/>
                      </a:cubicBezTo>
                      <a:cubicBezTo>
                        <a:pt x="22322" y="16420"/>
                        <a:pt x="24182" y="11591"/>
                        <a:pt x="24182" y="11590"/>
                      </a:cubicBezTo>
                      <a:lnTo>
                        <a:pt x="24182" y="11590"/>
                      </a:lnTo>
                      <a:cubicBezTo>
                        <a:pt x="24104" y="11626"/>
                        <a:pt x="24033" y="11642"/>
                        <a:pt x="23968" y="11642"/>
                      </a:cubicBezTo>
                      <a:cubicBezTo>
                        <a:pt x="23026" y="11642"/>
                        <a:pt x="23510" y="8097"/>
                        <a:pt x="23510" y="8095"/>
                      </a:cubicBezTo>
                      <a:lnTo>
                        <a:pt x="23510" y="8095"/>
                      </a:lnTo>
                      <a:cubicBezTo>
                        <a:pt x="22919" y="10108"/>
                        <a:pt x="21833" y="10302"/>
                        <a:pt x="21435" y="10302"/>
                      </a:cubicBezTo>
                      <a:cubicBezTo>
                        <a:pt x="21340" y="10302"/>
                        <a:pt x="21284" y="10291"/>
                        <a:pt x="21284" y="10291"/>
                      </a:cubicBezTo>
                      <a:cubicBezTo>
                        <a:pt x="21284" y="10291"/>
                        <a:pt x="20344" y="11977"/>
                        <a:pt x="19409" y="11977"/>
                      </a:cubicBezTo>
                      <a:cubicBezTo>
                        <a:pt x="19183" y="11977"/>
                        <a:pt x="18957" y="11879"/>
                        <a:pt x="18745" y="11635"/>
                      </a:cubicBezTo>
                      <a:cubicBezTo>
                        <a:pt x="17640" y="10396"/>
                        <a:pt x="20448" y="8663"/>
                        <a:pt x="20448" y="8663"/>
                      </a:cubicBezTo>
                      <a:lnTo>
                        <a:pt x="20448" y="8663"/>
                      </a:lnTo>
                      <a:cubicBezTo>
                        <a:pt x="20433" y="8664"/>
                        <a:pt x="20418" y="8664"/>
                        <a:pt x="20404" y="8664"/>
                      </a:cubicBezTo>
                      <a:cubicBezTo>
                        <a:pt x="19350" y="8664"/>
                        <a:pt x="21284" y="5960"/>
                        <a:pt x="21284" y="5960"/>
                      </a:cubicBezTo>
                      <a:lnTo>
                        <a:pt x="21284" y="5960"/>
                      </a:lnTo>
                      <a:cubicBezTo>
                        <a:pt x="21199" y="5985"/>
                        <a:pt x="21125" y="5996"/>
                        <a:pt x="21060" y="5996"/>
                      </a:cubicBezTo>
                      <a:cubicBezTo>
                        <a:pt x="20045" y="5996"/>
                        <a:pt x="21404" y="3107"/>
                        <a:pt x="21404" y="3107"/>
                      </a:cubicBezTo>
                      <a:lnTo>
                        <a:pt x="21404" y="3107"/>
                      </a:lnTo>
                      <a:cubicBezTo>
                        <a:pt x="21404" y="3107"/>
                        <a:pt x="21162" y="3309"/>
                        <a:pt x="20897" y="3309"/>
                      </a:cubicBezTo>
                      <a:cubicBezTo>
                        <a:pt x="20801" y="3309"/>
                        <a:pt x="20703" y="3283"/>
                        <a:pt x="20612" y="3211"/>
                      </a:cubicBezTo>
                      <a:cubicBezTo>
                        <a:pt x="20299" y="2928"/>
                        <a:pt x="20791" y="867"/>
                        <a:pt x="20792" y="866"/>
                      </a:cubicBezTo>
                      <a:lnTo>
                        <a:pt x="20792" y="866"/>
                      </a:lnTo>
                      <a:cubicBezTo>
                        <a:pt x="20791" y="867"/>
                        <a:pt x="19940" y="2181"/>
                        <a:pt x="18969" y="2569"/>
                      </a:cubicBezTo>
                      <a:cubicBezTo>
                        <a:pt x="18858" y="2615"/>
                        <a:pt x="18769" y="2636"/>
                        <a:pt x="18700" y="2636"/>
                      </a:cubicBezTo>
                      <a:cubicBezTo>
                        <a:pt x="18164" y="2636"/>
                        <a:pt x="18760" y="1419"/>
                        <a:pt x="18760" y="1419"/>
                      </a:cubicBezTo>
                      <a:lnTo>
                        <a:pt x="18760" y="1419"/>
                      </a:lnTo>
                      <a:cubicBezTo>
                        <a:pt x="18760" y="1419"/>
                        <a:pt x="18118" y="2121"/>
                        <a:pt x="17789" y="2300"/>
                      </a:cubicBezTo>
                      <a:cubicBezTo>
                        <a:pt x="17746" y="2324"/>
                        <a:pt x="17708" y="2335"/>
                        <a:pt x="17675" y="2335"/>
                      </a:cubicBezTo>
                      <a:cubicBezTo>
                        <a:pt x="17465" y="2335"/>
                        <a:pt x="17476" y="1897"/>
                        <a:pt x="17476" y="1897"/>
                      </a:cubicBezTo>
                      <a:lnTo>
                        <a:pt x="17476" y="1897"/>
                      </a:lnTo>
                      <a:cubicBezTo>
                        <a:pt x="17476" y="1897"/>
                        <a:pt x="16744" y="3495"/>
                        <a:pt x="16117" y="4033"/>
                      </a:cubicBezTo>
                      <a:cubicBezTo>
                        <a:pt x="15967" y="4157"/>
                        <a:pt x="15841" y="4205"/>
                        <a:pt x="15735" y="4205"/>
                      </a:cubicBezTo>
                      <a:cubicBezTo>
                        <a:pt x="15395" y="4205"/>
                        <a:pt x="15265" y="3719"/>
                        <a:pt x="15265" y="3719"/>
                      </a:cubicBezTo>
                      <a:cubicBezTo>
                        <a:pt x="15265" y="3719"/>
                        <a:pt x="14892" y="7319"/>
                        <a:pt x="14638" y="7408"/>
                      </a:cubicBezTo>
                      <a:cubicBezTo>
                        <a:pt x="14630" y="7411"/>
                        <a:pt x="14621" y="7412"/>
                        <a:pt x="14613" y="7412"/>
                      </a:cubicBezTo>
                      <a:cubicBezTo>
                        <a:pt x="14367" y="7412"/>
                        <a:pt x="14115" y="6393"/>
                        <a:pt x="14115" y="6393"/>
                      </a:cubicBezTo>
                      <a:lnTo>
                        <a:pt x="14115" y="6393"/>
                      </a:lnTo>
                      <a:cubicBezTo>
                        <a:pt x="14115" y="6394"/>
                        <a:pt x="14305" y="9930"/>
                        <a:pt x="12993" y="9930"/>
                      </a:cubicBezTo>
                      <a:cubicBezTo>
                        <a:pt x="12928" y="9930"/>
                        <a:pt x="12859" y="9921"/>
                        <a:pt x="12786" y="9903"/>
                      </a:cubicBezTo>
                      <a:cubicBezTo>
                        <a:pt x="11233" y="9514"/>
                        <a:pt x="12890" y="6572"/>
                        <a:pt x="12890" y="6572"/>
                      </a:cubicBezTo>
                      <a:lnTo>
                        <a:pt x="12890" y="6572"/>
                      </a:lnTo>
                      <a:cubicBezTo>
                        <a:pt x="12762" y="6617"/>
                        <a:pt x="12660" y="6637"/>
                        <a:pt x="12582" y="6637"/>
                      </a:cubicBezTo>
                      <a:cubicBezTo>
                        <a:pt x="11771" y="6637"/>
                        <a:pt x="13473" y="4451"/>
                        <a:pt x="13473" y="4451"/>
                      </a:cubicBezTo>
                      <a:lnTo>
                        <a:pt x="13473" y="4451"/>
                      </a:lnTo>
                      <a:cubicBezTo>
                        <a:pt x="13222" y="4601"/>
                        <a:pt x="13020" y="4663"/>
                        <a:pt x="12858" y="4663"/>
                      </a:cubicBezTo>
                      <a:cubicBezTo>
                        <a:pt x="12031" y="4663"/>
                        <a:pt x="12218" y="3047"/>
                        <a:pt x="12218" y="3047"/>
                      </a:cubicBezTo>
                      <a:lnTo>
                        <a:pt x="12218" y="3047"/>
                      </a:lnTo>
                      <a:cubicBezTo>
                        <a:pt x="12128" y="3072"/>
                        <a:pt x="12044" y="3083"/>
                        <a:pt x="11965" y="3083"/>
                      </a:cubicBezTo>
                      <a:cubicBezTo>
                        <a:pt x="10858" y="3083"/>
                        <a:pt x="10949" y="778"/>
                        <a:pt x="10949" y="777"/>
                      </a:cubicBezTo>
                      <a:lnTo>
                        <a:pt x="10949" y="777"/>
                      </a:lnTo>
                      <a:cubicBezTo>
                        <a:pt x="10949" y="777"/>
                        <a:pt x="10769" y="1569"/>
                        <a:pt x="10172" y="2494"/>
                      </a:cubicBezTo>
                      <a:cubicBezTo>
                        <a:pt x="9918" y="2872"/>
                        <a:pt x="9672" y="2983"/>
                        <a:pt x="9470" y="2983"/>
                      </a:cubicBezTo>
                      <a:cubicBezTo>
                        <a:pt x="9187" y="2983"/>
                        <a:pt x="8992" y="2763"/>
                        <a:pt x="8992" y="2763"/>
                      </a:cubicBezTo>
                      <a:lnTo>
                        <a:pt x="8992" y="2763"/>
                      </a:lnTo>
                      <a:cubicBezTo>
                        <a:pt x="8992" y="2764"/>
                        <a:pt x="9291" y="3376"/>
                        <a:pt x="9127" y="4272"/>
                      </a:cubicBezTo>
                      <a:cubicBezTo>
                        <a:pt x="9056" y="4630"/>
                        <a:pt x="8861" y="4739"/>
                        <a:pt x="8650" y="4739"/>
                      </a:cubicBezTo>
                      <a:cubicBezTo>
                        <a:pt x="8324" y="4739"/>
                        <a:pt x="7962" y="4481"/>
                        <a:pt x="7962" y="4481"/>
                      </a:cubicBezTo>
                      <a:lnTo>
                        <a:pt x="7962" y="4481"/>
                      </a:lnTo>
                      <a:cubicBezTo>
                        <a:pt x="7962" y="4481"/>
                        <a:pt x="9664" y="7408"/>
                        <a:pt x="7992" y="7588"/>
                      </a:cubicBezTo>
                      <a:cubicBezTo>
                        <a:pt x="7959" y="7591"/>
                        <a:pt x="7928" y="7593"/>
                        <a:pt x="7898" y="7593"/>
                      </a:cubicBezTo>
                      <a:cubicBezTo>
                        <a:pt x="6356" y="7593"/>
                        <a:pt x="7304" y="3183"/>
                        <a:pt x="7304" y="3181"/>
                      </a:cubicBezTo>
                      <a:lnTo>
                        <a:pt x="7304" y="3181"/>
                      </a:lnTo>
                      <a:cubicBezTo>
                        <a:pt x="7304" y="3182"/>
                        <a:pt x="6973" y="3977"/>
                        <a:pt x="6438" y="3977"/>
                      </a:cubicBezTo>
                      <a:cubicBezTo>
                        <a:pt x="6302" y="3977"/>
                        <a:pt x="6151" y="3925"/>
                        <a:pt x="5990" y="3794"/>
                      </a:cubicBezTo>
                      <a:cubicBezTo>
                        <a:pt x="5214" y="3167"/>
                        <a:pt x="5437" y="1674"/>
                        <a:pt x="5438" y="1673"/>
                      </a:cubicBezTo>
                      <a:lnTo>
                        <a:pt x="5438" y="1673"/>
                      </a:lnTo>
                      <a:cubicBezTo>
                        <a:pt x="5255" y="2325"/>
                        <a:pt x="5004" y="2560"/>
                        <a:pt x="4737" y="2560"/>
                      </a:cubicBezTo>
                      <a:cubicBezTo>
                        <a:pt x="4044" y="2560"/>
                        <a:pt x="3242" y="971"/>
                        <a:pt x="3242" y="971"/>
                      </a:cubicBezTo>
                      <a:cubicBezTo>
                        <a:pt x="3066" y="1370"/>
                        <a:pt x="2786" y="1522"/>
                        <a:pt x="2464" y="1522"/>
                      </a:cubicBezTo>
                      <a:cubicBezTo>
                        <a:pt x="1571" y="1522"/>
                        <a:pt x="346" y="359"/>
                        <a:pt x="62" y="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39" name="Google Shape;1839;p24"/>
                <p:cNvGrpSpPr/>
                <p:nvPr/>
              </p:nvGrpSpPr>
              <p:grpSpPr>
                <a:xfrm>
                  <a:off x="4719681" y="3910588"/>
                  <a:ext cx="1387935" cy="1436330"/>
                  <a:chOff x="4719681" y="3910588"/>
                  <a:chExt cx="1387935" cy="1436330"/>
                </a:xfrm>
              </p:grpSpPr>
              <p:sp>
                <p:nvSpPr>
                  <p:cNvPr id="1840" name="Google Shape;1840;p24"/>
                  <p:cNvSpPr/>
                  <p:nvPr/>
                </p:nvSpPr>
                <p:spPr>
                  <a:xfrm>
                    <a:off x="4719681" y="3910588"/>
                    <a:ext cx="1189651" cy="1436330"/>
                  </a:xfrm>
                  <a:custGeom>
                    <a:rect b="b" l="l" r="r" t="t"/>
                    <a:pathLst>
                      <a:path extrusionOk="0" h="27483" w="22763">
                        <a:moveTo>
                          <a:pt x="3809" y="0"/>
                        </a:moveTo>
                        <a:lnTo>
                          <a:pt x="3809" y="15"/>
                        </a:lnTo>
                        <a:cubicBezTo>
                          <a:pt x="3809" y="15"/>
                          <a:pt x="5795" y="3047"/>
                          <a:pt x="4033" y="3376"/>
                        </a:cubicBezTo>
                        <a:cubicBezTo>
                          <a:pt x="4033" y="3376"/>
                          <a:pt x="6647" y="5571"/>
                          <a:pt x="4212" y="5676"/>
                        </a:cubicBezTo>
                        <a:cubicBezTo>
                          <a:pt x="4212" y="5676"/>
                          <a:pt x="5721" y="5795"/>
                          <a:pt x="6169" y="6706"/>
                        </a:cubicBezTo>
                        <a:cubicBezTo>
                          <a:pt x="6617" y="7602"/>
                          <a:pt x="5258" y="7856"/>
                          <a:pt x="5258" y="7856"/>
                        </a:cubicBezTo>
                        <a:cubicBezTo>
                          <a:pt x="5258" y="7856"/>
                          <a:pt x="9947" y="7916"/>
                          <a:pt x="9410" y="9499"/>
                        </a:cubicBezTo>
                        <a:cubicBezTo>
                          <a:pt x="9269" y="9907"/>
                          <a:pt x="9003" y="10059"/>
                          <a:pt x="8685" y="10059"/>
                        </a:cubicBezTo>
                        <a:cubicBezTo>
                          <a:pt x="7759" y="10059"/>
                          <a:pt x="6393" y="8768"/>
                          <a:pt x="6393" y="8767"/>
                        </a:cubicBezTo>
                        <a:lnTo>
                          <a:pt x="6393" y="8767"/>
                        </a:lnTo>
                        <a:cubicBezTo>
                          <a:pt x="6393" y="8768"/>
                          <a:pt x="6824" y="9859"/>
                          <a:pt x="5981" y="9859"/>
                        </a:cubicBezTo>
                        <a:cubicBezTo>
                          <a:pt x="5965" y="9859"/>
                          <a:pt x="5947" y="9859"/>
                          <a:pt x="5930" y="9858"/>
                        </a:cubicBezTo>
                        <a:cubicBezTo>
                          <a:pt x="5019" y="9813"/>
                          <a:pt x="4496" y="9395"/>
                          <a:pt x="4496" y="9395"/>
                        </a:cubicBezTo>
                        <a:lnTo>
                          <a:pt x="4496" y="9395"/>
                        </a:lnTo>
                        <a:cubicBezTo>
                          <a:pt x="4496" y="9395"/>
                          <a:pt x="5004" y="10082"/>
                          <a:pt x="3973" y="10470"/>
                        </a:cubicBezTo>
                        <a:cubicBezTo>
                          <a:pt x="2943" y="10858"/>
                          <a:pt x="2121" y="10858"/>
                          <a:pt x="2121" y="10858"/>
                        </a:cubicBezTo>
                        <a:cubicBezTo>
                          <a:pt x="2121" y="10858"/>
                          <a:pt x="4720" y="11366"/>
                          <a:pt x="4048" y="12606"/>
                        </a:cubicBezTo>
                        <a:cubicBezTo>
                          <a:pt x="4048" y="12606"/>
                          <a:pt x="6393" y="12845"/>
                          <a:pt x="5153" y="14144"/>
                        </a:cubicBezTo>
                        <a:cubicBezTo>
                          <a:pt x="5153" y="14144"/>
                          <a:pt x="6546" y="13493"/>
                          <a:pt x="7175" y="13493"/>
                        </a:cubicBezTo>
                        <a:cubicBezTo>
                          <a:pt x="7469" y="13493"/>
                          <a:pt x="7596" y="13636"/>
                          <a:pt x="7334" y="14055"/>
                        </a:cubicBezTo>
                        <a:cubicBezTo>
                          <a:pt x="7334" y="14055"/>
                          <a:pt x="8304" y="13769"/>
                          <a:pt x="9187" y="13769"/>
                        </a:cubicBezTo>
                        <a:cubicBezTo>
                          <a:pt x="9919" y="13769"/>
                          <a:pt x="10591" y="13965"/>
                          <a:pt x="10605" y="14682"/>
                        </a:cubicBezTo>
                        <a:cubicBezTo>
                          <a:pt x="10611" y="15358"/>
                          <a:pt x="9947" y="15553"/>
                          <a:pt x="9178" y="15553"/>
                        </a:cubicBezTo>
                        <a:cubicBezTo>
                          <a:pt x="8129" y="15553"/>
                          <a:pt x="6886" y="15190"/>
                          <a:pt x="6886" y="15190"/>
                        </a:cubicBezTo>
                        <a:lnTo>
                          <a:pt x="6886" y="15190"/>
                        </a:lnTo>
                        <a:cubicBezTo>
                          <a:pt x="6886" y="15190"/>
                          <a:pt x="7901" y="15683"/>
                          <a:pt x="7737" y="15922"/>
                        </a:cubicBezTo>
                        <a:cubicBezTo>
                          <a:pt x="7709" y="15971"/>
                          <a:pt x="7536" y="15990"/>
                          <a:pt x="7278" y="15990"/>
                        </a:cubicBezTo>
                        <a:cubicBezTo>
                          <a:pt x="6277" y="15990"/>
                          <a:pt x="4003" y="15698"/>
                          <a:pt x="4003" y="15698"/>
                        </a:cubicBezTo>
                        <a:lnTo>
                          <a:pt x="4003" y="15698"/>
                        </a:lnTo>
                        <a:cubicBezTo>
                          <a:pt x="4003" y="15698"/>
                          <a:pt x="4780" y="16116"/>
                          <a:pt x="4123" y="16594"/>
                        </a:cubicBezTo>
                        <a:cubicBezTo>
                          <a:pt x="3465" y="17087"/>
                          <a:pt x="1748" y="17445"/>
                          <a:pt x="1748" y="17445"/>
                        </a:cubicBezTo>
                        <a:cubicBezTo>
                          <a:pt x="1748" y="17445"/>
                          <a:pt x="2315" y="17550"/>
                          <a:pt x="2061" y="17848"/>
                        </a:cubicBezTo>
                        <a:cubicBezTo>
                          <a:pt x="1822" y="18132"/>
                          <a:pt x="986" y="18595"/>
                          <a:pt x="986" y="18595"/>
                        </a:cubicBezTo>
                        <a:cubicBezTo>
                          <a:pt x="986" y="18595"/>
                          <a:pt x="1370" y="18507"/>
                          <a:pt x="1705" y="18507"/>
                        </a:cubicBezTo>
                        <a:cubicBezTo>
                          <a:pt x="2073" y="18507"/>
                          <a:pt x="2382" y="18613"/>
                          <a:pt x="2061" y="19058"/>
                        </a:cubicBezTo>
                        <a:cubicBezTo>
                          <a:pt x="1464" y="19910"/>
                          <a:pt x="0" y="20432"/>
                          <a:pt x="0" y="20432"/>
                        </a:cubicBezTo>
                        <a:cubicBezTo>
                          <a:pt x="0" y="20432"/>
                          <a:pt x="11" y="20432"/>
                          <a:pt x="31" y="20432"/>
                        </a:cubicBezTo>
                        <a:cubicBezTo>
                          <a:pt x="293" y="20432"/>
                          <a:pt x="2135" y="20445"/>
                          <a:pt x="2315" y="20806"/>
                        </a:cubicBezTo>
                        <a:cubicBezTo>
                          <a:pt x="2509" y="21194"/>
                          <a:pt x="2032" y="21553"/>
                          <a:pt x="2032" y="21553"/>
                        </a:cubicBezTo>
                        <a:cubicBezTo>
                          <a:pt x="2032" y="21553"/>
                          <a:pt x="3088" y="21320"/>
                          <a:pt x="3926" y="21320"/>
                        </a:cubicBezTo>
                        <a:cubicBezTo>
                          <a:pt x="4619" y="21320"/>
                          <a:pt x="5164" y="21479"/>
                          <a:pt x="4839" y="22060"/>
                        </a:cubicBezTo>
                        <a:cubicBezTo>
                          <a:pt x="4839" y="22060"/>
                          <a:pt x="6406" y="21404"/>
                          <a:pt x="7215" y="21404"/>
                        </a:cubicBezTo>
                        <a:cubicBezTo>
                          <a:pt x="7550" y="21404"/>
                          <a:pt x="7754" y="21517"/>
                          <a:pt x="7662" y="21836"/>
                        </a:cubicBezTo>
                        <a:cubicBezTo>
                          <a:pt x="7662" y="21836"/>
                          <a:pt x="9061" y="20420"/>
                          <a:pt x="10140" y="20420"/>
                        </a:cubicBezTo>
                        <a:cubicBezTo>
                          <a:pt x="10449" y="20420"/>
                          <a:pt x="10732" y="20536"/>
                          <a:pt x="10948" y="20836"/>
                        </a:cubicBezTo>
                        <a:cubicBezTo>
                          <a:pt x="11934" y="22180"/>
                          <a:pt x="9066" y="23001"/>
                          <a:pt x="9066" y="23001"/>
                        </a:cubicBezTo>
                        <a:cubicBezTo>
                          <a:pt x="9066" y="23001"/>
                          <a:pt x="9036" y="24525"/>
                          <a:pt x="6438" y="24704"/>
                        </a:cubicBezTo>
                        <a:cubicBezTo>
                          <a:pt x="6438" y="24704"/>
                          <a:pt x="10515" y="25062"/>
                          <a:pt x="9679" y="26138"/>
                        </a:cubicBezTo>
                        <a:cubicBezTo>
                          <a:pt x="9679" y="26138"/>
                          <a:pt x="10691" y="25990"/>
                          <a:pt x="11778" y="25990"/>
                        </a:cubicBezTo>
                        <a:cubicBezTo>
                          <a:pt x="13228" y="25990"/>
                          <a:pt x="14812" y="26253"/>
                          <a:pt x="14309" y="27482"/>
                        </a:cubicBezTo>
                        <a:lnTo>
                          <a:pt x="16176" y="26750"/>
                        </a:lnTo>
                        <a:lnTo>
                          <a:pt x="15907" y="27452"/>
                        </a:lnTo>
                        <a:lnTo>
                          <a:pt x="19297" y="25301"/>
                        </a:lnTo>
                        <a:lnTo>
                          <a:pt x="18745" y="26093"/>
                        </a:lnTo>
                        <a:lnTo>
                          <a:pt x="22762" y="23778"/>
                        </a:lnTo>
                        <a:lnTo>
                          <a:pt x="380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41" name="Google Shape;1841;p24"/>
                  <p:cNvSpPr/>
                  <p:nvPr/>
                </p:nvSpPr>
                <p:spPr>
                  <a:xfrm>
                    <a:off x="5010835" y="4029223"/>
                    <a:ext cx="976525" cy="1220904"/>
                  </a:xfrm>
                  <a:custGeom>
                    <a:rect b="b" l="l" r="r" t="t"/>
                    <a:pathLst>
                      <a:path extrusionOk="0" h="23361" w="18685">
                        <a:moveTo>
                          <a:pt x="180" y="0"/>
                        </a:moveTo>
                        <a:lnTo>
                          <a:pt x="0" y="135"/>
                        </a:lnTo>
                        <a:lnTo>
                          <a:pt x="18297" y="23360"/>
                        </a:lnTo>
                        <a:lnTo>
                          <a:pt x="18685" y="23031"/>
                        </a:lnTo>
                        <a:lnTo>
                          <a:pt x="18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842" name="Google Shape;1842;p24"/>
                  <p:cNvGrpSpPr/>
                  <p:nvPr/>
                </p:nvGrpSpPr>
                <p:grpSpPr>
                  <a:xfrm>
                    <a:off x="4959305" y="4124446"/>
                    <a:ext cx="1148312" cy="1094429"/>
                    <a:chOff x="11860675" y="4981025"/>
                    <a:chExt cx="549300" cy="523525"/>
                  </a:xfrm>
                </p:grpSpPr>
                <p:sp>
                  <p:nvSpPr>
                    <p:cNvPr id="1843" name="Google Shape;1843;p24"/>
                    <p:cNvSpPr/>
                    <p:nvPr/>
                  </p:nvSpPr>
                  <p:spPr>
                    <a:xfrm>
                      <a:off x="12020875" y="5415275"/>
                      <a:ext cx="258025" cy="83300"/>
                    </a:xfrm>
                    <a:custGeom>
                      <a:rect b="b" l="l" r="r" t="t"/>
                      <a:pathLst>
                        <a:path extrusionOk="0" fill="none" h="3332" w="10321">
                          <a:moveTo>
                            <a:pt x="10321" y="509"/>
                          </a:moveTo>
                          <a:cubicBezTo>
                            <a:pt x="10321" y="509"/>
                            <a:pt x="3988" y="1"/>
                            <a:pt x="0" y="3332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44" name="Google Shape;1844;p24"/>
                    <p:cNvSpPr/>
                    <p:nvPr/>
                  </p:nvSpPr>
                  <p:spPr>
                    <a:xfrm>
                      <a:off x="12023100" y="5439550"/>
                      <a:ext cx="123625" cy="9375"/>
                    </a:xfrm>
                    <a:custGeom>
                      <a:rect b="b" l="l" r="r" t="t"/>
                      <a:pathLst>
                        <a:path extrusionOk="0" fill="none" h="375" w="4945">
                          <a:moveTo>
                            <a:pt x="1" y="374"/>
                          </a:moveTo>
                          <a:lnTo>
                            <a:pt x="4944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45" name="Google Shape;1845;p24"/>
                    <p:cNvSpPr/>
                    <p:nvPr/>
                  </p:nvSpPr>
                  <p:spPr>
                    <a:xfrm>
                      <a:off x="12052975" y="5451500"/>
                      <a:ext cx="53050" cy="53050"/>
                    </a:xfrm>
                    <a:custGeom>
                      <a:rect b="b" l="l" r="r" t="t"/>
                      <a:pathLst>
                        <a:path extrusionOk="0" fill="none" h="2122" w="2122">
                          <a:moveTo>
                            <a:pt x="2121" y="1"/>
                          </a:moveTo>
                          <a:cubicBezTo>
                            <a:pt x="2121" y="1"/>
                            <a:pt x="314" y="1479"/>
                            <a:pt x="0" y="2122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46" name="Google Shape;1846;p24"/>
                    <p:cNvSpPr/>
                    <p:nvPr/>
                  </p:nvSpPr>
                  <p:spPr>
                    <a:xfrm>
                      <a:off x="12066800" y="5366375"/>
                      <a:ext cx="166550" cy="4500"/>
                    </a:xfrm>
                    <a:custGeom>
                      <a:rect b="b" l="l" r="r" t="t"/>
                      <a:pathLst>
                        <a:path extrusionOk="0" fill="none" h="180" w="6662">
                          <a:moveTo>
                            <a:pt x="0" y="0"/>
                          </a:moveTo>
                          <a:lnTo>
                            <a:pt x="6661" y="180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47" name="Google Shape;1847;p24"/>
                    <p:cNvSpPr/>
                    <p:nvPr/>
                  </p:nvSpPr>
                  <p:spPr>
                    <a:xfrm>
                      <a:off x="11860675" y="5278625"/>
                      <a:ext cx="342425" cy="83300"/>
                    </a:xfrm>
                    <a:custGeom>
                      <a:rect b="b" l="l" r="r" t="t"/>
                      <a:pathLst>
                        <a:path extrusionOk="0" fill="none" h="3332" w="13697">
                          <a:moveTo>
                            <a:pt x="13697" y="2181"/>
                          </a:moveTo>
                          <a:cubicBezTo>
                            <a:pt x="13697" y="2181"/>
                            <a:pt x="6348" y="0"/>
                            <a:pt x="1" y="333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48" name="Google Shape;1848;p24"/>
                    <p:cNvSpPr/>
                    <p:nvPr/>
                  </p:nvSpPr>
                  <p:spPr>
                    <a:xfrm>
                      <a:off x="11868525" y="5317450"/>
                      <a:ext cx="87400" cy="14600"/>
                    </a:xfrm>
                    <a:custGeom>
                      <a:rect b="b" l="l" r="r" t="t"/>
                      <a:pathLst>
                        <a:path extrusionOk="0" fill="none" h="584" w="3496">
                          <a:moveTo>
                            <a:pt x="0" y="1"/>
                          </a:moveTo>
                          <a:cubicBezTo>
                            <a:pt x="0" y="1"/>
                            <a:pt x="2494" y="583"/>
                            <a:pt x="3495" y="389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49" name="Google Shape;1849;p24"/>
                    <p:cNvSpPr/>
                    <p:nvPr/>
                  </p:nvSpPr>
                  <p:spPr>
                    <a:xfrm>
                      <a:off x="11953275" y="5315600"/>
                      <a:ext cx="107200" cy="58275"/>
                    </a:xfrm>
                    <a:custGeom>
                      <a:rect b="b" l="l" r="r" t="t"/>
                      <a:pathLst>
                        <a:path extrusionOk="0" fill="none" h="2331" w="4288">
                          <a:moveTo>
                            <a:pt x="1" y="2330"/>
                          </a:moveTo>
                          <a:cubicBezTo>
                            <a:pt x="1" y="2330"/>
                            <a:pt x="2346" y="553"/>
                            <a:pt x="4287" y="0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50" name="Google Shape;1850;p24"/>
                    <p:cNvSpPr/>
                    <p:nvPr/>
                  </p:nvSpPr>
                  <p:spPr>
                    <a:xfrm>
                      <a:off x="12062300" y="5245775"/>
                      <a:ext cx="84800" cy="17200"/>
                    </a:xfrm>
                    <a:custGeom>
                      <a:rect b="b" l="l" r="r" t="t"/>
                      <a:pathLst>
                        <a:path extrusionOk="0" fill="none" h="688" w="3392">
                          <a:moveTo>
                            <a:pt x="1" y="0"/>
                          </a:moveTo>
                          <a:lnTo>
                            <a:pt x="3391" y="68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51" name="Google Shape;1851;p24"/>
                    <p:cNvSpPr/>
                    <p:nvPr/>
                  </p:nvSpPr>
                  <p:spPr>
                    <a:xfrm>
                      <a:off x="12057825" y="5253600"/>
                      <a:ext cx="42975" cy="20200"/>
                    </a:xfrm>
                    <a:custGeom>
                      <a:rect b="b" l="l" r="r" t="t"/>
                      <a:pathLst>
                        <a:path extrusionOk="0" fill="none" h="808" w="1719">
                          <a:moveTo>
                            <a:pt x="1" y="807"/>
                          </a:moveTo>
                          <a:lnTo>
                            <a:pt x="1718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52" name="Google Shape;1852;p24"/>
                    <p:cNvSpPr/>
                    <p:nvPr/>
                  </p:nvSpPr>
                  <p:spPr>
                    <a:xfrm>
                      <a:off x="11897650" y="5153900"/>
                      <a:ext cx="191200" cy="35875"/>
                    </a:xfrm>
                    <a:custGeom>
                      <a:rect b="b" l="l" r="r" t="t"/>
                      <a:pathLst>
                        <a:path extrusionOk="0" fill="none" h="1435" w="7648">
                          <a:moveTo>
                            <a:pt x="0" y="1"/>
                          </a:moveTo>
                          <a:lnTo>
                            <a:pt x="7647" y="1435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53" name="Google Shape;1853;p24"/>
                    <p:cNvSpPr/>
                    <p:nvPr/>
                  </p:nvSpPr>
                  <p:spPr>
                    <a:xfrm>
                      <a:off x="11938725" y="5170700"/>
                      <a:ext cx="49300" cy="17225"/>
                    </a:xfrm>
                    <a:custGeom>
                      <a:rect b="b" l="l" r="r" t="t"/>
                      <a:pathLst>
                        <a:path extrusionOk="0" fill="none" h="689" w="1972">
                          <a:moveTo>
                            <a:pt x="0" y="688"/>
                          </a:moveTo>
                          <a:lnTo>
                            <a:pt x="1972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54" name="Google Shape;1854;p24"/>
                    <p:cNvSpPr/>
                    <p:nvPr/>
                  </p:nvSpPr>
                  <p:spPr>
                    <a:xfrm>
                      <a:off x="11896900" y="5001575"/>
                      <a:ext cx="72075" cy="38100"/>
                    </a:xfrm>
                    <a:custGeom>
                      <a:rect b="b" l="l" r="r" t="t"/>
                      <a:pathLst>
                        <a:path extrusionOk="0" fill="none" h="1524" w="2883">
                          <a:moveTo>
                            <a:pt x="0" y="0"/>
                          </a:moveTo>
                          <a:lnTo>
                            <a:pt x="2883" y="1523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55" name="Google Shape;1855;p24"/>
                    <p:cNvSpPr/>
                    <p:nvPr/>
                  </p:nvSpPr>
                  <p:spPr>
                    <a:xfrm>
                      <a:off x="11909600" y="5019850"/>
                      <a:ext cx="21300" cy="4900"/>
                    </a:xfrm>
                    <a:custGeom>
                      <a:rect b="b" l="l" r="r" t="t"/>
                      <a:pathLst>
                        <a:path extrusionOk="0" fill="none" h="196" w="852">
                          <a:moveTo>
                            <a:pt x="0" y="195"/>
                          </a:moveTo>
                          <a:lnTo>
                            <a:pt x="851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56" name="Google Shape;1856;p24"/>
                    <p:cNvSpPr/>
                    <p:nvPr/>
                  </p:nvSpPr>
                  <p:spPr>
                    <a:xfrm>
                      <a:off x="12283725" y="5195350"/>
                      <a:ext cx="126250" cy="236025"/>
                    </a:xfrm>
                    <a:custGeom>
                      <a:rect b="b" l="l" r="r" t="t"/>
                      <a:pathLst>
                        <a:path extrusionOk="0" fill="none" h="9441" w="5050">
                          <a:moveTo>
                            <a:pt x="1" y="9440"/>
                          </a:moveTo>
                          <a:cubicBezTo>
                            <a:pt x="1" y="9440"/>
                            <a:pt x="912" y="3152"/>
                            <a:pt x="5049" y="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57" name="Google Shape;1857;p24"/>
                    <p:cNvSpPr/>
                    <p:nvPr/>
                  </p:nvSpPr>
                  <p:spPr>
                    <a:xfrm>
                      <a:off x="12324425" y="5186775"/>
                      <a:ext cx="36625" cy="118375"/>
                    </a:xfrm>
                    <a:custGeom>
                      <a:rect b="b" l="l" r="r" t="t"/>
                      <a:pathLst>
                        <a:path extrusionOk="0" fill="none" h="4735" w="1465">
                          <a:moveTo>
                            <a:pt x="1465" y="0"/>
                          </a:moveTo>
                          <a:lnTo>
                            <a:pt x="1" y="4735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58" name="Google Shape;1858;p24"/>
                    <p:cNvSpPr/>
                    <p:nvPr/>
                  </p:nvSpPr>
                  <p:spPr>
                    <a:xfrm>
                      <a:off x="12344975" y="5227850"/>
                      <a:ext cx="63875" cy="39975"/>
                    </a:xfrm>
                    <a:custGeom>
                      <a:rect b="b" l="l" r="r" t="t"/>
                      <a:pathLst>
                        <a:path extrusionOk="0" fill="none" h="1599" w="2555">
                          <a:moveTo>
                            <a:pt x="0" y="1598"/>
                          </a:moveTo>
                          <a:cubicBezTo>
                            <a:pt x="0" y="1598"/>
                            <a:pt x="1852" y="179"/>
                            <a:pt x="2554" y="0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59" name="Google Shape;1859;p24"/>
                    <p:cNvSpPr/>
                    <p:nvPr/>
                  </p:nvSpPr>
                  <p:spPr>
                    <a:xfrm>
                      <a:off x="12251625" y="5228600"/>
                      <a:ext cx="32875" cy="162825"/>
                    </a:xfrm>
                    <a:custGeom>
                      <a:rect b="b" l="l" r="r" t="t"/>
                      <a:pathLst>
                        <a:path extrusionOk="0" fill="none" h="6513" w="1315">
                          <a:moveTo>
                            <a:pt x="1315" y="0"/>
                          </a:moveTo>
                          <a:lnTo>
                            <a:pt x="0" y="6512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60" name="Google Shape;1860;p24"/>
                    <p:cNvSpPr/>
                    <p:nvPr/>
                  </p:nvSpPr>
                  <p:spPr>
                    <a:xfrm>
                      <a:off x="12199350" y="5013500"/>
                      <a:ext cx="116525" cy="327125"/>
                    </a:xfrm>
                    <a:custGeom>
                      <a:rect b="b" l="l" r="r" t="t"/>
                      <a:pathLst>
                        <a:path extrusionOk="0" fill="none" h="13085" w="4661">
                          <a:moveTo>
                            <a:pt x="478" y="13085"/>
                          </a:moveTo>
                          <a:cubicBezTo>
                            <a:pt x="478" y="13085"/>
                            <a:pt x="0" y="5423"/>
                            <a:pt x="4660" y="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61" name="Google Shape;1861;p24"/>
                    <p:cNvSpPr/>
                    <p:nvPr/>
                  </p:nvSpPr>
                  <p:spPr>
                    <a:xfrm>
                      <a:off x="12260575" y="5010900"/>
                      <a:ext cx="10850" cy="87400"/>
                    </a:xfrm>
                    <a:custGeom>
                      <a:rect b="b" l="l" r="r" t="t"/>
                      <a:pathLst>
                        <a:path extrusionOk="0" fill="none" h="3496" w="434">
                          <a:moveTo>
                            <a:pt x="404" y="0"/>
                          </a:moveTo>
                          <a:cubicBezTo>
                            <a:pt x="404" y="0"/>
                            <a:pt x="434" y="2554"/>
                            <a:pt x="1" y="3495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62" name="Google Shape;1862;p24"/>
                    <p:cNvSpPr/>
                    <p:nvPr/>
                  </p:nvSpPr>
                  <p:spPr>
                    <a:xfrm>
                      <a:off x="12226225" y="5106125"/>
                      <a:ext cx="80675" cy="91125"/>
                    </a:xfrm>
                    <a:custGeom>
                      <a:rect b="b" l="l" r="r" t="t"/>
                      <a:pathLst>
                        <a:path extrusionOk="0" fill="none" h="3645" w="3227">
                          <a:moveTo>
                            <a:pt x="3227" y="0"/>
                          </a:moveTo>
                          <a:cubicBezTo>
                            <a:pt x="3227" y="0"/>
                            <a:pt x="972" y="1882"/>
                            <a:pt x="1" y="3644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63" name="Google Shape;1863;p24"/>
                    <p:cNvSpPr/>
                    <p:nvPr/>
                  </p:nvSpPr>
                  <p:spPr>
                    <a:xfrm>
                      <a:off x="12166125" y="5196850"/>
                      <a:ext cx="1500" cy="86650"/>
                    </a:xfrm>
                    <a:custGeom>
                      <a:rect b="b" l="l" r="r" t="t"/>
                      <a:pathLst>
                        <a:path extrusionOk="0" fill="none" h="3466" w="60">
                          <a:moveTo>
                            <a:pt x="60" y="0"/>
                          </a:moveTo>
                          <a:lnTo>
                            <a:pt x="0" y="3466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64" name="Google Shape;1864;p24"/>
                    <p:cNvSpPr/>
                    <p:nvPr/>
                  </p:nvSpPr>
                  <p:spPr>
                    <a:xfrm>
                      <a:off x="12167225" y="5199100"/>
                      <a:ext cx="29150" cy="37350"/>
                    </a:xfrm>
                    <a:custGeom>
                      <a:rect b="b" l="l" r="r" t="t"/>
                      <a:pathLst>
                        <a:path extrusionOk="0" fill="none" h="1494" w="1166">
                          <a:moveTo>
                            <a:pt x="1166" y="0"/>
                          </a:moveTo>
                          <a:lnTo>
                            <a:pt x="1" y="1494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65" name="Google Shape;1865;p24"/>
                    <p:cNvSpPr/>
                    <p:nvPr/>
                  </p:nvSpPr>
                  <p:spPr>
                    <a:xfrm>
                      <a:off x="12093675" y="4998575"/>
                      <a:ext cx="7875" cy="194200"/>
                    </a:xfrm>
                    <a:custGeom>
                      <a:rect b="b" l="l" r="r" t="t"/>
                      <a:pathLst>
                        <a:path extrusionOk="0" fill="none" h="7768" w="315">
                          <a:moveTo>
                            <a:pt x="314" y="1"/>
                          </a:moveTo>
                          <a:lnTo>
                            <a:pt x="0" y="776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66" name="Google Shape;1866;p24"/>
                    <p:cNvSpPr/>
                    <p:nvPr/>
                  </p:nvSpPr>
                  <p:spPr>
                    <a:xfrm>
                      <a:off x="12097775" y="5046375"/>
                      <a:ext cx="27650" cy="43700"/>
                    </a:xfrm>
                    <a:custGeom>
                      <a:rect b="b" l="l" r="r" t="t"/>
                      <a:pathLst>
                        <a:path extrusionOk="0" fill="none" h="1748" w="1106">
                          <a:moveTo>
                            <a:pt x="1106" y="0"/>
                          </a:moveTo>
                          <a:lnTo>
                            <a:pt x="1" y="1748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67" name="Google Shape;1867;p24"/>
                    <p:cNvSpPr/>
                    <p:nvPr/>
                  </p:nvSpPr>
                  <p:spPr>
                    <a:xfrm>
                      <a:off x="11967100" y="4981025"/>
                      <a:ext cx="20925" cy="79175"/>
                    </a:xfrm>
                    <a:custGeom>
                      <a:rect b="b" l="l" r="r" t="t"/>
                      <a:pathLst>
                        <a:path extrusionOk="0" fill="none" h="3167" w="837">
                          <a:moveTo>
                            <a:pt x="0" y="1"/>
                          </a:moveTo>
                          <a:lnTo>
                            <a:pt x="837" y="316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868" name="Google Shape;1868;p24"/>
                    <p:cNvSpPr/>
                    <p:nvPr/>
                  </p:nvSpPr>
                  <p:spPr>
                    <a:xfrm>
                      <a:off x="11977175" y="4998575"/>
                      <a:ext cx="9350" cy="19825"/>
                    </a:xfrm>
                    <a:custGeom>
                      <a:rect b="b" l="l" r="r" t="t"/>
                      <a:pathLst>
                        <a:path extrusionOk="0" fill="none" h="793" w="374">
                          <a:moveTo>
                            <a:pt x="374" y="1"/>
                          </a:moveTo>
                          <a:lnTo>
                            <a:pt x="1" y="792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1869" name="Google Shape;1869;p24"/>
              <p:cNvGrpSpPr/>
              <p:nvPr/>
            </p:nvGrpSpPr>
            <p:grpSpPr>
              <a:xfrm flipH="1" rot="9922135">
                <a:off x="-172166" y="677694"/>
                <a:ext cx="562000" cy="1064556"/>
                <a:chOff x="7176425" y="4828100"/>
                <a:chExt cx="188975" cy="357950"/>
              </a:xfrm>
            </p:grpSpPr>
            <p:sp>
              <p:nvSpPr>
                <p:cNvPr id="1870" name="Google Shape;1870;p24"/>
                <p:cNvSpPr/>
                <p:nvPr/>
              </p:nvSpPr>
              <p:spPr>
                <a:xfrm>
                  <a:off x="7176425" y="4828100"/>
                  <a:ext cx="145300" cy="259750"/>
                </a:xfrm>
                <a:custGeom>
                  <a:rect b="b" l="l" r="r" t="t"/>
                  <a:pathLst>
                    <a:path extrusionOk="0" h="10390" w="5812">
                      <a:moveTo>
                        <a:pt x="5477" y="1"/>
                      </a:moveTo>
                      <a:cubicBezTo>
                        <a:pt x="5465" y="1"/>
                        <a:pt x="5451" y="3"/>
                        <a:pt x="5438" y="9"/>
                      </a:cubicBezTo>
                      <a:cubicBezTo>
                        <a:pt x="4093" y="860"/>
                        <a:pt x="2854" y="2623"/>
                        <a:pt x="2854" y="2623"/>
                      </a:cubicBezTo>
                      <a:lnTo>
                        <a:pt x="2794" y="2503"/>
                      </a:lnTo>
                      <a:cubicBezTo>
                        <a:pt x="2777" y="2477"/>
                        <a:pt x="2744" y="2461"/>
                        <a:pt x="2714" y="2461"/>
                      </a:cubicBezTo>
                      <a:cubicBezTo>
                        <a:pt x="2692" y="2461"/>
                        <a:pt x="2672" y="2469"/>
                        <a:pt x="2660" y="2488"/>
                      </a:cubicBezTo>
                      <a:cubicBezTo>
                        <a:pt x="1823" y="3384"/>
                        <a:pt x="1554" y="4609"/>
                        <a:pt x="1480" y="5087"/>
                      </a:cubicBezTo>
                      <a:cubicBezTo>
                        <a:pt x="1471" y="5132"/>
                        <a:pt x="1430" y="5160"/>
                        <a:pt x="1389" y="5160"/>
                      </a:cubicBezTo>
                      <a:cubicBezTo>
                        <a:pt x="1361" y="5160"/>
                        <a:pt x="1333" y="5147"/>
                        <a:pt x="1315" y="5117"/>
                      </a:cubicBezTo>
                      <a:lnTo>
                        <a:pt x="1285" y="5072"/>
                      </a:lnTo>
                      <a:cubicBezTo>
                        <a:pt x="1266" y="5046"/>
                        <a:pt x="1238" y="5034"/>
                        <a:pt x="1211" y="5034"/>
                      </a:cubicBezTo>
                      <a:cubicBezTo>
                        <a:pt x="1176" y="5034"/>
                        <a:pt x="1145" y="5053"/>
                        <a:pt x="1136" y="5087"/>
                      </a:cubicBezTo>
                      <a:cubicBezTo>
                        <a:pt x="1" y="8477"/>
                        <a:pt x="1823" y="10135"/>
                        <a:pt x="2092" y="10359"/>
                      </a:cubicBezTo>
                      <a:cubicBezTo>
                        <a:pt x="2122" y="10389"/>
                        <a:pt x="2137" y="10389"/>
                        <a:pt x="2152" y="10389"/>
                      </a:cubicBezTo>
                      <a:cubicBezTo>
                        <a:pt x="4990" y="9732"/>
                        <a:pt x="5647" y="6461"/>
                        <a:pt x="5766" y="5684"/>
                      </a:cubicBezTo>
                      <a:cubicBezTo>
                        <a:pt x="5778" y="5626"/>
                        <a:pt x="5725" y="5585"/>
                        <a:pt x="5680" y="5585"/>
                      </a:cubicBezTo>
                      <a:cubicBezTo>
                        <a:pt x="5668" y="5585"/>
                        <a:pt x="5656" y="5588"/>
                        <a:pt x="5647" y="5595"/>
                      </a:cubicBezTo>
                      <a:lnTo>
                        <a:pt x="5557" y="5655"/>
                      </a:lnTo>
                      <a:cubicBezTo>
                        <a:pt x="5543" y="5663"/>
                        <a:pt x="5529" y="5667"/>
                        <a:pt x="5516" y="5667"/>
                      </a:cubicBezTo>
                      <a:cubicBezTo>
                        <a:pt x="5458" y="5667"/>
                        <a:pt x="5413" y="5598"/>
                        <a:pt x="5438" y="5550"/>
                      </a:cubicBezTo>
                      <a:cubicBezTo>
                        <a:pt x="5781" y="4788"/>
                        <a:pt x="5811" y="3713"/>
                        <a:pt x="5796" y="3280"/>
                      </a:cubicBezTo>
                      <a:cubicBezTo>
                        <a:pt x="5796" y="3237"/>
                        <a:pt x="5750" y="3202"/>
                        <a:pt x="5708" y="3202"/>
                      </a:cubicBezTo>
                      <a:cubicBezTo>
                        <a:pt x="5691" y="3202"/>
                        <a:pt x="5674" y="3207"/>
                        <a:pt x="5662" y="3220"/>
                      </a:cubicBezTo>
                      <a:cubicBezTo>
                        <a:pt x="5642" y="3244"/>
                        <a:pt x="5620" y="3254"/>
                        <a:pt x="5599" y="3254"/>
                      </a:cubicBezTo>
                      <a:cubicBezTo>
                        <a:pt x="5555" y="3254"/>
                        <a:pt x="5517" y="3211"/>
                        <a:pt x="5527" y="3160"/>
                      </a:cubicBezTo>
                      <a:cubicBezTo>
                        <a:pt x="5587" y="2712"/>
                        <a:pt x="5587" y="2085"/>
                        <a:pt x="5453" y="1458"/>
                      </a:cubicBezTo>
                      <a:cubicBezTo>
                        <a:pt x="5348" y="920"/>
                        <a:pt x="5467" y="397"/>
                        <a:pt x="5557" y="113"/>
                      </a:cubicBezTo>
                      <a:cubicBezTo>
                        <a:pt x="5582" y="52"/>
                        <a:pt x="5536" y="1"/>
                        <a:pt x="54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1" name="Google Shape;1871;p24"/>
                <p:cNvSpPr/>
                <p:nvPr/>
              </p:nvSpPr>
              <p:spPr>
                <a:xfrm>
                  <a:off x="7251900" y="5049725"/>
                  <a:ext cx="113500" cy="77225"/>
                </a:xfrm>
                <a:custGeom>
                  <a:rect b="b" l="l" r="r" t="t"/>
                  <a:pathLst>
                    <a:path extrusionOk="0" h="3089" w="4540">
                      <a:moveTo>
                        <a:pt x="3613" y="1"/>
                      </a:moveTo>
                      <a:cubicBezTo>
                        <a:pt x="2493" y="105"/>
                        <a:pt x="1672" y="837"/>
                        <a:pt x="1672" y="837"/>
                      </a:cubicBezTo>
                      <a:cubicBezTo>
                        <a:pt x="1672" y="782"/>
                        <a:pt x="1623" y="751"/>
                        <a:pt x="1573" y="751"/>
                      </a:cubicBezTo>
                      <a:cubicBezTo>
                        <a:pt x="1555" y="751"/>
                        <a:pt x="1538" y="755"/>
                        <a:pt x="1522" y="762"/>
                      </a:cubicBezTo>
                      <a:cubicBezTo>
                        <a:pt x="402" y="1450"/>
                        <a:pt x="89" y="2615"/>
                        <a:pt x="14" y="2928"/>
                      </a:cubicBezTo>
                      <a:cubicBezTo>
                        <a:pt x="1" y="2955"/>
                        <a:pt x="35" y="3005"/>
                        <a:pt x="85" y="3005"/>
                      </a:cubicBezTo>
                      <a:cubicBezTo>
                        <a:pt x="91" y="3005"/>
                        <a:pt x="97" y="3004"/>
                        <a:pt x="104" y="3003"/>
                      </a:cubicBezTo>
                      <a:cubicBezTo>
                        <a:pt x="413" y="3063"/>
                        <a:pt x="697" y="3089"/>
                        <a:pt x="957" y="3089"/>
                      </a:cubicBezTo>
                      <a:cubicBezTo>
                        <a:pt x="1915" y="3089"/>
                        <a:pt x="2534" y="2746"/>
                        <a:pt x="2792" y="2570"/>
                      </a:cubicBezTo>
                      <a:cubicBezTo>
                        <a:pt x="2852" y="2525"/>
                        <a:pt x="2837" y="2450"/>
                        <a:pt x="2762" y="2420"/>
                      </a:cubicBezTo>
                      <a:lnTo>
                        <a:pt x="2702" y="2405"/>
                      </a:lnTo>
                      <a:cubicBezTo>
                        <a:pt x="3793" y="2107"/>
                        <a:pt x="4151" y="1435"/>
                        <a:pt x="4151" y="1435"/>
                      </a:cubicBezTo>
                      <a:lnTo>
                        <a:pt x="4151" y="1435"/>
                      </a:lnTo>
                      <a:lnTo>
                        <a:pt x="3987" y="1450"/>
                      </a:lnTo>
                      <a:cubicBezTo>
                        <a:pt x="4330" y="1031"/>
                        <a:pt x="4480" y="419"/>
                        <a:pt x="4540" y="180"/>
                      </a:cubicBezTo>
                      <a:cubicBezTo>
                        <a:pt x="4540" y="120"/>
                        <a:pt x="4525" y="90"/>
                        <a:pt x="4465" y="75"/>
                      </a:cubicBezTo>
                      <a:cubicBezTo>
                        <a:pt x="4396" y="66"/>
                        <a:pt x="4324" y="63"/>
                        <a:pt x="4254" y="63"/>
                      </a:cubicBezTo>
                      <a:cubicBezTo>
                        <a:pt x="3971" y="63"/>
                        <a:pt x="3703" y="120"/>
                        <a:pt x="3703" y="120"/>
                      </a:cubicBezTo>
                      <a:lnTo>
                        <a:pt x="3703" y="105"/>
                      </a:lnTo>
                      <a:cubicBezTo>
                        <a:pt x="3718" y="60"/>
                        <a:pt x="3688" y="1"/>
                        <a:pt x="361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2" name="Google Shape;1872;p24"/>
                <p:cNvSpPr/>
                <p:nvPr/>
              </p:nvSpPr>
              <p:spPr>
                <a:xfrm>
                  <a:off x="7217875" y="4849600"/>
                  <a:ext cx="84425" cy="336450"/>
                </a:xfrm>
                <a:custGeom>
                  <a:rect b="b" l="l" r="r" t="t"/>
                  <a:pathLst>
                    <a:path extrusionOk="0" h="13458" w="3377">
                      <a:moveTo>
                        <a:pt x="3242" y="0"/>
                      </a:moveTo>
                      <a:cubicBezTo>
                        <a:pt x="2749" y="1061"/>
                        <a:pt x="2271" y="2121"/>
                        <a:pt x="1898" y="3211"/>
                      </a:cubicBezTo>
                      <a:cubicBezTo>
                        <a:pt x="1689" y="3749"/>
                        <a:pt x="1539" y="4317"/>
                        <a:pt x="1360" y="4869"/>
                      </a:cubicBezTo>
                      <a:cubicBezTo>
                        <a:pt x="1285" y="5138"/>
                        <a:pt x="1211" y="5422"/>
                        <a:pt x="1136" y="5706"/>
                      </a:cubicBezTo>
                      <a:lnTo>
                        <a:pt x="1017" y="6124"/>
                      </a:lnTo>
                      <a:lnTo>
                        <a:pt x="927" y="6557"/>
                      </a:lnTo>
                      <a:cubicBezTo>
                        <a:pt x="852" y="6841"/>
                        <a:pt x="792" y="7110"/>
                        <a:pt x="733" y="7408"/>
                      </a:cubicBezTo>
                      <a:lnTo>
                        <a:pt x="553" y="8260"/>
                      </a:lnTo>
                      <a:lnTo>
                        <a:pt x="404" y="9111"/>
                      </a:lnTo>
                      <a:cubicBezTo>
                        <a:pt x="359" y="9410"/>
                        <a:pt x="329" y="9693"/>
                        <a:pt x="285" y="9977"/>
                      </a:cubicBezTo>
                      <a:cubicBezTo>
                        <a:pt x="135" y="11127"/>
                        <a:pt x="16" y="12292"/>
                        <a:pt x="1" y="13457"/>
                      </a:cubicBezTo>
                      <a:lnTo>
                        <a:pt x="329" y="13442"/>
                      </a:lnTo>
                      <a:cubicBezTo>
                        <a:pt x="329" y="12292"/>
                        <a:pt x="419" y="11142"/>
                        <a:pt x="553" y="10007"/>
                      </a:cubicBezTo>
                      <a:cubicBezTo>
                        <a:pt x="583" y="9738"/>
                        <a:pt x="628" y="9440"/>
                        <a:pt x="673" y="9156"/>
                      </a:cubicBezTo>
                      <a:lnTo>
                        <a:pt x="807" y="8304"/>
                      </a:lnTo>
                      <a:lnTo>
                        <a:pt x="972" y="7453"/>
                      </a:lnTo>
                      <a:cubicBezTo>
                        <a:pt x="1017" y="7169"/>
                        <a:pt x="1091" y="6900"/>
                        <a:pt x="1151" y="6602"/>
                      </a:cubicBezTo>
                      <a:lnTo>
                        <a:pt x="1241" y="6184"/>
                      </a:lnTo>
                      <a:lnTo>
                        <a:pt x="1345" y="5750"/>
                      </a:lnTo>
                      <a:cubicBezTo>
                        <a:pt x="1420" y="5482"/>
                        <a:pt x="1494" y="5198"/>
                        <a:pt x="1569" y="4914"/>
                      </a:cubicBezTo>
                      <a:cubicBezTo>
                        <a:pt x="1733" y="4376"/>
                        <a:pt x="1883" y="3809"/>
                        <a:pt x="2077" y="3271"/>
                      </a:cubicBezTo>
                      <a:cubicBezTo>
                        <a:pt x="2435" y="2181"/>
                        <a:pt x="2883" y="1105"/>
                        <a:pt x="3376" y="60"/>
                      </a:cubicBezTo>
                      <a:lnTo>
                        <a:pt x="32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3" name="Google Shape;1873;p24"/>
                <p:cNvSpPr/>
                <p:nvPr/>
              </p:nvSpPr>
              <p:spPr>
                <a:xfrm>
                  <a:off x="7223850" y="5057200"/>
                  <a:ext cx="132950" cy="84050"/>
                </a:xfrm>
                <a:custGeom>
                  <a:rect b="b" l="l" r="r" t="t"/>
                  <a:pathLst>
                    <a:path extrusionOk="0" fill="none" h="3362" w="5318">
                      <a:moveTo>
                        <a:pt x="1" y="3361"/>
                      </a:moveTo>
                      <a:cubicBezTo>
                        <a:pt x="1" y="3361"/>
                        <a:pt x="3824" y="1121"/>
                        <a:pt x="5318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4" name="Google Shape;1874;p24"/>
                <p:cNvSpPr/>
                <p:nvPr/>
              </p:nvSpPr>
              <p:spPr>
                <a:xfrm>
                  <a:off x="7208550" y="4892525"/>
                  <a:ext cx="99350" cy="172925"/>
                </a:xfrm>
                <a:custGeom>
                  <a:rect b="b" l="l" r="r" t="t"/>
                  <a:pathLst>
                    <a:path extrusionOk="0" fill="none" h="6917" w="3974">
                      <a:moveTo>
                        <a:pt x="2106" y="1"/>
                      </a:moveTo>
                      <a:lnTo>
                        <a:pt x="2599" y="852"/>
                      </a:lnTo>
                      <a:moveTo>
                        <a:pt x="1001" y="6916"/>
                      </a:moveTo>
                      <a:cubicBezTo>
                        <a:pt x="1001" y="6916"/>
                        <a:pt x="2480" y="5183"/>
                        <a:pt x="2779" y="4915"/>
                      </a:cubicBezTo>
                      <a:moveTo>
                        <a:pt x="105" y="3780"/>
                      </a:moveTo>
                      <a:lnTo>
                        <a:pt x="1210" y="5706"/>
                      </a:lnTo>
                      <a:moveTo>
                        <a:pt x="0" y="4302"/>
                      </a:moveTo>
                      <a:lnTo>
                        <a:pt x="583" y="4616"/>
                      </a:lnTo>
                      <a:moveTo>
                        <a:pt x="1121" y="2226"/>
                      </a:moveTo>
                      <a:lnTo>
                        <a:pt x="1673" y="3780"/>
                      </a:lnTo>
                      <a:moveTo>
                        <a:pt x="1434" y="4750"/>
                      </a:moveTo>
                      <a:lnTo>
                        <a:pt x="3973" y="1793"/>
                      </a:lnTo>
                      <a:moveTo>
                        <a:pt x="2988" y="2943"/>
                      </a:moveTo>
                      <a:lnTo>
                        <a:pt x="3749" y="2659"/>
                      </a:lnTo>
                      <a:moveTo>
                        <a:pt x="2301" y="1703"/>
                      </a:moveTo>
                      <a:lnTo>
                        <a:pt x="3690" y="434"/>
                      </a:lnTo>
                      <a:moveTo>
                        <a:pt x="3749" y="792"/>
                      </a:moveTo>
                      <a:lnTo>
                        <a:pt x="3227" y="85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5" name="Google Shape;1875;p24"/>
                <p:cNvSpPr/>
                <p:nvPr/>
              </p:nvSpPr>
              <p:spPr>
                <a:xfrm>
                  <a:off x="7264925" y="5062800"/>
                  <a:ext cx="84425" cy="54175"/>
                </a:xfrm>
                <a:custGeom>
                  <a:rect b="b" l="l" r="r" t="t"/>
                  <a:pathLst>
                    <a:path extrusionOk="0" fill="none" h="2167" w="3377">
                      <a:moveTo>
                        <a:pt x="524" y="1853"/>
                      </a:moveTo>
                      <a:lnTo>
                        <a:pt x="837" y="807"/>
                      </a:lnTo>
                      <a:moveTo>
                        <a:pt x="3302" y="508"/>
                      </a:moveTo>
                      <a:lnTo>
                        <a:pt x="3107" y="404"/>
                      </a:lnTo>
                      <a:moveTo>
                        <a:pt x="2644" y="508"/>
                      </a:moveTo>
                      <a:lnTo>
                        <a:pt x="3376" y="359"/>
                      </a:lnTo>
                      <a:moveTo>
                        <a:pt x="2585" y="30"/>
                      </a:moveTo>
                      <a:lnTo>
                        <a:pt x="2316" y="269"/>
                      </a:lnTo>
                      <a:moveTo>
                        <a:pt x="2107" y="852"/>
                      </a:moveTo>
                      <a:lnTo>
                        <a:pt x="2391" y="1"/>
                      </a:lnTo>
                      <a:moveTo>
                        <a:pt x="2585" y="1240"/>
                      </a:moveTo>
                      <a:lnTo>
                        <a:pt x="2271" y="1419"/>
                      </a:lnTo>
                      <a:moveTo>
                        <a:pt x="1226" y="1419"/>
                      </a:moveTo>
                      <a:lnTo>
                        <a:pt x="2644" y="1419"/>
                      </a:lnTo>
                      <a:moveTo>
                        <a:pt x="1494" y="1957"/>
                      </a:moveTo>
                      <a:lnTo>
                        <a:pt x="1196" y="2106"/>
                      </a:lnTo>
                      <a:moveTo>
                        <a:pt x="1" y="2166"/>
                      </a:moveTo>
                      <a:lnTo>
                        <a:pt x="1718" y="2092"/>
                      </a:lnTo>
                      <a:moveTo>
                        <a:pt x="524" y="1046"/>
                      </a:moveTo>
                      <a:lnTo>
                        <a:pt x="673" y="133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76" name="Google Shape;1876;p24"/>
              <p:cNvSpPr/>
              <p:nvPr/>
            </p:nvSpPr>
            <p:spPr>
              <a:xfrm>
                <a:off x="476461" y="1155091"/>
                <a:ext cx="170992" cy="109762"/>
              </a:xfrm>
              <a:custGeom>
                <a:rect b="b" l="l" r="r" t="t"/>
                <a:pathLst>
                  <a:path extrusionOk="0" h="968" w="1508">
                    <a:moveTo>
                      <a:pt x="1160" y="1"/>
                    </a:moveTo>
                    <a:cubicBezTo>
                      <a:pt x="359" y="1"/>
                      <a:pt x="0" y="953"/>
                      <a:pt x="14" y="953"/>
                    </a:cubicBezTo>
                    <a:cubicBezTo>
                      <a:pt x="102" y="963"/>
                      <a:pt x="186" y="968"/>
                      <a:pt x="264" y="968"/>
                    </a:cubicBezTo>
                    <a:cubicBezTo>
                      <a:pt x="1364" y="968"/>
                      <a:pt x="1507" y="57"/>
                      <a:pt x="1507" y="57"/>
                    </a:cubicBezTo>
                    <a:cubicBezTo>
                      <a:pt x="1384" y="18"/>
                      <a:pt x="1268" y="1"/>
                      <a:pt x="1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24"/>
              <p:cNvSpPr/>
              <p:nvPr/>
            </p:nvSpPr>
            <p:spPr>
              <a:xfrm>
                <a:off x="1122973" y="231911"/>
                <a:ext cx="137202" cy="91733"/>
              </a:xfrm>
              <a:custGeom>
                <a:rect b="b" l="l" r="r" t="t"/>
                <a:pathLst>
                  <a:path extrusionOk="0" h="809" w="1210">
                    <a:moveTo>
                      <a:pt x="112" y="0"/>
                    </a:moveTo>
                    <a:cubicBezTo>
                      <a:pt x="45" y="0"/>
                      <a:pt x="3" y="4"/>
                      <a:pt x="0" y="4"/>
                    </a:cubicBezTo>
                    <a:cubicBezTo>
                      <a:pt x="250" y="695"/>
                      <a:pt x="708" y="809"/>
                      <a:pt x="983" y="809"/>
                    </a:cubicBezTo>
                    <a:cubicBezTo>
                      <a:pt x="1119" y="809"/>
                      <a:pt x="1210" y="781"/>
                      <a:pt x="1210" y="781"/>
                    </a:cubicBezTo>
                    <a:cubicBezTo>
                      <a:pt x="1113" y="69"/>
                      <a:pt x="392" y="0"/>
                      <a:pt x="1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78" name="Google Shape;1878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25"/>
          <p:cNvSpPr txBox="1"/>
          <p:nvPr>
            <p:ph type="title"/>
          </p:nvPr>
        </p:nvSpPr>
        <p:spPr>
          <a:xfrm>
            <a:off x="713400" y="445025"/>
            <a:ext cx="77175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81" name="Google Shape;1881;p25"/>
          <p:cNvSpPr txBox="1"/>
          <p:nvPr>
            <p:ph idx="2" type="title"/>
          </p:nvPr>
        </p:nvSpPr>
        <p:spPr>
          <a:xfrm>
            <a:off x="2021355" y="1487675"/>
            <a:ext cx="3428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2" name="Google Shape;1882;p25"/>
          <p:cNvSpPr txBox="1"/>
          <p:nvPr>
            <p:ph idx="1" type="subTitle"/>
          </p:nvPr>
        </p:nvSpPr>
        <p:spPr>
          <a:xfrm>
            <a:off x="2021355" y="1917224"/>
            <a:ext cx="34281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3" name="Google Shape;1883;p25"/>
          <p:cNvSpPr txBox="1"/>
          <p:nvPr>
            <p:ph idx="3" type="title"/>
          </p:nvPr>
        </p:nvSpPr>
        <p:spPr>
          <a:xfrm>
            <a:off x="2021351" y="2957801"/>
            <a:ext cx="3428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4" name="Google Shape;1884;p25"/>
          <p:cNvSpPr txBox="1"/>
          <p:nvPr>
            <p:ph idx="4" type="subTitle"/>
          </p:nvPr>
        </p:nvSpPr>
        <p:spPr>
          <a:xfrm>
            <a:off x="2021351" y="3387350"/>
            <a:ext cx="34281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85" name="Google Shape;1885;p25"/>
          <p:cNvGrpSpPr/>
          <p:nvPr/>
        </p:nvGrpSpPr>
        <p:grpSpPr>
          <a:xfrm>
            <a:off x="-1569588" y="-1061811"/>
            <a:ext cx="12053701" cy="7168346"/>
            <a:chOff x="-1569588" y="-1061811"/>
            <a:chExt cx="12053701" cy="7168346"/>
          </a:xfrm>
        </p:grpSpPr>
        <p:grpSp>
          <p:nvGrpSpPr>
            <p:cNvPr id="1886" name="Google Shape;1886;p25"/>
            <p:cNvGrpSpPr/>
            <p:nvPr/>
          </p:nvGrpSpPr>
          <p:grpSpPr>
            <a:xfrm>
              <a:off x="5265130" y="1639319"/>
              <a:ext cx="5218983" cy="4467216"/>
              <a:chOff x="5265130" y="1639319"/>
              <a:chExt cx="5218983" cy="4467216"/>
            </a:xfrm>
          </p:grpSpPr>
          <p:grpSp>
            <p:nvGrpSpPr>
              <p:cNvPr id="1887" name="Google Shape;1887;p25"/>
              <p:cNvGrpSpPr/>
              <p:nvPr/>
            </p:nvGrpSpPr>
            <p:grpSpPr>
              <a:xfrm rot="-470236">
                <a:off x="8298902" y="2093864"/>
                <a:ext cx="2071226" cy="1813702"/>
                <a:chOff x="2647150" y="5312975"/>
                <a:chExt cx="684850" cy="599700"/>
              </a:xfrm>
            </p:grpSpPr>
            <p:sp>
              <p:nvSpPr>
                <p:cNvPr id="1888" name="Google Shape;1888;p25"/>
                <p:cNvSpPr/>
                <p:nvPr/>
              </p:nvSpPr>
              <p:spPr>
                <a:xfrm>
                  <a:off x="2647150" y="5499675"/>
                  <a:ext cx="684850" cy="413000"/>
                </a:xfrm>
                <a:custGeom>
                  <a:rect b="b" l="l" r="r" t="t"/>
                  <a:pathLst>
                    <a:path extrusionOk="0" h="16520" w="27394">
                      <a:moveTo>
                        <a:pt x="8009" y="1"/>
                      </a:moveTo>
                      <a:cubicBezTo>
                        <a:pt x="6594" y="1"/>
                        <a:pt x="4962" y="549"/>
                        <a:pt x="3511" y="2420"/>
                      </a:cubicBezTo>
                      <a:cubicBezTo>
                        <a:pt x="1" y="6946"/>
                        <a:pt x="1554" y="11680"/>
                        <a:pt x="4661" y="12890"/>
                      </a:cubicBezTo>
                      <a:cubicBezTo>
                        <a:pt x="4691" y="12890"/>
                        <a:pt x="4706" y="12905"/>
                        <a:pt x="4735" y="12905"/>
                      </a:cubicBezTo>
                      <a:cubicBezTo>
                        <a:pt x="5658" y="14712"/>
                        <a:pt x="7406" y="15804"/>
                        <a:pt x="9582" y="15804"/>
                      </a:cubicBezTo>
                      <a:cubicBezTo>
                        <a:pt x="9942" y="15804"/>
                        <a:pt x="10313" y="15774"/>
                        <a:pt x="10695" y="15713"/>
                      </a:cubicBezTo>
                      <a:cubicBezTo>
                        <a:pt x="11800" y="16430"/>
                        <a:pt x="13025" y="16520"/>
                        <a:pt x="13667" y="16520"/>
                      </a:cubicBezTo>
                      <a:lnTo>
                        <a:pt x="13697" y="16520"/>
                      </a:lnTo>
                      <a:cubicBezTo>
                        <a:pt x="14354" y="16520"/>
                        <a:pt x="15594" y="16430"/>
                        <a:pt x="16699" y="15713"/>
                      </a:cubicBezTo>
                      <a:cubicBezTo>
                        <a:pt x="17089" y="15778"/>
                        <a:pt x="17469" y="15809"/>
                        <a:pt x="17836" y="15809"/>
                      </a:cubicBezTo>
                      <a:cubicBezTo>
                        <a:pt x="20013" y="15809"/>
                        <a:pt x="21753" y="14707"/>
                        <a:pt x="22673" y="12905"/>
                      </a:cubicBezTo>
                      <a:cubicBezTo>
                        <a:pt x="22688" y="12905"/>
                        <a:pt x="22718" y="12890"/>
                        <a:pt x="22733" y="12890"/>
                      </a:cubicBezTo>
                      <a:cubicBezTo>
                        <a:pt x="25840" y="11680"/>
                        <a:pt x="27393" y="6946"/>
                        <a:pt x="23883" y="2420"/>
                      </a:cubicBezTo>
                      <a:cubicBezTo>
                        <a:pt x="22432" y="549"/>
                        <a:pt x="20800" y="1"/>
                        <a:pt x="19385" y="1"/>
                      </a:cubicBezTo>
                      <a:cubicBezTo>
                        <a:pt x="17376" y="1"/>
                        <a:pt x="15803" y="1106"/>
                        <a:pt x="15803" y="1106"/>
                      </a:cubicBezTo>
                      <a:lnTo>
                        <a:pt x="15788" y="1195"/>
                      </a:lnTo>
                      <a:cubicBezTo>
                        <a:pt x="14563" y="1210"/>
                        <a:pt x="13697" y="1479"/>
                        <a:pt x="13697" y="1479"/>
                      </a:cubicBezTo>
                      <a:lnTo>
                        <a:pt x="13712" y="1494"/>
                      </a:lnTo>
                      <a:lnTo>
                        <a:pt x="13697" y="1494"/>
                      </a:lnTo>
                      <a:lnTo>
                        <a:pt x="13697" y="1479"/>
                      </a:lnTo>
                      <a:cubicBezTo>
                        <a:pt x="13697" y="1479"/>
                        <a:pt x="12831" y="1210"/>
                        <a:pt x="11606" y="1195"/>
                      </a:cubicBezTo>
                      <a:lnTo>
                        <a:pt x="11591" y="1106"/>
                      </a:lnTo>
                      <a:cubicBezTo>
                        <a:pt x="11591" y="1106"/>
                        <a:pt x="10018" y="1"/>
                        <a:pt x="800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9" name="Google Shape;1889;p25"/>
                <p:cNvSpPr/>
                <p:nvPr/>
              </p:nvSpPr>
              <p:spPr>
                <a:xfrm>
                  <a:off x="2677775" y="5527300"/>
                  <a:ext cx="622475" cy="364475"/>
                </a:xfrm>
                <a:custGeom>
                  <a:rect b="b" l="l" r="r" t="t"/>
                  <a:pathLst>
                    <a:path extrusionOk="0" fill="none" h="14579" w="24899">
                      <a:moveTo>
                        <a:pt x="21508" y="11785"/>
                      </a:moveTo>
                      <a:cubicBezTo>
                        <a:pt x="21508" y="11785"/>
                        <a:pt x="24899" y="703"/>
                        <a:pt x="14578" y="1"/>
                      </a:cubicBezTo>
                      <a:moveTo>
                        <a:pt x="3376" y="11785"/>
                      </a:moveTo>
                      <a:cubicBezTo>
                        <a:pt x="3376" y="11785"/>
                        <a:pt x="1" y="703"/>
                        <a:pt x="10306" y="1"/>
                      </a:cubicBezTo>
                      <a:moveTo>
                        <a:pt x="9574" y="14578"/>
                      </a:moveTo>
                      <a:cubicBezTo>
                        <a:pt x="6572" y="14279"/>
                        <a:pt x="5706" y="3197"/>
                        <a:pt x="12427" y="314"/>
                      </a:cubicBezTo>
                      <a:moveTo>
                        <a:pt x="15325" y="14578"/>
                      </a:moveTo>
                      <a:cubicBezTo>
                        <a:pt x="18312" y="14279"/>
                        <a:pt x="19193" y="3197"/>
                        <a:pt x="12472" y="314"/>
                      </a:cubicBezTo>
                    </a:path>
                  </a:pathLst>
                </a:custGeom>
                <a:noFill/>
                <a:ln cap="rnd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0" name="Google Shape;1890;p25"/>
                <p:cNvSpPr/>
                <p:nvPr/>
              </p:nvSpPr>
              <p:spPr>
                <a:xfrm>
                  <a:off x="2700550" y="5509000"/>
                  <a:ext cx="585500" cy="361850"/>
                </a:xfrm>
                <a:custGeom>
                  <a:rect b="b" l="l" r="r" t="t"/>
                  <a:pathLst>
                    <a:path extrusionOk="0" h="14474" w="23420">
                      <a:moveTo>
                        <a:pt x="18282" y="1"/>
                      </a:moveTo>
                      <a:cubicBezTo>
                        <a:pt x="18237" y="1"/>
                        <a:pt x="18192" y="46"/>
                        <a:pt x="18192" y="76"/>
                      </a:cubicBezTo>
                      <a:cubicBezTo>
                        <a:pt x="18192" y="120"/>
                        <a:pt x="18237" y="165"/>
                        <a:pt x="18282" y="165"/>
                      </a:cubicBezTo>
                      <a:cubicBezTo>
                        <a:pt x="18312" y="165"/>
                        <a:pt x="18357" y="120"/>
                        <a:pt x="18357" y="76"/>
                      </a:cubicBezTo>
                      <a:cubicBezTo>
                        <a:pt x="18357" y="46"/>
                        <a:pt x="18312" y="1"/>
                        <a:pt x="18282" y="1"/>
                      </a:cubicBezTo>
                      <a:close/>
                      <a:moveTo>
                        <a:pt x="3988" y="1046"/>
                      </a:moveTo>
                      <a:cubicBezTo>
                        <a:pt x="3944" y="1046"/>
                        <a:pt x="3899" y="1091"/>
                        <a:pt x="3899" y="1136"/>
                      </a:cubicBezTo>
                      <a:cubicBezTo>
                        <a:pt x="3899" y="1196"/>
                        <a:pt x="3944" y="1241"/>
                        <a:pt x="3988" y="1241"/>
                      </a:cubicBezTo>
                      <a:cubicBezTo>
                        <a:pt x="4048" y="1241"/>
                        <a:pt x="4093" y="1196"/>
                        <a:pt x="4093" y="1136"/>
                      </a:cubicBezTo>
                      <a:cubicBezTo>
                        <a:pt x="4093" y="1091"/>
                        <a:pt x="4048" y="1046"/>
                        <a:pt x="3988" y="1046"/>
                      </a:cubicBezTo>
                      <a:close/>
                      <a:moveTo>
                        <a:pt x="15041" y="1554"/>
                      </a:moveTo>
                      <a:cubicBezTo>
                        <a:pt x="14951" y="1554"/>
                        <a:pt x="14877" y="1614"/>
                        <a:pt x="14877" y="1718"/>
                      </a:cubicBezTo>
                      <a:cubicBezTo>
                        <a:pt x="14877" y="1793"/>
                        <a:pt x="14951" y="1883"/>
                        <a:pt x="15041" y="1883"/>
                      </a:cubicBezTo>
                      <a:cubicBezTo>
                        <a:pt x="15116" y="1883"/>
                        <a:pt x="15205" y="1808"/>
                        <a:pt x="15205" y="1718"/>
                      </a:cubicBezTo>
                      <a:cubicBezTo>
                        <a:pt x="15205" y="1629"/>
                        <a:pt x="15116" y="1554"/>
                        <a:pt x="15041" y="1554"/>
                      </a:cubicBezTo>
                      <a:close/>
                      <a:moveTo>
                        <a:pt x="6005" y="2316"/>
                      </a:moveTo>
                      <a:cubicBezTo>
                        <a:pt x="5826" y="2316"/>
                        <a:pt x="5661" y="2406"/>
                        <a:pt x="5661" y="2525"/>
                      </a:cubicBezTo>
                      <a:cubicBezTo>
                        <a:pt x="5661" y="2644"/>
                        <a:pt x="5826" y="2734"/>
                        <a:pt x="6005" y="2734"/>
                      </a:cubicBezTo>
                      <a:cubicBezTo>
                        <a:pt x="6199" y="2734"/>
                        <a:pt x="6348" y="2644"/>
                        <a:pt x="6348" y="2525"/>
                      </a:cubicBezTo>
                      <a:cubicBezTo>
                        <a:pt x="6348" y="2406"/>
                        <a:pt x="6199" y="2316"/>
                        <a:pt x="6005" y="2316"/>
                      </a:cubicBezTo>
                      <a:close/>
                      <a:moveTo>
                        <a:pt x="18088" y="2615"/>
                      </a:moveTo>
                      <a:cubicBezTo>
                        <a:pt x="18028" y="2615"/>
                        <a:pt x="17968" y="2674"/>
                        <a:pt x="17968" y="2734"/>
                      </a:cubicBezTo>
                      <a:cubicBezTo>
                        <a:pt x="17968" y="2779"/>
                        <a:pt x="18028" y="2839"/>
                        <a:pt x="18088" y="2839"/>
                      </a:cubicBezTo>
                      <a:cubicBezTo>
                        <a:pt x="18148" y="2839"/>
                        <a:pt x="18192" y="2779"/>
                        <a:pt x="18192" y="2734"/>
                      </a:cubicBezTo>
                      <a:cubicBezTo>
                        <a:pt x="18192" y="2659"/>
                        <a:pt x="18148" y="2615"/>
                        <a:pt x="18088" y="2615"/>
                      </a:cubicBezTo>
                      <a:close/>
                      <a:moveTo>
                        <a:pt x="1972" y="2525"/>
                      </a:moveTo>
                      <a:cubicBezTo>
                        <a:pt x="1853" y="2525"/>
                        <a:pt x="1763" y="2615"/>
                        <a:pt x="1763" y="2749"/>
                      </a:cubicBezTo>
                      <a:cubicBezTo>
                        <a:pt x="1763" y="2869"/>
                        <a:pt x="1853" y="2958"/>
                        <a:pt x="1972" y="2958"/>
                      </a:cubicBezTo>
                      <a:cubicBezTo>
                        <a:pt x="2107" y="2958"/>
                        <a:pt x="2196" y="2869"/>
                        <a:pt x="2196" y="2749"/>
                      </a:cubicBezTo>
                      <a:cubicBezTo>
                        <a:pt x="2196" y="2615"/>
                        <a:pt x="2107" y="2525"/>
                        <a:pt x="1972" y="2525"/>
                      </a:cubicBezTo>
                      <a:close/>
                      <a:moveTo>
                        <a:pt x="9948" y="3063"/>
                      </a:moveTo>
                      <a:cubicBezTo>
                        <a:pt x="9903" y="3063"/>
                        <a:pt x="9858" y="3108"/>
                        <a:pt x="9858" y="3152"/>
                      </a:cubicBezTo>
                      <a:cubicBezTo>
                        <a:pt x="9858" y="3212"/>
                        <a:pt x="9903" y="3257"/>
                        <a:pt x="9948" y="3257"/>
                      </a:cubicBezTo>
                      <a:cubicBezTo>
                        <a:pt x="10008" y="3257"/>
                        <a:pt x="10052" y="3212"/>
                        <a:pt x="10052" y="3152"/>
                      </a:cubicBezTo>
                      <a:cubicBezTo>
                        <a:pt x="10052" y="3108"/>
                        <a:pt x="10008" y="3063"/>
                        <a:pt x="9948" y="3063"/>
                      </a:cubicBezTo>
                      <a:close/>
                      <a:moveTo>
                        <a:pt x="3899" y="3989"/>
                      </a:moveTo>
                      <a:cubicBezTo>
                        <a:pt x="3809" y="3989"/>
                        <a:pt x="3750" y="4063"/>
                        <a:pt x="3750" y="4138"/>
                      </a:cubicBezTo>
                      <a:cubicBezTo>
                        <a:pt x="3750" y="4228"/>
                        <a:pt x="3809" y="4302"/>
                        <a:pt x="3899" y="4302"/>
                      </a:cubicBezTo>
                      <a:cubicBezTo>
                        <a:pt x="3988" y="4302"/>
                        <a:pt x="4048" y="4228"/>
                        <a:pt x="4048" y="4138"/>
                      </a:cubicBezTo>
                      <a:cubicBezTo>
                        <a:pt x="4048" y="4063"/>
                        <a:pt x="3988" y="3989"/>
                        <a:pt x="3899" y="3989"/>
                      </a:cubicBezTo>
                      <a:close/>
                      <a:moveTo>
                        <a:pt x="21762" y="3959"/>
                      </a:moveTo>
                      <a:cubicBezTo>
                        <a:pt x="21613" y="3959"/>
                        <a:pt x="21508" y="4078"/>
                        <a:pt x="21508" y="4228"/>
                      </a:cubicBezTo>
                      <a:cubicBezTo>
                        <a:pt x="21508" y="4377"/>
                        <a:pt x="21613" y="4482"/>
                        <a:pt x="21762" y="4482"/>
                      </a:cubicBezTo>
                      <a:cubicBezTo>
                        <a:pt x="21911" y="4482"/>
                        <a:pt x="22016" y="4377"/>
                        <a:pt x="22016" y="4228"/>
                      </a:cubicBezTo>
                      <a:cubicBezTo>
                        <a:pt x="22016" y="4078"/>
                        <a:pt x="21911" y="3959"/>
                        <a:pt x="21762" y="3959"/>
                      </a:cubicBezTo>
                      <a:close/>
                      <a:moveTo>
                        <a:pt x="1629" y="4870"/>
                      </a:moveTo>
                      <a:cubicBezTo>
                        <a:pt x="1599" y="4870"/>
                        <a:pt x="1569" y="4900"/>
                        <a:pt x="1569" y="4945"/>
                      </a:cubicBezTo>
                      <a:cubicBezTo>
                        <a:pt x="1569" y="4974"/>
                        <a:pt x="1599" y="5004"/>
                        <a:pt x="1629" y="5004"/>
                      </a:cubicBezTo>
                      <a:cubicBezTo>
                        <a:pt x="1673" y="5004"/>
                        <a:pt x="1703" y="4974"/>
                        <a:pt x="1703" y="4945"/>
                      </a:cubicBezTo>
                      <a:cubicBezTo>
                        <a:pt x="1703" y="4900"/>
                        <a:pt x="1673" y="4870"/>
                        <a:pt x="1629" y="4870"/>
                      </a:cubicBezTo>
                      <a:close/>
                      <a:moveTo>
                        <a:pt x="6139" y="4870"/>
                      </a:moveTo>
                      <a:cubicBezTo>
                        <a:pt x="6050" y="4870"/>
                        <a:pt x="6005" y="4930"/>
                        <a:pt x="6005" y="5004"/>
                      </a:cubicBezTo>
                      <a:cubicBezTo>
                        <a:pt x="6005" y="5094"/>
                        <a:pt x="6065" y="5139"/>
                        <a:pt x="6139" y="5139"/>
                      </a:cubicBezTo>
                      <a:cubicBezTo>
                        <a:pt x="6214" y="5139"/>
                        <a:pt x="6274" y="5079"/>
                        <a:pt x="6274" y="5004"/>
                      </a:cubicBezTo>
                      <a:cubicBezTo>
                        <a:pt x="6274" y="4930"/>
                        <a:pt x="6214" y="4870"/>
                        <a:pt x="6139" y="4870"/>
                      </a:cubicBezTo>
                      <a:close/>
                      <a:moveTo>
                        <a:pt x="284" y="5542"/>
                      </a:moveTo>
                      <a:cubicBezTo>
                        <a:pt x="120" y="5542"/>
                        <a:pt x="1" y="5662"/>
                        <a:pt x="1" y="5826"/>
                      </a:cubicBezTo>
                      <a:cubicBezTo>
                        <a:pt x="1" y="5990"/>
                        <a:pt x="120" y="6125"/>
                        <a:pt x="284" y="6125"/>
                      </a:cubicBezTo>
                      <a:cubicBezTo>
                        <a:pt x="449" y="6125"/>
                        <a:pt x="583" y="5990"/>
                        <a:pt x="583" y="5826"/>
                      </a:cubicBezTo>
                      <a:cubicBezTo>
                        <a:pt x="583" y="5676"/>
                        <a:pt x="449" y="5542"/>
                        <a:pt x="284" y="5542"/>
                      </a:cubicBezTo>
                      <a:close/>
                      <a:moveTo>
                        <a:pt x="9634" y="5542"/>
                      </a:moveTo>
                      <a:cubicBezTo>
                        <a:pt x="9261" y="5542"/>
                        <a:pt x="8962" y="5841"/>
                        <a:pt x="8962" y="6214"/>
                      </a:cubicBezTo>
                      <a:cubicBezTo>
                        <a:pt x="8962" y="6588"/>
                        <a:pt x="9261" y="6886"/>
                        <a:pt x="9634" y="6886"/>
                      </a:cubicBezTo>
                      <a:cubicBezTo>
                        <a:pt x="10008" y="6886"/>
                        <a:pt x="10306" y="6588"/>
                        <a:pt x="10306" y="6214"/>
                      </a:cubicBezTo>
                      <a:cubicBezTo>
                        <a:pt x="10306" y="5841"/>
                        <a:pt x="10008" y="5542"/>
                        <a:pt x="9634" y="5542"/>
                      </a:cubicBezTo>
                      <a:close/>
                      <a:moveTo>
                        <a:pt x="23300" y="7543"/>
                      </a:moveTo>
                      <a:cubicBezTo>
                        <a:pt x="23226" y="7543"/>
                        <a:pt x="23181" y="7603"/>
                        <a:pt x="23181" y="7678"/>
                      </a:cubicBezTo>
                      <a:cubicBezTo>
                        <a:pt x="23181" y="7738"/>
                        <a:pt x="23226" y="7797"/>
                        <a:pt x="23300" y="7797"/>
                      </a:cubicBezTo>
                      <a:cubicBezTo>
                        <a:pt x="23360" y="7797"/>
                        <a:pt x="23420" y="7738"/>
                        <a:pt x="23420" y="7678"/>
                      </a:cubicBezTo>
                      <a:cubicBezTo>
                        <a:pt x="23420" y="7603"/>
                        <a:pt x="23360" y="7543"/>
                        <a:pt x="23300" y="7543"/>
                      </a:cubicBezTo>
                      <a:close/>
                      <a:moveTo>
                        <a:pt x="18655" y="7021"/>
                      </a:moveTo>
                      <a:cubicBezTo>
                        <a:pt x="18282" y="7021"/>
                        <a:pt x="17968" y="7304"/>
                        <a:pt x="17968" y="7648"/>
                      </a:cubicBezTo>
                      <a:cubicBezTo>
                        <a:pt x="17968" y="7992"/>
                        <a:pt x="18282" y="8260"/>
                        <a:pt x="18655" y="8260"/>
                      </a:cubicBezTo>
                      <a:cubicBezTo>
                        <a:pt x="19044" y="8260"/>
                        <a:pt x="19342" y="7992"/>
                        <a:pt x="19342" y="7648"/>
                      </a:cubicBezTo>
                      <a:cubicBezTo>
                        <a:pt x="19342" y="7304"/>
                        <a:pt x="19029" y="7021"/>
                        <a:pt x="18655" y="7021"/>
                      </a:cubicBezTo>
                      <a:close/>
                      <a:moveTo>
                        <a:pt x="22285" y="8260"/>
                      </a:moveTo>
                      <a:cubicBezTo>
                        <a:pt x="22195" y="8260"/>
                        <a:pt x="22135" y="8335"/>
                        <a:pt x="22135" y="8410"/>
                      </a:cubicBezTo>
                      <a:cubicBezTo>
                        <a:pt x="22135" y="8499"/>
                        <a:pt x="22195" y="8559"/>
                        <a:pt x="22285" y="8559"/>
                      </a:cubicBezTo>
                      <a:cubicBezTo>
                        <a:pt x="22360" y="8559"/>
                        <a:pt x="22434" y="8499"/>
                        <a:pt x="22434" y="8410"/>
                      </a:cubicBezTo>
                      <a:cubicBezTo>
                        <a:pt x="22434" y="8335"/>
                        <a:pt x="22360" y="8260"/>
                        <a:pt x="22285" y="8260"/>
                      </a:cubicBezTo>
                      <a:close/>
                      <a:moveTo>
                        <a:pt x="225" y="8783"/>
                      </a:moveTo>
                      <a:cubicBezTo>
                        <a:pt x="165" y="8783"/>
                        <a:pt x="120" y="8828"/>
                        <a:pt x="120" y="8873"/>
                      </a:cubicBezTo>
                      <a:cubicBezTo>
                        <a:pt x="120" y="8932"/>
                        <a:pt x="165" y="8977"/>
                        <a:pt x="225" y="8977"/>
                      </a:cubicBezTo>
                      <a:cubicBezTo>
                        <a:pt x="269" y="8977"/>
                        <a:pt x="314" y="8932"/>
                        <a:pt x="314" y="8873"/>
                      </a:cubicBezTo>
                      <a:cubicBezTo>
                        <a:pt x="314" y="8828"/>
                        <a:pt x="269" y="8783"/>
                        <a:pt x="225" y="8783"/>
                      </a:cubicBezTo>
                      <a:close/>
                      <a:moveTo>
                        <a:pt x="8290" y="8783"/>
                      </a:moveTo>
                      <a:cubicBezTo>
                        <a:pt x="8230" y="8783"/>
                        <a:pt x="8200" y="8828"/>
                        <a:pt x="8200" y="8873"/>
                      </a:cubicBezTo>
                      <a:cubicBezTo>
                        <a:pt x="8200" y="8932"/>
                        <a:pt x="8230" y="8977"/>
                        <a:pt x="8290" y="8977"/>
                      </a:cubicBezTo>
                      <a:cubicBezTo>
                        <a:pt x="8350" y="8977"/>
                        <a:pt x="8380" y="8932"/>
                        <a:pt x="8380" y="8873"/>
                      </a:cubicBezTo>
                      <a:cubicBezTo>
                        <a:pt x="8380" y="8828"/>
                        <a:pt x="8350" y="8783"/>
                        <a:pt x="8290" y="8783"/>
                      </a:cubicBezTo>
                      <a:close/>
                      <a:moveTo>
                        <a:pt x="15265" y="8260"/>
                      </a:moveTo>
                      <a:cubicBezTo>
                        <a:pt x="15041" y="8260"/>
                        <a:pt x="14877" y="8440"/>
                        <a:pt x="14877" y="8649"/>
                      </a:cubicBezTo>
                      <a:cubicBezTo>
                        <a:pt x="14877" y="8858"/>
                        <a:pt x="15041" y="9022"/>
                        <a:pt x="15265" y="9022"/>
                      </a:cubicBezTo>
                      <a:cubicBezTo>
                        <a:pt x="15474" y="9022"/>
                        <a:pt x="15638" y="8858"/>
                        <a:pt x="15638" y="8649"/>
                      </a:cubicBezTo>
                      <a:cubicBezTo>
                        <a:pt x="15638" y="8440"/>
                        <a:pt x="15474" y="8260"/>
                        <a:pt x="15265" y="8260"/>
                      </a:cubicBezTo>
                      <a:close/>
                      <a:moveTo>
                        <a:pt x="4915" y="9022"/>
                      </a:moveTo>
                      <a:cubicBezTo>
                        <a:pt x="4825" y="9022"/>
                        <a:pt x="4780" y="9097"/>
                        <a:pt x="4780" y="9171"/>
                      </a:cubicBezTo>
                      <a:cubicBezTo>
                        <a:pt x="4780" y="9246"/>
                        <a:pt x="4840" y="9306"/>
                        <a:pt x="4915" y="9306"/>
                      </a:cubicBezTo>
                      <a:cubicBezTo>
                        <a:pt x="4989" y="9306"/>
                        <a:pt x="5049" y="9231"/>
                        <a:pt x="5049" y="9171"/>
                      </a:cubicBezTo>
                      <a:cubicBezTo>
                        <a:pt x="5049" y="9097"/>
                        <a:pt x="4989" y="9037"/>
                        <a:pt x="4915" y="9022"/>
                      </a:cubicBezTo>
                      <a:close/>
                      <a:moveTo>
                        <a:pt x="4287" y="10710"/>
                      </a:moveTo>
                      <a:cubicBezTo>
                        <a:pt x="4242" y="10710"/>
                        <a:pt x="4198" y="10755"/>
                        <a:pt x="4198" y="10799"/>
                      </a:cubicBezTo>
                      <a:cubicBezTo>
                        <a:pt x="4198" y="10844"/>
                        <a:pt x="4242" y="10874"/>
                        <a:pt x="4287" y="10874"/>
                      </a:cubicBezTo>
                      <a:cubicBezTo>
                        <a:pt x="4317" y="10874"/>
                        <a:pt x="4362" y="10844"/>
                        <a:pt x="4362" y="10799"/>
                      </a:cubicBezTo>
                      <a:cubicBezTo>
                        <a:pt x="4362" y="10755"/>
                        <a:pt x="4332" y="10710"/>
                        <a:pt x="4287" y="10710"/>
                      </a:cubicBezTo>
                      <a:close/>
                      <a:moveTo>
                        <a:pt x="3525" y="11546"/>
                      </a:moveTo>
                      <a:cubicBezTo>
                        <a:pt x="3227" y="11546"/>
                        <a:pt x="2973" y="11785"/>
                        <a:pt x="2973" y="12084"/>
                      </a:cubicBezTo>
                      <a:cubicBezTo>
                        <a:pt x="2973" y="12398"/>
                        <a:pt x="3227" y="12637"/>
                        <a:pt x="3525" y="12637"/>
                      </a:cubicBezTo>
                      <a:cubicBezTo>
                        <a:pt x="3824" y="12637"/>
                        <a:pt x="4078" y="12398"/>
                        <a:pt x="4078" y="12084"/>
                      </a:cubicBezTo>
                      <a:cubicBezTo>
                        <a:pt x="4078" y="11785"/>
                        <a:pt x="3824" y="11546"/>
                        <a:pt x="3525" y="11546"/>
                      </a:cubicBezTo>
                      <a:close/>
                      <a:moveTo>
                        <a:pt x="17597" y="14143"/>
                      </a:moveTo>
                      <a:cubicBezTo>
                        <a:pt x="17591" y="14143"/>
                        <a:pt x="17586" y="14144"/>
                        <a:pt x="17580" y="14145"/>
                      </a:cubicBezTo>
                      <a:cubicBezTo>
                        <a:pt x="17490" y="14145"/>
                        <a:pt x="17416" y="14235"/>
                        <a:pt x="17416" y="14309"/>
                      </a:cubicBezTo>
                      <a:cubicBezTo>
                        <a:pt x="17416" y="14399"/>
                        <a:pt x="17476" y="14474"/>
                        <a:pt x="17580" y="14474"/>
                      </a:cubicBezTo>
                      <a:cubicBezTo>
                        <a:pt x="17655" y="14474"/>
                        <a:pt x="17744" y="14414"/>
                        <a:pt x="17744" y="14309"/>
                      </a:cubicBezTo>
                      <a:cubicBezTo>
                        <a:pt x="17744" y="14226"/>
                        <a:pt x="17668" y="14143"/>
                        <a:pt x="17597" y="141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1" name="Google Shape;1891;p25"/>
                <p:cNvSpPr/>
                <p:nvPr/>
              </p:nvSpPr>
              <p:spPr>
                <a:xfrm>
                  <a:off x="2942150" y="5312975"/>
                  <a:ext cx="216575" cy="239375"/>
                </a:xfrm>
                <a:custGeom>
                  <a:rect b="b" l="l" r="r" t="t"/>
                  <a:pathLst>
                    <a:path extrusionOk="0" h="9575" w="8663">
                      <a:moveTo>
                        <a:pt x="7065" y="1"/>
                      </a:moveTo>
                      <a:cubicBezTo>
                        <a:pt x="5571" y="150"/>
                        <a:pt x="5198" y="3182"/>
                        <a:pt x="5153" y="3540"/>
                      </a:cubicBezTo>
                      <a:cubicBezTo>
                        <a:pt x="5182" y="3283"/>
                        <a:pt x="5265" y="1753"/>
                        <a:pt x="4329" y="1753"/>
                      </a:cubicBezTo>
                      <a:cubicBezTo>
                        <a:pt x="4287" y="1753"/>
                        <a:pt x="4243" y="1757"/>
                        <a:pt x="4197" y="1763"/>
                      </a:cubicBezTo>
                      <a:cubicBezTo>
                        <a:pt x="3017" y="1927"/>
                        <a:pt x="4048" y="4885"/>
                        <a:pt x="4048" y="4885"/>
                      </a:cubicBezTo>
                      <a:cubicBezTo>
                        <a:pt x="4048" y="4885"/>
                        <a:pt x="3264" y="3545"/>
                        <a:pt x="2374" y="3545"/>
                      </a:cubicBezTo>
                      <a:cubicBezTo>
                        <a:pt x="2193" y="3545"/>
                        <a:pt x="2007" y="3600"/>
                        <a:pt x="1822" y="3734"/>
                      </a:cubicBezTo>
                      <a:cubicBezTo>
                        <a:pt x="0" y="5064"/>
                        <a:pt x="2061" y="8887"/>
                        <a:pt x="2300" y="9306"/>
                      </a:cubicBezTo>
                      <a:cubicBezTo>
                        <a:pt x="2315" y="9335"/>
                        <a:pt x="2330" y="9350"/>
                        <a:pt x="2330" y="9350"/>
                      </a:cubicBezTo>
                      <a:cubicBezTo>
                        <a:pt x="2823" y="9507"/>
                        <a:pt x="3335" y="9575"/>
                        <a:pt x="3835" y="9575"/>
                      </a:cubicBezTo>
                      <a:cubicBezTo>
                        <a:pt x="5714" y="9575"/>
                        <a:pt x="7435" y="8627"/>
                        <a:pt x="7423" y="7931"/>
                      </a:cubicBezTo>
                      <a:cubicBezTo>
                        <a:pt x="7409" y="7121"/>
                        <a:pt x="6650" y="7095"/>
                        <a:pt x="6552" y="7095"/>
                      </a:cubicBezTo>
                      <a:cubicBezTo>
                        <a:pt x="6546" y="7095"/>
                        <a:pt x="6542" y="7095"/>
                        <a:pt x="6542" y="7095"/>
                      </a:cubicBezTo>
                      <a:cubicBezTo>
                        <a:pt x="6542" y="7095"/>
                        <a:pt x="8663" y="6378"/>
                        <a:pt x="8140" y="5258"/>
                      </a:cubicBezTo>
                      <a:cubicBezTo>
                        <a:pt x="7891" y="4738"/>
                        <a:pt x="7553" y="4599"/>
                        <a:pt x="7263" y="4599"/>
                      </a:cubicBezTo>
                      <a:cubicBezTo>
                        <a:pt x="7011" y="4599"/>
                        <a:pt x="6796" y="4705"/>
                        <a:pt x="6710" y="4757"/>
                      </a:cubicBezTo>
                      <a:lnTo>
                        <a:pt x="6710" y="4757"/>
                      </a:lnTo>
                      <a:cubicBezTo>
                        <a:pt x="6961" y="4578"/>
                        <a:pt x="8303" y="3492"/>
                        <a:pt x="8050" y="2973"/>
                      </a:cubicBezTo>
                      <a:cubicBezTo>
                        <a:pt x="7944" y="2748"/>
                        <a:pt x="7742" y="2680"/>
                        <a:pt x="7536" y="2680"/>
                      </a:cubicBezTo>
                      <a:cubicBezTo>
                        <a:pt x="7222" y="2680"/>
                        <a:pt x="6900" y="2838"/>
                        <a:pt x="6900" y="2838"/>
                      </a:cubicBezTo>
                      <a:cubicBezTo>
                        <a:pt x="6900" y="2838"/>
                        <a:pt x="8319" y="404"/>
                        <a:pt x="7438" y="45"/>
                      </a:cubicBezTo>
                      <a:cubicBezTo>
                        <a:pt x="7334" y="1"/>
                        <a:pt x="7214" y="1"/>
                        <a:pt x="706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2" name="Google Shape;1892;p25"/>
                <p:cNvSpPr/>
                <p:nvPr/>
              </p:nvSpPr>
              <p:spPr>
                <a:xfrm>
                  <a:off x="2942150" y="5312975"/>
                  <a:ext cx="185225" cy="232650"/>
                </a:xfrm>
                <a:custGeom>
                  <a:rect b="b" l="l" r="r" t="t"/>
                  <a:pathLst>
                    <a:path extrusionOk="0" h="9306" w="7409">
                      <a:moveTo>
                        <a:pt x="7035" y="1"/>
                      </a:moveTo>
                      <a:cubicBezTo>
                        <a:pt x="5541" y="150"/>
                        <a:pt x="5168" y="3182"/>
                        <a:pt x="5123" y="3540"/>
                      </a:cubicBezTo>
                      <a:cubicBezTo>
                        <a:pt x="5152" y="3283"/>
                        <a:pt x="5249" y="1753"/>
                        <a:pt x="4301" y="1753"/>
                      </a:cubicBezTo>
                      <a:cubicBezTo>
                        <a:pt x="4259" y="1753"/>
                        <a:pt x="4214" y="1757"/>
                        <a:pt x="4167" y="1763"/>
                      </a:cubicBezTo>
                      <a:cubicBezTo>
                        <a:pt x="2987" y="1927"/>
                        <a:pt x="4018" y="4885"/>
                        <a:pt x="4018" y="4885"/>
                      </a:cubicBezTo>
                      <a:cubicBezTo>
                        <a:pt x="4018" y="4885"/>
                        <a:pt x="3235" y="3545"/>
                        <a:pt x="2344" y="3545"/>
                      </a:cubicBezTo>
                      <a:cubicBezTo>
                        <a:pt x="2163" y="3545"/>
                        <a:pt x="1977" y="3600"/>
                        <a:pt x="1792" y="3734"/>
                      </a:cubicBezTo>
                      <a:cubicBezTo>
                        <a:pt x="0" y="5064"/>
                        <a:pt x="2061" y="8887"/>
                        <a:pt x="2300" y="9306"/>
                      </a:cubicBezTo>
                      <a:lnTo>
                        <a:pt x="2554" y="9052"/>
                      </a:lnTo>
                      <a:cubicBezTo>
                        <a:pt x="2554" y="9052"/>
                        <a:pt x="6019" y="4377"/>
                        <a:pt x="7408" y="45"/>
                      </a:cubicBezTo>
                      <a:cubicBezTo>
                        <a:pt x="7304" y="1"/>
                        <a:pt x="7184" y="1"/>
                        <a:pt x="703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3" name="Google Shape;1893;p25"/>
                <p:cNvSpPr/>
                <p:nvPr/>
              </p:nvSpPr>
              <p:spPr>
                <a:xfrm>
                  <a:off x="2775225" y="5366225"/>
                  <a:ext cx="236400" cy="203525"/>
                </a:xfrm>
                <a:custGeom>
                  <a:rect b="b" l="l" r="r" t="t"/>
                  <a:pathLst>
                    <a:path extrusionOk="0" h="8141" w="9456">
                      <a:moveTo>
                        <a:pt x="1364" y="1"/>
                      </a:moveTo>
                      <a:cubicBezTo>
                        <a:pt x="1253" y="1"/>
                        <a:pt x="1142" y="17"/>
                        <a:pt x="1031" y="51"/>
                      </a:cubicBezTo>
                      <a:cubicBezTo>
                        <a:pt x="882" y="96"/>
                        <a:pt x="777" y="156"/>
                        <a:pt x="703" y="230"/>
                      </a:cubicBezTo>
                      <a:cubicBezTo>
                        <a:pt x="1" y="888"/>
                        <a:pt x="2241" y="2605"/>
                        <a:pt x="2241" y="2605"/>
                      </a:cubicBezTo>
                      <a:cubicBezTo>
                        <a:pt x="2241" y="2605"/>
                        <a:pt x="2217" y="2604"/>
                        <a:pt x="2175" y="2604"/>
                      </a:cubicBezTo>
                      <a:cubicBezTo>
                        <a:pt x="1958" y="2604"/>
                        <a:pt x="1276" y="2646"/>
                        <a:pt x="1226" y="3173"/>
                      </a:cubicBezTo>
                      <a:cubicBezTo>
                        <a:pt x="1166" y="3770"/>
                        <a:pt x="3063" y="4293"/>
                        <a:pt x="3182" y="4323"/>
                      </a:cubicBezTo>
                      <a:cubicBezTo>
                        <a:pt x="3160" y="4319"/>
                        <a:pt x="3084" y="4307"/>
                        <a:pt x="2980" y="4307"/>
                      </a:cubicBezTo>
                      <a:cubicBezTo>
                        <a:pt x="2651" y="4307"/>
                        <a:pt x="2048" y="4428"/>
                        <a:pt x="2002" y="5324"/>
                      </a:cubicBezTo>
                      <a:cubicBezTo>
                        <a:pt x="1940" y="6363"/>
                        <a:pt x="3504" y="6447"/>
                        <a:pt x="4012" y="6447"/>
                      </a:cubicBezTo>
                      <a:cubicBezTo>
                        <a:pt x="4109" y="6447"/>
                        <a:pt x="4168" y="6444"/>
                        <a:pt x="4168" y="6444"/>
                      </a:cubicBezTo>
                      <a:lnTo>
                        <a:pt x="4168" y="6444"/>
                      </a:lnTo>
                      <a:cubicBezTo>
                        <a:pt x="4168" y="6444"/>
                        <a:pt x="3346" y="6713"/>
                        <a:pt x="3660" y="7534"/>
                      </a:cubicBezTo>
                      <a:cubicBezTo>
                        <a:pt x="3802" y="7907"/>
                        <a:pt x="4500" y="8141"/>
                        <a:pt x="5399" y="8141"/>
                      </a:cubicBezTo>
                      <a:cubicBezTo>
                        <a:pt x="6483" y="8141"/>
                        <a:pt x="7858" y="7800"/>
                        <a:pt x="8903" y="6952"/>
                      </a:cubicBezTo>
                      <a:lnTo>
                        <a:pt x="8903" y="6907"/>
                      </a:lnTo>
                      <a:cubicBezTo>
                        <a:pt x="8962" y="6444"/>
                        <a:pt x="9455" y="2112"/>
                        <a:pt x="7289" y="1545"/>
                      </a:cubicBezTo>
                      <a:cubicBezTo>
                        <a:pt x="7195" y="1520"/>
                        <a:pt x="7106" y="1509"/>
                        <a:pt x="7022" y="1509"/>
                      </a:cubicBezTo>
                      <a:cubicBezTo>
                        <a:pt x="5930" y="1509"/>
                        <a:pt x="5647" y="3427"/>
                        <a:pt x="5647" y="3427"/>
                      </a:cubicBezTo>
                      <a:cubicBezTo>
                        <a:pt x="5647" y="3427"/>
                        <a:pt x="5524" y="571"/>
                        <a:pt x="4493" y="571"/>
                      </a:cubicBezTo>
                      <a:cubicBezTo>
                        <a:pt x="4446" y="571"/>
                        <a:pt x="4398" y="577"/>
                        <a:pt x="4347" y="589"/>
                      </a:cubicBezTo>
                      <a:cubicBezTo>
                        <a:pt x="3272" y="873"/>
                        <a:pt x="3989" y="2366"/>
                        <a:pt x="4108" y="2590"/>
                      </a:cubicBezTo>
                      <a:cubicBezTo>
                        <a:pt x="3956" y="2314"/>
                        <a:pt x="2697" y="1"/>
                        <a:pt x="136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4" name="Google Shape;1894;p25"/>
                <p:cNvSpPr/>
                <p:nvPr/>
              </p:nvSpPr>
              <p:spPr>
                <a:xfrm>
                  <a:off x="2792775" y="5366225"/>
                  <a:ext cx="218850" cy="172675"/>
                </a:xfrm>
                <a:custGeom>
                  <a:rect b="b" l="l" r="r" t="t"/>
                  <a:pathLst>
                    <a:path extrusionOk="0" h="6907" w="8754">
                      <a:moveTo>
                        <a:pt x="662" y="1"/>
                      </a:moveTo>
                      <a:cubicBezTo>
                        <a:pt x="551" y="1"/>
                        <a:pt x="440" y="17"/>
                        <a:pt x="329" y="51"/>
                      </a:cubicBezTo>
                      <a:cubicBezTo>
                        <a:pt x="180" y="96"/>
                        <a:pt x="75" y="156"/>
                        <a:pt x="1" y="230"/>
                      </a:cubicBezTo>
                      <a:cubicBezTo>
                        <a:pt x="2898" y="3710"/>
                        <a:pt x="7872" y="6757"/>
                        <a:pt x="7872" y="6757"/>
                      </a:cubicBezTo>
                      <a:lnTo>
                        <a:pt x="8201" y="6907"/>
                      </a:lnTo>
                      <a:cubicBezTo>
                        <a:pt x="8260" y="6444"/>
                        <a:pt x="8753" y="2112"/>
                        <a:pt x="6587" y="1545"/>
                      </a:cubicBezTo>
                      <a:cubicBezTo>
                        <a:pt x="6493" y="1520"/>
                        <a:pt x="6404" y="1509"/>
                        <a:pt x="6320" y="1509"/>
                      </a:cubicBezTo>
                      <a:cubicBezTo>
                        <a:pt x="5228" y="1509"/>
                        <a:pt x="4945" y="3427"/>
                        <a:pt x="4945" y="3427"/>
                      </a:cubicBezTo>
                      <a:cubicBezTo>
                        <a:pt x="4945" y="3427"/>
                        <a:pt x="4822" y="571"/>
                        <a:pt x="3791" y="571"/>
                      </a:cubicBezTo>
                      <a:cubicBezTo>
                        <a:pt x="3744" y="571"/>
                        <a:pt x="3696" y="577"/>
                        <a:pt x="3645" y="589"/>
                      </a:cubicBezTo>
                      <a:cubicBezTo>
                        <a:pt x="2570" y="873"/>
                        <a:pt x="3287" y="2366"/>
                        <a:pt x="3406" y="2590"/>
                      </a:cubicBezTo>
                      <a:cubicBezTo>
                        <a:pt x="3254" y="2314"/>
                        <a:pt x="1995" y="1"/>
                        <a:pt x="66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5" name="Google Shape;1895;p25"/>
                <p:cNvSpPr/>
                <p:nvPr/>
              </p:nvSpPr>
              <p:spPr>
                <a:xfrm>
                  <a:off x="2808850" y="5333500"/>
                  <a:ext cx="309175" cy="212875"/>
                </a:xfrm>
                <a:custGeom>
                  <a:rect b="b" l="l" r="r" t="t"/>
                  <a:pathLst>
                    <a:path extrusionOk="0" fill="none" h="8515" w="12367">
                      <a:moveTo>
                        <a:pt x="0" y="2107"/>
                      </a:moveTo>
                      <a:cubicBezTo>
                        <a:pt x="0" y="2107"/>
                        <a:pt x="2509" y="5393"/>
                        <a:pt x="7558" y="8261"/>
                      </a:cubicBezTo>
                      <a:moveTo>
                        <a:pt x="12367" y="1"/>
                      </a:moveTo>
                      <a:cubicBezTo>
                        <a:pt x="12367" y="1"/>
                        <a:pt x="11262" y="3974"/>
                        <a:pt x="7662" y="8514"/>
                      </a:cubicBezTo>
                    </a:path>
                  </a:pathLst>
                </a:custGeom>
                <a:noFill/>
                <a:ln cap="rnd" cmpd="sng" w="9525">
                  <a:solidFill>
                    <a:srgbClr val="662E0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96" name="Google Shape;1896;p25"/>
              <p:cNvGrpSpPr/>
              <p:nvPr/>
            </p:nvGrpSpPr>
            <p:grpSpPr>
              <a:xfrm flipH="1" rot="1306233">
                <a:off x="8740121" y="1686188"/>
                <a:ext cx="286320" cy="174625"/>
                <a:chOff x="7871651" y="404306"/>
                <a:chExt cx="286312" cy="174621"/>
              </a:xfrm>
            </p:grpSpPr>
            <p:sp>
              <p:nvSpPr>
                <p:cNvPr id="1897" name="Google Shape;1897;p25"/>
                <p:cNvSpPr/>
                <p:nvPr/>
              </p:nvSpPr>
              <p:spPr>
                <a:xfrm>
                  <a:off x="7995249" y="404306"/>
                  <a:ext cx="162715" cy="174621"/>
                </a:xfrm>
                <a:custGeom>
                  <a:rect b="b" l="l" r="r" t="t"/>
                  <a:pathLst>
                    <a:path extrusionOk="0" h="1540" w="1435">
                      <a:moveTo>
                        <a:pt x="210" y="1"/>
                      </a:moveTo>
                      <a:lnTo>
                        <a:pt x="210" y="1"/>
                      </a:lnTo>
                      <a:cubicBezTo>
                        <a:pt x="1" y="1315"/>
                        <a:pt x="1046" y="1539"/>
                        <a:pt x="1046" y="1539"/>
                      </a:cubicBezTo>
                      <a:cubicBezTo>
                        <a:pt x="1434" y="509"/>
                        <a:pt x="210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8" name="Google Shape;1898;p25"/>
                <p:cNvSpPr/>
                <p:nvPr/>
              </p:nvSpPr>
              <p:spPr>
                <a:xfrm>
                  <a:off x="7871651" y="412810"/>
                  <a:ext cx="123708" cy="132213"/>
                </a:xfrm>
                <a:custGeom>
                  <a:rect b="b" l="l" r="r" t="t"/>
                  <a:pathLst>
                    <a:path extrusionOk="0" h="1166" w="1091">
                      <a:moveTo>
                        <a:pt x="1031" y="1"/>
                      </a:moveTo>
                      <a:cubicBezTo>
                        <a:pt x="0" y="314"/>
                        <a:pt x="194" y="1166"/>
                        <a:pt x="194" y="1166"/>
                      </a:cubicBezTo>
                      <a:cubicBezTo>
                        <a:pt x="1090" y="1076"/>
                        <a:pt x="1031" y="1"/>
                        <a:pt x="103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99" name="Google Shape;1899;p25"/>
              <p:cNvGrpSpPr/>
              <p:nvPr/>
            </p:nvGrpSpPr>
            <p:grpSpPr>
              <a:xfrm rot="802213">
                <a:off x="5393572" y="4692374"/>
                <a:ext cx="906145" cy="1217181"/>
                <a:chOff x="12571625" y="4796575"/>
                <a:chExt cx="594100" cy="797975"/>
              </a:xfrm>
            </p:grpSpPr>
            <p:sp>
              <p:nvSpPr>
                <p:cNvPr id="1900" name="Google Shape;1900;p25"/>
                <p:cNvSpPr/>
                <p:nvPr/>
              </p:nvSpPr>
              <p:spPr>
                <a:xfrm>
                  <a:off x="12571625" y="4796575"/>
                  <a:ext cx="594100" cy="637475"/>
                </a:xfrm>
                <a:custGeom>
                  <a:rect b="b" l="l" r="r" t="t"/>
                  <a:pathLst>
                    <a:path extrusionOk="0" h="25499" w="23764">
                      <a:moveTo>
                        <a:pt x="16058" y="12605"/>
                      </a:moveTo>
                      <a:cubicBezTo>
                        <a:pt x="16214" y="12605"/>
                        <a:pt x="16379" y="12702"/>
                        <a:pt x="16504" y="12800"/>
                      </a:cubicBezTo>
                      <a:cubicBezTo>
                        <a:pt x="16624" y="12905"/>
                        <a:pt x="16699" y="13114"/>
                        <a:pt x="16699" y="13278"/>
                      </a:cubicBezTo>
                      <a:cubicBezTo>
                        <a:pt x="16699" y="13443"/>
                        <a:pt x="16624" y="13667"/>
                        <a:pt x="16504" y="13756"/>
                      </a:cubicBezTo>
                      <a:cubicBezTo>
                        <a:pt x="16370" y="13876"/>
                        <a:pt x="16265" y="13935"/>
                        <a:pt x="16101" y="13980"/>
                      </a:cubicBezTo>
                      <a:cubicBezTo>
                        <a:pt x="16011" y="13995"/>
                        <a:pt x="15907" y="14010"/>
                        <a:pt x="15817" y="14010"/>
                      </a:cubicBezTo>
                      <a:cubicBezTo>
                        <a:pt x="15444" y="14010"/>
                        <a:pt x="15160" y="13711"/>
                        <a:pt x="15145" y="13338"/>
                      </a:cubicBezTo>
                      <a:cubicBezTo>
                        <a:pt x="15130" y="13174"/>
                        <a:pt x="15220" y="12979"/>
                        <a:pt x="15339" y="12860"/>
                      </a:cubicBezTo>
                      <a:cubicBezTo>
                        <a:pt x="15444" y="12741"/>
                        <a:pt x="15608" y="12681"/>
                        <a:pt x="15758" y="12666"/>
                      </a:cubicBezTo>
                      <a:cubicBezTo>
                        <a:pt x="15847" y="12636"/>
                        <a:pt x="15922" y="12606"/>
                        <a:pt x="16026" y="12606"/>
                      </a:cubicBezTo>
                      <a:cubicBezTo>
                        <a:pt x="16037" y="12605"/>
                        <a:pt x="16048" y="12605"/>
                        <a:pt x="16058" y="12605"/>
                      </a:cubicBezTo>
                      <a:close/>
                      <a:moveTo>
                        <a:pt x="8424" y="16684"/>
                      </a:moveTo>
                      <a:cubicBezTo>
                        <a:pt x="8529" y="16684"/>
                        <a:pt x="8618" y="16713"/>
                        <a:pt x="8723" y="16773"/>
                      </a:cubicBezTo>
                      <a:lnTo>
                        <a:pt x="8753" y="16773"/>
                      </a:lnTo>
                      <a:cubicBezTo>
                        <a:pt x="8842" y="16803"/>
                        <a:pt x="8932" y="16848"/>
                        <a:pt x="9007" y="16893"/>
                      </a:cubicBezTo>
                      <a:cubicBezTo>
                        <a:pt x="9156" y="16952"/>
                        <a:pt x="9275" y="17132"/>
                        <a:pt x="9305" y="17281"/>
                      </a:cubicBezTo>
                      <a:cubicBezTo>
                        <a:pt x="9380" y="17475"/>
                        <a:pt x="9320" y="17669"/>
                        <a:pt x="9246" y="17819"/>
                      </a:cubicBezTo>
                      <a:cubicBezTo>
                        <a:pt x="9156" y="17968"/>
                        <a:pt x="8992" y="18088"/>
                        <a:pt x="8842" y="18132"/>
                      </a:cubicBezTo>
                      <a:cubicBezTo>
                        <a:pt x="8789" y="18143"/>
                        <a:pt x="8738" y="18148"/>
                        <a:pt x="8689" y="18148"/>
                      </a:cubicBezTo>
                      <a:cubicBezTo>
                        <a:pt x="8601" y="18148"/>
                        <a:pt x="8518" y="18133"/>
                        <a:pt x="8435" y="18106"/>
                      </a:cubicBezTo>
                      <a:lnTo>
                        <a:pt x="8435" y="18106"/>
                      </a:lnTo>
                      <a:cubicBezTo>
                        <a:pt x="8435" y="18106"/>
                        <a:pt x="8436" y="18107"/>
                        <a:pt x="8436" y="18107"/>
                      </a:cubicBezTo>
                      <a:lnTo>
                        <a:pt x="8436" y="18107"/>
                      </a:lnTo>
                      <a:cubicBezTo>
                        <a:pt x="8434" y="18106"/>
                        <a:pt x="8432" y="18105"/>
                        <a:pt x="8429" y="18104"/>
                      </a:cubicBezTo>
                      <a:lnTo>
                        <a:pt x="8429" y="18104"/>
                      </a:lnTo>
                      <a:cubicBezTo>
                        <a:pt x="8431" y="18105"/>
                        <a:pt x="8433" y="18105"/>
                        <a:pt x="8435" y="18106"/>
                      </a:cubicBezTo>
                      <a:lnTo>
                        <a:pt x="8435" y="18106"/>
                      </a:lnTo>
                      <a:cubicBezTo>
                        <a:pt x="8432" y="18104"/>
                        <a:pt x="8429" y="18103"/>
                        <a:pt x="8425" y="18103"/>
                      </a:cubicBezTo>
                      <a:lnTo>
                        <a:pt x="8425" y="18103"/>
                      </a:lnTo>
                      <a:cubicBezTo>
                        <a:pt x="8427" y="18103"/>
                        <a:pt x="8428" y="18104"/>
                        <a:pt x="8429" y="18104"/>
                      </a:cubicBezTo>
                      <a:lnTo>
                        <a:pt x="8429" y="18104"/>
                      </a:lnTo>
                      <a:cubicBezTo>
                        <a:pt x="8428" y="18104"/>
                        <a:pt x="8426" y="18103"/>
                        <a:pt x="8424" y="18102"/>
                      </a:cubicBezTo>
                      <a:lnTo>
                        <a:pt x="8424" y="18102"/>
                      </a:lnTo>
                      <a:cubicBezTo>
                        <a:pt x="8425" y="18102"/>
                        <a:pt x="8425" y="18103"/>
                        <a:pt x="8425" y="18103"/>
                      </a:cubicBezTo>
                      <a:lnTo>
                        <a:pt x="8425" y="18103"/>
                      </a:lnTo>
                      <a:cubicBezTo>
                        <a:pt x="8386" y="18086"/>
                        <a:pt x="8340" y="18082"/>
                        <a:pt x="8305" y="18058"/>
                      </a:cubicBezTo>
                      <a:cubicBezTo>
                        <a:pt x="8155" y="17998"/>
                        <a:pt x="8051" y="17953"/>
                        <a:pt x="7931" y="17834"/>
                      </a:cubicBezTo>
                      <a:cubicBezTo>
                        <a:pt x="7797" y="17729"/>
                        <a:pt x="7752" y="17535"/>
                        <a:pt x="7752" y="17356"/>
                      </a:cubicBezTo>
                      <a:cubicBezTo>
                        <a:pt x="7737" y="17176"/>
                        <a:pt x="7827" y="17012"/>
                        <a:pt x="7931" y="16878"/>
                      </a:cubicBezTo>
                      <a:cubicBezTo>
                        <a:pt x="8051" y="16758"/>
                        <a:pt x="8260" y="16684"/>
                        <a:pt x="8424" y="16684"/>
                      </a:cubicBezTo>
                      <a:close/>
                      <a:moveTo>
                        <a:pt x="18621" y="1"/>
                      </a:moveTo>
                      <a:cubicBezTo>
                        <a:pt x="16482" y="1"/>
                        <a:pt x="14458" y="5019"/>
                        <a:pt x="14458" y="5019"/>
                      </a:cubicBezTo>
                      <a:cubicBezTo>
                        <a:pt x="14458" y="5019"/>
                        <a:pt x="14204" y="4060"/>
                        <a:pt x="13393" y="4060"/>
                      </a:cubicBezTo>
                      <a:cubicBezTo>
                        <a:pt x="13109" y="4060"/>
                        <a:pt x="12756" y="4178"/>
                        <a:pt x="12322" y="4496"/>
                      </a:cubicBezTo>
                      <a:cubicBezTo>
                        <a:pt x="10635" y="5736"/>
                        <a:pt x="11232" y="10157"/>
                        <a:pt x="11232" y="10157"/>
                      </a:cubicBezTo>
                      <a:cubicBezTo>
                        <a:pt x="11232" y="10157"/>
                        <a:pt x="10095" y="8380"/>
                        <a:pt x="8675" y="8380"/>
                      </a:cubicBezTo>
                      <a:cubicBezTo>
                        <a:pt x="8204" y="8380"/>
                        <a:pt x="7702" y="8575"/>
                        <a:pt x="7199" y="9096"/>
                      </a:cubicBezTo>
                      <a:cubicBezTo>
                        <a:pt x="5213" y="11172"/>
                        <a:pt x="8096" y="15085"/>
                        <a:pt x="8170" y="15175"/>
                      </a:cubicBezTo>
                      <a:cubicBezTo>
                        <a:pt x="8120" y="15134"/>
                        <a:pt x="6938" y="14360"/>
                        <a:pt x="5528" y="14360"/>
                      </a:cubicBezTo>
                      <a:cubicBezTo>
                        <a:pt x="4399" y="14360"/>
                        <a:pt x="3123" y="14857"/>
                        <a:pt x="2166" y="16624"/>
                      </a:cubicBezTo>
                      <a:cubicBezTo>
                        <a:pt x="0" y="20627"/>
                        <a:pt x="9544" y="25406"/>
                        <a:pt x="9544" y="25406"/>
                      </a:cubicBezTo>
                      <a:cubicBezTo>
                        <a:pt x="9544" y="25406"/>
                        <a:pt x="10828" y="25499"/>
                        <a:pt x="12621" y="25499"/>
                      </a:cubicBezTo>
                      <a:cubicBezTo>
                        <a:pt x="16805" y="25499"/>
                        <a:pt x="23763" y="24994"/>
                        <a:pt x="23659" y="21627"/>
                      </a:cubicBezTo>
                      <a:cubicBezTo>
                        <a:pt x="23547" y="18360"/>
                        <a:pt x="20809" y="17836"/>
                        <a:pt x="19065" y="17836"/>
                      </a:cubicBezTo>
                      <a:cubicBezTo>
                        <a:pt x="18242" y="17836"/>
                        <a:pt x="17639" y="17953"/>
                        <a:pt x="17639" y="17953"/>
                      </a:cubicBezTo>
                      <a:cubicBezTo>
                        <a:pt x="23629" y="15205"/>
                        <a:pt x="23405" y="13248"/>
                        <a:pt x="22105" y="11829"/>
                      </a:cubicBezTo>
                      <a:cubicBezTo>
                        <a:pt x="21716" y="11396"/>
                        <a:pt x="21093" y="11250"/>
                        <a:pt x="20430" y="11250"/>
                      </a:cubicBezTo>
                      <a:cubicBezTo>
                        <a:pt x="19060" y="11250"/>
                        <a:pt x="17520" y="11874"/>
                        <a:pt x="17520" y="11874"/>
                      </a:cubicBezTo>
                      <a:cubicBezTo>
                        <a:pt x="21687" y="9260"/>
                        <a:pt x="22001" y="6916"/>
                        <a:pt x="21090" y="5945"/>
                      </a:cubicBezTo>
                      <a:cubicBezTo>
                        <a:pt x="20910" y="5751"/>
                        <a:pt x="20686" y="5673"/>
                        <a:pt x="20441" y="5673"/>
                      </a:cubicBezTo>
                      <a:cubicBezTo>
                        <a:pt x="19462" y="5673"/>
                        <a:pt x="18162" y="6916"/>
                        <a:pt x="18162" y="6916"/>
                      </a:cubicBezTo>
                      <a:cubicBezTo>
                        <a:pt x="18162" y="6916"/>
                        <a:pt x="21030" y="344"/>
                        <a:pt x="18819" y="15"/>
                      </a:cubicBezTo>
                      <a:cubicBezTo>
                        <a:pt x="18753" y="5"/>
                        <a:pt x="18687" y="1"/>
                        <a:pt x="1862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01" name="Google Shape;1901;p25"/>
                <p:cNvGrpSpPr/>
                <p:nvPr/>
              </p:nvGrpSpPr>
              <p:grpSpPr>
                <a:xfrm>
                  <a:off x="12689975" y="4894400"/>
                  <a:ext cx="398825" cy="700150"/>
                  <a:chOff x="12689975" y="4894400"/>
                  <a:chExt cx="398825" cy="700150"/>
                </a:xfrm>
              </p:grpSpPr>
              <p:sp>
                <p:nvSpPr>
                  <p:cNvPr id="1902" name="Google Shape;1902;p25"/>
                  <p:cNvSpPr/>
                  <p:nvPr/>
                </p:nvSpPr>
                <p:spPr>
                  <a:xfrm>
                    <a:off x="12786700" y="4894400"/>
                    <a:ext cx="206500" cy="700150"/>
                  </a:xfrm>
                  <a:custGeom>
                    <a:rect b="b" l="l" r="r" t="t"/>
                    <a:pathLst>
                      <a:path extrusionOk="0" h="28006" w="8260">
                        <a:moveTo>
                          <a:pt x="8006" y="0"/>
                        </a:moveTo>
                        <a:cubicBezTo>
                          <a:pt x="6901" y="2166"/>
                          <a:pt x="5900" y="4407"/>
                          <a:pt x="4989" y="6662"/>
                        </a:cubicBezTo>
                        <a:cubicBezTo>
                          <a:pt x="2285" y="13458"/>
                          <a:pt x="224" y="20627"/>
                          <a:pt x="0" y="27990"/>
                        </a:cubicBezTo>
                        <a:lnTo>
                          <a:pt x="613" y="28005"/>
                        </a:lnTo>
                        <a:cubicBezTo>
                          <a:pt x="822" y="18476"/>
                          <a:pt x="4138" y="8663"/>
                          <a:pt x="8260" y="135"/>
                        </a:cubicBezTo>
                        <a:lnTo>
                          <a:pt x="800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903" name="Google Shape;1903;p25"/>
                  <p:cNvGrpSpPr/>
                  <p:nvPr/>
                </p:nvGrpSpPr>
                <p:grpSpPr>
                  <a:xfrm>
                    <a:off x="12689975" y="4944050"/>
                    <a:ext cx="398825" cy="566850"/>
                    <a:chOff x="12689975" y="4944050"/>
                    <a:chExt cx="398825" cy="566850"/>
                  </a:xfrm>
                </p:grpSpPr>
                <p:sp>
                  <p:nvSpPr>
                    <p:cNvPr id="1904" name="Google Shape;1904;p25"/>
                    <p:cNvSpPr/>
                    <p:nvPr/>
                  </p:nvSpPr>
                  <p:spPr>
                    <a:xfrm>
                      <a:off x="12908800" y="4994100"/>
                      <a:ext cx="148250" cy="87025"/>
                    </a:xfrm>
                    <a:custGeom>
                      <a:rect b="b" l="l" r="r" t="t"/>
                      <a:pathLst>
                        <a:path extrusionOk="0" fill="none" h="3481" w="5930">
                          <a:moveTo>
                            <a:pt x="0" y="3480"/>
                          </a:moveTo>
                          <a:lnTo>
                            <a:pt x="5930" y="0"/>
                          </a:lnTo>
                        </a:path>
                      </a:pathLst>
                    </a:custGeom>
                    <a:noFill/>
                    <a:ln cap="flat" cmpd="sng" w="3350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05" name="Google Shape;1905;p25"/>
                    <p:cNvSpPr/>
                    <p:nvPr/>
                  </p:nvSpPr>
                  <p:spPr>
                    <a:xfrm>
                      <a:off x="12990200" y="5033300"/>
                      <a:ext cx="42575" cy="25"/>
                    </a:xfrm>
                    <a:custGeom>
                      <a:rect b="b" l="l" r="r" t="t"/>
                      <a:pathLst>
                        <a:path extrusionOk="0" fill="none" h="1" w="1703">
                          <a:moveTo>
                            <a:pt x="0" y="1"/>
                          </a:moveTo>
                          <a:lnTo>
                            <a:pt x="1703" y="1"/>
                          </a:lnTo>
                        </a:path>
                      </a:pathLst>
                    </a:custGeom>
                    <a:noFill/>
                    <a:ln cap="flat" cmpd="sng" w="3350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06" name="Google Shape;1906;p25"/>
                    <p:cNvSpPr/>
                    <p:nvPr/>
                  </p:nvSpPr>
                  <p:spPr>
                    <a:xfrm>
                      <a:off x="12897600" y="4944050"/>
                      <a:ext cx="29150" cy="91525"/>
                    </a:xfrm>
                    <a:custGeom>
                      <a:rect b="b" l="l" r="r" t="t"/>
                      <a:pathLst>
                        <a:path extrusionOk="0" fill="none" h="3661" w="1166">
                          <a:moveTo>
                            <a:pt x="1165" y="3660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cap="flat" cmpd="sng" w="3350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07" name="Google Shape;1907;p25"/>
                    <p:cNvSpPr/>
                    <p:nvPr/>
                  </p:nvSpPr>
                  <p:spPr>
                    <a:xfrm>
                      <a:off x="12881900" y="4975425"/>
                      <a:ext cx="28425" cy="8975"/>
                    </a:xfrm>
                    <a:custGeom>
                      <a:rect b="b" l="l" r="r" t="t"/>
                      <a:pathLst>
                        <a:path extrusionOk="0" fill="none" h="359" w="1137">
                          <a:moveTo>
                            <a:pt x="1" y="1"/>
                          </a:moveTo>
                          <a:lnTo>
                            <a:pt x="1136" y="359"/>
                          </a:lnTo>
                        </a:path>
                      </a:pathLst>
                    </a:custGeom>
                    <a:noFill/>
                    <a:ln cap="flat" cmpd="sng" w="3350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08" name="Google Shape;1908;p25"/>
                    <p:cNvSpPr/>
                    <p:nvPr/>
                  </p:nvSpPr>
                  <p:spPr>
                    <a:xfrm>
                      <a:off x="12858375" y="5127775"/>
                      <a:ext cx="230425" cy="98600"/>
                    </a:xfrm>
                    <a:custGeom>
                      <a:rect b="b" l="l" r="r" t="t"/>
                      <a:pathLst>
                        <a:path extrusionOk="0" fill="none" h="3944" w="9217">
                          <a:moveTo>
                            <a:pt x="1" y="3943"/>
                          </a:moveTo>
                          <a:lnTo>
                            <a:pt x="9216" y="0"/>
                          </a:lnTo>
                        </a:path>
                      </a:pathLst>
                    </a:custGeom>
                    <a:noFill/>
                    <a:ln cap="flat" cmpd="sng" w="3350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09" name="Google Shape;1909;p25"/>
                    <p:cNvSpPr/>
                    <p:nvPr/>
                  </p:nvSpPr>
                  <p:spPr>
                    <a:xfrm>
                      <a:off x="13011475" y="5161000"/>
                      <a:ext cx="50075" cy="5250"/>
                    </a:xfrm>
                    <a:custGeom>
                      <a:rect b="b" l="l" r="r" t="t"/>
                      <a:pathLst>
                        <a:path extrusionOk="0" fill="none" h="210" w="2003">
                          <a:moveTo>
                            <a:pt x="1" y="1"/>
                          </a:moveTo>
                          <a:lnTo>
                            <a:pt x="2002" y="210"/>
                          </a:lnTo>
                        </a:path>
                      </a:pathLst>
                    </a:custGeom>
                    <a:noFill/>
                    <a:ln cap="flat" cmpd="sng" w="3350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10" name="Google Shape;1910;p25"/>
                    <p:cNvSpPr/>
                    <p:nvPr/>
                  </p:nvSpPr>
                  <p:spPr>
                    <a:xfrm>
                      <a:off x="12782600" y="5065775"/>
                      <a:ext cx="91500" cy="111300"/>
                    </a:xfrm>
                    <a:custGeom>
                      <a:rect b="b" l="l" r="r" t="t"/>
                      <a:pathLst>
                        <a:path extrusionOk="0" fill="none" h="4452" w="3660">
                          <a:moveTo>
                            <a:pt x="3659" y="4452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cap="flat" cmpd="sng" w="3350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11" name="Google Shape;1911;p25"/>
                    <p:cNvSpPr/>
                    <p:nvPr/>
                  </p:nvSpPr>
                  <p:spPr>
                    <a:xfrm>
                      <a:off x="12782600" y="5102000"/>
                      <a:ext cx="29875" cy="25"/>
                    </a:xfrm>
                    <a:custGeom>
                      <a:rect b="b" l="l" r="r" t="t"/>
                      <a:pathLst>
                        <a:path extrusionOk="0" fill="none" h="1" w="1195">
                          <a:moveTo>
                            <a:pt x="0" y="1"/>
                          </a:moveTo>
                          <a:lnTo>
                            <a:pt x="1195" y="1"/>
                          </a:lnTo>
                        </a:path>
                      </a:pathLst>
                    </a:custGeom>
                    <a:noFill/>
                    <a:ln cap="flat" cmpd="sng" w="3350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12" name="Google Shape;1912;p25"/>
                    <p:cNvSpPr/>
                    <p:nvPr/>
                  </p:nvSpPr>
                  <p:spPr>
                    <a:xfrm>
                      <a:off x="12825150" y="5317450"/>
                      <a:ext cx="263650" cy="34375"/>
                    </a:xfrm>
                    <a:custGeom>
                      <a:rect b="b" l="l" r="r" t="t"/>
                      <a:pathLst>
                        <a:path extrusionOk="0" fill="none" h="1375" w="10546">
                          <a:moveTo>
                            <a:pt x="1" y="1375"/>
                          </a:moveTo>
                          <a:lnTo>
                            <a:pt x="10545" y="1"/>
                          </a:lnTo>
                        </a:path>
                      </a:pathLst>
                    </a:custGeom>
                    <a:noFill/>
                    <a:ln cap="flat" cmpd="sng" w="3350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13" name="Google Shape;1913;p25"/>
                    <p:cNvSpPr/>
                    <p:nvPr/>
                  </p:nvSpPr>
                  <p:spPr>
                    <a:xfrm>
                      <a:off x="13019700" y="5326425"/>
                      <a:ext cx="41850" cy="19800"/>
                    </a:xfrm>
                    <a:custGeom>
                      <a:rect b="b" l="l" r="r" t="t"/>
                      <a:pathLst>
                        <a:path extrusionOk="0" fill="none" h="792" w="1674">
                          <a:moveTo>
                            <a:pt x="0" y="0"/>
                          </a:moveTo>
                          <a:lnTo>
                            <a:pt x="1673" y="792"/>
                          </a:lnTo>
                        </a:path>
                      </a:pathLst>
                    </a:custGeom>
                    <a:noFill/>
                    <a:ln cap="flat" cmpd="sng" w="3350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14" name="Google Shape;1914;p25"/>
                    <p:cNvSpPr/>
                    <p:nvPr/>
                  </p:nvSpPr>
                  <p:spPr>
                    <a:xfrm>
                      <a:off x="12689975" y="5226350"/>
                      <a:ext cx="141550" cy="100100"/>
                    </a:xfrm>
                    <a:custGeom>
                      <a:rect b="b" l="l" r="r" t="t"/>
                      <a:pathLst>
                        <a:path extrusionOk="0" fill="none" h="4004" w="5662">
                          <a:moveTo>
                            <a:pt x="5662" y="4003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cap="flat" cmpd="sng" w="3350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15" name="Google Shape;1915;p25"/>
                    <p:cNvSpPr/>
                    <p:nvPr/>
                  </p:nvSpPr>
                  <p:spPr>
                    <a:xfrm>
                      <a:off x="12693725" y="5265925"/>
                      <a:ext cx="51925" cy="25"/>
                    </a:xfrm>
                    <a:custGeom>
                      <a:rect b="b" l="l" r="r" t="t"/>
                      <a:pathLst>
                        <a:path extrusionOk="0" fill="none" h="1" w="2077">
                          <a:moveTo>
                            <a:pt x="0" y="1"/>
                          </a:moveTo>
                          <a:lnTo>
                            <a:pt x="2076" y="1"/>
                          </a:lnTo>
                        </a:path>
                      </a:pathLst>
                    </a:custGeom>
                    <a:noFill/>
                    <a:ln cap="flat" cmpd="sng" w="3350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16" name="Google Shape;1916;p25"/>
                    <p:cNvSpPr/>
                    <p:nvPr/>
                  </p:nvSpPr>
                  <p:spPr>
                    <a:xfrm>
                      <a:off x="12799400" y="5473900"/>
                      <a:ext cx="141900" cy="37000"/>
                    </a:xfrm>
                    <a:custGeom>
                      <a:rect b="b" l="l" r="r" t="t"/>
                      <a:pathLst>
                        <a:path extrusionOk="0" fill="none" h="1480" w="5676">
                          <a:moveTo>
                            <a:pt x="0" y="1480"/>
                          </a:moveTo>
                          <a:lnTo>
                            <a:pt x="5676" y="1"/>
                          </a:lnTo>
                        </a:path>
                      </a:pathLst>
                    </a:custGeom>
                    <a:noFill/>
                    <a:ln cap="flat" cmpd="sng" w="52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1917" name="Google Shape;1917;p25"/>
              <p:cNvGrpSpPr/>
              <p:nvPr/>
            </p:nvGrpSpPr>
            <p:grpSpPr>
              <a:xfrm rot="1682428">
                <a:off x="8000695" y="4045925"/>
                <a:ext cx="1401287" cy="1839237"/>
                <a:chOff x="3255967" y="2507600"/>
                <a:chExt cx="1305465" cy="1715179"/>
              </a:xfrm>
            </p:grpSpPr>
            <p:sp>
              <p:nvSpPr>
                <p:cNvPr id="1918" name="Google Shape;1918;p25"/>
                <p:cNvSpPr/>
                <p:nvPr/>
              </p:nvSpPr>
              <p:spPr>
                <a:xfrm>
                  <a:off x="4191774" y="3356698"/>
                  <a:ext cx="369658" cy="519086"/>
                </a:xfrm>
                <a:custGeom>
                  <a:rect b="b" l="l" r="r" t="t"/>
                  <a:pathLst>
                    <a:path extrusionOk="0" h="16445" w="11711">
                      <a:moveTo>
                        <a:pt x="10695" y="0"/>
                      </a:moveTo>
                      <a:cubicBezTo>
                        <a:pt x="10695" y="0"/>
                        <a:pt x="8962" y="777"/>
                        <a:pt x="7394" y="3032"/>
                      </a:cubicBezTo>
                      <a:lnTo>
                        <a:pt x="7290" y="2256"/>
                      </a:lnTo>
                      <a:cubicBezTo>
                        <a:pt x="7290" y="2256"/>
                        <a:pt x="4691" y="4735"/>
                        <a:pt x="3660" y="6841"/>
                      </a:cubicBezTo>
                      <a:lnTo>
                        <a:pt x="3660" y="5945"/>
                      </a:lnTo>
                      <a:cubicBezTo>
                        <a:pt x="3660" y="5945"/>
                        <a:pt x="1" y="10635"/>
                        <a:pt x="2674" y="16445"/>
                      </a:cubicBezTo>
                      <a:cubicBezTo>
                        <a:pt x="2674" y="16445"/>
                        <a:pt x="5423" y="16370"/>
                        <a:pt x="9067" y="13249"/>
                      </a:cubicBezTo>
                      <a:lnTo>
                        <a:pt x="8529" y="13174"/>
                      </a:lnTo>
                      <a:cubicBezTo>
                        <a:pt x="8529" y="13174"/>
                        <a:pt x="11053" y="9559"/>
                        <a:pt x="11666" y="5930"/>
                      </a:cubicBezTo>
                      <a:lnTo>
                        <a:pt x="11666" y="5930"/>
                      </a:lnTo>
                      <a:lnTo>
                        <a:pt x="11009" y="6184"/>
                      </a:lnTo>
                      <a:cubicBezTo>
                        <a:pt x="11009" y="6184"/>
                        <a:pt x="11711" y="2659"/>
                        <a:pt x="106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9" name="Google Shape;1919;p25"/>
                <p:cNvSpPr/>
                <p:nvPr/>
              </p:nvSpPr>
              <p:spPr>
                <a:xfrm>
                  <a:off x="3567576" y="2507600"/>
                  <a:ext cx="429537" cy="595474"/>
                </a:xfrm>
                <a:custGeom>
                  <a:rect b="b" l="l" r="r" t="t"/>
                  <a:pathLst>
                    <a:path extrusionOk="0" h="18865" w="13608">
                      <a:moveTo>
                        <a:pt x="1300" y="1"/>
                      </a:moveTo>
                      <a:lnTo>
                        <a:pt x="1315" y="31"/>
                      </a:lnTo>
                      <a:lnTo>
                        <a:pt x="1300" y="16"/>
                      </a:lnTo>
                      <a:cubicBezTo>
                        <a:pt x="1106" y="554"/>
                        <a:pt x="1211" y="2779"/>
                        <a:pt x="1211" y="2779"/>
                      </a:cubicBezTo>
                      <a:lnTo>
                        <a:pt x="539" y="2421"/>
                      </a:lnTo>
                      <a:lnTo>
                        <a:pt x="539" y="2421"/>
                      </a:lnTo>
                      <a:cubicBezTo>
                        <a:pt x="434" y="3317"/>
                        <a:pt x="1255" y="6408"/>
                        <a:pt x="1270" y="6513"/>
                      </a:cubicBezTo>
                      <a:lnTo>
                        <a:pt x="1" y="6080"/>
                      </a:lnTo>
                      <a:lnTo>
                        <a:pt x="1" y="6080"/>
                      </a:lnTo>
                      <a:cubicBezTo>
                        <a:pt x="583" y="8783"/>
                        <a:pt x="4332" y="13309"/>
                        <a:pt x="4332" y="13309"/>
                      </a:cubicBezTo>
                      <a:lnTo>
                        <a:pt x="3152" y="13488"/>
                      </a:lnTo>
                      <a:cubicBezTo>
                        <a:pt x="6677" y="17924"/>
                        <a:pt x="12995" y="18865"/>
                        <a:pt x="12995" y="18865"/>
                      </a:cubicBezTo>
                      <a:cubicBezTo>
                        <a:pt x="13010" y="18820"/>
                        <a:pt x="13040" y="18775"/>
                        <a:pt x="13055" y="18731"/>
                      </a:cubicBezTo>
                      <a:cubicBezTo>
                        <a:pt x="13085" y="18686"/>
                        <a:pt x="13100" y="18641"/>
                        <a:pt x="13115" y="18596"/>
                      </a:cubicBezTo>
                      <a:cubicBezTo>
                        <a:pt x="13144" y="18536"/>
                        <a:pt x="13159" y="18492"/>
                        <a:pt x="13174" y="18447"/>
                      </a:cubicBezTo>
                      <a:cubicBezTo>
                        <a:pt x="13189" y="18402"/>
                        <a:pt x="13204" y="18342"/>
                        <a:pt x="13219" y="18297"/>
                      </a:cubicBezTo>
                      <a:cubicBezTo>
                        <a:pt x="13249" y="18238"/>
                        <a:pt x="13264" y="18193"/>
                        <a:pt x="13279" y="18148"/>
                      </a:cubicBezTo>
                      <a:cubicBezTo>
                        <a:pt x="13294" y="18088"/>
                        <a:pt x="13309" y="18029"/>
                        <a:pt x="13324" y="17984"/>
                      </a:cubicBezTo>
                      <a:cubicBezTo>
                        <a:pt x="13339" y="17924"/>
                        <a:pt x="13353" y="17864"/>
                        <a:pt x="13353" y="17819"/>
                      </a:cubicBezTo>
                      <a:cubicBezTo>
                        <a:pt x="13368" y="17760"/>
                        <a:pt x="13383" y="17700"/>
                        <a:pt x="13398" y="17640"/>
                      </a:cubicBezTo>
                      <a:cubicBezTo>
                        <a:pt x="13413" y="17595"/>
                        <a:pt x="13413" y="17536"/>
                        <a:pt x="13428" y="17476"/>
                      </a:cubicBezTo>
                      <a:cubicBezTo>
                        <a:pt x="13443" y="17416"/>
                        <a:pt x="13458" y="17356"/>
                        <a:pt x="13458" y="17297"/>
                      </a:cubicBezTo>
                      <a:cubicBezTo>
                        <a:pt x="13473" y="17237"/>
                        <a:pt x="13488" y="17177"/>
                        <a:pt x="13488" y="17117"/>
                      </a:cubicBezTo>
                      <a:cubicBezTo>
                        <a:pt x="13503" y="17058"/>
                        <a:pt x="13503" y="16983"/>
                        <a:pt x="13518" y="16923"/>
                      </a:cubicBezTo>
                      <a:cubicBezTo>
                        <a:pt x="13518" y="16864"/>
                        <a:pt x="13533" y="16804"/>
                        <a:pt x="13533" y="16744"/>
                      </a:cubicBezTo>
                      <a:cubicBezTo>
                        <a:pt x="13548" y="16669"/>
                        <a:pt x="13548" y="16610"/>
                        <a:pt x="13548" y="16550"/>
                      </a:cubicBezTo>
                      <a:cubicBezTo>
                        <a:pt x="13563" y="16490"/>
                        <a:pt x="13563" y="16415"/>
                        <a:pt x="13578" y="16356"/>
                      </a:cubicBezTo>
                      <a:cubicBezTo>
                        <a:pt x="13578" y="16281"/>
                        <a:pt x="13578" y="16221"/>
                        <a:pt x="13578" y="16162"/>
                      </a:cubicBezTo>
                      <a:cubicBezTo>
                        <a:pt x="13592" y="16087"/>
                        <a:pt x="13592" y="16027"/>
                        <a:pt x="13592" y="15952"/>
                      </a:cubicBezTo>
                      <a:cubicBezTo>
                        <a:pt x="13592" y="15893"/>
                        <a:pt x="13607" y="15818"/>
                        <a:pt x="13607" y="15758"/>
                      </a:cubicBezTo>
                      <a:cubicBezTo>
                        <a:pt x="13607" y="15684"/>
                        <a:pt x="13607" y="15624"/>
                        <a:pt x="13607" y="15549"/>
                      </a:cubicBezTo>
                      <a:cubicBezTo>
                        <a:pt x="13607" y="15489"/>
                        <a:pt x="13607" y="15415"/>
                        <a:pt x="13607" y="15355"/>
                      </a:cubicBezTo>
                      <a:cubicBezTo>
                        <a:pt x="13607" y="15280"/>
                        <a:pt x="13607" y="15206"/>
                        <a:pt x="13607" y="15146"/>
                      </a:cubicBezTo>
                      <a:cubicBezTo>
                        <a:pt x="13607" y="15071"/>
                        <a:pt x="13607" y="15012"/>
                        <a:pt x="13607" y="14937"/>
                      </a:cubicBezTo>
                      <a:cubicBezTo>
                        <a:pt x="13607" y="14862"/>
                        <a:pt x="13607" y="14802"/>
                        <a:pt x="13607" y="14728"/>
                      </a:cubicBezTo>
                      <a:cubicBezTo>
                        <a:pt x="13607" y="14668"/>
                        <a:pt x="13607" y="14593"/>
                        <a:pt x="13607" y="14519"/>
                      </a:cubicBezTo>
                      <a:cubicBezTo>
                        <a:pt x="13607" y="14459"/>
                        <a:pt x="13607" y="14384"/>
                        <a:pt x="13592" y="14310"/>
                      </a:cubicBezTo>
                      <a:cubicBezTo>
                        <a:pt x="13592" y="14250"/>
                        <a:pt x="13592" y="14175"/>
                        <a:pt x="13592" y="14115"/>
                      </a:cubicBezTo>
                      <a:cubicBezTo>
                        <a:pt x="13592" y="14041"/>
                        <a:pt x="13592" y="13966"/>
                        <a:pt x="13578" y="13906"/>
                      </a:cubicBezTo>
                      <a:cubicBezTo>
                        <a:pt x="13578" y="13832"/>
                        <a:pt x="13578" y="13772"/>
                        <a:pt x="13578" y="13697"/>
                      </a:cubicBezTo>
                      <a:cubicBezTo>
                        <a:pt x="13428" y="11233"/>
                        <a:pt x="12980" y="8962"/>
                        <a:pt x="12980" y="8962"/>
                      </a:cubicBezTo>
                      <a:lnTo>
                        <a:pt x="12547" y="9754"/>
                      </a:lnTo>
                      <a:cubicBezTo>
                        <a:pt x="11755" y="6737"/>
                        <a:pt x="8425" y="3138"/>
                        <a:pt x="8425" y="3138"/>
                      </a:cubicBezTo>
                      <a:lnTo>
                        <a:pt x="8425" y="3152"/>
                      </a:lnTo>
                      <a:lnTo>
                        <a:pt x="8440" y="4064"/>
                      </a:lnTo>
                      <a:cubicBezTo>
                        <a:pt x="7439" y="2630"/>
                        <a:pt x="5094" y="1285"/>
                        <a:pt x="5094" y="1285"/>
                      </a:cubicBezTo>
                      <a:lnTo>
                        <a:pt x="5094" y="1300"/>
                      </a:lnTo>
                      <a:lnTo>
                        <a:pt x="5109" y="1883"/>
                      </a:lnTo>
                      <a:cubicBezTo>
                        <a:pt x="4034" y="1002"/>
                        <a:pt x="1390" y="31"/>
                        <a:pt x="130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0" name="Google Shape;1920;p25"/>
                <p:cNvSpPr/>
                <p:nvPr/>
              </p:nvSpPr>
              <p:spPr>
                <a:xfrm>
                  <a:off x="4137577" y="3199694"/>
                  <a:ext cx="207445" cy="272059"/>
                </a:xfrm>
                <a:custGeom>
                  <a:rect b="b" l="l" r="r" t="t"/>
                  <a:pathLst>
                    <a:path extrusionOk="0" h="8619" w="6572">
                      <a:moveTo>
                        <a:pt x="6199" y="1"/>
                      </a:moveTo>
                      <a:lnTo>
                        <a:pt x="6199" y="1"/>
                      </a:lnTo>
                      <a:cubicBezTo>
                        <a:pt x="4630" y="300"/>
                        <a:pt x="3555" y="1420"/>
                        <a:pt x="3555" y="1420"/>
                      </a:cubicBezTo>
                      <a:lnTo>
                        <a:pt x="3316" y="807"/>
                      </a:lnTo>
                      <a:cubicBezTo>
                        <a:pt x="2241" y="1509"/>
                        <a:pt x="1583" y="4078"/>
                        <a:pt x="1583" y="4078"/>
                      </a:cubicBezTo>
                      <a:lnTo>
                        <a:pt x="1285" y="3660"/>
                      </a:lnTo>
                      <a:lnTo>
                        <a:pt x="1285" y="3660"/>
                      </a:lnTo>
                      <a:cubicBezTo>
                        <a:pt x="0" y="6020"/>
                        <a:pt x="1389" y="8619"/>
                        <a:pt x="1389" y="8619"/>
                      </a:cubicBezTo>
                      <a:cubicBezTo>
                        <a:pt x="3540" y="8365"/>
                        <a:pt x="5228" y="6408"/>
                        <a:pt x="5228" y="6408"/>
                      </a:cubicBezTo>
                      <a:lnTo>
                        <a:pt x="5228" y="6408"/>
                      </a:lnTo>
                      <a:lnTo>
                        <a:pt x="4436" y="6573"/>
                      </a:lnTo>
                      <a:cubicBezTo>
                        <a:pt x="5691" y="5736"/>
                        <a:pt x="6527" y="3302"/>
                        <a:pt x="6572" y="3197"/>
                      </a:cubicBezTo>
                      <a:lnTo>
                        <a:pt x="6572" y="3197"/>
                      </a:lnTo>
                      <a:lnTo>
                        <a:pt x="5945" y="3451"/>
                      </a:lnTo>
                      <a:cubicBezTo>
                        <a:pt x="6467" y="2286"/>
                        <a:pt x="6199" y="1"/>
                        <a:pt x="619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1" name="Google Shape;1921;p25"/>
                <p:cNvSpPr/>
                <p:nvPr/>
              </p:nvSpPr>
              <p:spPr>
                <a:xfrm>
                  <a:off x="3255967" y="2989439"/>
                  <a:ext cx="652512" cy="337619"/>
                </a:xfrm>
                <a:custGeom>
                  <a:rect b="b" l="l" r="r" t="t"/>
                  <a:pathLst>
                    <a:path extrusionOk="0" h="10696" w="20672">
                      <a:moveTo>
                        <a:pt x="12427" y="0"/>
                      </a:moveTo>
                      <a:lnTo>
                        <a:pt x="12427" y="15"/>
                      </a:lnTo>
                      <a:lnTo>
                        <a:pt x="12681" y="658"/>
                      </a:lnTo>
                      <a:cubicBezTo>
                        <a:pt x="12576" y="629"/>
                        <a:pt x="11042" y="273"/>
                        <a:pt x="9055" y="273"/>
                      </a:cubicBezTo>
                      <a:cubicBezTo>
                        <a:pt x="7921" y="273"/>
                        <a:pt x="6640" y="389"/>
                        <a:pt x="5392" y="747"/>
                      </a:cubicBezTo>
                      <a:lnTo>
                        <a:pt x="5407" y="762"/>
                      </a:lnTo>
                      <a:lnTo>
                        <a:pt x="5392" y="762"/>
                      </a:lnTo>
                      <a:lnTo>
                        <a:pt x="6109" y="1330"/>
                      </a:lnTo>
                      <a:cubicBezTo>
                        <a:pt x="5870" y="1434"/>
                        <a:pt x="2286" y="2943"/>
                        <a:pt x="0" y="5796"/>
                      </a:cubicBezTo>
                      <a:cubicBezTo>
                        <a:pt x="165" y="5945"/>
                        <a:pt x="1972" y="7588"/>
                        <a:pt x="4466" y="8155"/>
                      </a:cubicBezTo>
                      <a:lnTo>
                        <a:pt x="3689" y="8514"/>
                      </a:lnTo>
                      <a:cubicBezTo>
                        <a:pt x="3689" y="8514"/>
                        <a:pt x="7041" y="10001"/>
                        <a:pt x="10015" y="10001"/>
                      </a:cubicBezTo>
                      <a:cubicBezTo>
                        <a:pt x="10224" y="10001"/>
                        <a:pt x="10431" y="9993"/>
                        <a:pt x="10635" y="9978"/>
                      </a:cubicBezTo>
                      <a:lnTo>
                        <a:pt x="10635" y="9978"/>
                      </a:lnTo>
                      <a:lnTo>
                        <a:pt x="9604" y="10575"/>
                      </a:lnTo>
                      <a:cubicBezTo>
                        <a:pt x="9604" y="10575"/>
                        <a:pt x="10408" y="10695"/>
                        <a:pt x="11654" y="10695"/>
                      </a:cubicBezTo>
                      <a:cubicBezTo>
                        <a:pt x="13921" y="10695"/>
                        <a:pt x="17654" y="10297"/>
                        <a:pt x="20671" y="8051"/>
                      </a:cubicBezTo>
                      <a:lnTo>
                        <a:pt x="20671" y="8036"/>
                      </a:lnTo>
                      <a:lnTo>
                        <a:pt x="20657" y="8021"/>
                      </a:lnTo>
                      <a:lnTo>
                        <a:pt x="20642" y="7991"/>
                      </a:lnTo>
                      <a:lnTo>
                        <a:pt x="20627" y="7946"/>
                      </a:lnTo>
                      <a:lnTo>
                        <a:pt x="20612" y="7901"/>
                      </a:lnTo>
                      <a:lnTo>
                        <a:pt x="20582" y="7857"/>
                      </a:lnTo>
                      <a:lnTo>
                        <a:pt x="20567" y="7797"/>
                      </a:lnTo>
                      <a:lnTo>
                        <a:pt x="20537" y="7722"/>
                      </a:lnTo>
                      <a:lnTo>
                        <a:pt x="20507" y="7648"/>
                      </a:lnTo>
                      <a:lnTo>
                        <a:pt x="20462" y="7573"/>
                      </a:lnTo>
                      <a:lnTo>
                        <a:pt x="20418" y="7483"/>
                      </a:lnTo>
                      <a:lnTo>
                        <a:pt x="20373" y="7394"/>
                      </a:lnTo>
                      <a:lnTo>
                        <a:pt x="20328" y="7304"/>
                      </a:lnTo>
                      <a:cubicBezTo>
                        <a:pt x="20313" y="7274"/>
                        <a:pt x="20298" y="7229"/>
                        <a:pt x="20283" y="7200"/>
                      </a:cubicBezTo>
                      <a:cubicBezTo>
                        <a:pt x="19402" y="5467"/>
                        <a:pt x="17012" y="1613"/>
                        <a:pt x="1242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2" name="Google Shape;1922;p25"/>
                <p:cNvSpPr/>
                <p:nvPr/>
              </p:nvSpPr>
              <p:spPr>
                <a:xfrm>
                  <a:off x="3675560" y="3494669"/>
                  <a:ext cx="490331" cy="341123"/>
                </a:xfrm>
                <a:custGeom>
                  <a:rect b="b" l="l" r="r" t="t"/>
                  <a:pathLst>
                    <a:path extrusionOk="0" h="10807" w="15534">
                      <a:moveTo>
                        <a:pt x="1855" y="1"/>
                      </a:moveTo>
                      <a:cubicBezTo>
                        <a:pt x="1234" y="1"/>
                        <a:pt x="602" y="57"/>
                        <a:pt x="0" y="200"/>
                      </a:cubicBezTo>
                      <a:cubicBezTo>
                        <a:pt x="0" y="200"/>
                        <a:pt x="553" y="2022"/>
                        <a:pt x="2569" y="3874"/>
                      </a:cubicBezTo>
                      <a:lnTo>
                        <a:pt x="1778" y="3874"/>
                      </a:lnTo>
                      <a:cubicBezTo>
                        <a:pt x="1778" y="3874"/>
                        <a:pt x="3898" y="6787"/>
                        <a:pt x="5855" y="8071"/>
                      </a:cubicBezTo>
                      <a:lnTo>
                        <a:pt x="4959" y="7952"/>
                      </a:lnTo>
                      <a:lnTo>
                        <a:pt x="4959" y="7952"/>
                      </a:lnTo>
                      <a:cubicBezTo>
                        <a:pt x="4959" y="7952"/>
                        <a:pt x="7764" y="10807"/>
                        <a:pt x="12135" y="10807"/>
                      </a:cubicBezTo>
                      <a:cubicBezTo>
                        <a:pt x="13101" y="10807"/>
                        <a:pt x="14144" y="10667"/>
                        <a:pt x="15250" y="10326"/>
                      </a:cubicBezTo>
                      <a:cubicBezTo>
                        <a:pt x="15250" y="10326"/>
                        <a:pt x="15533" y="7593"/>
                        <a:pt x="12935" y="3575"/>
                      </a:cubicBezTo>
                      <a:lnTo>
                        <a:pt x="12785" y="4083"/>
                      </a:lnTo>
                      <a:cubicBezTo>
                        <a:pt x="12785" y="4083"/>
                        <a:pt x="9529" y="1096"/>
                        <a:pt x="6004" y="36"/>
                      </a:cubicBezTo>
                      <a:lnTo>
                        <a:pt x="6004" y="36"/>
                      </a:lnTo>
                      <a:lnTo>
                        <a:pt x="6169" y="723"/>
                      </a:lnTo>
                      <a:cubicBezTo>
                        <a:pt x="6169" y="723"/>
                        <a:pt x="4085" y="1"/>
                        <a:pt x="18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3" name="Google Shape;1923;p25"/>
                <p:cNvSpPr/>
                <p:nvPr/>
              </p:nvSpPr>
              <p:spPr>
                <a:xfrm>
                  <a:off x="3688281" y="2611322"/>
                  <a:ext cx="602544" cy="1611456"/>
                </a:xfrm>
                <a:custGeom>
                  <a:rect b="b" l="l" r="r" t="t"/>
                  <a:pathLst>
                    <a:path extrusionOk="0" h="51052" w="19089">
                      <a:moveTo>
                        <a:pt x="120" y="1"/>
                      </a:moveTo>
                      <a:lnTo>
                        <a:pt x="0" y="76"/>
                      </a:lnTo>
                      <a:cubicBezTo>
                        <a:pt x="717" y="972"/>
                        <a:pt x="1375" y="1913"/>
                        <a:pt x="2017" y="2854"/>
                      </a:cubicBezTo>
                      <a:cubicBezTo>
                        <a:pt x="2674" y="3795"/>
                        <a:pt x="3286" y="4780"/>
                        <a:pt x="3869" y="5751"/>
                      </a:cubicBezTo>
                      <a:cubicBezTo>
                        <a:pt x="5064" y="7693"/>
                        <a:pt x="6184" y="9694"/>
                        <a:pt x="7229" y="11740"/>
                      </a:cubicBezTo>
                      <a:cubicBezTo>
                        <a:pt x="9291" y="15818"/>
                        <a:pt x="11098" y="20045"/>
                        <a:pt x="12636" y="24361"/>
                      </a:cubicBezTo>
                      <a:cubicBezTo>
                        <a:pt x="12830" y="24884"/>
                        <a:pt x="13010" y="25437"/>
                        <a:pt x="13204" y="25974"/>
                      </a:cubicBezTo>
                      <a:cubicBezTo>
                        <a:pt x="13398" y="26527"/>
                        <a:pt x="13592" y="27065"/>
                        <a:pt x="13756" y="27602"/>
                      </a:cubicBezTo>
                      <a:lnTo>
                        <a:pt x="14279" y="29245"/>
                      </a:lnTo>
                      <a:lnTo>
                        <a:pt x="14772" y="30888"/>
                      </a:lnTo>
                      <a:lnTo>
                        <a:pt x="15011" y="31710"/>
                      </a:lnTo>
                      <a:lnTo>
                        <a:pt x="15250" y="32531"/>
                      </a:lnTo>
                      <a:lnTo>
                        <a:pt x="15698" y="34189"/>
                      </a:lnTo>
                      <a:lnTo>
                        <a:pt x="16116" y="35847"/>
                      </a:lnTo>
                      <a:lnTo>
                        <a:pt x="16325" y="36683"/>
                      </a:lnTo>
                      <a:lnTo>
                        <a:pt x="16505" y="37520"/>
                      </a:lnTo>
                      <a:cubicBezTo>
                        <a:pt x="17535" y="41986"/>
                        <a:pt x="18342" y="46511"/>
                        <a:pt x="18879" y="51052"/>
                      </a:cubicBezTo>
                      <a:lnTo>
                        <a:pt x="19088" y="51022"/>
                      </a:lnTo>
                      <a:cubicBezTo>
                        <a:pt x="18536" y="46466"/>
                        <a:pt x="17729" y="41941"/>
                        <a:pt x="16684" y="37490"/>
                      </a:cubicBezTo>
                      <a:lnTo>
                        <a:pt x="16505" y="36653"/>
                      </a:lnTo>
                      <a:lnTo>
                        <a:pt x="16295" y="35817"/>
                      </a:lnTo>
                      <a:lnTo>
                        <a:pt x="15862" y="34144"/>
                      </a:lnTo>
                      <a:lnTo>
                        <a:pt x="15414" y="32471"/>
                      </a:lnTo>
                      <a:lnTo>
                        <a:pt x="15175" y="31650"/>
                      </a:lnTo>
                      <a:lnTo>
                        <a:pt x="14936" y="30828"/>
                      </a:lnTo>
                      <a:lnTo>
                        <a:pt x="14443" y="29186"/>
                      </a:lnTo>
                      <a:lnTo>
                        <a:pt x="13921" y="27558"/>
                      </a:lnTo>
                      <a:cubicBezTo>
                        <a:pt x="13741" y="27005"/>
                        <a:pt x="13562" y="26452"/>
                        <a:pt x="13368" y="25915"/>
                      </a:cubicBezTo>
                      <a:cubicBezTo>
                        <a:pt x="13189" y="25377"/>
                        <a:pt x="13010" y="24839"/>
                        <a:pt x="12800" y="24302"/>
                      </a:cubicBezTo>
                      <a:cubicBezTo>
                        <a:pt x="11247" y="19985"/>
                        <a:pt x="9425" y="15758"/>
                        <a:pt x="7349" y="11681"/>
                      </a:cubicBezTo>
                      <a:cubicBezTo>
                        <a:pt x="6303" y="9649"/>
                        <a:pt x="5183" y="7648"/>
                        <a:pt x="3988" y="5676"/>
                      </a:cubicBezTo>
                      <a:cubicBezTo>
                        <a:pt x="3391" y="4706"/>
                        <a:pt x="2779" y="3735"/>
                        <a:pt x="2136" y="2779"/>
                      </a:cubicBezTo>
                      <a:cubicBezTo>
                        <a:pt x="1494" y="1838"/>
                        <a:pt x="822" y="897"/>
                        <a:pt x="120" y="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4" name="Google Shape;1924;p25"/>
                <p:cNvSpPr/>
                <p:nvPr/>
              </p:nvSpPr>
              <p:spPr>
                <a:xfrm>
                  <a:off x="3347884" y="3087985"/>
                  <a:ext cx="723722" cy="239515"/>
                </a:xfrm>
                <a:custGeom>
                  <a:rect b="b" l="l" r="r" t="t"/>
                  <a:pathLst>
                    <a:path extrusionOk="0" fill="none" h="7588" w="22928">
                      <a:moveTo>
                        <a:pt x="22927" y="7587"/>
                      </a:moveTo>
                      <a:cubicBezTo>
                        <a:pt x="22927" y="7587"/>
                        <a:pt x="11785" y="0"/>
                        <a:pt x="1" y="227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5" name="Google Shape;1925;p25"/>
                <p:cNvSpPr/>
                <p:nvPr/>
              </p:nvSpPr>
              <p:spPr>
                <a:xfrm>
                  <a:off x="4023470" y="2831962"/>
                  <a:ext cx="318270" cy="431430"/>
                </a:xfrm>
                <a:custGeom>
                  <a:rect b="b" l="l" r="r" t="t"/>
                  <a:pathLst>
                    <a:path extrusionOk="0" h="13668" w="10083">
                      <a:moveTo>
                        <a:pt x="9933" y="3376"/>
                      </a:moveTo>
                      <a:cubicBezTo>
                        <a:pt x="9933" y="3376"/>
                        <a:pt x="9933" y="3376"/>
                        <a:pt x="9933" y="3376"/>
                      </a:cubicBezTo>
                      <a:lnTo>
                        <a:pt x="9933" y="3376"/>
                      </a:lnTo>
                      <a:lnTo>
                        <a:pt x="9933" y="3376"/>
                      </a:lnTo>
                      <a:close/>
                      <a:moveTo>
                        <a:pt x="9739" y="1"/>
                      </a:moveTo>
                      <a:lnTo>
                        <a:pt x="9739" y="1"/>
                      </a:lnTo>
                      <a:cubicBezTo>
                        <a:pt x="6976" y="270"/>
                        <a:pt x="4526" y="1987"/>
                        <a:pt x="4526" y="1987"/>
                      </a:cubicBezTo>
                      <a:lnTo>
                        <a:pt x="4467" y="1300"/>
                      </a:lnTo>
                      <a:cubicBezTo>
                        <a:pt x="2420" y="3048"/>
                        <a:pt x="1450" y="5751"/>
                        <a:pt x="1450" y="5751"/>
                      </a:cubicBezTo>
                      <a:lnTo>
                        <a:pt x="1151" y="5333"/>
                      </a:lnTo>
                      <a:lnTo>
                        <a:pt x="1151" y="5333"/>
                      </a:lnTo>
                      <a:cubicBezTo>
                        <a:pt x="1" y="9859"/>
                        <a:pt x="2764" y="13667"/>
                        <a:pt x="2764" y="13667"/>
                      </a:cubicBezTo>
                      <a:cubicBezTo>
                        <a:pt x="6811" y="12174"/>
                        <a:pt x="8798" y="7858"/>
                        <a:pt x="8798" y="7857"/>
                      </a:cubicBezTo>
                      <a:lnTo>
                        <a:pt x="8798" y="7857"/>
                      </a:lnTo>
                      <a:lnTo>
                        <a:pt x="8006" y="8260"/>
                      </a:lnTo>
                      <a:cubicBezTo>
                        <a:pt x="9406" y="6444"/>
                        <a:pt x="9915" y="3397"/>
                        <a:pt x="9933" y="3376"/>
                      </a:cubicBezTo>
                      <a:lnTo>
                        <a:pt x="9933" y="3376"/>
                      </a:lnTo>
                      <a:lnTo>
                        <a:pt x="9395" y="3705"/>
                      </a:lnTo>
                      <a:cubicBezTo>
                        <a:pt x="10082" y="1853"/>
                        <a:pt x="9739" y="1"/>
                        <a:pt x="973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6" name="Google Shape;1926;p25"/>
                <p:cNvSpPr/>
                <p:nvPr/>
              </p:nvSpPr>
              <p:spPr>
                <a:xfrm>
                  <a:off x="4090893" y="2884296"/>
                  <a:ext cx="194756" cy="513436"/>
                </a:xfrm>
                <a:custGeom>
                  <a:rect b="b" l="l" r="r" t="t"/>
                  <a:pathLst>
                    <a:path extrusionOk="0" fill="none" h="16266" w="6170">
                      <a:moveTo>
                        <a:pt x="180" y="16266"/>
                      </a:moveTo>
                      <a:cubicBezTo>
                        <a:pt x="180" y="16266"/>
                        <a:pt x="1" y="6334"/>
                        <a:pt x="6169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7" name="Google Shape;1927;p25"/>
                <p:cNvSpPr/>
                <p:nvPr/>
              </p:nvSpPr>
              <p:spPr>
                <a:xfrm>
                  <a:off x="3751443" y="3534914"/>
                  <a:ext cx="495065" cy="419625"/>
                </a:xfrm>
                <a:custGeom>
                  <a:rect b="b" l="l" r="r" t="t"/>
                  <a:pathLst>
                    <a:path extrusionOk="0" fill="none" h="13294" w="15684">
                      <a:moveTo>
                        <a:pt x="1" y="0"/>
                      </a:moveTo>
                      <a:cubicBezTo>
                        <a:pt x="1" y="0"/>
                        <a:pt x="13368" y="6781"/>
                        <a:pt x="15683" y="1329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8" name="Google Shape;1928;p25"/>
                <p:cNvSpPr/>
                <p:nvPr/>
              </p:nvSpPr>
              <p:spPr>
                <a:xfrm>
                  <a:off x="4225265" y="3427404"/>
                  <a:ext cx="260727" cy="608699"/>
                </a:xfrm>
                <a:custGeom>
                  <a:rect b="b" l="l" r="r" t="t"/>
                  <a:pathLst>
                    <a:path extrusionOk="0" fill="none" h="19284" w="8260">
                      <a:moveTo>
                        <a:pt x="8260" y="1"/>
                      </a:moveTo>
                      <a:cubicBezTo>
                        <a:pt x="8260" y="1"/>
                        <a:pt x="0" y="12502"/>
                        <a:pt x="1180" y="1928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9" name="Google Shape;1929;p25"/>
                <p:cNvSpPr/>
                <p:nvPr/>
              </p:nvSpPr>
              <p:spPr>
                <a:xfrm>
                  <a:off x="3786827" y="3358119"/>
                  <a:ext cx="384714" cy="273479"/>
                </a:xfrm>
                <a:custGeom>
                  <a:rect b="b" l="l" r="r" t="t"/>
                  <a:pathLst>
                    <a:path extrusionOk="0" fill="none" h="8664" w="12188">
                      <a:moveTo>
                        <a:pt x="12188" y="866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0" name="Google Shape;1930;p25"/>
                <p:cNvSpPr/>
                <p:nvPr/>
              </p:nvSpPr>
              <p:spPr>
                <a:xfrm>
                  <a:off x="3934835" y="3380751"/>
                  <a:ext cx="22664" cy="98546"/>
                </a:xfrm>
                <a:custGeom>
                  <a:rect b="b" l="l" r="r" t="t"/>
                  <a:pathLst>
                    <a:path extrusionOk="0" fill="none" h="3122" w="718">
                      <a:moveTo>
                        <a:pt x="1" y="0"/>
                      </a:moveTo>
                      <a:lnTo>
                        <a:pt x="718" y="312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1" name="Google Shape;1931;p25"/>
                <p:cNvSpPr/>
                <p:nvPr/>
              </p:nvSpPr>
              <p:spPr>
                <a:xfrm>
                  <a:off x="4149824" y="3259099"/>
                  <a:ext cx="148545" cy="298479"/>
                </a:xfrm>
                <a:custGeom>
                  <a:rect b="b" l="l" r="r" t="t"/>
                  <a:pathLst>
                    <a:path extrusionOk="0" fill="none" h="9456" w="4706">
                      <a:moveTo>
                        <a:pt x="1" y="9455"/>
                      </a:moveTo>
                      <a:cubicBezTo>
                        <a:pt x="1" y="9455"/>
                        <a:pt x="2286" y="2420"/>
                        <a:pt x="4705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2" name="Google Shape;1932;p25"/>
                <p:cNvSpPr/>
                <p:nvPr/>
              </p:nvSpPr>
              <p:spPr>
                <a:xfrm>
                  <a:off x="4182841" y="3523582"/>
                  <a:ext cx="68370" cy="149965"/>
                </a:xfrm>
                <a:custGeom>
                  <a:rect b="b" l="l" r="r" t="t"/>
                  <a:pathLst>
                    <a:path extrusionOk="0" fill="none" h="4751" w="2166">
                      <a:moveTo>
                        <a:pt x="0" y="4750"/>
                      </a:moveTo>
                      <a:lnTo>
                        <a:pt x="216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3" name="Google Shape;1933;p25"/>
                <p:cNvSpPr/>
                <p:nvPr/>
              </p:nvSpPr>
              <p:spPr>
                <a:xfrm>
                  <a:off x="4212071" y="3533494"/>
                  <a:ext cx="11805" cy="50472"/>
                </a:xfrm>
                <a:custGeom>
                  <a:rect b="b" l="l" r="r" t="t"/>
                  <a:pathLst>
                    <a:path extrusionOk="0" fill="none" h="1599" w="374">
                      <a:moveTo>
                        <a:pt x="0" y="0"/>
                      </a:moveTo>
                      <a:lnTo>
                        <a:pt x="374" y="159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4" name="Google Shape;1934;p25"/>
                <p:cNvSpPr/>
                <p:nvPr/>
              </p:nvSpPr>
              <p:spPr>
                <a:xfrm>
                  <a:off x="3668963" y="3201588"/>
                  <a:ext cx="138160" cy="48137"/>
                </a:xfrm>
                <a:custGeom>
                  <a:rect b="b" l="l" r="r" t="t"/>
                  <a:pathLst>
                    <a:path extrusionOk="0" fill="none" h="1525" w="4377">
                      <a:moveTo>
                        <a:pt x="4376" y="1"/>
                      </a:moveTo>
                      <a:lnTo>
                        <a:pt x="0" y="152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5" name="Google Shape;1935;p25"/>
                <p:cNvSpPr/>
                <p:nvPr/>
              </p:nvSpPr>
              <p:spPr>
                <a:xfrm>
                  <a:off x="4101751" y="3068636"/>
                  <a:ext cx="28314" cy="98577"/>
                </a:xfrm>
                <a:custGeom>
                  <a:rect b="b" l="l" r="r" t="t"/>
                  <a:pathLst>
                    <a:path extrusionOk="0" fill="none" h="3123" w="897">
                      <a:moveTo>
                        <a:pt x="896" y="312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6" name="Google Shape;1936;p25"/>
                <p:cNvSpPr/>
                <p:nvPr/>
              </p:nvSpPr>
              <p:spPr>
                <a:xfrm>
                  <a:off x="4178580" y="3003107"/>
                  <a:ext cx="91033" cy="35384"/>
                </a:xfrm>
                <a:custGeom>
                  <a:rect b="b" l="l" r="r" t="t"/>
                  <a:pathLst>
                    <a:path extrusionOk="0" fill="none" h="1121" w="2884">
                      <a:moveTo>
                        <a:pt x="2883" y="1"/>
                      </a:moveTo>
                      <a:lnTo>
                        <a:pt x="1" y="112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7" name="Google Shape;1937;p25"/>
                <p:cNvSpPr/>
                <p:nvPr/>
              </p:nvSpPr>
              <p:spPr>
                <a:xfrm>
                  <a:off x="4309638" y="3719727"/>
                  <a:ext cx="96210" cy="48105"/>
                </a:xfrm>
                <a:custGeom>
                  <a:rect b="b" l="l" r="r" t="t"/>
                  <a:pathLst>
                    <a:path extrusionOk="0" fill="none" h="1524" w="3048">
                      <a:moveTo>
                        <a:pt x="3048" y="0"/>
                      </a:moveTo>
                      <a:lnTo>
                        <a:pt x="1" y="152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8" name="Google Shape;1938;p25"/>
                <p:cNvSpPr/>
                <p:nvPr/>
              </p:nvSpPr>
              <p:spPr>
                <a:xfrm>
                  <a:off x="4368570" y="3540091"/>
                  <a:ext cx="14173" cy="66034"/>
                </a:xfrm>
                <a:custGeom>
                  <a:rect b="b" l="l" r="r" t="t"/>
                  <a:pathLst>
                    <a:path extrusionOk="0" fill="none" h="2092" w="449">
                      <a:moveTo>
                        <a:pt x="1" y="1"/>
                      </a:moveTo>
                      <a:lnTo>
                        <a:pt x="449" y="209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9" name="Google Shape;1939;p25"/>
                <p:cNvSpPr/>
                <p:nvPr/>
              </p:nvSpPr>
              <p:spPr>
                <a:xfrm>
                  <a:off x="3969746" y="3756500"/>
                  <a:ext cx="130616" cy="10385"/>
                </a:xfrm>
                <a:custGeom>
                  <a:rect b="b" l="l" r="r" t="t"/>
                  <a:pathLst>
                    <a:path extrusionOk="0" fill="none" h="329" w="4138">
                      <a:moveTo>
                        <a:pt x="4137" y="3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0" name="Google Shape;1940;p25"/>
                <p:cNvSpPr/>
                <p:nvPr/>
              </p:nvSpPr>
              <p:spPr>
                <a:xfrm>
                  <a:off x="3956994" y="3585355"/>
                  <a:ext cx="19854" cy="86299"/>
                </a:xfrm>
                <a:custGeom>
                  <a:rect b="b" l="l" r="r" t="t"/>
                  <a:pathLst>
                    <a:path extrusionOk="0" fill="none" h="2734" w="629">
                      <a:moveTo>
                        <a:pt x="1" y="0"/>
                      </a:moveTo>
                      <a:lnTo>
                        <a:pt x="628" y="273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1" name="Google Shape;1941;p25"/>
                <p:cNvSpPr/>
                <p:nvPr/>
              </p:nvSpPr>
              <p:spPr>
                <a:xfrm>
                  <a:off x="3783513" y="2922490"/>
                  <a:ext cx="124966" cy="38225"/>
                </a:xfrm>
                <a:custGeom>
                  <a:rect b="b" l="l" r="r" t="t"/>
                  <a:pathLst>
                    <a:path extrusionOk="0" fill="none" h="1211" w="3959">
                      <a:moveTo>
                        <a:pt x="3958" y="121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2" name="Google Shape;1942;p25"/>
                <p:cNvSpPr/>
                <p:nvPr/>
              </p:nvSpPr>
              <p:spPr>
                <a:xfrm>
                  <a:off x="3824042" y="2697621"/>
                  <a:ext cx="32102" cy="111740"/>
                </a:xfrm>
                <a:custGeom>
                  <a:rect b="b" l="l" r="r" t="t"/>
                  <a:pathLst>
                    <a:path extrusionOk="0" fill="none" h="3540" w="1017">
                      <a:moveTo>
                        <a:pt x="1017" y="0"/>
                      </a:moveTo>
                      <a:lnTo>
                        <a:pt x="1" y="354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43" name="Google Shape;1943;p25"/>
              <p:cNvGrpSpPr/>
              <p:nvPr/>
            </p:nvGrpSpPr>
            <p:grpSpPr>
              <a:xfrm rot="10800000">
                <a:off x="7370079" y="4717126"/>
                <a:ext cx="873193" cy="831292"/>
                <a:chOff x="11812149" y="-187526"/>
                <a:chExt cx="997479" cy="949613"/>
              </a:xfrm>
            </p:grpSpPr>
            <p:sp>
              <p:nvSpPr>
                <p:cNvPr id="1944" name="Google Shape;1944;p25"/>
                <p:cNvSpPr/>
                <p:nvPr/>
              </p:nvSpPr>
              <p:spPr>
                <a:xfrm rot="10800000">
                  <a:off x="12078542" y="-187526"/>
                  <a:ext cx="312378" cy="224169"/>
                </a:xfrm>
                <a:custGeom>
                  <a:rect b="b" l="l" r="r" t="t"/>
                  <a:pathLst>
                    <a:path extrusionOk="0" h="3934" w="5482">
                      <a:moveTo>
                        <a:pt x="4197" y="0"/>
                      </a:moveTo>
                      <a:cubicBezTo>
                        <a:pt x="2859" y="0"/>
                        <a:pt x="843" y="578"/>
                        <a:pt x="0" y="3796"/>
                      </a:cubicBezTo>
                      <a:cubicBezTo>
                        <a:pt x="0" y="3796"/>
                        <a:pt x="415" y="3934"/>
                        <a:pt x="1035" y="3934"/>
                      </a:cubicBezTo>
                      <a:cubicBezTo>
                        <a:pt x="2259" y="3934"/>
                        <a:pt x="4282" y="3394"/>
                        <a:pt x="5482" y="181"/>
                      </a:cubicBezTo>
                      <a:cubicBezTo>
                        <a:pt x="5482" y="181"/>
                        <a:pt x="4945" y="0"/>
                        <a:pt x="419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5" name="Google Shape;1945;p25"/>
                <p:cNvSpPr/>
                <p:nvPr/>
              </p:nvSpPr>
              <p:spPr>
                <a:xfrm rot="10800000">
                  <a:off x="11812149" y="150551"/>
                  <a:ext cx="263886" cy="394946"/>
                </a:xfrm>
                <a:custGeom>
                  <a:rect b="b" l="l" r="r" t="t"/>
                  <a:pathLst>
                    <a:path extrusionOk="0" h="6931" w="4631">
                      <a:moveTo>
                        <a:pt x="3361" y="0"/>
                      </a:moveTo>
                      <a:cubicBezTo>
                        <a:pt x="3361" y="15"/>
                        <a:pt x="1" y="1404"/>
                        <a:pt x="658" y="6931"/>
                      </a:cubicBezTo>
                      <a:cubicBezTo>
                        <a:pt x="658" y="6931"/>
                        <a:pt x="4631" y="4884"/>
                        <a:pt x="336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6" name="Google Shape;1946;p25"/>
                <p:cNvSpPr/>
                <p:nvPr/>
              </p:nvSpPr>
              <p:spPr>
                <a:xfrm rot="10800000">
                  <a:off x="11987484" y="-6037"/>
                  <a:ext cx="472385" cy="451130"/>
                </a:xfrm>
                <a:custGeom>
                  <a:rect b="b" l="l" r="r" t="t"/>
                  <a:pathLst>
                    <a:path extrusionOk="0" h="7917" w="8290">
                      <a:moveTo>
                        <a:pt x="150" y="1"/>
                      </a:moveTo>
                      <a:lnTo>
                        <a:pt x="1" y="240"/>
                      </a:lnTo>
                      <a:cubicBezTo>
                        <a:pt x="1584" y="1196"/>
                        <a:pt x="2973" y="2435"/>
                        <a:pt x="4272" y="3735"/>
                      </a:cubicBezTo>
                      <a:cubicBezTo>
                        <a:pt x="5572" y="5064"/>
                        <a:pt x="6796" y="6453"/>
                        <a:pt x="7917" y="7917"/>
                      </a:cubicBezTo>
                      <a:cubicBezTo>
                        <a:pt x="7917" y="7917"/>
                        <a:pt x="8290" y="7633"/>
                        <a:pt x="8290" y="7603"/>
                      </a:cubicBezTo>
                      <a:cubicBezTo>
                        <a:pt x="7708" y="6886"/>
                        <a:pt x="7095" y="6169"/>
                        <a:pt x="6468" y="5482"/>
                      </a:cubicBezTo>
                      <a:cubicBezTo>
                        <a:pt x="4586" y="3436"/>
                        <a:pt x="2555" y="1435"/>
                        <a:pt x="1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7" name="Google Shape;1947;p25"/>
                <p:cNvSpPr/>
                <p:nvPr/>
              </p:nvSpPr>
              <p:spPr>
                <a:xfrm rot="10800000">
                  <a:off x="12599362" y="494441"/>
                  <a:ext cx="111572" cy="144109"/>
                </a:xfrm>
                <a:custGeom>
                  <a:rect b="b" l="l" r="r" t="t"/>
                  <a:pathLst>
                    <a:path extrusionOk="0" h="2529" w="1958">
                      <a:moveTo>
                        <a:pt x="1547" y="0"/>
                      </a:moveTo>
                      <a:cubicBezTo>
                        <a:pt x="1535" y="0"/>
                        <a:pt x="1522" y="2"/>
                        <a:pt x="1509" y="5"/>
                      </a:cubicBezTo>
                      <a:cubicBezTo>
                        <a:pt x="1210" y="65"/>
                        <a:pt x="1405" y="872"/>
                        <a:pt x="1405" y="872"/>
                      </a:cubicBezTo>
                      <a:cubicBezTo>
                        <a:pt x="1405" y="872"/>
                        <a:pt x="1090" y="735"/>
                        <a:pt x="798" y="735"/>
                      </a:cubicBezTo>
                      <a:cubicBezTo>
                        <a:pt x="626" y="735"/>
                        <a:pt x="462" y="782"/>
                        <a:pt x="374" y="931"/>
                      </a:cubicBezTo>
                      <a:cubicBezTo>
                        <a:pt x="120" y="1350"/>
                        <a:pt x="807" y="1872"/>
                        <a:pt x="807" y="1872"/>
                      </a:cubicBezTo>
                      <a:cubicBezTo>
                        <a:pt x="807" y="1872"/>
                        <a:pt x="1" y="2066"/>
                        <a:pt x="60" y="2380"/>
                      </a:cubicBezTo>
                      <a:cubicBezTo>
                        <a:pt x="97" y="2495"/>
                        <a:pt x="238" y="2529"/>
                        <a:pt x="393" y="2529"/>
                      </a:cubicBezTo>
                      <a:cubicBezTo>
                        <a:pt x="622" y="2529"/>
                        <a:pt x="882" y="2455"/>
                        <a:pt x="882" y="2455"/>
                      </a:cubicBezTo>
                      <a:lnTo>
                        <a:pt x="1419" y="1574"/>
                      </a:lnTo>
                      <a:lnTo>
                        <a:pt x="1957" y="707"/>
                      </a:lnTo>
                      <a:cubicBezTo>
                        <a:pt x="1943" y="707"/>
                        <a:pt x="1806" y="0"/>
                        <a:pt x="154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8" name="Google Shape;1948;p25"/>
                <p:cNvSpPr/>
                <p:nvPr/>
              </p:nvSpPr>
              <p:spPr>
                <a:xfrm rot="10800000">
                  <a:off x="12337243" y="316940"/>
                  <a:ext cx="356653" cy="323433"/>
                </a:xfrm>
                <a:custGeom>
                  <a:rect b="b" l="l" r="r" t="t"/>
                  <a:pathLst>
                    <a:path extrusionOk="0" h="5676" w="6259">
                      <a:moveTo>
                        <a:pt x="3139" y="0"/>
                      </a:moveTo>
                      <a:cubicBezTo>
                        <a:pt x="2916" y="0"/>
                        <a:pt x="2690" y="27"/>
                        <a:pt x="2465" y="82"/>
                      </a:cubicBezTo>
                      <a:cubicBezTo>
                        <a:pt x="941" y="441"/>
                        <a:pt x="0" y="1979"/>
                        <a:pt x="374" y="3502"/>
                      </a:cubicBezTo>
                      <a:cubicBezTo>
                        <a:pt x="679" y="4800"/>
                        <a:pt x="1841" y="5675"/>
                        <a:pt x="3120" y="5675"/>
                      </a:cubicBezTo>
                      <a:cubicBezTo>
                        <a:pt x="3342" y="5675"/>
                        <a:pt x="3568" y="5649"/>
                        <a:pt x="3794" y="5593"/>
                      </a:cubicBezTo>
                      <a:cubicBezTo>
                        <a:pt x="5317" y="5235"/>
                        <a:pt x="6258" y="3697"/>
                        <a:pt x="5900" y="2173"/>
                      </a:cubicBezTo>
                      <a:cubicBezTo>
                        <a:pt x="5582" y="875"/>
                        <a:pt x="4418" y="0"/>
                        <a:pt x="31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9" name="Google Shape;1949;p25"/>
                <p:cNvSpPr/>
                <p:nvPr/>
              </p:nvSpPr>
              <p:spPr>
                <a:xfrm rot="10800000">
                  <a:off x="12491323" y="566296"/>
                  <a:ext cx="63877" cy="56527"/>
                </a:xfrm>
                <a:custGeom>
                  <a:rect b="b" l="l" r="r" t="t"/>
                  <a:pathLst>
                    <a:path extrusionOk="0" h="992" w="1121">
                      <a:moveTo>
                        <a:pt x="551" y="0"/>
                      </a:moveTo>
                      <a:cubicBezTo>
                        <a:pt x="390" y="0"/>
                        <a:pt x="236" y="90"/>
                        <a:pt x="150" y="252"/>
                      </a:cubicBezTo>
                      <a:cubicBezTo>
                        <a:pt x="1" y="461"/>
                        <a:pt x="76" y="775"/>
                        <a:pt x="314" y="924"/>
                      </a:cubicBezTo>
                      <a:cubicBezTo>
                        <a:pt x="385" y="970"/>
                        <a:pt x="468" y="991"/>
                        <a:pt x="552" y="991"/>
                      </a:cubicBezTo>
                      <a:cubicBezTo>
                        <a:pt x="717" y="991"/>
                        <a:pt x="888" y="908"/>
                        <a:pt x="987" y="760"/>
                      </a:cubicBezTo>
                      <a:cubicBezTo>
                        <a:pt x="1121" y="536"/>
                        <a:pt x="1046" y="222"/>
                        <a:pt x="822" y="88"/>
                      </a:cubicBezTo>
                      <a:cubicBezTo>
                        <a:pt x="736" y="29"/>
                        <a:pt x="643" y="0"/>
                        <a:pt x="5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0" name="Google Shape;1950;p25"/>
                <p:cNvSpPr/>
                <p:nvPr/>
              </p:nvSpPr>
              <p:spPr>
                <a:xfrm rot="10800000">
                  <a:off x="11933009" y="-133734"/>
                  <a:ext cx="605154" cy="630739"/>
                </a:xfrm>
                <a:custGeom>
                  <a:rect b="b" l="l" r="r" t="t"/>
                  <a:pathLst>
                    <a:path extrusionOk="0" fill="none" h="11069" w="10620">
                      <a:moveTo>
                        <a:pt x="7259" y="1"/>
                      </a:moveTo>
                      <a:cubicBezTo>
                        <a:pt x="7259" y="1"/>
                        <a:pt x="8439" y="3048"/>
                        <a:pt x="7618" y="6483"/>
                      </a:cubicBezTo>
                      <a:moveTo>
                        <a:pt x="9395" y="8529"/>
                      </a:moveTo>
                      <a:lnTo>
                        <a:pt x="10336" y="9754"/>
                      </a:lnTo>
                      <a:moveTo>
                        <a:pt x="8260" y="7215"/>
                      </a:moveTo>
                      <a:cubicBezTo>
                        <a:pt x="8260" y="7215"/>
                        <a:pt x="9903" y="3585"/>
                        <a:pt x="10620" y="1434"/>
                      </a:cubicBezTo>
                      <a:moveTo>
                        <a:pt x="8753" y="7812"/>
                      </a:moveTo>
                      <a:lnTo>
                        <a:pt x="3794" y="11068"/>
                      </a:lnTo>
                      <a:moveTo>
                        <a:pt x="8260" y="7215"/>
                      </a:moveTo>
                      <a:cubicBezTo>
                        <a:pt x="8260" y="7215"/>
                        <a:pt x="4735" y="6274"/>
                        <a:pt x="1" y="881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1" name="Google Shape;1951;p25"/>
                <p:cNvSpPr/>
                <p:nvPr/>
              </p:nvSpPr>
              <p:spPr>
                <a:xfrm rot="10800000">
                  <a:off x="12109996" y="675645"/>
                  <a:ext cx="173683" cy="86442"/>
                </a:xfrm>
                <a:custGeom>
                  <a:rect b="b" l="l" r="r" t="t"/>
                  <a:pathLst>
                    <a:path extrusionOk="0" h="1517" w="3048">
                      <a:moveTo>
                        <a:pt x="1444" y="0"/>
                      </a:moveTo>
                      <a:cubicBezTo>
                        <a:pt x="1402" y="0"/>
                        <a:pt x="1359" y="7"/>
                        <a:pt x="1315" y="23"/>
                      </a:cubicBezTo>
                      <a:cubicBezTo>
                        <a:pt x="852" y="172"/>
                        <a:pt x="1016" y="1023"/>
                        <a:pt x="1016" y="1023"/>
                      </a:cubicBezTo>
                      <a:cubicBezTo>
                        <a:pt x="1016" y="1023"/>
                        <a:pt x="604" y="809"/>
                        <a:pt x="337" y="809"/>
                      </a:cubicBezTo>
                      <a:cubicBezTo>
                        <a:pt x="244" y="809"/>
                        <a:pt x="169" y="835"/>
                        <a:pt x="135" y="904"/>
                      </a:cubicBezTo>
                      <a:cubicBezTo>
                        <a:pt x="0" y="1188"/>
                        <a:pt x="702" y="1516"/>
                        <a:pt x="702" y="1516"/>
                      </a:cubicBezTo>
                      <a:lnTo>
                        <a:pt x="1688" y="1188"/>
                      </a:lnTo>
                      <a:lnTo>
                        <a:pt x="2674" y="874"/>
                      </a:lnTo>
                      <a:cubicBezTo>
                        <a:pt x="2659" y="874"/>
                        <a:pt x="3047" y="187"/>
                        <a:pt x="2793" y="52"/>
                      </a:cubicBezTo>
                      <a:cubicBezTo>
                        <a:pt x="2771" y="41"/>
                        <a:pt x="2748" y="36"/>
                        <a:pt x="2725" y="36"/>
                      </a:cubicBezTo>
                      <a:cubicBezTo>
                        <a:pt x="2463" y="36"/>
                        <a:pt x="2136" y="665"/>
                        <a:pt x="2136" y="665"/>
                      </a:cubicBezTo>
                      <a:cubicBezTo>
                        <a:pt x="2136" y="665"/>
                        <a:pt x="1853" y="0"/>
                        <a:pt x="144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2" name="Google Shape;1952;p25"/>
                <p:cNvSpPr/>
                <p:nvPr/>
              </p:nvSpPr>
              <p:spPr>
                <a:xfrm rot="10800000">
                  <a:off x="11966172" y="404066"/>
                  <a:ext cx="362637" cy="323661"/>
                </a:xfrm>
                <a:custGeom>
                  <a:rect b="b" l="l" r="r" t="t"/>
                  <a:pathLst>
                    <a:path extrusionOk="0" h="5680" w="6364">
                      <a:moveTo>
                        <a:pt x="3181" y="0"/>
                      </a:moveTo>
                      <a:cubicBezTo>
                        <a:pt x="1980" y="0"/>
                        <a:pt x="864" y="768"/>
                        <a:pt x="479" y="1974"/>
                      </a:cubicBezTo>
                      <a:cubicBezTo>
                        <a:pt x="1" y="3467"/>
                        <a:pt x="822" y="5065"/>
                        <a:pt x="2316" y="5543"/>
                      </a:cubicBezTo>
                      <a:cubicBezTo>
                        <a:pt x="2604" y="5635"/>
                        <a:pt x="2896" y="5679"/>
                        <a:pt x="3183" y="5679"/>
                      </a:cubicBezTo>
                      <a:cubicBezTo>
                        <a:pt x="4384" y="5679"/>
                        <a:pt x="5500" y="4912"/>
                        <a:pt x="5885" y="3706"/>
                      </a:cubicBezTo>
                      <a:cubicBezTo>
                        <a:pt x="6363" y="2213"/>
                        <a:pt x="5542" y="614"/>
                        <a:pt x="4048" y="136"/>
                      </a:cubicBezTo>
                      <a:cubicBezTo>
                        <a:pt x="3760" y="44"/>
                        <a:pt x="3468" y="0"/>
                        <a:pt x="31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3" name="Google Shape;1953;p25"/>
                <p:cNvSpPr/>
                <p:nvPr/>
              </p:nvSpPr>
              <p:spPr>
                <a:xfrm rot="10800000">
                  <a:off x="12045321" y="630800"/>
                  <a:ext cx="62168" cy="55843"/>
                </a:xfrm>
                <a:custGeom>
                  <a:rect b="b" l="l" r="r" t="t"/>
                  <a:pathLst>
                    <a:path extrusionOk="0" h="980" w="1091">
                      <a:moveTo>
                        <a:pt x="555" y="0"/>
                      </a:moveTo>
                      <a:cubicBezTo>
                        <a:pt x="501" y="0"/>
                        <a:pt x="445" y="9"/>
                        <a:pt x="388" y="28"/>
                      </a:cubicBezTo>
                      <a:cubicBezTo>
                        <a:pt x="134" y="103"/>
                        <a:pt x="0" y="371"/>
                        <a:pt x="75" y="640"/>
                      </a:cubicBezTo>
                      <a:cubicBezTo>
                        <a:pt x="147" y="844"/>
                        <a:pt x="333" y="980"/>
                        <a:pt x="543" y="980"/>
                      </a:cubicBezTo>
                      <a:cubicBezTo>
                        <a:pt x="595" y="980"/>
                        <a:pt x="649" y="972"/>
                        <a:pt x="702" y="954"/>
                      </a:cubicBezTo>
                      <a:cubicBezTo>
                        <a:pt x="956" y="864"/>
                        <a:pt x="1090" y="595"/>
                        <a:pt x="1016" y="341"/>
                      </a:cubicBezTo>
                      <a:cubicBezTo>
                        <a:pt x="945" y="129"/>
                        <a:pt x="762" y="0"/>
                        <a:pt x="55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4" name="Google Shape;1954;p25"/>
                <p:cNvSpPr/>
                <p:nvPr/>
              </p:nvSpPr>
              <p:spPr>
                <a:xfrm rot="10800000">
                  <a:off x="12731277" y="-110884"/>
                  <a:ext cx="78351" cy="163483"/>
                </a:xfrm>
                <a:custGeom>
                  <a:rect b="b" l="l" r="r" t="t"/>
                  <a:pathLst>
                    <a:path extrusionOk="0" h="2869" w="1375">
                      <a:moveTo>
                        <a:pt x="535" y="1"/>
                      </a:moveTo>
                      <a:cubicBezTo>
                        <a:pt x="481" y="1"/>
                        <a:pt x="436" y="18"/>
                        <a:pt x="403" y="58"/>
                      </a:cubicBezTo>
                      <a:cubicBezTo>
                        <a:pt x="209" y="297"/>
                        <a:pt x="851" y="820"/>
                        <a:pt x="851" y="820"/>
                      </a:cubicBezTo>
                      <a:cubicBezTo>
                        <a:pt x="851" y="820"/>
                        <a:pt x="0" y="1014"/>
                        <a:pt x="60" y="1492"/>
                      </a:cubicBezTo>
                      <a:cubicBezTo>
                        <a:pt x="90" y="1970"/>
                        <a:pt x="956" y="2000"/>
                        <a:pt x="956" y="2000"/>
                      </a:cubicBezTo>
                      <a:cubicBezTo>
                        <a:pt x="956" y="2000"/>
                        <a:pt x="433" y="2642"/>
                        <a:pt x="672" y="2836"/>
                      </a:cubicBezTo>
                      <a:cubicBezTo>
                        <a:pt x="703" y="2859"/>
                        <a:pt x="737" y="2869"/>
                        <a:pt x="773" y="2869"/>
                      </a:cubicBezTo>
                      <a:cubicBezTo>
                        <a:pt x="1022" y="2869"/>
                        <a:pt x="1374" y="2403"/>
                        <a:pt x="1374" y="2403"/>
                      </a:cubicBezTo>
                      <a:lnTo>
                        <a:pt x="1270" y="1372"/>
                      </a:lnTo>
                      <a:lnTo>
                        <a:pt x="1180" y="357"/>
                      </a:lnTo>
                      <a:cubicBezTo>
                        <a:pt x="1180" y="344"/>
                        <a:pt x="778" y="1"/>
                        <a:pt x="53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5" name="Google Shape;1955;p25"/>
                <p:cNvSpPr/>
                <p:nvPr/>
              </p:nvSpPr>
              <p:spPr>
                <a:xfrm rot="10800000">
                  <a:off x="12431719" y="-174477"/>
                  <a:ext cx="340470" cy="324116"/>
                </a:xfrm>
                <a:custGeom>
                  <a:rect b="b" l="l" r="r" t="t"/>
                  <a:pathLst>
                    <a:path extrusionOk="0" h="5688" w="5975">
                      <a:moveTo>
                        <a:pt x="2980" y="0"/>
                      </a:moveTo>
                      <a:cubicBezTo>
                        <a:pt x="2889" y="0"/>
                        <a:pt x="2797" y="5"/>
                        <a:pt x="2704" y="13"/>
                      </a:cubicBezTo>
                      <a:cubicBezTo>
                        <a:pt x="1135" y="163"/>
                        <a:pt x="0" y="1567"/>
                        <a:pt x="150" y="3120"/>
                      </a:cubicBezTo>
                      <a:cubicBezTo>
                        <a:pt x="304" y="4595"/>
                        <a:pt x="1542" y="5687"/>
                        <a:pt x="2994" y="5687"/>
                      </a:cubicBezTo>
                      <a:cubicBezTo>
                        <a:pt x="3086" y="5687"/>
                        <a:pt x="3178" y="5683"/>
                        <a:pt x="3271" y="5674"/>
                      </a:cubicBezTo>
                      <a:cubicBezTo>
                        <a:pt x="4824" y="5510"/>
                        <a:pt x="5975" y="4121"/>
                        <a:pt x="5810" y="2567"/>
                      </a:cubicBezTo>
                      <a:cubicBezTo>
                        <a:pt x="5656" y="1092"/>
                        <a:pt x="4431" y="0"/>
                        <a:pt x="29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6" name="Google Shape;1956;p25"/>
                <p:cNvSpPr/>
                <p:nvPr/>
              </p:nvSpPr>
              <p:spPr>
                <a:xfrm rot="10800000">
                  <a:off x="12649621" y="49122"/>
                  <a:ext cx="59604" cy="55672"/>
                </a:xfrm>
                <a:custGeom>
                  <a:rect b="b" l="l" r="r" t="t"/>
                  <a:pathLst>
                    <a:path extrusionOk="0" h="977" w="1046">
                      <a:moveTo>
                        <a:pt x="548" y="0"/>
                      </a:moveTo>
                      <a:cubicBezTo>
                        <a:pt x="530" y="0"/>
                        <a:pt x="512" y="1"/>
                        <a:pt x="493" y="3"/>
                      </a:cubicBezTo>
                      <a:cubicBezTo>
                        <a:pt x="210" y="33"/>
                        <a:pt x="0" y="272"/>
                        <a:pt x="45" y="541"/>
                      </a:cubicBezTo>
                      <a:cubicBezTo>
                        <a:pt x="73" y="791"/>
                        <a:pt x="282" y="977"/>
                        <a:pt x="528" y="977"/>
                      </a:cubicBezTo>
                      <a:cubicBezTo>
                        <a:pt x="546" y="977"/>
                        <a:pt x="565" y="976"/>
                        <a:pt x="583" y="974"/>
                      </a:cubicBezTo>
                      <a:cubicBezTo>
                        <a:pt x="852" y="944"/>
                        <a:pt x="1046" y="720"/>
                        <a:pt x="1016" y="436"/>
                      </a:cubicBezTo>
                      <a:cubicBezTo>
                        <a:pt x="1002" y="186"/>
                        <a:pt x="794" y="0"/>
                        <a:pt x="5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57" name="Google Shape;1957;p25"/>
              <p:cNvGrpSpPr/>
              <p:nvPr/>
            </p:nvGrpSpPr>
            <p:grpSpPr>
              <a:xfrm flipH="1" rot="2136329">
                <a:off x="6515178" y="4667969"/>
                <a:ext cx="602579" cy="668191"/>
                <a:chOff x="11133675" y="7488050"/>
                <a:chExt cx="552650" cy="612825"/>
              </a:xfrm>
            </p:grpSpPr>
            <p:sp>
              <p:nvSpPr>
                <p:cNvPr id="1958" name="Google Shape;1958;p25"/>
                <p:cNvSpPr/>
                <p:nvPr/>
              </p:nvSpPr>
              <p:spPr>
                <a:xfrm>
                  <a:off x="11241225" y="7488050"/>
                  <a:ext cx="424575" cy="405875"/>
                </a:xfrm>
                <a:custGeom>
                  <a:rect b="b" l="l" r="r" t="t"/>
                  <a:pathLst>
                    <a:path extrusionOk="0" h="16235" w="16983">
                      <a:moveTo>
                        <a:pt x="11355" y="0"/>
                      </a:moveTo>
                      <a:cubicBezTo>
                        <a:pt x="11228" y="0"/>
                        <a:pt x="11083" y="18"/>
                        <a:pt x="10918" y="59"/>
                      </a:cubicBezTo>
                      <a:cubicBezTo>
                        <a:pt x="9380" y="447"/>
                        <a:pt x="9141" y="3315"/>
                        <a:pt x="9141" y="3315"/>
                      </a:cubicBezTo>
                      <a:cubicBezTo>
                        <a:pt x="9141" y="3315"/>
                        <a:pt x="9000" y="1466"/>
                        <a:pt x="7845" y="1466"/>
                      </a:cubicBezTo>
                      <a:cubicBezTo>
                        <a:pt x="7643" y="1466"/>
                        <a:pt x="7409" y="1523"/>
                        <a:pt x="7139" y="1657"/>
                      </a:cubicBezTo>
                      <a:cubicBezTo>
                        <a:pt x="5390" y="2524"/>
                        <a:pt x="6285" y="5937"/>
                        <a:pt x="6345" y="6156"/>
                      </a:cubicBezTo>
                      <a:lnTo>
                        <a:pt x="6345" y="6156"/>
                      </a:lnTo>
                      <a:cubicBezTo>
                        <a:pt x="6304" y="6011"/>
                        <a:pt x="5851" y="4481"/>
                        <a:pt x="4831" y="4481"/>
                      </a:cubicBezTo>
                      <a:cubicBezTo>
                        <a:pt x="4572" y="4481"/>
                        <a:pt x="4277" y="4579"/>
                        <a:pt x="3943" y="4823"/>
                      </a:cubicBezTo>
                      <a:cubicBezTo>
                        <a:pt x="2240" y="6078"/>
                        <a:pt x="3510" y="9692"/>
                        <a:pt x="3510" y="9692"/>
                      </a:cubicBezTo>
                      <a:cubicBezTo>
                        <a:pt x="3510" y="9692"/>
                        <a:pt x="3096" y="8778"/>
                        <a:pt x="2458" y="8778"/>
                      </a:cubicBezTo>
                      <a:cubicBezTo>
                        <a:pt x="2257" y="8778"/>
                        <a:pt x="2033" y="8869"/>
                        <a:pt x="1792" y="9110"/>
                      </a:cubicBezTo>
                      <a:cubicBezTo>
                        <a:pt x="777" y="10095"/>
                        <a:pt x="2046" y="12515"/>
                        <a:pt x="2046" y="12515"/>
                      </a:cubicBezTo>
                      <a:cubicBezTo>
                        <a:pt x="2046" y="12515"/>
                        <a:pt x="1996" y="12511"/>
                        <a:pt x="1913" y="12511"/>
                      </a:cubicBezTo>
                      <a:cubicBezTo>
                        <a:pt x="1659" y="12511"/>
                        <a:pt x="1100" y="12553"/>
                        <a:pt x="807" y="12903"/>
                      </a:cubicBezTo>
                      <a:cubicBezTo>
                        <a:pt x="433" y="13352"/>
                        <a:pt x="1046" y="14412"/>
                        <a:pt x="523" y="15054"/>
                      </a:cubicBezTo>
                      <a:cubicBezTo>
                        <a:pt x="0" y="15696"/>
                        <a:pt x="284" y="16234"/>
                        <a:pt x="284" y="16234"/>
                      </a:cubicBezTo>
                      <a:lnTo>
                        <a:pt x="16982" y="671"/>
                      </a:lnTo>
                      <a:cubicBezTo>
                        <a:pt x="16833" y="508"/>
                        <a:pt x="16625" y="442"/>
                        <a:pt x="16385" y="442"/>
                      </a:cubicBezTo>
                      <a:cubicBezTo>
                        <a:pt x="15376" y="442"/>
                        <a:pt x="13816" y="1612"/>
                        <a:pt x="13816" y="1612"/>
                      </a:cubicBezTo>
                      <a:cubicBezTo>
                        <a:pt x="13816" y="1612"/>
                        <a:pt x="13771" y="163"/>
                        <a:pt x="13271" y="163"/>
                      </a:cubicBezTo>
                      <a:cubicBezTo>
                        <a:pt x="13268" y="163"/>
                        <a:pt x="13266" y="163"/>
                        <a:pt x="13263" y="163"/>
                      </a:cubicBezTo>
                      <a:cubicBezTo>
                        <a:pt x="12755" y="163"/>
                        <a:pt x="12262" y="1224"/>
                        <a:pt x="12262" y="1224"/>
                      </a:cubicBezTo>
                      <a:cubicBezTo>
                        <a:pt x="12262" y="1224"/>
                        <a:pt x="12405" y="0"/>
                        <a:pt x="113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9" name="Google Shape;1959;p25"/>
                <p:cNvSpPr/>
                <p:nvPr/>
              </p:nvSpPr>
              <p:spPr>
                <a:xfrm>
                  <a:off x="11248300" y="7504800"/>
                  <a:ext cx="438025" cy="391700"/>
                </a:xfrm>
                <a:custGeom>
                  <a:rect b="b" l="l" r="r" t="t"/>
                  <a:pathLst>
                    <a:path extrusionOk="0" h="15668" w="17521">
                      <a:moveTo>
                        <a:pt x="16714" y="1"/>
                      </a:moveTo>
                      <a:lnTo>
                        <a:pt x="1" y="15564"/>
                      </a:lnTo>
                      <a:cubicBezTo>
                        <a:pt x="1" y="15564"/>
                        <a:pt x="169" y="15668"/>
                        <a:pt x="443" y="15668"/>
                      </a:cubicBezTo>
                      <a:cubicBezTo>
                        <a:pt x="645" y="15668"/>
                        <a:pt x="904" y="15611"/>
                        <a:pt x="1196" y="15415"/>
                      </a:cubicBezTo>
                      <a:cubicBezTo>
                        <a:pt x="1378" y="15289"/>
                        <a:pt x="1585" y="15248"/>
                        <a:pt x="1800" y="15248"/>
                      </a:cubicBezTo>
                      <a:cubicBezTo>
                        <a:pt x="2207" y="15248"/>
                        <a:pt x="2642" y="15396"/>
                        <a:pt x="2985" y="15396"/>
                      </a:cubicBezTo>
                      <a:cubicBezTo>
                        <a:pt x="3130" y="15396"/>
                        <a:pt x="3258" y="15370"/>
                        <a:pt x="3361" y="15295"/>
                      </a:cubicBezTo>
                      <a:cubicBezTo>
                        <a:pt x="3869" y="14952"/>
                        <a:pt x="3854" y="14086"/>
                        <a:pt x="3854" y="14085"/>
                      </a:cubicBezTo>
                      <a:lnTo>
                        <a:pt x="3854" y="14085"/>
                      </a:lnTo>
                      <a:cubicBezTo>
                        <a:pt x="3855" y="14086"/>
                        <a:pt x="5182" y="14911"/>
                        <a:pt x="6289" y="14911"/>
                      </a:cubicBezTo>
                      <a:cubicBezTo>
                        <a:pt x="6649" y="14911"/>
                        <a:pt x="6985" y="14824"/>
                        <a:pt x="7245" y="14593"/>
                      </a:cubicBezTo>
                      <a:cubicBezTo>
                        <a:pt x="8290" y="13667"/>
                        <a:pt x="6767" y="12831"/>
                        <a:pt x="6767" y="12831"/>
                      </a:cubicBezTo>
                      <a:lnTo>
                        <a:pt x="6767" y="12831"/>
                      </a:lnTo>
                      <a:cubicBezTo>
                        <a:pt x="6767" y="12831"/>
                        <a:pt x="8268" y="13482"/>
                        <a:pt x="9690" y="13482"/>
                      </a:cubicBezTo>
                      <a:cubicBezTo>
                        <a:pt x="10444" y="13482"/>
                        <a:pt x="11175" y="13300"/>
                        <a:pt x="11651" y="12741"/>
                      </a:cubicBezTo>
                      <a:cubicBezTo>
                        <a:pt x="12978" y="11183"/>
                        <a:pt x="10640" y="10322"/>
                        <a:pt x="10479" y="10265"/>
                      </a:cubicBezTo>
                      <a:lnTo>
                        <a:pt x="10479" y="10265"/>
                      </a:lnTo>
                      <a:cubicBezTo>
                        <a:pt x="10591" y="10303"/>
                        <a:pt x="11769" y="10701"/>
                        <a:pt x="12932" y="10701"/>
                      </a:cubicBezTo>
                      <a:cubicBezTo>
                        <a:pt x="13775" y="10701"/>
                        <a:pt x="14611" y="10492"/>
                        <a:pt x="15026" y="9784"/>
                      </a:cubicBezTo>
                      <a:cubicBezTo>
                        <a:pt x="16042" y="8036"/>
                        <a:pt x="13503" y="7648"/>
                        <a:pt x="13503" y="7648"/>
                      </a:cubicBezTo>
                      <a:cubicBezTo>
                        <a:pt x="13503" y="7648"/>
                        <a:pt x="16385" y="7603"/>
                        <a:pt x="16878" y="6095"/>
                      </a:cubicBezTo>
                      <a:cubicBezTo>
                        <a:pt x="17326" y="4737"/>
                        <a:pt x="16096" y="4675"/>
                        <a:pt x="15868" y="4675"/>
                      </a:cubicBezTo>
                      <a:cubicBezTo>
                        <a:pt x="15846" y="4675"/>
                        <a:pt x="15833" y="4676"/>
                        <a:pt x="15833" y="4676"/>
                      </a:cubicBezTo>
                      <a:cubicBezTo>
                        <a:pt x="15833" y="4676"/>
                        <a:pt x="16923" y="4258"/>
                        <a:pt x="16968" y="3765"/>
                      </a:cubicBezTo>
                      <a:cubicBezTo>
                        <a:pt x="17013" y="3257"/>
                        <a:pt x="15549" y="3093"/>
                        <a:pt x="15549" y="3093"/>
                      </a:cubicBezTo>
                      <a:cubicBezTo>
                        <a:pt x="15549" y="3093"/>
                        <a:pt x="17521" y="852"/>
                        <a:pt x="1671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0" name="Google Shape;1960;p25"/>
                <p:cNvSpPr/>
                <p:nvPr/>
              </p:nvSpPr>
              <p:spPr>
                <a:xfrm>
                  <a:off x="11205750" y="7904750"/>
                  <a:ext cx="350250" cy="130300"/>
                </a:xfrm>
                <a:custGeom>
                  <a:rect b="b" l="l" r="r" t="t"/>
                  <a:pathLst>
                    <a:path extrusionOk="0" h="5212" w="14010">
                      <a:moveTo>
                        <a:pt x="6727" y="0"/>
                      </a:moveTo>
                      <a:cubicBezTo>
                        <a:pt x="5586" y="0"/>
                        <a:pt x="4466" y="1582"/>
                        <a:pt x="4466" y="1582"/>
                      </a:cubicBezTo>
                      <a:cubicBezTo>
                        <a:pt x="4466" y="1582"/>
                        <a:pt x="5019" y="656"/>
                        <a:pt x="4152" y="507"/>
                      </a:cubicBezTo>
                      <a:cubicBezTo>
                        <a:pt x="4112" y="500"/>
                        <a:pt x="4072" y="497"/>
                        <a:pt x="4032" y="497"/>
                      </a:cubicBezTo>
                      <a:cubicBezTo>
                        <a:pt x="3229" y="497"/>
                        <a:pt x="2524" y="1866"/>
                        <a:pt x="2524" y="1866"/>
                      </a:cubicBezTo>
                      <a:cubicBezTo>
                        <a:pt x="2524" y="1866"/>
                        <a:pt x="2241" y="1388"/>
                        <a:pt x="1867" y="1373"/>
                      </a:cubicBezTo>
                      <a:cubicBezTo>
                        <a:pt x="1860" y="1373"/>
                        <a:pt x="1852" y="1372"/>
                        <a:pt x="1844" y="1372"/>
                      </a:cubicBezTo>
                      <a:cubicBezTo>
                        <a:pt x="1502" y="1372"/>
                        <a:pt x="1184" y="2002"/>
                        <a:pt x="718" y="2002"/>
                      </a:cubicBezTo>
                      <a:cubicBezTo>
                        <a:pt x="708" y="2002"/>
                        <a:pt x="698" y="2001"/>
                        <a:pt x="687" y="2001"/>
                      </a:cubicBezTo>
                      <a:cubicBezTo>
                        <a:pt x="664" y="1999"/>
                        <a:pt x="642" y="1999"/>
                        <a:pt x="621" y="1999"/>
                      </a:cubicBezTo>
                      <a:cubicBezTo>
                        <a:pt x="150" y="1999"/>
                        <a:pt x="0" y="2299"/>
                        <a:pt x="0" y="2299"/>
                      </a:cubicBezTo>
                      <a:lnTo>
                        <a:pt x="13846" y="5212"/>
                      </a:lnTo>
                      <a:cubicBezTo>
                        <a:pt x="14010" y="4510"/>
                        <a:pt x="12248" y="3942"/>
                        <a:pt x="12248" y="3942"/>
                      </a:cubicBezTo>
                      <a:cubicBezTo>
                        <a:pt x="12248" y="3942"/>
                        <a:pt x="12979" y="3390"/>
                        <a:pt x="12785" y="3136"/>
                      </a:cubicBezTo>
                      <a:cubicBezTo>
                        <a:pt x="12698" y="3012"/>
                        <a:pt x="12484" y="2981"/>
                        <a:pt x="12287" y="2981"/>
                      </a:cubicBezTo>
                      <a:cubicBezTo>
                        <a:pt x="12079" y="2981"/>
                        <a:pt x="11889" y="3016"/>
                        <a:pt x="11889" y="3016"/>
                      </a:cubicBezTo>
                      <a:cubicBezTo>
                        <a:pt x="11889" y="3016"/>
                        <a:pt x="12740" y="2553"/>
                        <a:pt x="11994" y="1911"/>
                      </a:cubicBezTo>
                      <a:cubicBezTo>
                        <a:pt x="11800" y="1748"/>
                        <a:pt x="11553" y="1688"/>
                        <a:pt x="11294" y="1688"/>
                      </a:cubicBezTo>
                      <a:cubicBezTo>
                        <a:pt x="10553" y="1688"/>
                        <a:pt x="9708" y="2180"/>
                        <a:pt x="9708" y="2180"/>
                      </a:cubicBezTo>
                      <a:cubicBezTo>
                        <a:pt x="9708" y="2180"/>
                        <a:pt x="10933" y="1149"/>
                        <a:pt x="9828" y="552"/>
                      </a:cubicBezTo>
                      <a:cubicBezTo>
                        <a:pt x="9676" y="470"/>
                        <a:pt x="9516" y="435"/>
                        <a:pt x="9353" y="435"/>
                      </a:cubicBezTo>
                      <a:cubicBezTo>
                        <a:pt x="8385" y="435"/>
                        <a:pt x="7328" y="1679"/>
                        <a:pt x="7262" y="1758"/>
                      </a:cubicBezTo>
                      <a:lnTo>
                        <a:pt x="7262" y="1758"/>
                      </a:lnTo>
                      <a:cubicBezTo>
                        <a:pt x="7326" y="1680"/>
                        <a:pt x="8294" y="478"/>
                        <a:pt x="7095" y="59"/>
                      </a:cubicBezTo>
                      <a:cubicBezTo>
                        <a:pt x="6973" y="18"/>
                        <a:pt x="6850" y="0"/>
                        <a:pt x="672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1" name="Google Shape;1961;p25"/>
                <p:cNvSpPr/>
                <p:nvPr/>
              </p:nvSpPr>
              <p:spPr>
                <a:xfrm>
                  <a:off x="11205750" y="7962225"/>
                  <a:ext cx="346150" cy="138650"/>
                </a:xfrm>
                <a:custGeom>
                  <a:rect b="b" l="l" r="r" t="t"/>
                  <a:pathLst>
                    <a:path extrusionOk="0" h="5546" w="13846">
                      <a:moveTo>
                        <a:pt x="0" y="0"/>
                      </a:moveTo>
                      <a:cubicBezTo>
                        <a:pt x="0" y="0"/>
                        <a:pt x="15" y="374"/>
                        <a:pt x="508" y="553"/>
                      </a:cubicBezTo>
                      <a:cubicBezTo>
                        <a:pt x="986" y="732"/>
                        <a:pt x="1001" y="1479"/>
                        <a:pt x="1344" y="1613"/>
                      </a:cubicBezTo>
                      <a:cubicBezTo>
                        <a:pt x="1399" y="1633"/>
                        <a:pt x="1457" y="1641"/>
                        <a:pt x="1514" y="1641"/>
                      </a:cubicBezTo>
                      <a:cubicBezTo>
                        <a:pt x="1815" y="1641"/>
                        <a:pt x="2121" y="1419"/>
                        <a:pt x="2121" y="1419"/>
                      </a:cubicBezTo>
                      <a:cubicBezTo>
                        <a:pt x="2121" y="1419"/>
                        <a:pt x="2226" y="3107"/>
                        <a:pt x="3077" y="3301"/>
                      </a:cubicBezTo>
                      <a:cubicBezTo>
                        <a:pt x="3153" y="3320"/>
                        <a:pt x="3222" y="3329"/>
                        <a:pt x="3283" y="3329"/>
                      </a:cubicBezTo>
                      <a:cubicBezTo>
                        <a:pt x="3908" y="3329"/>
                        <a:pt x="3809" y="2451"/>
                        <a:pt x="3809" y="2450"/>
                      </a:cubicBezTo>
                      <a:lnTo>
                        <a:pt x="3809" y="2450"/>
                      </a:lnTo>
                      <a:cubicBezTo>
                        <a:pt x="3809" y="2451"/>
                        <a:pt x="4287" y="4780"/>
                        <a:pt x="5586" y="4884"/>
                      </a:cubicBezTo>
                      <a:cubicBezTo>
                        <a:pt x="5628" y="4888"/>
                        <a:pt x="5668" y="4889"/>
                        <a:pt x="5707" y="4889"/>
                      </a:cubicBezTo>
                      <a:cubicBezTo>
                        <a:pt x="6811" y="4889"/>
                        <a:pt x="6464" y="3554"/>
                        <a:pt x="6426" y="3417"/>
                      </a:cubicBezTo>
                      <a:lnTo>
                        <a:pt x="6426" y="3417"/>
                      </a:lnTo>
                      <a:cubicBezTo>
                        <a:pt x="6474" y="3583"/>
                        <a:pt x="7072" y="5545"/>
                        <a:pt x="8206" y="5545"/>
                      </a:cubicBezTo>
                      <a:cubicBezTo>
                        <a:pt x="8233" y="5545"/>
                        <a:pt x="8261" y="5544"/>
                        <a:pt x="8290" y="5542"/>
                      </a:cubicBezTo>
                      <a:cubicBezTo>
                        <a:pt x="9544" y="5437"/>
                        <a:pt x="8828" y="4019"/>
                        <a:pt x="8827" y="4018"/>
                      </a:cubicBezTo>
                      <a:lnTo>
                        <a:pt x="8827" y="4018"/>
                      </a:lnTo>
                      <a:cubicBezTo>
                        <a:pt x="8828" y="4019"/>
                        <a:pt x="9699" y="5209"/>
                        <a:pt x="10552" y="5209"/>
                      </a:cubicBezTo>
                      <a:cubicBezTo>
                        <a:pt x="10639" y="5209"/>
                        <a:pt x="10727" y="5196"/>
                        <a:pt x="10814" y="5168"/>
                      </a:cubicBezTo>
                      <a:cubicBezTo>
                        <a:pt x="11754" y="4884"/>
                        <a:pt x="11157" y="4138"/>
                        <a:pt x="11157" y="4138"/>
                      </a:cubicBezTo>
                      <a:lnTo>
                        <a:pt x="11157" y="4138"/>
                      </a:lnTo>
                      <a:cubicBezTo>
                        <a:pt x="11157" y="4138"/>
                        <a:pt x="11580" y="4416"/>
                        <a:pt x="11868" y="4416"/>
                      </a:cubicBezTo>
                      <a:cubicBezTo>
                        <a:pt x="11927" y="4416"/>
                        <a:pt x="11981" y="4404"/>
                        <a:pt x="12023" y="4377"/>
                      </a:cubicBezTo>
                      <a:cubicBezTo>
                        <a:pt x="12307" y="4227"/>
                        <a:pt x="11859" y="3436"/>
                        <a:pt x="11859" y="3436"/>
                      </a:cubicBezTo>
                      <a:lnTo>
                        <a:pt x="11859" y="3436"/>
                      </a:lnTo>
                      <a:cubicBezTo>
                        <a:pt x="11859" y="3436"/>
                        <a:pt x="12086" y="3460"/>
                        <a:pt x="12387" y="3460"/>
                      </a:cubicBezTo>
                      <a:cubicBezTo>
                        <a:pt x="12942" y="3460"/>
                        <a:pt x="13749" y="3378"/>
                        <a:pt x="13846" y="291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62" name="Google Shape;1962;p25"/>
                <p:cNvGrpSpPr/>
                <p:nvPr/>
              </p:nvGrpSpPr>
              <p:grpSpPr>
                <a:xfrm>
                  <a:off x="11133675" y="7514800"/>
                  <a:ext cx="521650" cy="547525"/>
                  <a:chOff x="11133675" y="7514800"/>
                  <a:chExt cx="521650" cy="547525"/>
                </a:xfrm>
              </p:grpSpPr>
              <p:grpSp>
                <p:nvGrpSpPr>
                  <p:cNvPr id="1963" name="Google Shape;1963;p25"/>
                  <p:cNvGrpSpPr/>
                  <p:nvPr/>
                </p:nvGrpSpPr>
                <p:grpSpPr>
                  <a:xfrm>
                    <a:off x="11133675" y="7514800"/>
                    <a:ext cx="521650" cy="516150"/>
                    <a:chOff x="11133675" y="7514800"/>
                    <a:chExt cx="521650" cy="516150"/>
                  </a:xfrm>
                </p:grpSpPr>
                <p:sp>
                  <p:nvSpPr>
                    <p:cNvPr id="1964" name="Google Shape;1964;p25"/>
                    <p:cNvSpPr/>
                    <p:nvPr/>
                  </p:nvSpPr>
                  <p:spPr>
                    <a:xfrm>
                      <a:off x="11133675" y="7514800"/>
                      <a:ext cx="521650" cy="486150"/>
                    </a:xfrm>
                    <a:custGeom>
                      <a:rect b="b" l="l" r="r" t="t"/>
                      <a:pathLst>
                        <a:path extrusionOk="0" h="19446" w="20866">
                          <a:moveTo>
                            <a:pt x="20731" y="1"/>
                          </a:moveTo>
                          <a:cubicBezTo>
                            <a:pt x="20705" y="1"/>
                            <a:pt x="20679" y="12"/>
                            <a:pt x="20657" y="34"/>
                          </a:cubicBezTo>
                          <a:lnTo>
                            <a:pt x="75" y="19107"/>
                          </a:lnTo>
                          <a:cubicBezTo>
                            <a:pt x="1" y="19182"/>
                            <a:pt x="1" y="19301"/>
                            <a:pt x="60" y="19376"/>
                          </a:cubicBezTo>
                          <a:cubicBezTo>
                            <a:pt x="107" y="19423"/>
                            <a:pt x="158" y="19445"/>
                            <a:pt x="209" y="19445"/>
                          </a:cubicBezTo>
                          <a:cubicBezTo>
                            <a:pt x="255" y="19445"/>
                            <a:pt x="301" y="19427"/>
                            <a:pt x="344" y="19391"/>
                          </a:cubicBezTo>
                          <a:lnTo>
                            <a:pt x="20806" y="198"/>
                          </a:lnTo>
                          <a:cubicBezTo>
                            <a:pt x="20866" y="154"/>
                            <a:pt x="20866" y="94"/>
                            <a:pt x="20806" y="34"/>
                          </a:cubicBezTo>
                          <a:cubicBezTo>
                            <a:pt x="20784" y="12"/>
                            <a:pt x="20758" y="1"/>
                            <a:pt x="2073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65" name="Google Shape;1965;p25"/>
                    <p:cNvSpPr/>
                    <p:nvPr/>
                  </p:nvSpPr>
                  <p:spPr>
                    <a:xfrm>
                      <a:off x="11180725" y="7957000"/>
                      <a:ext cx="346900" cy="73950"/>
                    </a:xfrm>
                    <a:custGeom>
                      <a:rect b="b" l="l" r="r" t="t"/>
                      <a:pathLst>
                        <a:path extrusionOk="0" fill="none" h="2958" w="13876">
                          <a:moveTo>
                            <a:pt x="0" y="0"/>
                          </a:moveTo>
                          <a:lnTo>
                            <a:pt x="13876" y="2958"/>
                          </a:lnTo>
                        </a:path>
                      </a:pathLst>
                    </a:custGeom>
                    <a:noFill/>
                    <a:ln cap="rnd" cmpd="sng" w="52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966" name="Google Shape;1966;p25"/>
                  <p:cNvGrpSpPr/>
                  <p:nvPr/>
                </p:nvGrpSpPr>
                <p:grpSpPr>
                  <a:xfrm>
                    <a:off x="11271075" y="7551850"/>
                    <a:ext cx="359250" cy="510475"/>
                    <a:chOff x="11271075" y="7551850"/>
                    <a:chExt cx="359250" cy="510475"/>
                  </a:xfrm>
                </p:grpSpPr>
                <p:sp>
                  <p:nvSpPr>
                    <p:cNvPr id="1967" name="Google Shape;1967;p25"/>
                    <p:cNvSpPr/>
                    <p:nvPr/>
                  </p:nvSpPr>
                  <p:spPr>
                    <a:xfrm>
                      <a:off x="11314775" y="7551850"/>
                      <a:ext cx="315550" cy="292025"/>
                    </a:xfrm>
                    <a:custGeom>
                      <a:rect b="b" l="l" r="r" t="t"/>
                      <a:pathLst>
                        <a:path extrusionOk="0" fill="none" h="11681" w="12622">
                          <a:moveTo>
                            <a:pt x="10142" y="1778"/>
                          </a:moveTo>
                          <a:lnTo>
                            <a:pt x="12621" y="2107"/>
                          </a:lnTo>
                          <a:moveTo>
                            <a:pt x="3779" y="7693"/>
                          </a:moveTo>
                          <a:lnTo>
                            <a:pt x="2017" y="4049"/>
                          </a:lnTo>
                          <a:moveTo>
                            <a:pt x="1210" y="10098"/>
                          </a:moveTo>
                          <a:lnTo>
                            <a:pt x="0" y="7917"/>
                          </a:lnTo>
                          <a:moveTo>
                            <a:pt x="598" y="10650"/>
                          </a:moveTo>
                          <a:lnTo>
                            <a:pt x="3495" y="11681"/>
                          </a:lnTo>
                          <a:moveTo>
                            <a:pt x="3047" y="8380"/>
                          </a:moveTo>
                          <a:lnTo>
                            <a:pt x="7155" y="9859"/>
                          </a:lnTo>
                          <a:moveTo>
                            <a:pt x="5840" y="5766"/>
                          </a:moveTo>
                          <a:lnTo>
                            <a:pt x="10276" y="7379"/>
                          </a:lnTo>
                          <a:moveTo>
                            <a:pt x="6617" y="5049"/>
                          </a:moveTo>
                          <a:lnTo>
                            <a:pt x="5034" y="1241"/>
                          </a:lnTo>
                          <a:moveTo>
                            <a:pt x="9171" y="2674"/>
                          </a:moveTo>
                          <a:lnTo>
                            <a:pt x="8200" y="1"/>
                          </a:lnTo>
                          <a:moveTo>
                            <a:pt x="8170" y="3600"/>
                          </a:moveTo>
                          <a:lnTo>
                            <a:pt x="11695" y="4452"/>
                          </a:lnTo>
                        </a:path>
                      </a:pathLst>
                    </a:custGeom>
                    <a:noFill/>
                    <a:ln cap="rnd" cmpd="sng" w="2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68" name="Google Shape;1968;p25"/>
                    <p:cNvSpPr/>
                    <p:nvPr/>
                  </p:nvSpPr>
                  <p:spPr>
                    <a:xfrm>
                      <a:off x="11271075" y="7936450"/>
                      <a:ext cx="200550" cy="125875"/>
                    </a:xfrm>
                    <a:custGeom>
                      <a:rect b="b" l="l" r="r" t="t"/>
                      <a:pathLst>
                        <a:path extrusionOk="0" fill="none" h="5035" w="8022">
                          <a:moveTo>
                            <a:pt x="6513" y="2988"/>
                          </a:moveTo>
                          <a:lnTo>
                            <a:pt x="8021" y="1569"/>
                          </a:lnTo>
                          <a:moveTo>
                            <a:pt x="1" y="1599"/>
                          </a:moveTo>
                          <a:lnTo>
                            <a:pt x="942" y="300"/>
                          </a:lnTo>
                          <a:moveTo>
                            <a:pt x="509" y="1704"/>
                          </a:moveTo>
                          <a:lnTo>
                            <a:pt x="509" y="3093"/>
                          </a:lnTo>
                          <a:moveTo>
                            <a:pt x="2495" y="2137"/>
                          </a:moveTo>
                          <a:lnTo>
                            <a:pt x="2973" y="4452"/>
                          </a:lnTo>
                          <a:moveTo>
                            <a:pt x="2062" y="2002"/>
                          </a:moveTo>
                          <a:lnTo>
                            <a:pt x="3556" y="1"/>
                          </a:lnTo>
                          <a:moveTo>
                            <a:pt x="4452" y="2540"/>
                          </a:moveTo>
                          <a:lnTo>
                            <a:pt x="6154" y="374"/>
                          </a:lnTo>
                          <a:moveTo>
                            <a:pt x="4930" y="2644"/>
                          </a:moveTo>
                          <a:lnTo>
                            <a:pt x="5527" y="4915"/>
                          </a:lnTo>
                          <a:moveTo>
                            <a:pt x="6931" y="3063"/>
                          </a:moveTo>
                          <a:lnTo>
                            <a:pt x="7663" y="5034"/>
                          </a:lnTo>
                        </a:path>
                      </a:pathLst>
                    </a:custGeom>
                    <a:noFill/>
                    <a:ln cap="rnd" cmpd="sng" w="2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1969" name="Google Shape;1969;p25"/>
            <p:cNvGrpSpPr/>
            <p:nvPr/>
          </p:nvGrpSpPr>
          <p:grpSpPr>
            <a:xfrm>
              <a:off x="-1569588" y="-1061811"/>
              <a:ext cx="2508702" cy="2655469"/>
              <a:chOff x="-1569588" y="-1061811"/>
              <a:chExt cx="2508702" cy="2655469"/>
            </a:xfrm>
          </p:grpSpPr>
          <p:sp>
            <p:nvSpPr>
              <p:cNvPr id="1970" name="Google Shape;1970;p25"/>
              <p:cNvSpPr/>
              <p:nvPr/>
            </p:nvSpPr>
            <p:spPr>
              <a:xfrm flipH="1" rot="10800000">
                <a:off x="319154" y="765965"/>
                <a:ext cx="153944" cy="98818"/>
              </a:xfrm>
              <a:custGeom>
                <a:rect b="b" l="l" r="r" t="t"/>
                <a:pathLst>
                  <a:path extrusionOk="0" h="968" w="1508">
                    <a:moveTo>
                      <a:pt x="1160" y="1"/>
                    </a:moveTo>
                    <a:cubicBezTo>
                      <a:pt x="359" y="1"/>
                      <a:pt x="0" y="953"/>
                      <a:pt x="14" y="953"/>
                    </a:cubicBezTo>
                    <a:cubicBezTo>
                      <a:pt x="102" y="963"/>
                      <a:pt x="186" y="968"/>
                      <a:pt x="264" y="968"/>
                    </a:cubicBezTo>
                    <a:cubicBezTo>
                      <a:pt x="1364" y="968"/>
                      <a:pt x="1507" y="57"/>
                      <a:pt x="1507" y="57"/>
                    </a:cubicBezTo>
                    <a:cubicBezTo>
                      <a:pt x="1384" y="18"/>
                      <a:pt x="1268" y="1"/>
                      <a:pt x="11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71" name="Google Shape;1971;p25"/>
              <p:cNvGrpSpPr/>
              <p:nvPr/>
            </p:nvGrpSpPr>
            <p:grpSpPr>
              <a:xfrm rot="1142217">
                <a:off x="-1355865" y="-767760"/>
                <a:ext cx="2081254" cy="1659445"/>
                <a:chOff x="12004800" y="5638575"/>
                <a:chExt cx="810675" cy="646375"/>
              </a:xfrm>
            </p:grpSpPr>
            <p:grpSp>
              <p:nvGrpSpPr>
                <p:cNvPr id="1972" name="Google Shape;1972;p25"/>
                <p:cNvGrpSpPr/>
                <p:nvPr/>
              </p:nvGrpSpPr>
              <p:grpSpPr>
                <a:xfrm>
                  <a:off x="12004800" y="5638575"/>
                  <a:ext cx="810675" cy="646375"/>
                  <a:chOff x="12004800" y="5638575"/>
                  <a:chExt cx="810675" cy="646375"/>
                </a:xfrm>
              </p:grpSpPr>
              <p:sp>
                <p:nvSpPr>
                  <p:cNvPr id="1973" name="Google Shape;1973;p25"/>
                  <p:cNvSpPr/>
                  <p:nvPr/>
                </p:nvSpPr>
                <p:spPr>
                  <a:xfrm>
                    <a:off x="12004800" y="5638950"/>
                    <a:ext cx="587750" cy="461350"/>
                  </a:xfrm>
                  <a:custGeom>
                    <a:rect b="b" l="l" r="r" t="t"/>
                    <a:pathLst>
                      <a:path extrusionOk="0" h="18454" w="23510">
                        <a:moveTo>
                          <a:pt x="23510" y="1"/>
                        </a:moveTo>
                        <a:cubicBezTo>
                          <a:pt x="23092" y="598"/>
                          <a:pt x="20702" y="3077"/>
                          <a:pt x="20702" y="3077"/>
                        </a:cubicBezTo>
                        <a:lnTo>
                          <a:pt x="20478" y="2599"/>
                        </a:lnTo>
                        <a:cubicBezTo>
                          <a:pt x="19880" y="3481"/>
                          <a:pt x="18521" y="4810"/>
                          <a:pt x="18521" y="4810"/>
                        </a:cubicBezTo>
                        <a:lnTo>
                          <a:pt x="18222" y="4332"/>
                        </a:lnTo>
                        <a:cubicBezTo>
                          <a:pt x="17595" y="4840"/>
                          <a:pt x="16565" y="6647"/>
                          <a:pt x="16565" y="6647"/>
                        </a:cubicBezTo>
                        <a:lnTo>
                          <a:pt x="16176" y="6124"/>
                        </a:lnTo>
                        <a:cubicBezTo>
                          <a:pt x="15566" y="7129"/>
                          <a:pt x="15497" y="8268"/>
                          <a:pt x="15490" y="8468"/>
                        </a:cubicBezTo>
                        <a:lnTo>
                          <a:pt x="15490" y="8468"/>
                        </a:lnTo>
                        <a:cubicBezTo>
                          <a:pt x="15519" y="7158"/>
                          <a:pt x="14578" y="5452"/>
                          <a:pt x="14578" y="5452"/>
                        </a:cubicBezTo>
                        <a:lnTo>
                          <a:pt x="14399" y="6020"/>
                        </a:lnTo>
                        <a:cubicBezTo>
                          <a:pt x="13936" y="4974"/>
                          <a:pt x="12562" y="3690"/>
                          <a:pt x="12562" y="3690"/>
                        </a:cubicBezTo>
                        <a:lnTo>
                          <a:pt x="12383" y="4123"/>
                        </a:lnTo>
                        <a:cubicBezTo>
                          <a:pt x="11979" y="3481"/>
                          <a:pt x="10560" y="1957"/>
                          <a:pt x="10560" y="1957"/>
                        </a:cubicBezTo>
                        <a:lnTo>
                          <a:pt x="10531" y="2495"/>
                        </a:lnTo>
                        <a:cubicBezTo>
                          <a:pt x="9709" y="1763"/>
                          <a:pt x="7424" y="61"/>
                          <a:pt x="7424" y="60"/>
                        </a:cubicBezTo>
                        <a:lnTo>
                          <a:pt x="7424" y="60"/>
                        </a:lnTo>
                        <a:cubicBezTo>
                          <a:pt x="7767" y="777"/>
                          <a:pt x="7917" y="3062"/>
                          <a:pt x="7917" y="3062"/>
                        </a:cubicBezTo>
                        <a:lnTo>
                          <a:pt x="7469" y="3062"/>
                        </a:lnTo>
                        <a:cubicBezTo>
                          <a:pt x="7842" y="3944"/>
                          <a:pt x="8260" y="5721"/>
                          <a:pt x="8260" y="5721"/>
                        </a:cubicBezTo>
                        <a:lnTo>
                          <a:pt x="7723" y="5661"/>
                        </a:lnTo>
                        <a:lnTo>
                          <a:pt x="7723" y="5661"/>
                        </a:lnTo>
                        <a:cubicBezTo>
                          <a:pt x="7887" y="6617"/>
                          <a:pt x="8768" y="8141"/>
                          <a:pt x="8768" y="8141"/>
                        </a:cubicBezTo>
                        <a:lnTo>
                          <a:pt x="8051" y="8141"/>
                        </a:lnTo>
                        <a:cubicBezTo>
                          <a:pt x="8678" y="9365"/>
                          <a:pt x="10112" y="10500"/>
                          <a:pt x="10112" y="10500"/>
                        </a:cubicBezTo>
                        <a:cubicBezTo>
                          <a:pt x="9052" y="9813"/>
                          <a:pt x="6752" y="9679"/>
                          <a:pt x="6752" y="9679"/>
                        </a:cubicBezTo>
                        <a:lnTo>
                          <a:pt x="6752" y="9679"/>
                        </a:lnTo>
                        <a:lnTo>
                          <a:pt x="6841" y="10187"/>
                        </a:lnTo>
                        <a:cubicBezTo>
                          <a:pt x="6162" y="10086"/>
                          <a:pt x="5549" y="10057"/>
                          <a:pt x="5067" y="10057"/>
                        </a:cubicBezTo>
                        <a:cubicBezTo>
                          <a:pt x="4404" y="10057"/>
                          <a:pt x="3989" y="10112"/>
                          <a:pt x="3989" y="10112"/>
                        </a:cubicBezTo>
                        <a:lnTo>
                          <a:pt x="4317" y="10485"/>
                        </a:lnTo>
                        <a:cubicBezTo>
                          <a:pt x="3033" y="10530"/>
                          <a:pt x="1" y="11307"/>
                          <a:pt x="1" y="11307"/>
                        </a:cubicBezTo>
                        <a:cubicBezTo>
                          <a:pt x="1793" y="12756"/>
                          <a:pt x="3839" y="13921"/>
                          <a:pt x="3839" y="13921"/>
                        </a:cubicBezTo>
                        <a:lnTo>
                          <a:pt x="3436" y="14175"/>
                        </a:lnTo>
                        <a:cubicBezTo>
                          <a:pt x="4482" y="14712"/>
                          <a:pt x="6767" y="16505"/>
                          <a:pt x="6767" y="16505"/>
                        </a:cubicBezTo>
                        <a:lnTo>
                          <a:pt x="6423" y="16788"/>
                        </a:lnTo>
                        <a:cubicBezTo>
                          <a:pt x="7648" y="17640"/>
                          <a:pt x="10277" y="17983"/>
                          <a:pt x="10277" y="17983"/>
                        </a:cubicBezTo>
                        <a:lnTo>
                          <a:pt x="10067" y="18431"/>
                        </a:lnTo>
                        <a:cubicBezTo>
                          <a:pt x="10308" y="18447"/>
                          <a:pt x="10537" y="18454"/>
                          <a:pt x="10755" y="18454"/>
                        </a:cubicBezTo>
                        <a:cubicBezTo>
                          <a:pt x="13074" y="18454"/>
                          <a:pt x="14085" y="17655"/>
                          <a:pt x="14085" y="17655"/>
                        </a:cubicBezTo>
                        <a:lnTo>
                          <a:pt x="2351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4" name="Google Shape;1974;p25"/>
                  <p:cNvSpPr/>
                  <p:nvPr/>
                </p:nvSpPr>
                <p:spPr>
                  <a:xfrm>
                    <a:off x="12354300" y="5638575"/>
                    <a:ext cx="461175" cy="646375"/>
                  </a:xfrm>
                  <a:custGeom>
                    <a:rect b="b" l="l" r="r" t="t"/>
                    <a:pathLst>
                      <a:path extrusionOk="0" h="25855" w="18447">
                        <a:moveTo>
                          <a:pt x="9545" y="1"/>
                        </a:moveTo>
                        <a:lnTo>
                          <a:pt x="105" y="17670"/>
                        </a:lnTo>
                        <a:cubicBezTo>
                          <a:pt x="105" y="17670"/>
                          <a:pt x="1" y="19208"/>
                          <a:pt x="1688" y="21434"/>
                        </a:cubicBezTo>
                        <a:lnTo>
                          <a:pt x="1957" y="21015"/>
                        </a:lnTo>
                        <a:cubicBezTo>
                          <a:pt x="1957" y="21015"/>
                          <a:pt x="3705" y="23017"/>
                          <a:pt x="5079" y="23554"/>
                        </a:cubicBezTo>
                        <a:lnTo>
                          <a:pt x="5124" y="23106"/>
                        </a:lnTo>
                        <a:cubicBezTo>
                          <a:pt x="5124" y="23106"/>
                          <a:pt x="7872" y="24017"/>
                          <a:pt x="8917" y="24585"/>
                        </a:cubicBezTo>
                        <a:lnTo>
                          <a:pt x="8902" y="24107"/>
                        </a:lnTo>
                        <a:lnTo>
                          <a:pt x="8902" y="24107"/>
                        </a:lnTo>
                        <a:cubicBezTo>
                          <a:pt x="8903" y="24107"/>
                          <a:pt x="11023" y="25153"/>
                          <a:pt x="13219" y="25855"/>
                        </a:cubicBezTo>
                        <a:cubicBezTo>
                          <a:pt x="13219" y="25855"/>
                          <a:pt x="12173" y="22897"/>
                          <a:pt x="11501" y="21792"/>
                        </a:cubicBezTo>
                        <a:lnTo>
                          <a:pt x="11501" y="21792"/>
                        </a:lnTo>
                        <a:lnTo>
                          <a:pt x="11994" y="21852"/>
                        </a:lnTo>
                        <a:cubicBezTo>
                          <a:pt x="11994" y="21852"/>
                          <a:pt x="11441" y="20717"/>
                          <a:pt x="10351" y="19522"/>
                        </a:cubicBezTo>
                        <a:lnTo>
                          <a:pt x="10814" y="19313"/>
                        </a:lnTo>
                        <a:cubicBezTo>
                          <a:pt x="10814" y="19313"/>
                          <a:pt x="9410" y="17461"/>
                          <a:pt x="8260" y="16983"/>
                        </a:cubicBezTo>
                        <a:lnTo>
                          <a:pt x="8260" y="16983"/>
                        </a:lnTo>
                        <a:cubicBezTo>
                          <a:pt x="8261" y="16983"/>
                          <a:pt x="9641" y="17407"/>
                          <a:pt x="10902" y="17407"/>
                        </a:cubicBezTo>
                        <a:cubicBezTo>
                          <a:pt x="11060" y="17407"/>
                          <a:pt x="11216" y="17401"/>
                          <a:pt x="11367" y="17386"/>
                        </a:cubicBezTo>
                        <a:lnTo>
                          <a:pt x="10964" y="16803"/>
                        </a:lnTo>
                        <a:cubicBezTo>
                          <a:pt x="10964" y="16803"/>
                          <a:pt x="12726" y="16669"/>
                          <a:pt x="13607" y="16296"/>
                        </a:cubicBezTo>
                        <a:lnTo>
                          <a:pt x="13249" y="15892"/>
                        </a:lnTo>
                        <a:cubicBezTo>
                          <a:pt x="13249" y="15892"/>
                          <a:pt x="14966" y="15250"/>
                          <a:pt x="15922" y="15071"/>
                        </a:cubicBezTo>
                        <a:lnTo>
                          <a:pt x="15668" y="14683"/>
                        </a:lnTo>
                        <a:cubicBezTo>
                          <a:pt x="15668" y="14683"/>
                          <a:pt x="17655" y="13532"/>
                          <a:pt x="18446" y="13428"/>
                        </a:cubicBezTo>
                        <a:cubicBezTo>
                          <a:pt x="18446" y="13428"/>
                          <a:pt x="15758" y="12457"/>
                          <a:pt x="14683" y="12218"/>
                        </a:cubicBezTo>
                        <a:lnTo>
                          <a:pt x="15116" y="11875"/>
                        </a:lnTo>
                        <a:cubicBezTo>
                          <a:pt x="15116" y="11875"/>
                          <a:pt x="13335" y="11587"/>
                          <a:pt x="12471" y="11587"/>
                        </a:cubicBezTo>
                        <a:cubicBezTo>
                          <a:pt x="12412" y="11587"/>
                          <a:pt x="12357" y="11588"/>
                          <a:pt x="12308" y="11591"/>
                        </a:cubicBezTo>
                        <a:lnTo>
                          <a:pt x="12577" y="11202"/>
                        </a:lnTo>
                        <a:cubicBezTo>
                          <a:pt x="12577" y="11202"/>
                          <a:pt x="11336" y="10900"/>
                          <a:pt x="10272" y="10900"/>
                        </a:cubicBezTo>
                        <a:cubicBezTo>
                          <a:pt x="10041" y="10900"/>
                          <a:pt x="9819" y="10914"/>
                          <a:pt x="9619" y="10949"/>
                        </a:cubicBezTo>
                        <a:lnTo>
                          <a:pt x="9978" y="10471"/>
                        </a:lnTo>
                        <a:lnTo>
                          <a:pt x="9978" y="10471"/>
                        </a:lnTo>
                        <a:cubicBezTo>
                          <a:pt x="9977" y="10471"/>
                          <a:pt x="8024" y="10650"/>
                          <a:pt x="6948" y="11410"/>
                        </a:cubicBezTo>
                        <a:lnTo>
                          <a:pt x="6948" y="11410"/>
                        </a:lnTo>
                        <a:cubicBezTo>
                          <a:pt x="7006" y="11369"/>
                          <a:pt x="8007" y="10646"/>
                          <a:pt x="8529" y="9515"/>
                        </a:cubicBezTo>
                        <a:lnTo>
                          <a:pt x="7887" y="9470"/>
                        </a:lnTo>
                        <a:cubicBezTo>
                          <a:pt x="7887" y="9470"/>
                          <a:pt x="8813" y="7603"/>
                          <a:pt x="8873" y="6811"/>
                        </a:cubicBezTo>
                        <a:lnTo>
                          <a:pt x="8873" y="6811"/>
                        </a:lnTo>
                        <a:lnTo>
                          <a:pt x="8320" y="6826"/>
                        </a:lnTo>
                        <a:cubicBezTo>
                          <a:pt x="8320" y="6826"/>
                          <a:pt x="8678" y="4944"/>
                          <a:pt x="9052" y="3974"/>
                        </a:cubicBezTo>
                        <a:lnTo>
                          <a:pt x="9052" y="3974"/>
                        </a:lnTo>
                        <a:lnTo>
                          <a:pt x="8529" y="4033"/>
                        </a:lnTo>
                        <a:cubicBezTo>
                          <a:pt x="8529" y="4033"/>
                          <a:pt x="9276" y="658"/>
                          <a:pt x="954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75" name="Google Shape;1975;p25"/>
                <p:cNvGrpSpPr/>
                <p:nvPr/>
              </p:nvGrpSpPr>
              <p:grpSpPr>
                <a:xfrm>
                  <a:off x="12117950" y="5719225"/>
                  <a:ext cx="604550" cy="543325"/>
                  <a:chOff x="12117950" y="5719225"/>
                  <a:chExt cx="604550" cy="543325"/>
                </a:xfrm>
              </p:grpSpPr>
              <p:sp>
                <p:nvSpPr>
                  <p:cNvPr id="1976" name="Google Shape;1976;p25"/>
                  <p:cNvSpPr/>
                  <p:nvPr/>
                </p:nvSpPr>
                <p:spPr>
                  <a:xfrm>
                    <a:off x="12263575" y="5772250"/>
                    <a:ext cx="258025" cy="490300"/>
                  </a:xfrm>
                  <a:custGeom>
                    <a:rect b="b" l="l" r="r" t="t"/>
                    <a:pathLst>
                      <a:path extrusionOk="0" h="19612" w="10321">
                        <a:moveTo>
                          <a:pt x="10276" y="1"/>
                        </a:moveTo>
                        <a:cubicBezTo>
                          <a:pt x="9410" y="1599"/>
                          <a:pt x="8558" y="3212"/>
                          <a:pt x="7677" y="4795"/>
                        </a:cubicBezTo>
                        <a:cubicBezTo>
                          <a:pt x="6453" y="7006"/>
                          <a:pt x="4287" y="10993"/>
                          <a:pt x="3062" y="13174"/>
                        </a:cubicBezTo>
                        <a:cubicBezTo>
                          <a:pt x="2091" y="14981"/>
                          <a:pt x="1016" y="16803"/>
                          <a:pt x="239" y="18715"/>
                        </a:cubicBezTo>
                        <a:cubicBezTo>
                          <a:pt x="150" y="18924"/>
                          <a:pt x="75" y="19178"/>
                          <a:pt x="0" y="19417"/>
                        </a:cubicBezTo>
                        <a:lnTo>
                          <a:pt x="1135" y="19611"/>
                        </a:lnTo>
                        <a:cubicBezTo>
                          <a:pt x="1195" y="18790"/>
                          <a:pt x="1494" y="17894"/>
                          <a:pt x="1778" y="17087"/>
                        </a:cubicBezTo>
                        <a:cubicBezTo>
                          <a:pt x="2644" y="14608"/>
                          <a:pt x="4063" y="12054"/>
                          <a:pt x="5258" y="9709"/>
                        </a:cubicBezTo>
                        <a:cubicBezTo>
                          <a:pt x="6736" y="6886"/>
                          <a:pt x="8827" y="2809"/>
                          <a:pt x="10321" y="30"/>
                        </a:cubicBezTo>
                        <a:cubicBezTo>
                          <a:pt x="10321" y="30"/>
                          <a:pt x="10276" y="16"/>
                          <a:pt x="1027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7" name="Google Shape;1977;p25"/>
                  <p:cNvSpPr/>
                  <p:nvPr/>
                </p:nvSpPr>
                <p:spPr>
                  <a:xfrm>
                    <a:off x="12383800" y="6029900"/>
                    <a:ext cx="217725" cy="173650"/>
                  </a:xfrm>
                  <a:custGeom>
                    <a:rect b="b" l="l" r="r" t="t"/>
                    <a:pathLst>
                      <a:path extrusionOk="0" fill="none" h="6946" w="8709">
                        <a:moveTo>
                          <a:pt x="1" y="0"/>
                        </a:moveTo>
                        <a:cubicBezTo>
                          <a:pt x="1" y="0"/>
                          <a:pt x="5497" y="2928"/>
                          <a:pt x="8708" y="6946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8" name="Google Shape;1978;p25"/>
                  <p:cNvSpPr/>
                  <p:nvPr/>
                </p:nvSpPr>
                <p:spPr>
                  <a:xfrm>
                    <a:off x="12538025" y="6137800"/>
                    <a:ext cx="6000" cy="39975"/>
                  </a:xfrm>
                  <a:custGeom>
                    <a:rect b="b" l="l" r="r" t="t"/>
                    <a:pathLst>
                      <a:path extrusionOk="0" fill="none" h="1599" w="240">
                        <a:moveTo>
                          <a:pt x="0" y="1"/>
                        </a:moveTo>
                        <a:lnTo>
                          <a:pt x="239" y="1599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9" name="Google Shape;1979;p25"/>
                  <p:cNvSpPr/>
                  <p:nvPr/>
                </p:nvSpPr>
                <p:spPr>
                  <a:xfrm>
                    <a:off x="12472300" y="6085525"/>
                    <a:ext cx="66100" cy="5625"/>
                  </a:xfrm>
                  <a:custGeom>
                    <a:rect b="b" l="l" r="r" t="t"/>
                    <a:pathLst>
                      <a:path extrusionOk="0" fill="none" h="225" w="2644">
                        <a:moveTo>
                          <a:pt x="0" y="1"/>
                        </a:moveTo>
                        <a:lnTo>
                          <a:pt x="2644" y="225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0" name="Google Shape;1980;p25"/>
                  <p:cNvSpPr/>
                  <p:nvPr/>
                </p:nvSpPr>
                <p:spPr>
                  <a:xfrm>
                    <a:off x="12400600" y="5975375"/>
                    <a:ext cx="321900" cy="22800"/>
                  </a:xfrm>
                  <a:custGeom>
                    <a:rect b="b" l="l" r="r" t="t"/>
                    <a:pathLst>
                      <a:path extrusionOk="0" fill="none" h="912" w="12876">
                        <a:moveTo>
                          <a:pt x="1" y="912"/>
                        </a:moveTo>
                        <a:cubicBezTo>
                          <a:pt x="1" y="912"/>
                          <a:pt x="7484" y="1"/>
                          <a:pt x="12875" y="105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1" name="Google Shape;1981;p25"/>
                  <p:cNvSpPr/>
                  <p:nvPr/>
                </p:nvSpPr>
                <p:spPr>
                  <a:xfrm>
                    <a:off x="12617175" y="5979500"/>
                    <a:ext cx="67975" cy="23525"/>
                  </a:xfrm>
                  <a:custGeom>
                    <a:rect b="b" l="l" r="r" t="t"/>
                    <a:pathLst>
                      <a:path extrusionOk="0" fill="none" h="941" w="2719">
                        <a:moveTo>
                          <a:pt x="0" y="0"/>
                        </a:moveTo>
                        <a:lnTo>
                          <a:pt x="2719" y="94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2" name="Google Shape;1982;p25"/>
                  <p:cNvSpPr/>
                  <p:nvPr/>
                </p:nvSpPr>
                <p:spPr>
                  <a:xfrm>
                    <a:off x="12525700" y="5955600"/>
                    <a:ext cx="22800" cy="30250"/>
                  </a:xfrm>
                  <a:custGeom>
                    <a:rect b="b" l="l" r="r" t="t"/>
                    <a:pathLst>
                      <a:path extrusionOk="0" fill="none" h="1210" w="912">
                        <a:moveTo>
                          <a:pt x="0" y="1210"/>
                        </a:moveTo>
                        <a:lnTo>
                          <a:pt x="911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3" name="Google Shape;1983;p25"/>
                  <p:cNvSpPr/>
                  <p:nvPr/>
                </p:nvSpPr>
                <p:spPr>
                  <a:xfrm>
                    <a:off x="12117950" y="5945500"/>
                    <a:ext cx="265875" cy="84425"/>
                  </a:xfrm>
                  <a:custGeom>
                    <a:rect b="b" l="l" r="r" t="t"/>
                    <a:pathLst>
                      <a:path extrusionOk="0" fill="none" h="3377" w="10635">
                        <a:moveTo>
                          <a:pt x="10635" y="3376"/>
                        </a:moveTo>
                        <a:cubicBezTo>
                          <a:pt x="10635" y="3376"/>
                          <a:pt x="5138" y="434"/>
                          <a:pt x="0" y="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4" name="Google Shape;1984;p25"/>
                  <p:cNvSpPr/>
                  <p:nvPr/>
                </p:nvSpPr>
                <p:spPr>
                  <a:xfrm>
                    <a:off x="12171350" y="5961575"/>
                    <a:ext cx="36975" cy="17575"/>
                  </a:xfrm>
                  <a:custGeom>
                    <a:rect b="b" l="l" r="r" t="t"/>
                    <a:pathLst>
                      <a:path extrusionOk="0" fill="none" h="703" w="1479">
                        <a:moveTo>
                          <a:pt x="1479" y="0"/>
                        </a:moveTo>
                        <a:lnTo>
                          <a:pt x="0" y="702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5" name="Google Shape;1985;p25"/>
                  <p:cNvSpPr/>
                  <p:nvPr/>
                </p:nvSpPr>
                <p:spPr>
                  <a:xfrm>
                    <a:off x="12246775" y="5935050"/>
                    <a:ext cx="41475" cy="52300"/>
                  </a:xfrm>
                  <a:custGeom>
                    <a:rect b="b" l="l" r="r" t="t"/>
                    <a:pathLst>
                      <a:path extrusionOk="0" fill="none" h="2092" w="1659">
                        <a:moveTo>
                          <a:pt x="1658" y="2092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6" name="Google Shape;1986;p25"/>
                  <p:cNvSpPr/>
                  <p:nvPr/>
                </p:nvSpPr>
                <p:spPr>
                  <a:xfrm>
                    <a:off x="12238550" y="5719225"/>
                    <a:ext cx="162075" cy="278950"/>
                  </a:xfrm>
                  <a:custGeom>
                    <a:rect b="b" l="l" r="r" t="t"/>
                    <a:pathLst>
                      <a:path extrusionOk="0" fill="none" h="11158" w="6483">
                        <a:moveTo>
                          <a:pt x="6483" y="11158"/>
                        </a:moveTo>
                        <a:cubicBezTo>
                          <a:pt x="6483" y="11158"/>
                          <a:pt x="3077" y="4452"/>
                          <a:pt x="1" y="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7" name="Google Shape;1987;p25"/>
                  <p:cNvSpPr/>
                  <p:nvPr/>
                </p:nvSpPr>
                <p:spPr>
                  <a:xfrm>
                    <a:off x="12238550" y="5764400"/>
                    <a:ext cx="57150" cy="43725"/>
                  </a:xfrm>
                  <a:custGeom>
                    <a:rect b="b" l="l" r="r" t="t"/>
                    <a:pathLst>
                      <a:path extrusionOk="0" fill="none" h="1749" w="2286">
                        <a:moveTo>
                          <a:pt x="2286" y="1748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8" name="Google Shape;1988;p25"/>
                  <p:cNvSpPr/>
                  <p:nvPr/>
                </p:nvSpPr>
                <p:spPr>
                  <a:xfrm>
                    <a:off x="12341225" y="5851775"/>
                    <a:ext cx="12725" cy="35500"/>
                  </a:xfrm>
                  <a:custGeom>
                    <a:rect b="b" l="l" r="r" t="t"/>
                    <a:pathLst>
                      <a:path extrusionOk="0" fill="none" h="1420" w="509">
                        <a:moveTo>
                          <a:pt x="1" y="1420"/>
                        </a:moveTo>
                        <a:lnTo>
                          <a:pt x="509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9" name="Google Shape;1989;p25"/>
                  <p:cNvSpPr/>
                  <p:nvPr/>
                </p:nvSpPr>
                <p:spPr>
                  <a:xfrm>
                    <a:off x="12474525" y="5840200"/>
                    <a:ext cx="56800" cy="19825"/>
                  </a:xfrm>
                  <a:custGeom>
                    <a:rect b="b" l="l" r="r" t="t"/>
                    <a:pathLst>
                      <a:path extrusionOk="0" fill="none" h="793" w="2272">
                        <a:moveTo>
                          <a:pt x="1" y="793"/>
                        </a:moveTo>
                        <a:lnTo>
                          <a:pt x="2271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0" name="Google Shape;1990;p25"/>
                  <p:cNvSpPr/>
                  <p:nvPr/>
                </p:nvSpPr>
                <p:spPr>
                  <a:xfrm>
                    <a:off x="12483875" y="5783075"/>
                    <a:ext cx="12725" cy="35125"/>
                  </a:xfrm>
                  <a:custGeom>
                    <a:rect b="b" l="l" r="r" t="t"/>
                    <a:pathLst>
                      <a:path extrusionOk="0" fill="none" h="1405" w="509">
                        <a:moveTo>
                          <a:pt x="0" y="1"/>
                        </a:moveTo>
                        <a:lnTo>
                          <a:pt x="508" y="1405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991" name="Google Shape;1991;p25"/>
              <p:cNvSpPr/>
              <p:nvPr/>
            </p:nvSpPr>
            <p:spPr>
              <a:xfrm rot="10800000">
                <a:off x="144599" y="1428516"/>
                <a:ext cx="215061" cy="165143"/>
              </a:xfrm>
              <a:custGeom>
                <a:rect b="b" l="l" r="r" t="t"/>
                <a:pathLst>
                  <a:path extrusionOk="0" fill="none" h="4347" w="5661">
                    <a:moveTo>
                      <a:pt x="5661" y="4347"/>
                    </a:moveTo>
                    <a:cubicBezTo>
                      <a:pt x="5661" y="4347"/>
                      <a:pt x="1150" y="762"/>
                      <a:pt x="702" y="1"/>
                    </a:cubicBezTo>
                    <a:moveTo>
                      <a:pt x="0" y="2181"/>
                    </a:moveTo>
                    <a:lnTo>
                      <a:pt x="3017" y="218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92" name="Google Shape;199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1_1"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26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95" name="Google Shape;1995;p26"/>
          <p:cNvSpPr txBox="1"/>
          <p:nvPr>
            <p:ph idx="2" type="title"/>
          </p:nvPr>
        </p:nvSpPr>
        <p:spPr>
          <a:xfrm>
            <a:off x="1522624" y="3325275"/>
            <a:ext cx="2959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96" name="Google Shape;1996;p26"/>
          <p:cNvSpPr txBox="1"/>
          <p:nvPr>
            <p:ph idx="1" type="subTitle"/>
          </p:nvPr>
        </p:nvSpPr>
        <p:spPr>
          <a:xfrm>
            <a:off x="1522624" y="3754823"/>
            <a:ext cx="2959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7" name="Google Shape;1997;p26"/>
          <p:cNvSpPr txBox="1"/>
          <p:nvPr>
            <p:ph idx="3" type="title"/>
          </p:nvPr>
        </p:nvSpPr>
        <p:spPr>
          <a:xfrm>
            <a:off x="4661576" y="3325275"/>
            <a:ext cx="2959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98" name="Google Shape;1998;p26"/>
          <p:cNvSpPr txBox="1"/>
          <p:nvPr>
            <p:ph idx="4" type="subTitle"/>
          </p:nvPr>
        </p:nvSpPr>
        <p:spPr>
          <a:xfrm>
            <a:off x="4661576" y="3754823"/>
            <a:ext cx="2959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99" name="Google Shape;1999;p26"/>
          <p:cNvGrpSpPr/>
          <p:nvPr/>
        </p:nvGrpSpPr>
        <p:grpSpPr>
          <a:xfrm>
            <a:off x="-1049824" y="-953419"/>
            <a:ext cx="10982298" cy="7028349"/>
            <a:chOff x="-1049824" y="-953419"/>
            <a:chExt cx="10982298" cy="7028349"/>
          </a:xfrm>
        </p:grpSpPr>
        <p:grpSp>
          <p:nvGrpSpPr>
            <p:cNvPr id="2000" name="Google Shape;2000;p26"/>
            <p:cNvGrpSpPr/>
            <p:nvPr/>
          </p:nvGrpSpPr>
          <p:grpSpPr>
            <a:xfrm flipH="1" rot="10800000">
              <a:off x="7402770" y="-953419"/>
              <a:ext cx="2529704" cy="5999639"/>
              <a:chOff x="7110895" y="-169294"/>
              <a:chExt cx="2529704" cy="5999639"/>
            </a:xfrm>
          </p:grpSpPr>
          <p:grpSp>
            <p:nvGrpSpPr>
              <p:cNvPr id="2001" name="Google Shape;2001;p26"/>
              <p:cNvGrpSpPr/>
              <p:nvPr/>
            </p:nvGrpSpPr>
            <p:grpSpPr>
              <a:xfrm rot="-622296">
                <a:off x="8315581" y="2974158"/>
                <a:ext cx="1029553" cy="2379330"/>
                <a:chOff x="9249900" y="4641450"/>
                <a:chExt cx="540700" cy="1249575"/>
              </a:xfrm>
            </p:grpSpPr>
            <p:sp>
              <p:nvSpPr>
                <p:cNvPr id="2002" name="Google Shape;2002;p26"/>
                <p:cNvSpPr/>
                <p:nvPr/>
              </p:nvSpPr>
              <p:spPr>
                <a:xfrm>
                  <a:off x="9249900" y="4641450"/>
                  <a:ext cx="540700" cy="952775"/>
                </a:xfrm>
                <a:custGeom>
                  <a:rect b="b" l="l" r="r" t="t"/>
                  <a:pathLst>
                    <a:path extrusionOk="0" h="38111" w="21628">
                      <a:moveTo>
                        <a:pt x="9130" y="1"/>
                      </a:moveTo>
                      <a:cubicBezTo>
                        <a:pt x="9104" y="1"/>
                        <a:pt x="9078" y="3"/>
                        <a:pt x="9052" y="7"/>
                      </a:cubicBezTo>
                      <a:cubicBezTo>
                        <a:pt x="7185" y="291"/>
                        <a:pt x="7170" y="6295"/>
                        <a:pt x="7170" y="6295"/>
                      </a:cubicBezTo>
                      <a:cubicBezTo>
                        <a:pt x="7170" y="6295"/>
                        <a:pt x="6717" y="16276"/>
                        <a:pt x="8971" y="16276"/>
                      </a:cubicBezTo>
                      <a:cubicBezTo>
                        <a:pt x="8998" y="16276"/>
                        <a:pt x="9024" y="16275"/>
                        <a:pt x="9052" y="16272"/>
                      </a:cubicBezTo>
                      <a:cubicBezTo>
                        <a:pt x="11396" y="16048"/>
                        <a:pt x="11187" y="13330"/>
                        <a:pt x="10933" y="11717"/>
                      </a:cubicBezTo>
                      <a:cubicBezTo>
                        <a:pt x="10665" y="10118"/>
                        <a:pt x="10172" y="9566"/>
                        <a:pt x="10172" y="9566"/>
                      </a:cubicBezTo>
                      <a:cubicBezTo>
                        <a:pt x="10172" y="9566"/>
                        <a:pt x="10897" y="1"/>
                        <a:pt x="9130" y="1"/>
                      </a:cubicBezTo>
                      <a:close/>
                      <a:moveTo>
                        <a:pt x="15207" y="5963"/>
                      </a:moveTo>
                      <a:cubicBezTo>
                        <a:pt x="14555" y="5963"/>
                        <a:pt x="14249" y="6728"/>
                        <a:pt x="14249" y="6728"/>
                      </a:cubicBezTo>
                      <a:lnTo>
                        <a:pt x="12741" y="12329"/>
                      </a:lnTo>
                      <a:cubicBezTo>
                        <a:pt x="12741" y="12329"/>
                        <a:pt x="12054" y="12628"/>
                        <a:pt x="11710" y="13330"/>
                      </a:cubicBezTo>
                      <a:cubicBezTo>
                        <a:pt x="11113" y="14539"/>
                        <a:pt x="10859" y="16511"/>
                        <a:pt x="12173" y="17332"/>
                      </a:cubicBezTo>
                      <a:cubicBezTo>
                        <a:pt x="12346" y="17440"/>
                        <a:pt x="12512" y="17490"/>
                        <a:pt x="12672" y="17490"/>
                      </a:cubicBezTo>
                      <a:cubicBezTo>
                        <a:pt x="14997" y="17490"/>
                        <a:pt x="15952" y="6833"/>
                        <a:pt x="15952" y="6833"/>
                      </a:cubicBezTo>
                      <a:cubicBezTo>
                        <a:pt x="15952" y="6833"/>
                        <a:pt x="15997" y="6011"/>
                        <a:pt x="15280" y="5966"/>
                      </a:cubicBezTo>
                      <a:cubicBezTo>
                        <a:pt x="15255" y="5964"/>
                        <a:pt x="15231" y="5963"/>
                        <a:pt x="15207" y="5963"/>
                      </a:cubicBezTo>
                      <a:close/>
                      <a:moveTo>
                        <a:pt x="3131" y="9476"/>
                      </a:moveTo>
                      <a:cubicBezTo>
                        <a:pt x="3056" y="9476"/>
                        <a:pt x="2979" y="9486"/>
                        <a:pt x="2898" y="9506"/>
                      </a:cubicBezTo>
                      <a:cubicBezTo>
                        <a:pt x="2151" y="9715"/>
                        <a:pt x="2360" y="10596"/>
                        <a:pt x="2360" y="10596"/>
                      </a:cubicBezTo>
                      <a:cubicBezTo>
                        <a:pt x="2360" y="10596"/>
                        <a:pt x="5407" y="21429"/>
                        <a:pt x="7893" y="21429"/>
                      </a:cubicBezTo>
                      <a:cubicBezTo>
                        <a:pt x="8121" y="21429"/>
                        <a:pt x="8343" y="21339"/>
                        <a:pt x="8559" y="21141"/>
                      </a:cubicBezTo>
                      <a:cubicBezTo>
                        <a:pt x="9813" y="19991"/>
                        <a:pt x="9141" y="17915"/>
                        <a:pt x="8260" y="16735"/>
                      </a:cubicBezTo>
                      <a:cubicBezTo>
                        <a:pt x="7752" y="16063"/>
                        <a:pt x="6931" y="15869"/>
                        <a:pt x="6931" y="15869"/>
                      </a:cubicBezTo>
                      <a:lnTo>
                        <a:pt x="4168" y="10133"/>
                      </a:lnTo>
                      <a:cubicBezTo>
                        <a:pt x="4168" y="10133"/>
                        <a:pt x="3761" y="9476"/>
                        <a:pt x="3131" y="9476"/>
                      </a:cubicBezTo>
                      <a:close/>
                      <a:moveTo>
                        <a:pt x="19253" y="10213"/>
                      </a:moveTo>
                      <a:cubicBezTo>
                        <a:pt x="18477" y="10213"/>
                        <a:pt x="17968" y="11030"/>
                        <a:pt x="17968" y="11030"/>
                      </a:cubicBezTo>
                      <a:lnTo>
                        <a:pt x="14503" y="18288"/>
                      </a:lnTo>
                      <a:cubicBezTo>
                        <a:pt x="14503" y="18288"/>
                        <a:pt x="13487" y="18542"/>
                        <a:pt x="12845" y="19394"/>
                      </a:cubicBezTo>
                      <a:cubicBezTo>
                        <a:pt x="11725" y="20887"/>
                        <a:pt x="10889" y="23531"/>
                        <a:pt x="12487" y="24980"/>
                      </a:cubicBezTo>
                      <a:cubicBezTo>
                        <a:pt x="12756" y="25223"/>
                        <a:pt x="13034" y="25335"/>
                        <a:pt x="13317" y="25335"/>
                      </a:cubicBezTo>
                      <a:cubicBezTo>
                        <a:pt x="16458" y="25335"/>
                        <a:pt x="20253" y="11612"/>
                        <a:pt x="20253" y="11612"/>
                      </a:cubicBezTo>
                      <a:cubicBezTo>
                        <a:pt x="20253" y="11612"/>
                        <a:pt x="20522" y="10507"/>
                        <a:pt x="19551" y="10253"/>
                      </a:cubicBezTo>
                      <a:cubicBezTo>
                        <a:pt x="19448" y="10225"/>
                        <a:pt x="19349" y="10213"/>
                        <a:pt x="19253" y="10213"/>
                      </a:cubicBezTo>
                      <a:close/>
                      <a:moveTo>
                        <a:pt x="1200" y="17758"/>
                      </a:moveTo>
                      <a:cubicBezTo>
                        <a:pt x="1054" y="17758"/>
                        <a:pt x="901" y="17790"/>
                        <a:pt x="747" y="17870"/>
                      </a:cubicBezTo>
                      <a:cubicBezTo>
                        <a:pt x="0" y="18273"/>
                        <a:pt x="434" y="19125"/>
                        <a:pt x="434" y="19125"/>
                      </a:cubicBezTo>
                      <a:cubicBezTo>
                        <a:pt x="434" y="19125"/>
                        <a:pt x="5860" y="29264"/>
                        <a:pt x="8555" y="29264"/>
                      </a:cubicBezTo>
                      <a:cubicBezTo>
                        <a:pt x="8879" y="29264"/>
                        <a:pt x="9164" y="29117"/>
                        <a:pt x="9395" y="28788"/>
                      </a:cubicBezTo>
                      <a:cubicBezTo>
                        <a:pt x="10456" y="27295"/>
                        <a:pt x="9261" y="25248"/>
                        <a:pt x="8051" y="24218"/>
                      </a:cubicBezTo>
                      <a:cubicBezTo>
                        <a:pt x="7349" y="23635"/>
                        <a:pt x="6453" y="23620"/>
                        <a:pt x="6453" y="23620"/>
                      </a:cubicBezTo>
                      <a:lnTo>
                        <a:pt x="2211" y="18229"/>
                      </a:lnTo>
                      <a:cubicBezTo>
                        <a:pt x="2211" y="18229"/>
                        <a:pt x="1759" y="17758"/>
                        <a:pt x="1200" y="17758"/>
                      </a:cubicBezTo>
                      <a:close/>
                      <a:moveTo>
                        <a:pt x="20313" y="20263"/>
                      </a:moveTo>
                      <a:cubicBezTo>
                        <a:pt x="19485" y="20263"/>
                        <a:pt x="18939" y="21141"/>
                        <a:pt x="18939" y="21141"/>
                      </a:cubicBezTo>
                      <a:lnTo>
                        <a:pt x="15295" y="28788"/>
                      </a:lnTo>
                      <a:cubicBezTo>
                        <a:pt x="15295" y="28788"/>
                        <a:pt x="14219" y="29057"/>
                        <a:pt x="13532" y="29953"/>
                      </a:cubicBezTo>
                      <a:cubicBezTo>
                        <a:pt x="12352" y="31536"/>
                        <a:pt x="11456" y="34315"/>
                        <a:pt x="13144" y="35853"/>
                      </a:cubicBezTo>
                      <a:cubicBezTo>
                        <a:pt x="13429" y="36112"/>
                        <a:pt x="13724" y="36231"/>
                        <a:pt x="14025" y="36231"/>
                      </a:cubicBezTo>
                      <a:cubicBezTo>
                        <a:pt x="17341" y="36231"/>
                        <a:pt x="21359" y="21753"/>
                        <a:pt x="21359" y="21753"/>
                      </a:cubicBezTo>
                      <a:cubicBezTo>
                        <a:pt x="21359" y="21753"/>
                        <a:pt x="21628" y="20588"/>
                        <a:pt x="20627" y="20305"/>
                      </a:cubicBezTo>
                      <a:cubicBezTo>
                        <a:pt x="20518" y="20276"/>
                        <a:pt x="20413" y="20263"/>
                        <a:pt x="20313" y="20263"/>
                      </a:cubicBezTo>
                      <a:close/>
                      <a:moveTo>
                        <a:pt x="2898" y="26192"/>
                      </a:moveTo>
                      <a:cubicBezTo>
                        <a:pt x="2758" y="26192"/>
                        <a:pt x="2613" y="26222"/>
                        <a:pt x="2465" y="26294"/>
                      </a:cubicBezTo>
                      <a:cubicBezTo>
                        <a:pt x="1688" y="26667"/>
                        <a:pt x="2091" y="27549"/>
                        <a:pt x="2091" y="27549"/>
                      </a:cubicBezTo>
                      <a:cubicBezTo>
                        <a:pt x="2091" y="27549"/>
                        <a:pt x="7270" y="38111"/>
                        <a:pt x="9987" y="38111"/>
                      </a:cubicBezTo>
                      <a:cubicBezTo>
                        <a:pt x="10299" y="38111"/>
                        <a:pt x="10578" y="37971"/>
                        <a:pt x="10814" y="37660"/>
                      </a:cubicBezTo>
                      <a:cubicBezTo>
                        <a:pt x="11934" y="36167"/>
                        <a:pt x="10799" y="34061"/>
                        <a:pt x="9604" y="32970"/>
                      </a:cubicBezTo>
                      <a:cubicBezTo>
                        <a:pt x="8932" y="32343"/>
                        <a:pt x="8021" y="32298"/>
                        <a:pt x="8021" y="32298"/>
                      </a:cubicBezTo>
                      <a:lnTo>
                        <a:pt x="3944" y="26697"/>
                      </a:lnTo>
                      <a:cubicBezTo>
                        <a:pt x="3944" y="26697"/>
                        <a:pt x="3478" y="26192"/>
                        <a:pt x="2898" y="2619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3" name="Google Shape;2003;p26"/>
                <p:cNvSpPr/>
                <p:nvPr/>
              </p:nvSpPr>
              <p:spPr>
                <a:xfrm>
                  <a:off x="9470575" y="4731600"/>
                  <a:ext cx="141175" cy="1159425"/>
                </a:xfrm>
                <a:custGeom>
                  <a:rect b="b" l="l" r="r" t="t"/>
                  <a:pathLst>
                    <a:path extrusionOk="0" h="46377" w="5647">
                      <a:moveTo>
                        <a:pt x="1" y="0"/>
                      </a:moveTo>
                      <a:cubicBezTo>
                        <a:pt x="523" y="15504"/>
                        <a:pt x="1927" y="31157"/>
                        <a:pt x="5019" y="46376"/>
                      </a:cubicBezTo>
                      <a:lnTo>
                        <a:pt x="5646" y="46242"/>
                      </a:lnTo>
                      <a:cubicBezTo>
                        <a:pt x="2316" y="31052"/>
                        <a:pt x="807" y="15504"/>
                        <a:pt x="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4" name="Google Shape;2004;p26"/>
                <p:cNvSpPr/>
                <p:nvPr/>
              </p:nvSpPr>
              <p:spPr>
                <a:xfrm>
                  <a:off x="9284250" y="4815975"/>
                  <a:ext cx="458175" cy="805450"/>
                </a:xfrm>
                <a:custGeom>
                  <a:rect b="b" l="l" r="r" t="t"/>
                  <a:pathLst>
                    <a:path extrusionOk="0" fill="none" h="32218" w="18327">
                      <a:moveTo>
                        <a:pt x="1838" y="4019"/>
                      </a:moveTo>
                      <a:cubicBezTo>
                        <a:pt x="1838" y="4019"/>
                        <a:pt x="7140" y="14489"/>
                        <a:pt x="8962" y="16535"/>
                      </a:cubicBezTo>
                      <a:moveTo>
                        <a:pt x="18327" y="15445"/>
                      </a:moveTo>
                      <a:cubicBezTo>
                        <a:pt x="18327" y="15445"/>
                        <a:pt x="13069" y="27572"/>
                        <a:pt x="10605" y="30604"/>
                      </a:cubicBezTo>
                      <a:moveTo>
                        <a:pt x="2181" y="21270"/>
                      </a:moveTo>
                      <a:cubicBezTo>
                        <a:pt x="2181" y="21270"/>
                        <a:pt x="7797" y="29858"/>
                        <a:pt x="10844" y="32218"/>
                      </a:cubicBezTo>
                      <a:moveTo>
                        <a:pt x="1" y="12159"/>
                      </a:moveTo>
                      <a:cubicBezTo>
                        <a:pt x="1" y="12159"/>
                        <a:pt x="7334" y="22166"/>
                        <a:pt x="9724" y="23898"/>
                      </a:cubicBezTo>
                      <a:moveTo>
                        <a:pt x="17894" y="4407"/>
                      </a:moveTo>
                      <a:cubicBezTo>
                        <a:pt x="17894" y="4407"/>
                        <a:pt x="13010" y="17043"/>
                        <a:pt x="9425" y="21270"/>
                      </a:cubicBezTo>
                      <a:moveTo>
                        <a:pt x="13891" y="1"/>
                      </a:moveTo>
                      <a:cubicBezTo>
                        <a:pt x="13891" y="1"/>
                        <a:pt x="11740" y="11128"/>
                        <a:pt x="8783" y="1462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05" name="Google Shape;2005;p26"/>
              <p:cNvGrpSpPr/>
              <p:nvPr/>
            </p:nvGrpSpPr>
            <p:grpSpPr>
              <a:xfrm flipH="1" rot="-7871683">
                <a:off x="8356673" y="48528"/>
                <a:ext cx="1063566" cy="1068206"/>
                <a:chOff x="10706150" y="7143750"/>
                <a:chExt cx="510075" cy="512300"/>
              </a:xfrm>
            </p:grpSpPr>
            <p:sp>
              <p:nvSpPr>
                <p:cNvPr id="2006" name="Google Shape;2006;p26"/>
                <p:cNvSpPr/>
                <p:nvPr/>
              </p:nvSpPr>
              <p:spPr>
                <a:xfrm>
                  <a:off x="10706150" y="7143750"/>
                  <a:ext cx="510075" cy="449950"/>
                </a:xfrm>
                <a:custGeom>
                  <a:rect b="b" l="l" r="r" t="t"/>
                  <a:pathLst>
                    <a:path extrusionOk="0" h="17998" w="20403">
                      <a:moveTo>
                        <a:pt x="10156" y="0"/>
                      </a:moveTo>
                      <a:cubicBezTo>
                        <a:pt x="10156" y="0"/>
                        <a:pt x="9783" y="2255"/>
                        <a:pt x="9051" y="2479"/>
                      </a:cubicBezTo>
                      <a:cubicBezTo>
                        <a:pt x="8947" y="2510"/>
                        <a:pt x="8847" y="2523"/>
                        <a:pt x="8753" y="2523"/>
                      </a:cubicBezTo>
                      <a:cubicBezTo>
                        <a:pt x="8201" y="2523"/>
                        <a:pt x="7842" y="2076"/>
                        <a:pt x="7841" y="2076"/>
                      </a:cubicBezTo>
                      <a:lnTo>
                        <a:pt x="7841" y="2076"/>
                      </a:lnTo>
                      <a:cubicBezTo>
                        <a:pt x="7842" y="2077"/>
                        <a:pt x="8737" y="4003"/>
                        <a:pt x="8439" y="4376"/>
                      </a:cubicBezTo>
                      <a:cubicBezTo>
                        <a:pt x="8371" y="4465"/>
                        <a:pt x="8289" y="4499"/>
                        <a:pt x="8202" y="4499"/>
                      </a:cubicBezTo>
                      <a:cubicBezTo>
                        <a:pt x="7911" y="4499"/>
                        <a:pt x="7573" y="4108"/>
                        <a:pt x="7573" y="4107"/>
                      </a:cubicBezTo>
                      <a:lnTo>
                        <a:pt x="7573" y="4107"/>
                      </a:lnTo>
                      <a:cubicBezTo>
                        <a:pt x="7573" y="4108"/>
                        <a:pt x="7916" y="5123"/>
                        <a:pt x="7363" y="5900"/>
                      </a:cubicBezTo>
                      <a:cubicBezTo>
                        <a:pt x="6826" y="6706"/>
                        <a:pt x="6333" y="6721"/>
                        <a:pt x="6333" y="6721"/>
                      </a:cubicBezTo>
                      <a:cubicBezTo>
                        <a:pt x="6333" y="6721"/>
                        <a:pt x="9798" y="7662"/>
                        <a:pt x="7916" y="10082"/>
                      </a:cubicBezTo>
                      <a:cubicBezTo>
                        <a:pt x="7580" y="10513"/>
                        <a:pt x="7291" y="10691"/>
                        <a:pt x="7041" y="10691"/>
                      </a:cubicBezTo>
                      <a:cubicBezTo>
                        <a:pt x="5893" y="10691"/>
                        <a:pt x="5601" y="6930"/>
                        <a:pt x="5601" y="6930"/>
                      </a:cubicBezTo>
                      <a:cubicBezTo>
                        <a:pt x="5601" y="6930"/>
                        <a:pt x="5278" y="8514"/>
                        <a:pt x="3936" y="8514"/>
                      </a:cubicBezTo>
                      <a:cubicBezTo>
                        <a:pt x="3923" y="8514"/>
                        <a:pt x="3911" y="8514"/>
                        <a:pt x="3898" y="8513"/>
                      </a:cubicBezTo>
                      <a:cubicBezTo>
                        <a:pt x="2524" y="8484"/>
                        <a:pt x="1643" y="7931"/>
                        <a:pt x="1643" y="7931"/>
                      </a:cubicBezTo>
                      <a:lnTo>
                        <a:pt x="1643" y="7931"/>
                      </a:lnTo>
                      <a:cubicBezTo>
                        <a:pt x="1643" y="7931"/>
                        <a:pt x="2494" y="8887"/>
                        <a:pt x="1703" y="8991"/>
                      </a:cubicBezTo>
                      <a:cubicBezTo>
                        <a:pt x="1612" y="9003"/>
                        <a:pt x="1520" y="9009"/>
                        <a:pt x="1427" y="9009"/>
                      </a:cubicBezTo>
                      <a:cubicBezTo>
                        <a:pt x="714" y="9009"/>
                        <a:pt x="0" y="8693"/>
                        <a:pt x="0" y="8693"/>
                      </a:cubicBezTo>
                      <a:lnTo>
                        <a:pt x="0" y="8693"/>
                      </a:lnTo>
                      <a:cubicBezTo>
                        <a:pt x="0" y="8693"/>
                        <a:pt x="1255" y="9843"/>
                        <a:pt x="1120" y="10560"/>
                      </a:cubicBezTo>
                      <a:cubicBezTo>
                        <a:pt x="1054" y="10948"/>
                        <a:pt x="764" y="11035"/>
                        <a:pt x="518" y="11035"/>
                      </a:cubicBezTo>
                      <a:cubicBezTo>
                        <a:pt x="320" y="11035"/>
                        <a:pt x="150" y="10978"/>
                        <a:pt x="149" y="10978"/>
                      </a:cubicBezTo>
                      <a:lnTo>
                        <a:pt x="149" y="10978"/>
                      </a:lnTo>
                      <a:cubicBezTo>
                        <a:pt x="150" y="10978"/>
                        <a:pt x="1987" y="11874"/>
                        <a:pt x="1942" y="13084"/>
                      </a:cubicBezTo>
                      <a:cubicBezTo>
                        <a:pt x="1897" y="14294"/>
                        <a:pt x="1240" y="14428"/>
                        <a:pt x="1240" y="14428"/>
                      </a:cubicBezTo>
                      <a:cubicBezTo>
                        <a:pt x="1240" y="14428"/>
                        <a:pt x="2463" y="14307"/>
                        <a:pt x="3385" y="14307"/>
                      </a:cubicBezTo>
                      <a:cubicBezTo>
                        <a:pt x="3760" y="14307"/>
                        <a:pt x="4084" y="14327"/>
                        <a:pt x="4257" y="14383"/>
                      </a:cubicBezTo>
                      <a:cubicBezTo>
                        <a:pt x="4839" y="14577"/>
                        <a:pt x="4645" y="15011"/>
                        <a:pt x="4645" y="15011"/>
                      </a:cubicBezTo>
                      <a:cubicBezTo>
                        <a:pt x="4645" y="15011"/>
                        <a:pt x="4747" y="15009"/>
                        <a:pt x="4915" y="15009"/>
                      </a:cubicBezTo>
                      <a:cubicBezTo>
                        <a:pt x="5639" y="15009"/>
                        <a:pt x="7580" y="15039"/>
                        <a:pt x="7677" y="15354"/>
                      </a:cubicBezTo>
                      <a:cubicBezTo>
                        <a:pt x="7797" y="15742"/>
                        <a:pt x="7005" y="15996"/>
                        <a:pt x="7005" y="15996"/>
                      </a:cubicBezTo>
                      <a:cubicBezTo>
                        <a:pt x="7005" y="15996"/>
                        <a:pt x="9529" y="16504"/>
                        <a:pt x="10186" y="17998"/>
                      </a:cubicBezTo>
                      <a:lnTo>
                        <a:pt x="10246" y="17998"/>
                      </a:lnTo>
                      <a:cubicBezTo>
                        <a:pt x="10903" y="16489"/>
                        <a:pt x="13427" y="15996"/>
                        <a:pt x="13427" y="15996"/>
                      </a:cubicBezTo>
                      <a:cubicBezTo>
                        <a:pt x="13427" y="15996"/>
                        <a:pt x="12636" y="15742"/>
                        <a:pt x="12755" y="15354"/>
                      </a:cubicBezTo>
                      <a:cubicBezTo>
                        <a:pt x="12864" y="15039"/>
                        <a:pt x="14798" y="15009"/>
                        <a:pt x="15519" y="15009"/>
                      </a:cubicBezTo>
                      <a:cubicBezTo>
                        <a:pt x="15685" y="15009"/>
                        <a:pt x="15787" y="15011"/>
                        <a:pt x="15787" y="15011"/>
                      </a:cubicBezTo>
                      <a:cubicBezTo>
                        <a:pt x="15787" y="15011"/>
                        <a:pt x="15593" y="14577"/>
                        <a:pt x="16176" y="14383"/>
                      </a:cubicBezTo>
                      <a:cubicBezTo>
                        <a:pt x="16348" y="14327"/>
                        <a:pt x="16673" y="14307"/>
                        <a:pt x="17047" y="14307"/>
                      </a:cubicBezTo>
                      <a:cubicBezTo>
                        <a:pt x="17969" y="14307"/>
                        <a:pt x="19193" y="14428"/>
                        <a:pt x="19193" y="14428"/>
                      </a:cubicBezTo>
                      <a:cubicBezTo>
                        <a:pt x="19193" y="14428"/>
                        <a:pt x="18520" y="14294"/>
                        <a:pt x="18476" y="13084"/>
                      </a:cubicBezTo>
                      <a:cubicBezTo>
                        <a:pt x="18431" y="11874"/>
                        <a:pt x="20282" y="10978"/>
                        <a:pt x="20283" y="10978"/>
                      </a:cubicBezTo>
                      <a:lnTo>
                        <a:pt x="20283" y="10978"/>
                      </a:lnTo>
                      <a:cubicBezTo>
                        <a:pt x="20283" y="10978"/>
                        <a:pt x="20116" y="11035"/>
                        <a:pt x="19919" y="11035"/>
                      </a:cubicBezTo>
                      <a:cubicBezTo>
                        <a:pt x="19675" y="11035"/>
                        <a:pt x="19386" y="10948"/>
                        <a:pt x="19312" y="10560"/>
                      </a:cubicBezTo>
                      <a:cubicBezTo>
                        <a:pt x="19148" y="9843"/>
                        <a:pt x="20402" y="8693"/>
                        <a:pt x="20402" y="8693"/>
                      </a:cubicBezTo>
                      <a:lnTo>
                        <a:pt x="20402" y="8693"/>
                      </a:lnTo>
                      <a:cubicBezTo>
                        <a:pt x="20402" y="8693"/>
                        <a:pt x="19670" y="9005"/>
                        <a:pt x="18948" y="9005"/>
                      </a:cubicBezTo>
                      <a:cubicBezTo>
                        <a:pt x="18865" y="9005"/>
                        <a:pt x="18782" y="9001"/>
                        <a:pt x="18700" y="8991"/>
                      </a:cubicBezTo>
                      <a:cubicBezTo>
                        <a:pt x="17908" y="8887"/>
                        <a:pt x="18759" y="7931"/>
                        <a:pt x="18759" y="7931"/>
                      </a:cubicBezTo>
                      <a:lnTo>
                        <a:pt x="18759" y="7931"/>
                      </a:lnTo>
                      <a:cubicBezTo>
                        <a:pt x="18759" y="7931"/>
                        <a:pt x="17878" y="8484"/>
                        <a:pt x="16504" y="8513"/>
                      </a:cubicBezTo>
                      <a:cubicBezTo>
                        <a:pt x="16492" y="8514"/>
                        <a:pt x="16479" y="8514"/>
                        <a:pt x="16467" y="8514"/>
                      </a:cubicBezTo>
                      <a:cubicBezTo>
                        <a:pt x="15124" y="8514"/>
                        <a:pt x="14801" y="6930"/>
                        <a:pt x="14801" y="6930"/>
                      </a:cubicBezTo>
                      <a:cubicBezTo>
                        <a:pt x="14801" y="6930"/>
                        <a:pt x="14509" y="10696"/>
                        <a:pt x="13363" y="10696"/>
                      </a:cubicBezTo>
                      <a:cubicBezTo>
                        <a:pt x="13113" y="10696"/>
                        <a:pt x="12823" y="10517"/>
                        <a:pt x="12486" y="10082"/>
                      </a:cubicBezTo>
                      <a:cubicBezTo>
                        <a:pt x="10604" y="7677"/>
                        <a:pt x="14085" y="6721"/>
                        <a:pt x="14085" y="6721"/>
                      </a:cubicBezTo>
                      <a:cubicBezTo>
                        <a:pt x="14085" y="6721"/>
                        <a:pt x="13577" y="6706"/>
                        <a:pt x="13039" y="5900"/>
                      </a:cubicBezTo>
                      <a:cubicBezTo>
                        <a:pt x="12486" y="5108"/>
                        <a:pt x="12830" y="4108"/>
                        <a:pt x="12830" y="4107"/>
                      </a:cubicBezTo>
                      <a:lnTo>
                        <a:pt x="12830" y="4107"/>
                      </a:lnTo>
                      <a:cubicBezTo>
                        <a:pt x="12830" y="4108"/>
                        <a:pt x="12494" y="4505"/>
                        <a:pt x="12203" y="4505"/>
                      </a:cubicBezTo>
                      <a:cubicBezTo>
                        <a:pt x="12116" y="4505"/>
                        <a:pt x="12033" y="4469"/>
                        <a:pt x="11964" y="4376"/>
                      </a:cubicBezTo>
                      <a:cubicBezTo>
                        <a:pt x="11665" y="4003"/>
                        <a:pt x="12576" y="2077"/>
                        <a:pt x="12576" y="2076"/>
                      </a:cubicBezTo>
                      <a:lnTo>
                        <a:pt x="12576" y="2076"/>
                      </a:lnTo>
                      <a:cubicBezTo>
                        <a:pt x="12576" y="2076"/>
                        <a:pt x="12205" y="2523"/>
                        <a:pt x="11651" y="2523"/>
                      </a:cubicBezTo>
                      <a:cubicBezTo>
                        <a:pt x="11556" y="2523"/>
                        <a:pt x="11456" y="2510"/>
                        <a:pt x="11351" y="2479"/>
                      </a:cubicBezTo>
                      <a:cubicBezTo>
                        <a:pt x="10619" y="2255"/>
                        <a:pt x="10246" y="0"/>
                        <a:pt x="102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7" name="Google Shape;2007;p26"/>
                <p:cNvSpPr/>
                <p:nvPr/>
              </p:nvSpPr>
              <p:spPr>
                <a:xfrm>
                  <a:off x="10955575" y="7144100"/>
                  <a:ext cx="12350" cy="511950"/>
                </a:xfrm>
                <a:custGeom>
                  <a:rect b="b" l="l" r="r" t="t"/>
                  <a:pathLst>
                    <a:path extrusionOk="0" h="20478" w="494">
                      <a:moveTo>
                        <a:pt x="60" y="1"/>
                      </a:moveTo>
                      <a:lnTo>
                        <a:pt x="0" y="20478"/>
                      </a:lnTo>
                      <a:lnTo>
                        <a:pt x="493" y="20478"/>
                      </a:lnTo>
                      <a:lnTo>
                        <a:pt x="35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8" name="Google Shape;2008;p26"/>
                <p:cNvSpPr/>
                <p:nvPr/>
              </p:nvSpPr>
              <p:spPr>
                <a:xfrm>
                  <a:off x="10781575" y="7277775"/>
                  <a:ext cx="366325" cy="244975"/>
                </a:xfrm>
                <a:custGeom>
                  <a:rect b="b" l="l" r="r" t="t"/>
                  <a:pathLst>
                    <a:path extrusionOk="0" fill="none" h="9799" w="14653">
                      <a:moveTo>
                        <a:pt x="7184" y="7902"/>
                      </a:moveTo>
                      <a:cubicBezTo>
                        <a:pt x="7184" y="7902"/>
                        <a:pt x="3405" y="5856"/>
                        <a:pt x="0" y="5751"/>
                      </a:cubicBezTo>
                      <a:moveTo>
                        <a:pt x="7184" y="8694"/>
                      </a:moveTo>
                      <a:cubicBezTo>
                        <a:pt x="7184" y="8694"/>
                        <a:pt x="11232" y="6364"/>
                        <a:pt x="14652" y="5751"/>
                      </a:cubicBezTo>
                      <a:moveTo>
                        <a:pt x="11262" y="5453"/>
                      </a:moveTo>
                      <a:lnTo>
                        <a:pt x="11262" y="6125"/>
                      </a:lnTo>
                      <a:moveTo>
                        <a:pt x="9738" y="7394"/>
                      </a:moveTo>
                      <a:lnTo>
                        <a:pt x="12606" y="4990"/>
                      </a:lnTo>
                      <a:moveTo>
                        <a:pt x="12935" y="6169"/>
                      </a:moveTo>
                      <a:lnTo>
                        <a:pt x="13935" y="6543"/>
                      </a:lnTo>
                      <a:moveTo>
                        <a:pt x="7184" y="2271"/>
                      </a:moveTo>
                      <a:lnTo>
                        <a:pt x="9096" y="643"/>
                      </a:lnTo>
                      <a:moveTo>
                        <a:pt x="6154" y="2749"/>
                      </a:moveTo>
                      <a:lnTo>
                        <a:pt x="7184" y="3675"/>
                      </a:lnTo>
                      <a:moveTo>
                        <a:pt x="7184" y="5781"/>
                      </a:moveTo>
                      <a:lnTo>
                        <a:pt x="8289" y="4885"/>
                      </a:lnTo>
                      <a:moveTo>
                        <a:pt x="5735" y="643"/>
                      </a:moveTo>
                      <a:lnTo>
                        <a:pt x="6393" y="583"/>
                      </a:lnTo>
                      <a:moveTo>
                        <a:pt x="5616" y="1"/>
                      </a:moveTo>
                      <a:lnTo>
                        <a:pt x="7184" y="1181"/>
                      </a:lnTo>
                      <a:moveTo>
                        <a:pt x="8394" y="419"/>
                      </a:moveTo>
                      <a:lnTo>
                        <a:pt x="8200" y="1405"/>
                      </a:lnTo>
                      <a:moveTo>
                        <a:pt x="4824" y="8694"/>
                      </a:moveTo>
                      <a:lnTo>
                        <a:pt x="7184" y="9799"/>
                      </a:lnTo>
                      <a:moveTo>
                        <a:pt x="3585" y="7992"/>
                      </a:moveTo>
                      <a:lnTo>
                        <a:pt x="4272" y="7394"/>
                      </a:lnTo>
                      <a:moveTo>
                        <a:pt x="6154" y="7394"/>
                      </a:moveTo>
                      <a:lnTo>
                        <a:pt x="2913" y="7394"/>
                      </a:lnTo>
                      <a:moveTo>
                        <a:pt x="672" y="6543"/>
                      </a:moveTo>
                      <a:lnTo>
                        <a:pt x="1897" y="597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09" name="Google Shape;2009;p26"/>
              <p:cNvGrpSpPr/>
              <p:nvPr/>
            </p:nvGrpSpPr>
            <p:grpSpPr>
              <a:xfrm flipH="1" rot="2265942">
                <a:off x="8711075" y="2185516"/>
                <a:ext cx="681223" cy="885784"/>
                <a:chOff x="7054700" y="8340850"/>
                <a:chExt cx="411525" cy="535100"/>
              </a:xfrm>
            </p:grpSpPr>
            <p:sp>
              <p:nvSpPr>
                <p:cNvPr id="2010" name="Google Shape;2010;p26"/>
                <p:cNvSpPr/>
                <p:nvPr/>
              </p:nvSpPr>
              <p:spPr>
                <a:xfrm>
                  <a:off x="7224975" y="8340850"/>
                  <a:ext cx="101600" cy="243850"/>
                </a:xfrm>
                <a:custGeom>
                  <a:rect b="b" l="l" r="r" t="t"/>
                  <a:pathLst>
                    <a:path extrusionOk="0" fill="none" h="9754" w="4064">
                      <a:moveTo>
                        <a:pt x="1" y="9753"/>
                      </a:moveTo>
                      <a:cubicBezTo>
                        <a:pt x="1" y="9753"/>
                        <a:pt x="3107" y="3690"/>
                        <a:pt x="4063" y="0"/>
                      </a:cubicBezTo>
                      <a:moveTo>
                        <a:pt x="3555" y="9753"/>
                      </a:moveTo>
                      <a:cubicBezTo>
                        <a:pt x="3555" y="9753"/>
                        <a:pt x="2465" y="7050"/>
                        <a:pt x="2420" y="4496"/>
                      </a:cubicBezTo>
                    </a:path>
                  </a:pathLst>
                </a:custGeom>
                <a:noFill/>
                <a:ln cap="flat" cmpd="sng" w="1567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1" name="Google Shape;2011;p26"/>
                <p:cNvSpPr/>
                <p:nvPr/>
              </p:nvSpPr>
              <p:spPr>
                <a:xfrm>
                  <a:off x="7054700" y="8573950"/>
                  <a:ext cx="252825" cy="194075"/>
                </a:xfrm>
                <a:custGeom>
                  <a:rect b="b" l="l" r="r" t="t"/>
                  <a:pathLst>
                    <a:path extrusionOk="0" h="7763" w="10113">
                      <a:moveTo>
                        <a:pt x="6465" y="0"/>
                      </a:moveTo>
                      <a:cubicBezTo>
                        <a:pt x="6295" y="0"/>
                        <a:pt x="6122" y="87"/>
                        <a:pt x="6020" y="250"/>
                      </a:cubicBezTo>
                      <a:cubicBezTo>
                        <a:pt x="5632" y="848"/>
                        <a:pt x="5497" y="1490"/>
                        <a:pt x="5452" y="1998"/>
                      </a:cubicBezTo>
                      <a:cubicBezTo>
                        <a:pt x="5044" y="1913"/>
                        <a:pt x="4502" y="1830"/>
                        <a:pt x="3931" y="1830"/>
                      </a:cubicBezTo>
                      <a:cubicBezTo>
                        <a:pt x="2791" y="1830"/>
                        <a:pt x="1539" y="2162"/>
                        <a:pt x="1031" y="3476"/>
                      </a:cubicBezTo>
                      <a:cubicBezTo>
                        <a:pt x="1" y="6135"/>
                        <a:pt x="4497" y="7106"/>
                        <a:pt x="4497" y="7106"/>
                      </a:cubicBezTo>
                      <a:cubicBezTo>
                        <a:pt x="4497" y="7106"/>
                        <a:pt x="5916" y="7762"/>
                        <a:pt x="7253" y="7762"/>
                      </a:cubicBezTo>
                      <a:cubicBezTo>
                        <a:pt x="8206" y="7762"/>
                        <a:pt x="9117" y="7428"/>
                        <a:pt x="9440" y="6284"/>
                      </a:cubicBezTo>
                      <a:cubicBezTo>
                        <a:pt x="10112" y="4014"/>
                        <a:pt x="7379" y="2670"/>
                        <a:pt x="6453" y="2296"/>
                      </a:cubicBezTo>
                      <a:cubicBezTo>
                        <a:pt x="6722" y="1848"/>
                        <a:pt x="7080" y="1490"/>
                        <a:pt x="7379" y="1236"/>
                      </a:cubicBezTo>
                      <a:cubicBezTo>
                        <a:pt x="7678" y="982"/>
                        <a:pt x="7603" y="519"/>
                        <a:pt x="7275" y="355"/>
                      </a:cubicBezTo>
                      <a:lnTo>
                        <a:pt x="6692" y="56"/>
                      </a:lnTo>
                      <a:cubicBezTo>
                        <a:pt x="6622" y="18"/>
                        <a:pt x="6543" y="0"/>
                        <a:pt x="64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2" name="Google Shape;2012;p26"/>
                <p:cNvSpPr/>
                <p:nvPr/>
              </p:nvSpPr>
              <p:spPr>
                <a:xfrm>
                  <a:off x="7065175" y="8679500"/>
                  <a:ext cx="190450" cy="186150"/>
                </a:xfrm>
                <a:custGeom>
                  <a:rect b="b" l="l" r="r" t="t"/>
                  <a:pathLst>
                    <a:path extrusionOk="0" h="7446" w="7618">
                      <a:moveTo>
                        <a:pt x="2208" y="0"/>
                      </a:moveTo>
                      <a:cubicBezTo>
                        <a:pt x="1980" y="0"/>
                        <a:pt x="1759" y="147"/>
                        <a:pt x="1688" y="389"/>
                      </a:cubicBezTo>
                      <a:lnTo>
                        <a:pt x="538" y="3840"/>
                      </a:lnTo>
                      <a:cubicBezTo>
                        <a:pt x="0" y="5438"/>
                        <a:pt x="1673" y="7021"/>
                        <a:pt x="2599" y="7335"/>
                      </a:cubicBezTo>
                      <a:cubicBezTo>
                        <a:pt x="2659" y="7365"/>
                        <a:pt x="2733" y="7379"/>
                        <a:pt x="2793" y="7379"/>
                      </a:cubicBezTo>
                      <a:cubicBezTo>
                        <a:pt x="2986" y="7422"/>
                        <a:pt x="3215" y="7445"/>
                        <a:pt x="3464" y="7445"/>
                      </a:cubicBezTo>
                      <a:cubicBezTo>
                        <a:pt x="4179" y="7445"/>
                        <a:pt x="5055" y="7251"/>
                        <a:pt x="5676" y="6752"/>
                      </a:cubicBezTo>
                      <a:lnTo>
                        <a:pt x="5691" y="6737"/>
                      </a:lnTo>
                      <a:lnTo>
                        <a:pt x="5706" y="6737"/>
                      </a:lnTo>
                      <a:lnTo>
                        <a:pt x="5721" y="6722"/>
                      </a:lnTo>
                      <a:lnTo>
                        <a:pt x="5735" y="6707"/>
                      </a:lnTo>
                      <a:lnTo>
                        <a:pt x="5750" y="6692"/>
                      </a:lnTo>
                      <a:lnTo>
                        <a:pt x="5765" y="6677"/>
                      </a:lnTo>
                      <a:lnTo>
                        <a:pt x="5780" y="6677"/>
                      </a:lnTo>
                      <a:lnTo>
                        <a:pt x="5795" y="6663"/>
                      </a:lnTo>
                      <a:lnTo>
                        <a:pt x="5795" y="6648"/>
                      </a:lnTo>
                      <a:lnTo>
                        <a:pt x="5810" y="6633"/>
                      </a:lnTo>
                      <a:lnTo>
                        <a:pt x="5825" y="6618"/>
                      </a:lnTo>
                      <a:lnTo>
                        <a:pt x="5840" y="6603"/>
                      </a:lnTo>
                      <a:lnTo>
                        <a:pt x="5855" y="6603"/>
                      </a:lnTo>
                      <a:cubicBezTo>
                        <a:pt x="6079" y="6379"/>
                        <a:pt x="6258" y="6110"/>
                        <a:pt x="6378" y="5811"/>
                      </a:cubicBezTo>
                      <a:lnTo>
                        <a:pt x="7528" y="2361"/>
                      </a:lnTo>
                      <a:cubicBezTo>
                        <a:pt x="7617" y="2122"/>
                        <a:pt x="7513" y="1853"/>
                        <a:pt x="7304" y="1704"/>
                      </a:cubicBezTo>
                      <a:cubicBezTo>
                        <a:pt x="7289" y="1674"/>
                        <a:pt x="7244" y="1659"/>
                        <a:pt x="7214" y="1644"/>
                      </a:cubicBezTo>
                      <a:cubicBezTo>
                        <a:pt x="6004" y="808"/>
                        <a:pt x="4615" y="285"/>
                        <a:pt x="3181" y="91"/>
                      </a:cubicBezTo>
                      <a:cubicBezTo>
                        <a:pt x="2868" y="46"/>
                        <a:pt x="2569" y="16"/>
                        <a:pt x="2241" y="1"/>
                      </a:cubicBezTo>
                      <a:cubicBezTo>
                        <a:pt x="2230" y="0"/>
                        <a:pt x="2219" y="0"/>
                        <a:pt x="22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3" name="Google Shape;2013;p26"/>
                <p:cNvSpPr/>
                <p:nvPr/>
              </p:nvSpPr>
              <p:spPr>
                <a:xfrm>
                  <a:off x="7064800" y="8679875"/>
                  <a:ext cx="79550" cy="184500"/>
                </a:xfrm>
                <a:custGeom>
                  <a:rect b="b" l="l" r="r" t="t"/>
                  <a:pathLst>
                    <a:path extrusionOk="0" h="7380" w="3182">
                      <a:moveTo>
                        <a:pt x="2223" y="0"/>
                      </a:moveTo>
                      <a:cubicBezTo>
                        <a:pt x="1982" y="0"/>
                        <a:pt x="1759" y="161"/>
                        <a:pt x="1688" y="389"/>
                      </a:cubicBezTo>
                      <a:lnTo>
                        <a:pt x="538" y="3825"/>
                      </a:lnTo>
                      <a:cubicBezTo>
                        <a:pt x="0" y="5438"/>
                        <a:pt x="1688" y="7021"/>
                        <a:pt x="2599" y="7335"/>
                      </a:cubicBezTo>
                      <a:cubicBezTo>
                        <a:pt x="2659" y="7364"/>
                        <a:pt x="2733" y="7364"/>
                        <a:pt x="2793" y="7379"/>
                      </a:cubicBezTo>
                      <a:cubicBezTo>
                        <a:pt x="1688" y="4616"/>
                        <a:pt x="2554" y="1629"/>
                        <a:pt x="3182" y="91"/>
                      </a:cubicBezTo>
                      <a:cubicBezTo>
                        <a:pt x="2868" y="46"/>
                        <a:pt x="2569" y="16"/>
                        <a:pt x="2256" y="1"/>
                      </a:cubicBezTo>
                      <a:cubicBezTo>
                        <a:pt x="2245" y="0"/>
                        <a:pt x="2234" y="0"/>
                        <a:pt x="222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4" name="Google Shape;2014;p26"/>
                <p:cNvSpPr/>
                <p:nvPr/>
              </p:nvSpPr>
              <p:spPr>
                <a:xfrm>
                  <a:off x="7220125" y="8580850"/>
                  <a:ext cx="246100" cy="190825"/>
                </a:xfrm>
                <a:custGeom>
                  <a:rect b="b" l="l" r="r" t="t"/>
                  <a:pathLst>
                    <a:path extrusionOk="0" h="7633" w="9844">
                      <a:moveTo>
                        <a:pt x="4066" y="0"/>
                      </a:moveTo>
                      <a:cubicBezTo>
                        <a:pt x="4046" y="0"/>
                        <a:pt x="4025" y="2"/>
                        <a:pt x="4003" y="4"/>
                      </a:cubicBezTo>
                      <a:lnTo>
                        <a:pt x="3361" y="49"/>
                      </a:lnTo>
                      <a:cubicBezTo>
                        <a:pt x="3092" y="79"/>
                        <a:pt x="2883" y="318"/>
                        <a:pt x="2883" y="587"/>
                      </a:cubicBezTo>
                      <a:cubicBezTo>
                        <a:pt x="2883" y="1304"/>
                        <a:pt x="3107" y="1916"/>
                        <a:pt x="3346" y="2364"/>
                      </a:cubicBezTo>
                      <a:cubicBezTo>
                        <a:pt x="2181" y="2797"/>
                        <a:pt x="0" y="3902"/>
                        <a:pt x="419" y="5964"/>
                      </a:cubicBezTo>
                      <a:cubicBezTo>
                        <a:pt x="671" y="7283"/>
                        <a:pt x="1762" y="7633"/>
                        <a:pt x="2847" y="7633"/>
                      </a:cubicBezTo>
                      <a:cubicBezTo>
                        <a:pt x="4071" y="7633"/>
                        <a:pt x="5288" y="7188"/>
                        <a:pt x="5288" y="7188"/>
                      </a:cubicBezTo>
                      <a:cubicBezTo>
                        <a:pt x="5288" y="7188"/>
                        <a:pt x="9843" y="6576"/>
                        <a:pt x="9022" y="3843"/>
                      </a:cubicBezTo>
                      <a:cubicBezTo>
                        <a:pt x="8564" y="2286"/>
                        <a:pt x="7004" y="1949"/>
                        <a:pt x="5754" y="1949"/>
                      </a:cubicBezTo>
                      <a:cubicBezTo>
                        <a:pt x="5169" y="1949"/>
                        <a:pt x="4652" y="2023"/>
                        <a:pt x="4347" y="2080"/>
                      </a:cubicBezTo>
                      <a:cubicBezTo>
                        <a:pt x="4332" y="1557"/>
                        <a:pt x="4451" y="1065"/>
                        <a:pt x="4571" y="691"/>
                      </a:cubicBezTo>
                      <a:cubicBezTo>
                        <a:pt x="4669" y="339"/>
                        <a:pt x="4409" y="0"/>
                        <a:pt x="40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5" name="Google Shape;2015;p26"/>
                <p:cNvSpPr/>
                <p:nvPr/>
              </p:nvSpPr>
              <p:spPr>
                <a:xfrm>
                  <a:off x="7266800" y="8692100"/>
                  <a:ext cx="174400" cy="183850"/>
                </a:xfrm>
                <a:custGeom>
                  <a:rect b="b" l="l" r="r" t="t"/>
                  <a:pathLst>
                    <a:path extrusionOk="0" h="7354" w="6976">
                      <a:moveTo>
                        <a:pt x="5102" y="1"/>
                      </a:moveTo>
                      <a:cubicBezTo>
                        <a:pt x="3724" y="1"/>
                        <a:pt x="2379" y="298"/>
                        <a:pt x="1151" y="856"/>
                      </a:cubicBezTo>
                      <a:cubicBezTo>
                        <a:pt x="882" y="976"/>
                        <a:pt x="598" y="1140"/>
                        <a:pt x="329" y="1289"/>
                      </a:cubicBezTo>
                      <a:cubicBezTo>
                        <a:pt x="105" y="1409"/>
                        <a:pt x="0" y="1663"/>
                        <a:pt x="60" y="1917"/>
                      </a:cubicBezTo>
                      <a:lnTo>
                        <a:pt x="912" y="5442"/>
                      </a:lnTo>
                      <a:cubicBezTo>
                        <a:pt x="1249" y="6815"/>
                        <a:pt x="2901" y="7354"/>
                        <a:pt x="3984" y="7354"/>
                      </a:cubicBezTo>
                      <a:cubicBezTo>
                        <a:pt x="4196" y="7354"/>
                        <a:pt x="4387" y="7333"/>
                        <a:pt x="4541" y="7294"/>
                      </a:cubicBezTo>
                      <a:cubicBezTo>
                        <a:pt x="4601" y="7279"/>
                        <a:pt x="4660" y="7264"/>
                        <a:pt x="4735" y="7234"/>
                      </a:cubicBezTo>
                      <a:cubicBezTo>
                        <a:pt x="5452" y="6980"/>
                        <a:pt x="6483" y="6173"/>
                        <a:pt x="6826" y="5158"/>
                      </a:cubicBezTo>
                      <a:lnTo>
                        <a:pt x="6841" y="5143"/>
                      </a:lnTo>
                      <a:lnTo>
                        <a:pt x="6841" y="5113"/>
                      </a:lnTo>
                      <a:lnTo>
                        <a:pt x="6856" y="5098"/>
                      </a:lnTo>
                      <a:lnTo>
                        <a:pt x="6856" y="5083"/>
                      </a:lnTo>
                      <a:lnTo>
                        <a:pt x="6856" y="5068"/>
                      </a:lnTo>
                      <a:lnTo>
                        <a:pt x="6871" y="5053"/>
                      </a:lnTo>
                      <a:lnTo>
                        <a:pt x="6871" y="5038"/>
                      </a:lnTo>
                      <a:lnTo>
                        <a:pt x="6871" y="5008"/>
                      </a:lnTo>
                      <a:lnTo>
                        <a:pt x="6886" y="4994"/>
                      </a:lnTo>
                      <a:lnTo>
                        <a:pt x="6886" y="4979"/>
                      </a:lnTo>
                      <a:lnTo>
                        <a:pt x="6886" y="4964"/>
                      </a:lnTo>
                      <a:lnTo>
                        <a:pt x="6886" y="4949"/>
                      </a:lnTo>
                      <a:cubicBezTo>
                        <a:pt x="6961" y="4635"/>
                        <a:pt x="6975" y="4307"/>
                        <a:pt x="6901" y="3978"/>
                      </a:cubicBezTo>
                      <a:lnTo>
                        <a:pt x="6035" y="453"/>
                      </a:lnTo>
                      <a:cubicBezTo>
                        <a:pt x="5975" y="199"/>
                        <a:pt x="5766" y="20"/>
                        <a:pt x="5497" y="5"/>
                      </a:cubicBezTo>
                      <a:lnTo>
                        <a:pt x="5392" y="5"/>
                      </a:lnTo>
                      <a:cubicBezTo>
                        <a:pt x="5295" y="2"/>
                        <a:pt x="5199" y="1"/>
                        <a:pt x="510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6" name="Google Shape;2016;p26"/>
                <p:cNvSpPr/>
                <p:nvPr/>
              </p:nvSpPr>
              <p:spPr>
                <a:xfrm>
                  <a:off x="7266800" y="8713500"/>
                  <a:ext cx="118400" cy="162450"/>
                </a:xfrm>
                <a:custGeom>
                  <a:rect b="b" l="l" r="r" t="t"/>
                  <a:pathLst>
                    <a:path extrusionOk="0" h="6498" w="4736">
                      <a:moveTo>
                        <a:pt x="1151" y="0"/>
                      </a:moveTo>
                      <a:cubicBezTo>
                        <a:pt x="882" y="120"/>
                        <a:pt x="598" y="269"/>
                        <a:pt x="329" y="433"/>
                      </a:cubicBezTo>
                      <a:cubicBezTo>
                        <a:pt x="105" y="553"/>
                        <a:pt x="0" y="807"/>
                        <a:pt x="60" y="1061"/>
                      </a:cubicBezTo>
                      <a:lnTo>
                        <a:pt x="912" y="4586"/>
                      </a:lnTo>
                      <a:cubicBezTo>
                        <a:pt x="1249" y="5959"/>
                        <a:pt x="2901" y="6498"/>
                        <a:pt x="3984" y="6498"/>
                      </a:cubicBezTo>
                      <a:cubicBezTo>
                        <a:pt x="4196" y="6498"/>
                        <a:pt x="4387" y="6477"/>
                        <a:pt x="4541" y="6438"/>
                      </a:cubicBezTo>
                      <a:cubicBezTo>
                        <a:pt x="4601" y="6423"/>
                        <a:pt x="4660" y="6408"/>
                        <a:pt x="4735" y="6378"/>
                      </a:cubicBezTo>
                      <a:cubicBezTo>
                        <a:pt x="2316" y="4645"/>
                        <a:pt x="1449" y="1658"/>
                        <a:pt x="11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7" name="Google Shape;2017;p26"/>
                <p:cNvSpPr/>
                <p:nvPr/>
              </p:nvSpPr>
              <p:spPr>
                <a:xfrm>
                  <a:off x="7292575" y="8422250"/>
                  <a:ext cx="159825" cy="136675"/>
                </a:xfrm>
                <a:custGeom>
                  <a:rect b="b" l="l" r="r" t="t"/>
                  <a:pathLst>
                    <a:path extrusionOk="0" h="5467" w="6393">
                      <a:moveTo>
                        <a:pt x="1090" y="0"/>
                      </a:moveTo>
                      <a:cubicBezTo>
                        <a:pt x="1090" y="1"/>
                        <a:pt x="0" y="4541"/>
                        <a:pt x="5422" y="5467"/>
                      </a:cubicBezTo>
                      <a:lnTo>
                        <a:pt x="5437" y="5467"/>
                      </a:lnTo>
                      <a:cubicBezTo>
                        <a:pt x="5437" y="5467"/>
                        <a:pt x="6393" y="1479"/>
                        <a:pt x="109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8" name="Google Shape;2018;p26"/>
                <p:cNvSpPr/>
                <p:nvPr/>
              </p:nvSpPr>
              <p:spPr>
                <a:xfrm>
                  <a:off x="7306375" y="8404700"/>
                  <a:ext cx="97850" cy="124000"/>
                </a:xfrm>
                <a:custGeom>
                  <a:rect b="b" l="l" r="r" t="t"/>
                  <a:pathLst>
                    <a:path extrusionOk="0" fill="none" h="4960" w="3914">
                      <a:moveTo>
                        <a:pt x="1" y="0"/>
                      </a:moveTo>
                      <a:lnTo>
                        <a:pt x="3914" y="495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9" name="Google Shape;2019;p26"/>
                <p:cNvSpPr/>
                <p:nvPr/>
              </p:nvSpPr>
              <p:spPr>
                <a:xfrm>
                  <a:off x="7104375" y="8455100"/>
                  <a:ext cx="188200" cy="154625"/>
                </a:xfrm>
                <a:custGeom>
                  <a:rect b="b" l="l" r="r" t="t"/>
                  <a:pathLst>
                    <a:path extrusionOk="0" h="6185" w="7528">
                      <a:moveTo>
                        <a:pt x="6796" y="1"/>
                      </a:moveTo>
                      <a:lnTo>
                        <a:pt x="6796" y="1"/>
                      </a:lnTo>
                      <a:cubicBezTo>
                        <a:pt x="0" y="1091"/>
                        <a:pt x="643" y="6184"/>
                        <a:pt x="643" y="6184"/>
                      </a:cubicBezTo>
                      <a:lnTo>
                        <a:pt x="673" y="6184"/>
                      </a:lnTo>
                      <a:cubicBezTo>
                        <a:pt x="7528" y="5796"/>
                        <a:pt x="6796" y="1"/>
                        <a:pt x="67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0" name="Google Shape;2020;p26"/>
                <p:cNvSpPr/>
                <p:nvPr/>
              </p:nvSpPr>
              <p:spPr>
                <a:xfrm>
                  <a:off x="7154775" y="8435700"/>
                  <a:ext cx="138925" cy="140025"/>
                </a:xfrm>
                <a:custGeom>
                  <a:rect b="b" l="l" r="r" t="t"/>
                  <a:pathLst>
                    <a:path extrusionOk="0" fill="none" h="5601" w="5557">
                      <a:moveTo>
                        <a:pt x="5557" y="0"/>
                      </a:moveTo>
                      <a:lnTo>
                        <a:pt x="1" y="560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21" name="Google Shape;2021;p26"/>
              <p:cNvSpPr/>
              <p:nvPr/>
            </p:nvSpPr>
            <p:spPr>
              <a:xfrm>
                <a:off x="8511174" y="1429053"/>
                <a:ext cx="215061" cy="165143"/>
              </a:xfrm>
              <a:custGeom>
                <a:rect b="b" l="l" r="r" t="t"/>
                <a:pathLst>
                  <a:path extrusionOk="0" fill="none" h="4347" w="5661">
                    <a:moveTo>
                      <a:pt x="5661" y="4347"/>
                    </a:moveTo>
                    <a:cubicBezTo>
                      <a:pt x="5661" y="4347"/>
                      <a:pt x="1150" y="762"/>
                      <a:pt x="702" y="1"/>
                    </a:cubicBezTo>
                    <a:moveTo>
                      <a:pt x="0" y="2181"/>
                    </a:moveTo>
                    <a:lnTo>
                      <a:pt x="3017" y="218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26"/>
              <p:cNvSpPr/>
              <p:nvPr/>
            </p:nvSpPr>
            <p:spPr>
              <a:xfrm flipH="1" rot="-4984768">
                <a:off x="8802966" y="1079014"/>
                <a:ext cx="170990" cy="109760"/>
              </a:xfrm>
              <a:custGeom>
                <a:rect b="b" l="l" r="r" t="t"/>
                <a:pathLst>
                  <a:path extrusionOk="0" h="968" w="1508">
                    <a:moveTo>
                      <a:pt x="1160" y="1"/>
                    </a:moveTo>
                    <a:cubicBezTo>
                      <a:pt x="359" y="1"/>
                      <a:pt x="0" y="953"/>
                      <a:pt x="14" y="953"/>
                    </a:cubicBezTo>
                    <a:cubicBezTo>
                      <a:pt x="102" y="963"/>
                      <a:pt x="186" y="968"/>
                      <a:pt x="264" y="968"/>
                    </a:cubicBezTo>
                    <a:cubicBezTo>
                      <a:pt x="1364" y="968"/>
                      <a:pt x="1507" y="57"/>
                      <a:pt x="1507" y="57"/>
                    </a:cubicBezTo>
                    <a:cubicBezTo>
                      <a:pt x="1384" y="18"/>
                      <a:pt x="1268" y="1"/>
                      <a:pt x="11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23" name="Google Shape;2023;p26"/>
              <p:cNvGrpSpPr/>
              <p:nvPr/>
            </p:nvGrpSpPr>
            <p:grpSpPr>
              <a:xfrm rot="-790802">
                <a:off x="7236887" y="4445556"/>
                <a:ext cx="1290304" cy="1254206"/>
                <a:chOff x="4719681" y="3910588"/>
                <a:chExt cx="1477670" cy="1436330"/>
              </a:xfrm>
            </p:grpSpPr>
            <p:sp>
              <p:nvSpPr>
                <p:cNvPr id="2024" name="Google Shape;2024;p26"/>
                <p:cNvSpPr/>
                <p:nvPr/>
              </p:nvSpPr>
              <p:spPr>
                <a:xfrm>
                  <a:off x="4918697" y="3910588"/>
                  <a:ext cx="1278654" cy="1245050"/>
                </a:xfrm>
                <a:custGeom>
                  <a:rect b="b" l="l" r="r" t="t"/>
                  <a:pathLst>
                    <a:path extrusionOk="0" h="23823" w="24466">
                      <a:moveTo>
                        <a:pt x="1" y="0"/>
                      </a:moveTo>
                      <a:lnTo>
                        <a:pt x="1" y="15"/>
                      </a:lnTo>
                      <a:cubicBezTo>
                        <a:pt x="1" y="15"/>
                        <a:pt x="22" y="37"/>
                        <a:pt x="62" y="77"/>
                      </a:cubicBezTo>
                      <a:lnTo>
                        <a:pt x="62" y="77"/>
                      </a:lnTo>
                      <a:lnTo>
                        <a:pt x="1" y="0"/>
                      </a:lnTo>
                      <a:close/>
                      <a:moveTo>
                        <a:pt x="62" y="77"/>
                      </a:moveTo>
                      <a:lnTo>
                        <a:pt x="18969" y="23823"/>
                      </a:lnTo>
                      <a:lnTo>
                        <a:pt x="22136" y="20417"/>
                      </a:lnTo>
                      <a:lnTo>
                        <a:pt x="21240" y="20776"/>
                      </a:lnTo>
                      <a:lnTo>
                        <a:pt x="21240" y="20776"/>
                      </a:lnTo>
                      <a:lnTo>
                        <a:pt x="24077" y="17953"/>
                      </a:lnTo>
                      <a:lnTo>
                        <a:pt x="23331" y="18058"/>
                      </a:lnTo>
                      <a:lnTo>
                        <a:pt x="23331" y="18058"/>
                      </a:lnTo>
                      <a:lnTo>
                        <a:pt x="24466" y="16400"/>
                      </a:lnTo>
                      <a:lnTo>
                        <a:pt x="24466" y="16400"/>
                      </a:lnTo>
                      <a:cubicBezTo>
                        <a:pt x="24383" y="16414"/>
                        <a:pt x="24307" y="16420"/>
                        <a:pt x="24235" y="16420"/>
                      </a:cubicBezTo>
                      <a:cubicBezTo>
                        <a:pt x="22322" y="16420"/>
                        <a:pt x="24182" y="11591"/>
                        <a:pt x="24182" y="11590"/>
                      </a:cubicBezTo>
                      <a:lnTo>
                        <a:pt x="24182" y="11590"/>
                      </a:lnTo>
                      <a:cubicBezTo>
                        <a:pt x="24104" y="11626"/>
                        <a:pt x="24033" y="11642"/>
                        <a:pt x="23968" y="11642"/>
                      </a:cubicBezTo>
                      <a:cubicBezTo>
                        <a:pt x="23026" y="11642"/>
                        <a:pt x="23510" y="8097"/>
                        <a:pt x="23510" y="8095"/>
                      </a:cubicBezTo>
                      <a:lnTo>
                        <a:pt x="23510" y="8095"/>
                      </a:lnTo>
                      <a:cubicBezTo>
                        <a:pt x="22919" y="10108"/>
                        <a:pt x="21833" y="10302"/>
                        <a:pt x="21435" y="10302"/>
                      </a:cubicBezTo>
                      <a:cubicBezTo>
                        <a:pt x="21340" y="10302"/>
                        <a:pt x="21284" y="10291"/>
                        <a:pt x="21284" y="10291"/>
                      </a:cubicBezTo>
                      <a:cubicBezTo>
                        <a:pt x="21284" y="10291"/>
                        <a:pt x="20344" y="11977"/>
                        <a:pt x="19409" y="11977"/>
                      </a:cubicBezTo>
                      <a:cubicBezTo>
                        <a:pt x="19183" y="11977"/>
                        <a:pt x="18957" y="11879"/>
                        <a:pt x="18745" y="11635"/>
                      </a:cubicBezTo>
                      <a:cubicBezTo>
                        <a:pt x="17640" y="10396"/>
                        <a:pt x="20448" y="8663"/>
                        <a:pt x="20448" y="8663"/>
                      </a:cubicBezTo>
                      <a:lnTo>
                        <a:pt x="20448" y="8663"/>
                      </a:lnTo>
                      <a:cubicBezTo>
                        <a:pt x="20433" y="8664"/>
                        <a:pt x="20418" y="8664"/>
                        <a:pt x="20404" y="8664"/>
                      </a:cubicBezTo>
                      <a:cubicBezTo>
                        <a:pt x="19350" y="8664"/>
                        <a:pt x="21284" y="5960"/>
                        <a:pt x="21284" y="5960"/>
                      </a:cubicBezTo>
                      <a:lnTo>
                        <a:pt x="21284" y="5960"/>
                      </a:lnTo>
                      <a:cubicBezTo>
                        <a:pt x="21199" y="5985"/>
                        <a:pt x="21125" y="5996"/>
                        <a:pt x="21060" y="5996"/>
                      </a:cubicBezTo>
                      <a:cubicBezTo>
                        <a:pt x="20045" y="5996"/>
                        <a:pt x="21404" y="3107"/>
                        <a:pt x="21404" y="3107"/>
                      </a:cubicBezTo>
                      <a:lnTo>
                        <a:pt x="21404" y="3107"/>
                      </a:lnTo>
                      <a:cubicBezTo>
                        <a:pt x="21404" y="3107"/>
                        <a:pt x="21162" y="3309"/>
                        <a:pt x="20897" y="3309"/>
                      </a:cubicBezTo>
                      <a:cubicBezTo>
                        <a:pt x="20801" y="3309"/>
                        <a:pt x="20703" y="3283"/>
                        <a:pt x="20612" y="3211"/>
                      </a:cubicBezTo>
                      <a:cubicBezTo>
                        <a:pt x="20299" y="2928"/>
                        <a:pt x="20791" y="867"/>
                        <a:pt x="20792" y="866"/>
                      </a:cubicBezTo>
                      <a:lnTo>
                        <a:pt x="20792" y="866"/>
                      </a:lnTo>
                      <a:cubicBezTo>
                        <a:pt x="20791" y="867"/>
                        <a:pt x="19940" y="2181"/>
                        <a:pt x="18969" y="2569"/>
                      </a:cubicBezTo>
                      <a:cubicBezTo>
                        <a:pt x="18858" y="2615"/>
                        <a:pt x="18769" y="2636"/>
                        <a:pt x="18700" y="2636"/>
                      </a:cubicBezTo>
                      <a:cubicBezTo>
                        <a:pt x="18164" y="2636"/>
                        <a:pt x="18760" y="1419"/>
                        <a:pt x="18760" y="1419"/>
                      </a:cubicBezTo>
                      <a:lnTo>
                        <a:pt x="18760" y="1419"/>
                      </a:lnTo>
                      <a:cubicBezTo>
                        <a:pt x="18760" y="1419"/>
                        <a:pt x="18118" y="2121"/>
                        <a:pt x="17789" y="2300"/>
                      </a:cubicBezTo>
                      <a:cubicBezTo>
                        <a:pt x="17746" y="2324"/>
                        <a:pt x="17708" y="2335"/>
                        <a:pt x="17675" y="2335"/>
                      </a:cubicBezTo>
                      <a:cubicBezTo>
                        <a:pt x="17465" y="2335"/>
                        <a:pt x="17476" y="1897"/>
                        <a:pt x="17476" y="1897"/>
                      </a:cubicBezTo>
                      <a:lnTo>
                        <a:pt x="17476" y="1897"/>
                      </a:lnTo>
                      <a:cubicBezTo>
                        <a:pt x="17476" y="1897"/>
                        <a:pt x="16744" y="3495"/>
                        <a:pt x="16117" y="4033"/>
                      </a:cubicBezTo>
                      <a:cubicBezTo>
                        <a:pt x="15967" y="4157"/>
                        <a:pt x="15841" y="4205"/>
                        <a:pt x="15735" y="4205"/>
                      </a:cubicBezTo>
                      <a:cubicBezTo>
                        <a:pt x="15395" y="4205"/>
                        <a:pt x="15265" y="3719"/>
                        <a:pt x="15265" y="3719"/>
                      </a:cubicBezTo>
                      <a:cubicBezTo>
                        <a:pt x="15265" y="3719"/>
                        <a:pt x="14892" y="7319"/>
                        <a:pt x="14638" y="7408"/>
                      </a:cubicBezTo>
                      <a:cubicBezTo>
                        <a:pt x="14630" y="7411"/>
                        <a:pt x="14621" y="7412"/>
                        <a:pt x="14613" y="7412"/>
                      </a:cubicBezTo>
                      <a:cubicBezTo>
                        <a:pt x="14367" y="7412"/>
                        <a:pt x="14115" y="6393"/>
                        <a:pt x="14115" y="6393"/>
                      </a:cubicBezTo>
                      <a:lnTo>
                        <a:pt x="14115" y="6393"/>
                      </a:lnTo>
                      <a:cubicBezTo>
                        <a:pt x="14115" y="6394"/>
                        <a:pt x="14305" y="9930"/>
                        <a:pt x="12993" y="9930"/>
                      </a:cubicBezTo>
                      <a:cubicBezTo>
                        <a:pt x="12928" y="9930"/>
                        <a:pt x="12859" y="9921"/>
                        <a:pt x="12786" y="9903"/>
                      </a:cubicBezTo>
                      <a:cubicBezTo>
                        <a:pt x="11233" y="9514"/>
                        <a:pt x="12890" y="6572"/>
                        <a:pt x="12890" y="6572"/>
                      </a:cubicBezTo>
                      <a:lnTo>
                        <a:pt x="12890" y="6572"/>
                      </a:lnTo>
                      <a:cubicBezTo>
                        <a:pt x="12762" y="6617"/>
                        <a:pt x="12660" y="6637"/>
                        <a:pt x="12582" y="6637"/>
                      </a:cubicBezTo>
                      <a:cubicBezTo>
                        <a:pt x="11771" y="6637"/>
                        <a:pt x="13473" y="4451"/>
                        <a:pt x="13473" y="4451"/>
                      </a:cubicBezTo>
                      <a:lnTo>
                        <a:pt x="13473" y="4451"/>
                      </a:lnTo>
                      <a:cubicBezTo>
                        <a:pt x="13222" y="4601"/>
                        <a:pt x="13020" y="4663"/>
                        <a:pt x="12858" y="4663"/>
                      </a:cubicBezTo>
                      <a:cubicBezTo>
                        <a:pt x="12031" y="4663"/>
                        <a:pt x="12218" y="3047"/>
                        <a:pt x="12218" y="3047"/>
                      </a:cubicBezTo>
                      <a:lnTo>
                        <a:pt x="12218" y="3047"/>
                      </a:lnTo>
                      <a:cubicBezTo>
                        <a:pt x="12128" y="3072"/>
                        <a:pt x="12044" y="3083"/>
                        <a:pt x="11965" y="3083"/>
                      </a:cubicBezTo>
                      <a:cubicBezTo>
                        <a:pt x="10858" y="3083"/>
                        <a:pt x="10949" y="778"/>
                        <a:pt x="10949" y="777"/>
                      </a:cubicBezTo>
                      <a:lnTo>
                        <a:pt x="10949" y="777"/>
                      </a:lnTo>
                      <a:cubicBezTo>
                        <a:pt x="10949" y="777"/>
                        <a:pt x="10769" y="1569"/>
                        <a:pt x="10172" y="2494"/>
                      </a:cubicBezTo>
                      <a:cubicBezTo>
                        <a:pt x="9918" y="2872"/>
                        <a:pt x="9672" y="2983"/>
                        <a:pt x="9470" y="2983"/>
                      </a:cubicBezTo>
                      <a:cubicBezTo>
                        <a:pt x="9187" y="2983"/>
                        <a:pt x="8992" y="2763"/>
                        <a:pt x="8992" y="2763"/>
                      </a:cubicBezTo>
                      <a:lnTo>
                        <a:pt x="8992" y="2763"/>
                      </a:lnTo>
                      <a:cubicBezTo>
                        <a:pt x="8992" y="2764"/>
                        <a:pt x="9291" y="3376"/>
                        <a:pt x="9127" y="4272"/>
                      </a:cubicBezTo>
                      <a:cubicBezTo>
                        <a:pt x="9056" y="4630"/>
                        <a:pt x="8861" y="4739"/>
                        <a:pt x="8650" y="4739"/>
                      </a:cubicBezTo>
                      <a:cubicBezTo>
                        <a:pt x="8324" y="4739"/>
                        <a:pt x="7962" y="4481"/>
                        <a:pt x="7962" y="4481"/>
                      </a:cubicBezTo>
                      <a:lnTo>
                        <a:pt x="7962" y="4481"/>
                      </a:lnTo>
                      <a:cubicBezTo>
                        <a:pt x="7962" y="4481"/>
                        <a:pt x="9664" y="7408"/>
                        <a:pt x="7992" y="7588"/>
                      </a:cubicBezTo>
                      <a:cubicBezTo>
                        <a:pt x="7959" y="7591"/>
                        <a:pt x="7928" y="7593"/>
                        <a:pt x="7898" y="7593"/>
                      </a:cubicBezTo>
                      <a:cubicBezTo>
                        <a:pt x="6356" y="7593"/>
                        <a:pt x="7304" y="3183"/>
                        <a:pt x="7304" y="3181"/>
                      </a:cubicBezTo>
                      <a:lnTo>
                        <a:pt x="7304" y="3181"/>
                      </a:lnTo>
                      <a:cubicBezTo>
                        <a:pt x="7304" y="3182"/>
                        <a:pt x="6973" y="3977"/>
                        <a:pt x="6438" y="3977"/>
                      </a:cubicBezTo>
                      <a:cubicBezTo>
                        <a:pt x="6302" y="3977"/>
                        <a:pt x="6151" y="3925"/>
                        <a:pt x="5990" y="3794"/>
                      </a:cubicBezTo>
                      <a:cubicBezTo>
                        <a:pt x="5214" y="3167"/>
                        <a:pt x="5437" y="1674"/>
                        <a:pt x="5438" y="1673"/>
                      </a:cubicBezTo>
                      <a:lnTo>
                        <a:pt x="5438" y="1673"/>
                      </a:lnTo>
                      <a:cubicBezTo>
                        <a:pt x="5255" y="2325"/>
                        <a:pt x="5004" y="2560"/>
                        <a:pt x="4737" y="2560"/>
                      </a:cubicBezTo>
                      <a:cubicBezTo>
                        <a:pt x="4044" y="2560"/>
                        <a:pt x="3242" y="971"/>
                        <a:pt x="3242" y="971"/>
                      </a:cubicBezTo>
                      <a:cubicBezTo>
                        <a:pt x="3066" y="1370"/>
                        <a:pt x="2786" y="1522"/>
                        <a:pt x="2464" y="1522"/>
                      </a:cubicBezTo>
                      <a:cubicBezTo>
                        <a:pt x="1571" y="1522"/>
                        <a:pt x="346" y="359"/>
                        <a:pt x="62" y="7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025" name="Google Shape;2025;p26"/>
                <p:cNvGrpSpPr/>
                <p:nvPr/>
              </p:nvGrpSpPr>
              <p:grpSpPr>
                <a:xfrm>
                  <a:off x="4719681" y="3910588"/>
                  <a:ext cx="1387935" cy="1436330"/>
                  <a:chOff x="4719681" y="3910588"/>
                  <a:chExt cx="1387935" cy="1436330"/>
                </a:xfrm>
              </p:grpSpPr>
              <p:sp>
                <p:nvSpPr>
                  <p:cNvPr id="2026" name="Google Shape;2026;p26"/>
                  <p:cNvSpPr/>
                  <p:nvPr/>
                </p:nvSpPr>
                <p:spPr>
                  <a:xfrm>
                    <a:off x="4719681" y="3910588"/>
                    <a:ext cx="1189651" cy="1436330"/>
                  </a:xfrm>
                  <a:custGeom>
                    <a:rect b="b" l="l" r="r" t="t"/>
                    <a:pathLst>
                      <a:path extrusionOk="0" h="27483" w="22763">
                        <a:moveTo>
                          <a:pt x="3809" y="0"/>
                        </a:moveTo>
                        <a:lnTo>
                          <a:pt x="3809" y="15"/>
                        </a:lnTo>
                        <a:cubicBezTo>
                          <a:pt x="3809" y="15"/>
                          <a:pt x="5795" y="3047"/>
                          <a:pt x="4033" y="3376"/>
                        </a:cubicBezTo>
                        <a:cubicBezTo>
                          <a:pt x="4033" y="3376"/>
                          <a:pt x="6647" y="5571"/>
                          <a:pt x="4212" y="5676"/>
                        </a:cubicBezTo>
                        <a:cubicBezTo>
                          <a:pt x="4212" y="5676"/>
                          <a:pt x="5721" y="5795"/>
                          <a:pt x="6169" y="6706"/>
                        </a:cubicBezTo>
                        <a:cubicBezTo>
                          <a:pt x="6617" y="7602"/>
                          <a:pt x="5258" y="7856"/>
                          <a:pt x="5258" y="7856"/>
                        </a:cubicBezTo>
                        <a:cubicBezTo>
                          <a:pt x="5258" y="7856"/>
                          <a:pt x="9947" y="7916"/>
                          <a:pt x="9410" y="9499"/>
                        </a:cubicBezTo>
                        <a:cubicBezTo>
                          <a:pt x="9269" y="9907"/>
                          <a:pt x="9003" y="10059"/>
                          <a:pt x="8685" y="10059"/>
                        </a:cubicBezTo>
                        <a:cubicBezTo>
                          <a:pt x="7759" y="10059"/>
                          <a:pt x="6393" y="8768"/>
                          <a:pt x="6393" y="8767"/>
                        </a:cubicBezTo>
                        <a:lnTo>
                          <a:pt x="6393" y="8767"/>
                        </a:lnTo>
                        <a:cubicBezTo>
                          <a:pt x="6393" y="8768"/>
                          <a:pt x="6824" y="9859"/>
                          <a:pt x="5981" y="9859"/>
                        </a:cubicBezTo>
                        <a:cubicBezTo>
                          <a:pt x="5965" y="9859"/>
                          <a:pt x="5947" y="9859"/>
                          <a:pt x="5930" y="9858"/>
                        </a:cubicBezTo>
                        <a:cubicBezTo>
                          <a:pt x="5019" y="9813"/>
                          <a:pt x="4496" y="9395"/>
                          <a:pt x="4496" y="9395"/>
                        </a:cubicBezTo>
                        <a:lnTo>
                          <a:pt x="4496" y="9395"/>
                        </a:lnTo>
                        <a:cubicBezTo>
                          <a:pt x="4496" y="9395"/>
                          <a:pt x="5004" y="10082"/>
                          <a:pt x="3973" y="10470"/>
                        </a:cubicBezTo>
                        <a:cubicBezTo>
                          <a:pt x="2943" y="10858"/>
                          <a:pt x="2121" y="10858"/>
                          <a:pt x="2121" y="10858"/>
                        </a:cubicBezTo>
                        <a:cubicBezTo>
                          <a:pt x="2121" y="10858"/>
                          <a:pt x="4720" y="11366"/>
                          <a:pt x="4048" y="12606"/>
                        </a:cubicBezTo>
                        <a:cubicBezTo>
                          <a:pt x="4048" y="12606"/>
                          <a:pt x="6393" y="12845"/>
                          <a:pt x="5153" y="14144"/>
                        </a:cubicBezTo>
                        <a:cubicBezTo>
                          <a:pt x="5153" y="14144"/>
                          <a:pt x="6546" y="13493"/>
                          <a:pt x="7175" y="13493"/>
                        </a:cubicBezTo>
                        <a:cubicBezTo>
                          <a:pt x="7469" y="13493"/>
                          <a:pt x="7596" y="13636"/>
                          <a:pt x="7334" y="14055"/>
                        </a:cubicBezTo>
                        <a:cubicBezTo>
                          <a:pt x="7334" y="14055"/>
                          <a:pt x="8304" y="13769"/>
                          <a:pt x="9187" y="13769"/>
                        </a:cubicBezTo>
                        <a:cubicBezTo>
                          <a:pt x="9919" y="13769"/>
                          <a:pt x="10591" y="13965"/>
                          <a:pt x="10605" y="14682"/>
                        </a:cubicBezTo>
                        <a:cubicBezTo>
                          <a:pt x="10611" y="15358"/>
                          <a:pt x="9947" y="15553"/>
                          <a:pt x="9178" y="15553"/>
                        </a:cubicBezTo>
                        <a:cubicBezTo>
                          <a:pt x="8129" y="15553"/>
                          <a:pt x="6886" y="15190"/>
                          <a:pt x="6886" y="15190"/>
                        </a:cubicBezTo>
                        <a:lnTo>
                          <a:pt x="6886" y="15190"/>
                        </a:lnTo>
                        <a:cubicBezTo>
                          <a:pt x="6886" y="15190"/>
                          <a:pt x="7901" y="15683"/>
                          <a:pt x="7737" y="15922"/>
                        </a:cubicBezTo>
                        <a:cubicBezTo>
                          <a:pt x="7709" y="15971"/>
                          <a:pt x="7536" y="15990"/>
                          <a:pt x="7278" y="15990"/>
                        </a:cubicBezTo>
                        <a:cubicBezTo>
                          <a:pt x="6277" y="15990"/>
                          <a:pt x="4003" y="15698"/>
                          <a:pt x="4003" y="15698"/>
                        </a:cubicBezTo>
                        <a:lnTo>
                          <a:pt x="4003" y="15698"/>
                        </a:lnTo>
                        <a:cubicBezTo>
                          <a:pt x="4003" y="15698"/>
                          <a:pt x="4780" y="16116"/>
                          <a:pt x="4123" y="16594"/>
                        </a:cubicBezTo>
                        <a:cubicBezTo>
                          <a:pt x="3465" y="17087"/>
                          <a:pt x="1748" y="17445"/>
                          <a:pt x="1748" y="17445"/>
                        </a:cubicBezTo>
                        <a:cubicBezTo>
                          <a:pt x="1748" y="17445"/>
                          <a:pt x="2315" y="17550"/>
                          <a:pt x="2061" y="17848"/>
                        </a:cubicBezTo>
                        <a:cubicBezTo>
                          <a:pt x="1822" y="18132"/>
                          <a:pt x="986" y="18595"/>
                          <a:pt x="986" y="18595"/>
                        </a:cubicBezTo>
                        <a:cubicBezTo>
                          <a:pt x="986" y="18595"/>
                          <a:pt x="1370" y="18507"/>
                          <a:pt x="1705" y="18507"/>
                        </a:cubicBezTo>
                        <a:cubicBezTo>
                          <a:pt x="2073" y="18507"/>
                          <a:pt x="2382" y="18613"/>
                          <a:pt x="2061" y="19058"/>
                        </a:cubicBezTo>
                        <a:cubicBezTo>
                          <a:pt x="1464" y="19910"/>
                          <a:pt x="0" y="20432"/>
                          <a:pt x="0" y="20432"/>
                        </a:cubicBezTo>
                        <a:cubicBezTo>
                          <a:pt x="0" y="20432"/>
                          <a:pt x="11" y="20432"/>
                          <a:pt x="31" y="20432"/>
                        </a:cubicBezTo>
                        <a:cubicBezTo>
                          <a:pt x="293" y="20432"/>
                          <a:pt x="2135" y="20445"/>
                          <a:pt x="2315" y="20806"/>
                        </a:cubicBezTo>
                        <a:cubicBezTo>
                          <a:pt x="2509" y="21194"/>
                          <a:pt x="2032" y="21553"/>
                          <a:pt x="2032" y="21553"/>
                        </a:cubicBezTo>
                        <a:cubicBezTo>
                          <a:pt x="2032" y="21553"/>
                          <a:pt x="3088" y="21320"/>
                          <a:pt x="3926" y="21320"/>
                        </a:cubicBezTo>
                        <a:cubicBezTo>
                          <a:pt x="4619" y="21320"/>
                          <a:pt x="5164" y="21479"/>
                          <a:pt x="4839" y="22060"/>
                        </a:cubicBezTo>
                        <a:cubicBezTo>
                          <a:pt x="4839" y="22060"/>
                          <a:pt x="6406" y="21404"/>
                          <a:pt x="7215" y="21404"/>
                        </a:cubicBezTo>
                        <a:cubicBezTo>
                          <a:pt x="7550" y="21404"/>
                          <a:pt x="7754" y="21517"/>
                          <a:pt x="7662" y="21836"/>
                        </a:cubicBezTo>
                        <a:cubicBezTo>
                          <a:pt x="7662" y="21836"/>
                          <a:pt x="9061" y="20420"/>
                          <a:pt x="10140" y="20420"/>
                        </a:cubicBezTo>
                        <a:cubicBezTo>
                          <a:pt x="10449" y="20420"/>
                          <a:pt x="10732" y="20536"/>
                          <a:pt x="10948" y="20836"/>
                        </a:cubicBezTo>
                        <a:cubicBezTo>
                          <a:pt x="11934" y="22180"/>
                          <a:pt x="9066" y="23001"/>
                          <a:pt x="9066" y="23001"/>
                        </a:cubicBezTo>
                        <a:cubicBezTo>
                          <a:pt x="9066" y="23001"/>
                          <a:pt x="9036" y="24525"/>
                          <a:pt x="6438" y="24704"/>
                        </a:cubicBezTo>
                        <a:cubicBezTo>
                          <a:pt x="6438" y="24704"/>
                          <a:pt x="10515" y="25062"/>
                          <a:pt x="9679" y="26138"/>
                        </a:cubicBezTo>
                        <a:cubicBezTo>
                          <a:pt x="9679" y="26138"/>
                          <a:pt x="10691" y="25990"/>
                          <a:pt x="11778" y="25990"/>
                        </a:cubicBezTo>
                        <a:cubicBezTo>
                          <a:pt x="13228" y="25990"/>
                          <a:pt x="14812" y="26253"/>
                          <a:pt x="14309" y="27482"/>
                        </a:cubicBezTo>
                        <a:lnTo>
                          <a:pt x="16176" y="26750"/>
                        </a:lnTo>
                        <a:lnTo>
                          <a:pt x="15907" y="27452"/>
                        </a:lnTo>
                        <a:lnTo>
                          <a:pt x="19297" y="25301"/>
                        </a:lnTo>
                        <a:lnTo>
                          <a:pt x="18745" y="26093"/>
                        </a:lnTo>
                        <a:lnTo>
                          <a:pt x="22762" y="23778"/>
                        </a:lnTo>
                        <a:lnTo>
                          <a:pt x="3809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7" name="Google Shape;2027;p26"/>
                  <p:cNvSpPr/>
                  <p:nvPr/>
                </p:nvSpPr>
                <p:spPr>
                  <a:xfrm>
                    <a:off x="5010835" y="4029223"/>
                    <a:ext cx="976525" cy="1220904"/>
                  </a:xfrm>
                  <a:custGeom>
                    <a:rect b="b" l="l" r="r" t="t"/>
                    <a:pathLst>
                      <a:path extrusionOk="0" h="23361" w="18685">
                        <a:moveTo>
                          <a:pt x="180" y="0"/>
                        </a:moveTo>
                        <a:lnTo>
                          <a:pt x="0" y="135"/>
                        </a:lnTo>
                        <a:lnTo>
                          <a:pt x="18297" y="23360"/>
                        </a:lnTo>
                        <a:lnTo>
                          <a:pt x="18685" y="23031"/>
                        </a:lnTo>
                        <a:lnTo>
                          <a:pt x="18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028" name="Google Shape;2028;p26"/>
                  <p:cNvGrpSpPr/>
                  <p:nvPr/>
                </p:nvGrpSpPr>
                <p:grpSpPr>
                  <a:xfrm>
                    <a:off x="4959305" y="4124446"/>
                    <a:ext cx="1148312" cy="1094429"/>
                    <a:chOff x="11860675" y="4981025"/>
                    <a:chExt cx="549300" cy="523525"/>
                  </a:xfrm>
                </p:grpSpPr>
                <p:sp>
                  <p:nvSpPr>
                    <p:cNvPr id="2029" name="Google Shape;2029;p26"/>
                    <p:cNvSpPr/>
                    <p:nvPr/>
                  </p:nvSpPr>
                  <p:spPr>
                    <a:xfrm>
                      <a:off x="12020875" y="5415275"/>
                      <a:ext cx="258025" cy="83300"/>
                    </a:xfrm>
                    <a:custGeom>
                      <a:rect b="b" l="l" r="r" t="t"/>
                      <a:pathLst>
                        <a:path extrusionOk="0" fill="none" h="3332" w="10321">
                          <a:moveTo>
                            <a:pt x="10321" y="509"/>
                          </a:moveTo>
                          <a:cubicBezTo>
                            <a:pt x="10321" y="509"/>
                            <a:pt x="3988" y="1"/>
                            <a:pt x="0" y="3332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0" name="Google Shape;2030;p26"/>
                    <p:cNvSpPr/>
                    <p:nvPr/>
                  </p:nvSpPr>
                  <p:spPr>
                    <a:xfrm>
                      <a:off x="12023100" y="5439550"/>
                      <a:ext cx="123625" cy="9375"/>
                    </a:xfrm>
                    <a:custGeom>
                      <a:rect b="b" l="l" r="r" t="t"/>
                      <a:pathLst>
                        <a:path extrusionOk="0" fill="none" h="375" w="4945">
                          <a:moveTo>
                            <a:pt x="1" y="374"/>
                          </a:moveTo>
                          <a:lnTo>
                            <a:pt x="4944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1" name="Google Shape;2031;p26"/>
                    <p:cNvSpPr/>
                    <p:nvPr/>
                  </p:nvSpPr>
                  <p:spPr>
                    <a:xfrm>
                      <a:off x="12052975" y="5451500"/>
                      <a:ext cx="53050" cy="53050"/>
                    </a:xfrm>
                    <a:custGeom>
                      <a:rect b="b" l="l" r="r" t="t"/>
                      <a:pathLst>
                        <a:path extrusionOk="0" fill="none" h="2122" w="2122">
                          <a:moveTo>
                            <a:pt x="2121" y="1"/>
                          </a:moveTo>
                          <a:cubicBezTo>
                            <a:pt x="2121" y="1"/>
                            <a:pt x="314" y="1479"/>
                            <a:pt x="0" y="2122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2" name="Google Shape;2032;p26"/>
                    <p:cNvSpPr/>
                    <p:nvPr/>
                  </p:nvSpPr>
                  <p:spPr>
                    <a:xfrm>
                      <a:off x="12066800" y="5366375"/>
                      <a:ext cx="166550" cy="4500"/>
                    </a:xfrm>
                    <a:custGeom>
                      <a:rect b="b" l="l" r="r" t="t"/>
                      <a:pathLst>
                        <a:path extrusionOk="0" fill="none" h="180" w="6662">
                          <a:moveTo>
                            <a:pt x="0" y="0"/>
                          </a:moveTo>
                          <a:lnTo>
                            <a:pt x="6661" y="180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3" name="Google Shape;2033;p26"/>
                    <p:cNvSpPr/>
                    <p:nvPr/>
                  </p:nvSpPr>
                  <p:spPr>
                    <a:xfrm>
                      <a:off x="11860675" y="5278625"/>
                      <a:ext cx="342425" cy="83300"/>
                    </a:xfrm>
                    <a:custGeom>
                      <a:rect b="b" l="l" r="r" t="t"/>
                      <a:pathLst>
                        <a:path extrusionOk="0" fill="none" h="3332" w="13697">
                          <a:moveTo>
                            <a:pt x="13697" y="2181"/>
                          </a:moveTo>
                          <a:cubicBezTo>
                            <a:pt x="13697" y="2181"/>
                            <a:pt x="6348" y="0"/>
                            <a:pt x="1" y="333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4" name="Google Shape;2034;p26"/>
                    <p:cNvSpPr/>
                    <p:nvPr/>
                  </p:nvSpPr>
                  <p:spPr>
                    <a:xfrm>
                      <a:off x="11868525" y="5317450"/>
                      <a:ext cx="87400" cy="14600"/>
                    </a:xfrm>
                    <a:custGeom>
                      <a:rect b="b" l="l" r="r" t="t"/>
                      <a:pathLst>
                        <a:path extrusionOk="0" fill="none" h="584" w="3496">
                          <a:moveTo>
                            <a:pt x="0" y="1"/>
                          </a:moveTo>
                          <a:cubicBezTo>
                            <a:pt x="0" y="1"/>
                            <a:pt x="2494" y="583"/>
                            <a:pt x="3495" y="389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5" name="Google Shape;2035;p26"/>
                    <p:cNvSpPr/>
                    <p:nvPr/>
                  </p:nvSpPr>
                  <p:spPr>
                    <a:xfrm>
                      <a:off x="11953275" y="5315600"/>
                      <a:ext cx="107200" cy="58275"/>
                    </a:xfrm>
                    <a:custGeom>
                      <a:rect b="b" l="l" r="r" t="t"/>
                      <a:pathLst>
                        <a:path extrusionOk="0" fill="none" h="2331" w="4288">
                          <a:moveTo>
                            <a:pt x="1" y="2330"/>
                          </a:moveTo>
                          <a:cubicBezTo>
                            <a:pt x="1" y="2330"/>
                            <a:pt x="2346" y="553"/>
                            <a:pt x="4287" y="0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6" name="Google Shape;2036;p26"/>
                    <p:cNvSpPr/>
                    <p:nvPr/>
                  </p:nvSpPr>
                  <p:spPr>
                    <a:xfrm>
                      <a:off x="12062300" y="5245775"/>
                      <a:ext cx="84800" cy="17200"/>
                    </a:xfrm>
                    <a:custGeom>
                      <a:rect b="b" l="l" r="r" t="t"/>
                      <a:pathLst>
                        <a:path extrusionOk="0" fill="none" h="688" w="3392">
                          <a:moveTo>
                            <a:pt x="1" y="0"/>
                          </a:moveTo>
                          <a:lnTo>
                            <a:pt x="3391" y="68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7" name="Google Shape;2037;p26"/>
                    <p:cNvSpPr/>
                    <p:nvPr/>
                  </p:nvSpPr>
                  <p:spPr>
                    <a:xfrm>
                      <a:off x="12057825" y="5253600"/>
                      <a:ext cx="42975" cy="20200"/>
                    </a:xfrm>
                    <a:custGeom>
                      <a:rect b="b" l="l" r="r" t="t"/>
                      <a:pathLst>
                        <a:path extrusionOk="0" fill="none" h="808" w="1719">
                          <a:moveTo>
                            <a:pt x="1" y="807"/>
                          </a:moveTo>
                          <a:lnTo>
                            <a:pt x="1718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8" name="Google Shape;2038;p26"/>
                    <p:cNvSpPr/>
                    <p:nvPr/>
                  </p:nvSpPr>
                  <p:spPr>
                    <a:xfrm>
                      <a:off x="11897650" y="5153900"/>
                      <a:ext cx="191200" cy="35875"/>
                    </a:xfrm>
                    <a:custGeom>
                      <a:rect b="b" l="l" r="r" t="t"/>
                      <a:pathLst>
                        <a:path extrusionOk="0" fill="none" h="1435" w="7648">
                          <a:moveTo>
                            <a:pt x="0" y="1"/>
                          </a:moveTo>
                          <a:lnTo>
                            <a:pt x="7647" y="1435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9" name="Google Shape;2039;p26"/>
                    <p:cNvSpPr/>
                    <p:nvPr/>
                  </p:nvSpPr>
                  <p:spPr>
                    <a:xfrm>
                      <a:off x="11938725" y="5170700"/>
                      <a:ext cx="49300" cy="17225"/>
                    </a:xfrm>
                    <a:custGeom>
                      <a:rect b="b" l="l" r="r" t="t"/>
                      <a:pathLst>
                        <a:path extrusionOk="0" fill="none" h="689" w="1972">
                          <a:moveTo>
                            <a:pt x="0" y="688"/>
                          </a:moveTo>
                          <a:lnTo>
                            <a:pt x="1972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0" name="Google Shape;2040;p26"/>
                    <p:cNvSpPr/>
                    <p:nvPr/>
                  </p:nvSpPr>
                  <p:spPr>
                    <a:xfrm>
                      <a:off x="11896900" y="5001575"/>
                      <a:ext cx="72075" cy="38100"/>
                    </a:xfrm>
                    <a:custGeom>
                      <a:rect b="b" l="l" r="r" t="t"/>
                      <a:pathLst>
                        <a:path extrusionOk="0" fill="none" h="1524" w="2883">
                          <a:moveTo>
                            <a:pt x="0" y="0"/>
                          </a:moveTo>
                          <a:lnTo>
                            <a:pt x="2883" y="1523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1" name="Google Shape;2041;p26"/>
                    <p:cNvSpPr/>
                    <p:nvPr/>
                  </p:nvSpPr>
                  <p:spPr>
                    <a:xfrm>
                      <a:off x="11909600" y="5019850"/>
                      <a:ext cx="21300" cy="4900"/>
                    </a:xfrm>
                    <a:custGeom>
                      <a:rect b="b" l="l" r="r" t="t"/>
                      <a:pathLst>
                        <a:path extrusionOk="0" fill="none" h="196" w="852">
                          <a:moveTo>
                            <a:pt x="0" y="195"/>
                          </a:moveTo>
                          <a:lnTo>
                            <a:pt x="851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2" name="Google Shape;2042;p26"/>
                    <p:cNvSpPr/>
                    <p:nvPr/>
                  </p:nvSpPr>
                  <p:spPr>
                    <a:xfrm>
                      <a:off x="12283725" y="5195350"/>
                      <a:ext cx="126250" cy="236025"/>
                    </a:xfrm>
                    <a:custGeom>
                      <a:rect b="b" l="l" r="r" t="t"/>
                      <a:pathLst>
                        <a:path extrusionOk="0" fill="none" h="9441" w="5050">
                          <a:moveTo>
                            <a:pt x="1" y="9440"/>
                          </a:moveTo>
                          <a:cubicBezTo>
                            <a:pt x="1" y="9440"/>
                            <a:pt x="912" y="3152"/>
                            <a:pt x="5049" y="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3" name="Google Shape;2043;p26"/>
                    <p:cNvSpPr/>
                    <p:nvPr/>
                  </p:nvSpPr>
                  <p:spPr>
                    <a:xfrm>
                      <a:off x="12324425" y="5186775"/>
                      <a:ext cx="36625" cy="118375"/>
                    </a:xfrm>
                    <a:custGeom>
                      <a:rect b="b" l="l" r="r" t="t"/>
                      <a:pathLst>
                        <a:path extrusionOk="0" fill="none" h="4735" w="1465">
                          <a:moveTo>
                            <a:pt x="1465" y="0"/>
                          </a:moveTo>
                          <a:lnTo>
                            <a:pt x="1" y="4735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4" name="Google Shape;2044;p26"/>
                    <p:cNvSpPr/>
                    <p:nvPr/>
                  </p:nvSpPr>
                  <p:spPr>
                    <a:xfrm>
                      <a:off x="12344975" y="5227850"/>
                      <a:ext cx="63875" cy="39975"/>
                    </a:xfrm>
                    <a:custGeom>
                      <a:rect b="b" l="l" r="r" t="t"/>
                      <a:pathLst>
                        <a:path extrusionOk="0" fill="none" h="1599" w="2555">
                          <a:moveTo>
                            <a:pt x="0" y="1598"/>
                          </a:moveTo>
                          <a:cubicBezTo>
                            <a:pt x="0" y="1598"/>
                            <a:pt x="1852" y="179"/>
                            <a:pt x="2554" y="0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5" name="Google Shape;2045;p26"/>
                    <p:cNvSpPr/>
                    <p:nvPr/>
                  </p:nvSpPr>
                  <p:spPr>
                    <a:xfrm>
                      <a:off x="12251625" y="5228600"/>
                      <a:ext cx="32875" cy="162825"/>
                    </a:xfrm>
                    <a:custGeom>
                      <a:rect b="b" l="l" r="r" t="t"/>
                      <a:pathLst>
                        <a:path extrusionOk="0" fill="none" h="6513" w="1315">
                          <a:moveTo>
                            <a:pt x="1315" y="0"/>
                          </a:moveTo>
                          <a:lnTo>
                            <a:pt x="0" y="6512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6" name="Google Shape;2046;p26"/>
                    <p:cNvSpPr/>
                    <p:nvPr/>
                  </p:nvSpPr>
                  <p:spPr>
                    <a:xfrm>
                      <a:off x="12199350" y="5013500"/>
                      <a:ext cx="116525" cy="327125"/>
                    </a:xfrm>
                    <a:custGeom>
                      <a:rect b="b" l="l" r="r" t="t"/>
                      <a:pathLst>
                        <a:path extrusionOk="0" fill="none" h="13085" w="4661">
                          <a:moveTo>
                            <a:pt x="478" y="13085"/>
                          </a:moveTo>
                          <a:cubicBezTo>
                            <a:pt x="478" y="13085"/>
                            <a:pt x="0" y="5423"/>
                            <a:pt x="4660" y="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7" name="Google Shape;2047;p26"/>
                    <p:cNvSpPr/>
                    <p:nvPr/>
                  </p:nvSpPr>
                  <p:spPr>
                    <a:xfrm>
                      <a:off x="12260575" y="5010900"/>
                      <a:ext cx="10850" cy="87400"/>
                    </a:xfrm>
                    <a:custGeom>
                      <a:rect b="b" l="l" r="r" t="t"/>
                      <a:pathLst>
                        <a:path extrusionOk="0" fill="none" h="3496" w="434">
                          <a:moveTo>
                            <a:pt x="404" y="0"/>
                          </a:moveTo>
                          <a:cubicBezTo>
                            <a:pt x="404" y="0"/>
                            <a:pt x="434" y="2554"/>
                            <a:pt x="1" y="3495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8" name="Google Shape;2048;p26"/>
                    <p:cNvSpPr/>
                    <p:nvPr/>
                  </p:nvSpPr>
                  <p:spPr>
                    <a:xfrm>
                      <a:off x="12226225" y="5106125"/>
                      <a:ext cx="80675" cy="91125"/>
                    </a:xfrm>
                    <a:custGeom>
                      <a:rect b="b" l="l" r="r" t="t"/>
                      <a:pathLst>
                        <a:path extrusionOk="0" fill="none" h="3645" w="3227">
                          <a:moveTo>
                            <a:pt x="3227" y="0"/>
                          </a:moveTo>
                          <a:cubicBezTo>
                            <a:pt x="3227" y="0"/>
                            <a:pt x="972" y="1882"/>
                            <a:pt x="1" y="3644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9" name="Google Shape;2049;p26"/>
                    <p:cNvSpPr/>
                    <p:nvPr/>
                  </p:nvSpPr>
                  <p:spPr>
                    <a:xfrm>
                      <a:off x="12166125" y="5196850"/>
                      <a:ext cx="1500" cy="86650"/>
                    </a:xfrm>
                    <a:custGeom>
                      <a:rect b="b" l="l" r="r" t="t"/>
                      <a:pathLst>
                        <a:path extrusionOk="0" fill="none" h="3466" w="60">
                          <a:moveTo>
                            <a:pt x="60" y="0"/>
                          </a:moveTo>
                          <a:lnTo>
                            <a:pt x="0" y="3466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50" name="Google Shape;2050;p26"/>
                    <p:cNvSpPr/>
                    <p:nvPr/>
                  </p:nvSpPr>
                  <p:spPr>
                    <a:xfrm>
                      <a:off x="12167225" y="5199100"/>
                      <a:ext cx="29150" cy="37350"/>
                    </a:xfrm>
                    <a:custGeom>
                      <a:rect b="b" l="l" r="r" t="t"/>
                      <a:pathLst>
                        <a:path extrusionOk="0" fill="none" h="1494" w="1166">
                          <a:moveTo>
                            <a:pt x="1166" y="0"/>
                          </a:moveTo>
                          <a:lnTo>
                            <a:pt x="1" y="1494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51" name="Google Shape;2051;p26"/>
                    <p:cNvSpPr/>
                    <p:nvPr/>
                  </p:nvSpPr>
                  <p:spPr>
                    <a:xfrm>
                      <a:off x="12093675" y="4998575"/>
                      <a:ext cx="7875" cy="194200"/>
                    </a:xfrm>
                    <a:custGeom>
                      <a:rect b="b" l="l" r="r" t="t"/>
                      <a:pathLst>
                        <a:path extrusionOk="0" fill="none" h="7768" w="315">
                          <a:moveTo>
                            <a:pt x="314" y="1"/>
                          </a:moveTo>
                          <a:lnTo>
                            <a:pt x="0" y="776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52" name="Google Shape;2052;p26"/>
                    <p:cNvSpPr/>
                    <p:nvPr/>
                  </p:nvSpPr>
                  <p:spPr>
                    <a:xfrm>
                      <a:off x="12097775" y="5046375"/>
                      <a:ext cx="27650" cy="43700"/>
                    </a:xfrm>
                    <a:custGeom>
                      <a:rect b="b" l="l" r="r" t="t"/>
                      <a:pathLst>
                        <a:path extrusionOk="0" fill="none" h="1748" w="1106">
                          <a:moveTo>
                            <a:pt x="1106" y="0"/>
                          </a:moveTo>
                          <a:lnTo>
                            <a:pt x="1" y="1748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53" name="Google Shape;2053;p26"/>
                    <p:cNvSpPr/>
                    <p:nvPr/>
                  </p:nvSpPr>
                  <p:spPr>
                    <a:xfrm>
                      <a:off x="11967100" y="4981025"/>
                      <a:ext cx="20925" cy="79175"/>
                    </a:xfrm>
                    <a:custGeom>
                      <a:rect b="b" l="l" r="r" t="t"/>
                      <a:pathLst>
                        <a:path extrusionOk="0" fill="none" h="3167" w="837">
                          <a:moveTo>
                            <a:pt x="0" y="1"/>
                          </a:moveTo>
                          <a:lnTo>
                            <a:pt x="837" y="316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54" name="Google Shape;2054;p26"/>
                    <p:cNvSpPr/>
                    <p:nvPr/>
                  </p:nvSpPr>
                  <p:spPr>
                    <a:xfrm>
                      <a:off x="11977175" y="4998575"/>
                      <a:ext cx="9350" cy="19825"/>
                    </a:xfrm>
                    <a:custGeom>
                      <a:rect b="b" l="l" r="r" t="t"/>
                      <a:pathLst>
                        <a:path extrusionOk="0" fill="none" h="793" w="374">
                          <a:moveTo>
                            <a:pt x="374" y="1"/>
                          </a:moveTo>
                          <a:lnTo>
                            <a:pt x="1" y="792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2055" name="Google Shape;2055;p26"/>
            <p:cNvGrpSpPr/>
            <p:nvPr/>
          </p:nvGrpSpPr>
          <p:grpSpPr>
            <a:xfrm>
              <a:off x="-1049824" y="-113599"/>
              <a:ext cx="2852710" cy="6188528"/>
              <a:chOff x="-798524" y="-291924"/>
              <a:chExt cx="2852710" cy="6188528"/>
            </a:xfrm>
          </p:grpSpPr>
          <p:grpSp>
            <p:nvGrpSpPr>
              <p:cNvPr id="2056" name="Google Shape;2056;p26"/>
              <p:cNvGrpSpPr/>
              <p:nvPr/>
            </p:nvGrpSpPr>
            <p:grpSpPr>
              <a:xfrm rot="7976905">
                <a:off x="156926" y="3786321"/>
                <a:ext cx="1436254" cy="1884950"/>
                <a:chOff x="3255967" y="2507600"/>
                <a:chExt cx="1305465" cy="1715179"/>
              </a:xfrm>
            </p:grpSpPr>
            <p:sp>
              <p:nvSpPr>
                <p:cNvPr id="2057" name="Google Shape;2057;p26"/>
                <p:cNvSpPr/>
                <p:nvPr/>
              </p:nvSpPr>
              <p:spPr>
                <a:xfrm>
                  <a:off x="4191774" y="3356698"/>
                  <a:ext cx="369658" cy="519086"/>
                </a:xfrm>
                <a:custGeom>
                  <a:rect b="b" l="l" r="r" t="t"/>
                  <a:pathLst>
                    <a:path extrusionOk="0" h="16445" w="11711">
                      <a:moveTo>
                        <a:pt x="10695" y="0"/>
                      </a:moveTo>
                      <a:cubicBezTo>
                        <a:pt x="10695" y="0"/>
                        <a:pt x="8962" y="777"/>
                        <a:pt x="7394" y="3032"/>
                      </a:cubicBezTo>
                      <a:lnTo>
                        <a:pt x="7290" y="2256"/>
                      </a:lnTo>
                      <a:cubicBezTo>
                        <a:pt x="7290" y="2256"/>
                        <a:pt x="4691" y="4735"/>
                        <a:pt x="3660" y="6841"/>
                      </a:cubicBezTo>
                      <a:lnTo>
                        <a:pt x="3660" y="5945"/>
                      </a:lnTo>
                      <a:cubicBezTo>
                        <a:pt x="3660" y="5945"/>
                        <a:pt x="1" y="10635"/>
                        <a:pt x="2674" y="16445"/>
                      </a:cubicBezTo>
                      <a:cubicBezTo>
                        <a:pt x="2674" y="16445"/>
                        <a:pt x="5423" y="16370"/>
                        <a:pt x="9067" y="13249"/>
                      </a:cubicBezTo>
                      <a:lnTo>
                        <a:pt x="8529" y="13174"/>
                      </a:lnTo>
                      <a:cubicBezTo>
                        <a:pt x="8529" y="13174"/>
                        <a:pt x="11053" y="9559"/>
                        <a:pt x="11666" y="5930"/>
                      </a:cubicBezTo>
                      <a:lnTo>
                        <a:pt x="11666" y="5930"/>
                      </a:lnTo>
                      <a:lnTo>
                        <a:pt x="11009" y="6184"/>
                      </a:lnTo>
                      <a:cubicBezTo>
                        <a:pt x="11009" y="6184"/>
                        <a:pt x="11711" y="2659"/>
                        <a:pt x="106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8" name="Google Shape;2058;p26"/>
                <p:cNvSpPr/>
                <p:nvPr/>
              </p:nvSpPr>
              <p:spPr>
                <a:xfrm>
                  <a:off x="3567576" y="2507600"/>
                  <a:ext cx="429537" cy="595474"/>
                </a:xfrm>
                <a:custGeom>
                  <a:rect b="b" l="l" r="r" t="t"/>
                  <a:pathLst>
                    <a:path extrusionOk="0" h="18865" w="13608">
                      <a:moveTo>
                        <a:pt x="1300" y="1"/>
                      </a:moveTo>
                      <a:lnTo>
                        <a:pt x="1315" y="31"/>
                      </a:lnTo>
                      <a:lnTo>
                        <a:pt x="1300" y="16"/>
                      </a:lnTo>
                      <a:cubicBezTo>
                        <a:pt x="1106" y="554"/>
                        <a:pt x="1211" y="2779"/>
                        <a:pt x="1211" y="2779"/>
                      </a:cubicBezTo>
                      <a:lnTo>
                        <a:pt x="539" y="2421"/>
                      </a:lnTo>
                      <a:lnTo>
                        <a:pt x="539" y="2421"/>
                      </a:lnTo>
                      <a:cubicBezTo>
                        <a:pt x="434" y="3317"/>
                        <a:pt x="1255" y="6408"/>
                        <a:pt x="1270" y="6513"/>
                      </a:cubicBezTo>
                      <a:lnTo>
                        <a:pt x="1" y="6080"/>
                      </a:lnTo>
                      <a:lnTo>
                        <a:pt x="1" y="6080"/>
                      </a:lnTo>
                      <a:cubicBezTo>
                        <a:pt x="583" y="8783"/>
                        <a:pt x="4332" y="13309"/>
                        <a:pt x="4332" y="13309"/>
                      </a:cubicBezTo>
                      <a:lnTo>
                        <a:pt x="3152" y="13488"/>
                      </a:lnTo>
                      <a:cubicBezTo>
                        <a:pt x="6677" y="17924"/>
                        <a:pt x="12995" y="18865"/>
                        <a:pt x="12995" y="18865"/>
                      </a:cubicBezTo>
                      <a:cubicBezTo>
                        <a:pt x="13010" y="18820"/>
                        <a:pt x="13040" y="18775"/>
                        <a:pt x="13055" y="18731"/>
                      </a:cubicBezTo>
                      <a:cubicBezTo>
                        <a:pt x="13085" y="18686"/>
                        <a:pt x="13100" y="18641"/>
                        <a:pt x="13115" y="18596"/>
                      </a:cubicBezTo>
                      <a:cubicBezTo>
                        <a:pt x="13144" y="18536"/>
                        <a:pt x="13159" y="18492"/>
                        <a:pt x="13174" y="18447"/>
                      </a:cubicBezTo>
                      <a:cubicBezTo>
                        <a:pt x="13189" y="18402"/>
                        <a:pt x="13204" y="18342"/>
                        <a:pt x="13219" y="18297"/>
                      </a:cubicBezTo>
                      <a:cubicBezTo>
                        <a:pt x="13249" y="18238"/>
                        <a:pt x="13264" y="18193"/>
                        <a:pt x="13279" y="18148"/>
                      </a:cubicBezTo>
                      <a:cubicBezTo>
                        <a:pt x="13294" y="18088"/>
                        <a:pt x="13309" y="18029"/>
                        <a:pt x="13324" y="17984"/>
                      </a:cubicBezTo>
                      <a:cubicBezTo>
                        <a:pt x="13339" y="17924"/>
                        <a:pt x="13353" y="17864"/>
                        <a:pt x="13353" y="17819"/>
                      </a:cubicBezTo>
                      <a:cubicBezTo>
                        <a:pt x="13368" y="17760"/>
                        <a:pt x="13383" y="17700"/>
                        <a:pt x="13398" y="17640"/>
                      </a:cubicBezTo>
                      <a:cubicBezTo>
                        <a:pt x="13413" y="17595"/>
                        <a:pt x="13413" y="17536"/>
                        <a:pt x="13428" y="17476"/>
                      </a:cubicBezTo>
                      <a:cubicBezTo>
                        <a:pt x="13443" y="17416"/>
                        <a:pt x="13458" y="17356"/>
                        <a:pt x="13458" y="17297"/>
                      </a:cubicBezTo>
                      <a:cubicBezTo>
                        <a:pt x="13473" y="17237"/>
                        <a:pt x="13488" y="17177"/>
                        <a:pt x="13488" y="17117"/>
                      </a:cubicBezTo>
                      <a:cubicBezTo>
                        <a:pt x="13503" y="17058"/>
                        <a:pt x="13503" y="16983"/>
                        <a:pt x="13518" y="16923"/>
                      </a:cubicBezTo>
                      <a:cubicBezTo>
                        <a:pt x="13518" y="16864"/>
                        <a:pt x="13533" y="16804"/>
                        <a:pt x="13533" y="16744"/>
                      </a:cubicBezTo>
                      <a:cubicBezTo>
                        <a:pt x="13548" y="16669"/>
                        <a:pt x="13548" y="16610"/>
                        <a:pt x="13548" y="16550"/>
                      </a:cubicBezTo>
                      <a:cubicBezTo>
                        <a:pt x="13563" y="16490"/>
                        <a:pt x="13563" y="16415"/>
                        <a:pt x="13578" y="16356"/>
                      </a:cubicBezTo>
                      <a:cubicBezTo>
                        <a:pt x="13578" y="16281"/>
                        <a:pt x="13578" y="16221"/>
                        <a:pt x="13578" y="16162"/>
                      </a:cubicBezTo>
                      <a:cubicBezTo>
                        <a:pt x="13592" y="16087"/>
                        <a:pt x="13592" y="16027"/>
                        <a:pt x="13592" y="15952"/>
                      </a:cubicBezTo>
                      <a:cubicBezTo>
                        <a:pt x="13592" y="15893"/>
                        <a:pt x="13607" y="15818"/>
                        <a:pt x="13607" y="15758"/>
                      </a:cubicBezTo>
                      <a:cubicBezTo>
                        <a:pt x="13607" y="15684"/>
                        <a:pt x="13607" y="15624"/>
                        <a:pt x="13607" y="15549"/>
                      </a:cubicBezTo>
                      <a:cubicBezTo>
                        <a:pt x="13607" y="15489"/>
                        <a:pt x="13607" y="15415"/>
                        <a:pt x="13607" y="15355"/>
                      </a:cubicBezTo>
                      <a:cubicBezTo>
                        <a:pt x="13607" y="15280"/>
                        <a:pt x="13607" y="15206"/>
                        <a:pt x="13607" y="15146"/>
                      </a:cubicBezTo>
                      <a:cubicBezTo>
                        <a:pt x="13607" y="15071"/>
                        <a:pt x="13607" y="15012"/>
                        <a:pt x="13607" y="14937"/>
                      </a:cubicBezTo>
                      <a:cubicBezTo>
                        <a:pt x="13607" y="14862"/>
                        <a:pt x="13607" y="14802"/>
                        <a:pt x="13607" y="14728"/>
                      </a:cubicBezTo>
                      <a:cubicBezTo>
                        <a:pt x="13607" y="14668"/>
                        <a:pt x="13607" y="14593"/>
                        <a:pt x="13607" y="14519"/>
                      </a:cubicBezTo>
                      <a:cubicBezTo>
                        <a:pt x="13607" y="14459"/>
                        <a:pt x="13607" y="14384"/>
                        <a:pt x="13592" y="14310"/>
                      </a:cubicBezTo>
                      <a:cubicBezTo>
                        <a:pt x="13592" y="14250"/>
                        <a:pt x="13592" y="14175"/>
                        <a:pt x="13592" y="14115"/>
                      </a:cubicBezTo>
                      <a:cubicBezTo>
                        <a:pt x="13592" y="14041"/>
                        <a:pt x="13592" y="13966"/>
                        <a:pt x="13578" y="13906"/>
                      </a:cubicBezTo>
                      <a:cubicBezTo>
                        <a:pt x="13578" y="13832"/>
                        <a:pt x="13578" y="13772"/>
                        <a:pt x="13578" y="13697"/>
                      </a:cubicBezTo>
                      <a:cubicBezTo>
                        <a:pt x="13428" y="11233"/>
                        <a:pt x="12980" y="8962"/>
                        <a:pt x="12980" y="8962"/>
                      </a:cubicBezTo>
                      <a:lnTo>
                        <a:pt x="12547" y="9754"/>
                      </a:lnTo>
                      <a:cubicBezTo>
                        <a:pt x="11755" y="6737"/>
                        <a:pt x="8425" y="3138"/>
                        <a:pt x="8425" y="3138"/>
                      </a:cubicBezTo>
                      <a:lnTo>
                        <a:pt x="8425" y="3152"/>
                      </a:lnTo>
                      <a:lnTo>
                        <a:pt x="8440" y="4064"/>
                      </a:lnTo>
                      <a:cubicBezTo>
                        <a:pt x="7439" y="2630"/>
                        <a:pt x="5094" y="1285"/>
                        <a:pt x="5094" y="1285"/>
                      </a:cubicBezTo>
                      <a:lnTo>
                        <a:pt x="5094" y="1300"/>
                      </a:lnTo>
                      <a:lnTo>
                        <a:pt x="5109" y="1883"/>
                      </a:lnTo>
                      <a:cubicBezTo>
                        <a:pt x="4034" y="1002"/>
                        <a:pt x="1390" y="31"/>
                        <a:pt x="130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9" name="Google Shape;2059;p26"/>
                <p:cNvSpPr/>
                <p:nvPr/>
              </p:nvSpPr>
              <p:spPr>
                <a:xfrm>
                  <a:off x="4137577" y="3199694"/>
                  <a:ext cx="207445" cy="272059"/>
                </a:xfrm>
                <a:custGeom>
                  <a:rect b="b" l="l" r="r" t="t"/>
                  <a:pathLst>
                    <a:path extrusionOk="0" h="8619" w="6572">
                      <a:moveTo>
                        <a:pt x="6199" y="1"/>
                      </a:moveTo>
                      <a:lnTo>
                        <a:pt x="6199" y="1"/>
                      </a:lnTo>
                      <a:cubicBezTo>
                        <a:pt x="4630" y="300"/>
                        <a:pt x="3555" y="1420"/>
                        <a:pt x="3555" y="1420"/>
                      </a:cubicBezTo>
                      <a:lnTo>
                        <a:pt x="3316" y="807"/>
                      </a:lnTo>
                      <a:cubicBezTo>
                        <a:pt x="2241" y="1509"/>
                        <a:pt x="1583" y="4078"/>
                        <a:pt x="1583" y="4078"/>
                      </a:cubicBezTo>
                      <a:lnTo>
                        <a:pt x="1285" y="3660"/>
                      </a:lnTo>
                      <a:lnTo>
                        <a:pt x="1285" y="3660"/>
                      </a:lnTo>
                      <a:cubicBezTo>
                        <a:pt x="0" y="6020"/>
                        <a:pt x="1389" y="8619"/>
                        <a:pt x="1389" y="8619"/>
                      </a:cubicBezTo>
                      <a:cubicBezTo>
                        <a:pt x="3540" y="8365"/>
                        <a:pt x="5228" y="6408"/>
                        <a:pt x="5228" y="6408"/>
                      </a:cubicBezTo>
                      <a:lnTo>
                        <a:pt x="5228" y="6408"/>
                      </a:lnTo>
                      <a:lnTo>
                        <a:pt x="4436" y="6573"/>
                      </a:lnTo>
                      <a:cubicBezTo>
                        <a:pt x="5691" y="5736"/>
                        <a:pt x="6527" y="3302"/>
                        <a:pt x="6572" y="3197"/>
                      </a:cubicBezTo>
                      <a:lnTo>
                        <a:pt x="6572" y="3197"/>
                      </a:lnTo>
                      <a:lnTo>
                        <a:pt x="5945" y="3451"/>
                      </a:lnTo>
                      <a:cubicBezTo>
                        <a:pt x="6467" y="2286"/>
                        <a:pt x="6199" y="1"/>
                        <a:pt x="61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0" name="Google Shape;2060;p26"/>
                <p:cNvSpPr/>
                <p:nvPr/>
              </p:nvSpPr>
              <p:spPr>
                <a:xfrm>
                  <a:off x="3255967" y="2989439"/>
                  <a:ext cx="652512" cy="337619"/>
                </a:xfrm>
                <a:custGeom>
                  <a:rect b="b" l="l" r="r" t="t"/>
                  <a:pathLst>
                    <a:path extrusionOk="0" h="10696" w="20672">
                      <a:moveTo>
                        <a:pt x="12427" y="0"/>
                      </a:moveTo>
                      <a:lnTo>
                        <a:pt x="12427" y="15"/>
                      </a:lnTo>
                      <a:lnTo>
                        <a:pt x="12681" y="658"/>
                      </a:lnTo>
                      <a:cubicBezTo>
                        <a:pt x="12576" y="629"/>
                        <a:pt x="11042" y="273"/>
                        <a:pt x="9055" y="273"/>
                      </a:cubicBezTo>
                      <a:cubicBezTo>
                        <a:pt x="7921" y="273"/>
                        <a:pt x="6640" y="389"/>
                        <a:pt x="5392" y="747"/>
                      </a:cubicBezTo>
                      <a:lnTo>
                        <a:pt x="5407" y="762"/>
                      </a:lnTo>
                      <a:lnTo>
                        <a:pt x="5392" y="762"/>
                      </a:lnTo>
                      <a:lnTo>
                        <a:pt x="6109" y="1330"/>
                      </a:lnTo>
                      <a:cubicBezTo>
                        <a:pt x="5870" y="1434"/>
                        <a:pt x="2286" y="2943"/>
                        <a:pt x="0" y="5796"/>
                      </a:cubicBezTo>
                      <a:cubicBezTo>
                        <a:pt x="165" y="5945"/>
                        <a:pt x="1972" y="7588"/>
                        <a:pt x="4466" y="8155"/>
                      </a:cubicBezTo>
                      <a:lnTo>
                        <a:pt x="3689" y="8514"/>
                      </a:lnTo>
                      <a:cubicBezTo>
                        <a:pt x="3689" y="8514"/>
                        <a:pt x="7041" y="10001"/>
                        <a:pt x="10015" y="10001"/>
                      </a:cubicBezTo>
                      <a:cubicBezTo>
                        <a:pt x="10224" y="10001"/>
                        <a:pt x="10431" y="9993"/>
                        <a:pt x="10635" y="9978"/>
                      </a:cubicBezTo>
                      <a:lnTo>
                        <a:pt x="10635" y="9978"/>
                      </a:lnTo>
                      <a:lnTo>
                        <a:pt x="9604" y="10575"/>
                      </a:lnTo>
                      <a:cubicBezTo>
                        <a:pt x="9604" y="10575"/>
                        <a:pt x="10408" y="10695"/>
                        <a:pt x="11654" y="10695"/>
                      </a:cubicBezTo>
                      <a:cubicBezTo>
                        <a:pt x="13921" y="10695"/>
                        <a:pt x="17654" y="10297"/>
                        <a:pt x="20671" y="8051"/>
                      </a:cubicBezTo>
                      <a:lnTo>
                        <a:pt x="20671" y="8036"/>
                      </a:lnTo>
                      <a:lnTo>
                        <a:pt x="20657" y="8021"/>
                      </a:lnTo>
                      <a:lnTo>
                        <a:pt x="20642" y="7991"/>
                      </a:lnTo>
                      <a:lnTo>
                        <a:pt x="20627" y="7946"/>
                      </a:lnTo>
                      <a:lnTo>
                        <a:pt x="20612" y="7901"/>
                      </a:lnTo>
                      <a:lnTo>
                        <a:pt x="20582" y="7857"/>
                      </a:lnTo>
                      <a:lnTo>
                        <a:pt x="20567" y="7797"/>
                      </a:lnTo>
                      <a:lnTo>
                        <a:pt x="20537" y="7722"/>
                      </a:lnTo>
                      <a:lnTo>
                        <a:pt x="20507" y="7648"/>
                      </a:lnTo>
                      <a:lnTo>
                        <a:pt x="20462" y="7573"/>
                      </a:lnTo>
                      <a:lnTo>
                        <a:pt x="20418" y="7483"/>
                      </a:lnTo>
                      <a:lnTo>
                        <a:pt x="20373" y="7394"/>
                      </a:lnTo>
                      <a:lnTo>
                        <a:pt x="20328" y="7304"/>
                      </a:lnTo>
                      <a:cubicBezTo>
                        <a:pt x="20313" y="7274"/>
                        <a:pt x="20298" y="7229"/>
                        <a:pt x="20283" y="7200"/>
                      </a:cubicBezTo>
                      <a:cubicBezTo>
                        <a:pt x="19402" y="5467"/>
                        <a:pt x="17012" y="1613"/>
                        <a:pt x="12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1" name="Google Shape;2061;p26"/>
                <p:cNvSpPr/>
                <p:nvPr/>
              </p:nvSpPr>
              <p:spPr>
                <a:xfrm>
                  <a:off x="3675560" y="3494669"/>
                  <a:ext cx="490331" cy="341123"/>
                </a:xfrm>
                <a:custGeom>
                  <a:rect b="b" l="l" r="r" t="t"/>
                  <a:pathLst>
                    <a:path extrusionOk="0" h="10807" w="15534">
                      <a:moveTo>
                        <a:pt x="1855" y="1"/>
                      </a:moveTo>
                      <a:cubicBezTo>
                        <a:pt x="1234" y="1"/>
                        <a:pt x="602" y="57"/>
                        <a:pt x="0" y="200"/>
                      </a:cubicBezTo>
                      <a:cubicBezTo>
                        <a:pt x="0" y="200"/>
                        <a:pt x="553" y="2022"/>
                        <a:pt x="2569" y="3874"/>
                      </a:cubicBezTo>
                      <a:lnTo>
                        <a:pt x="1778" y="3874"/>
                      </a:lnTo>
                      <a:cubicBezTo>
                        <a:pt x="1778" y="3874"/>
                        <a:pt x="3898" y="6787"/>
                        <a:pt x="5855" y="8071"/>
                      </a:cubicBezTo>
                      <a:lnTo>
                        <a:pt x="4959" y="7952"/>
                      </a:lnTo>
                      <a:lnTo>
                        <a:pt x="4959" y="7952"/>
                      </a:lnTo>
                      <a:cubicBezTo>
                        <a:pt x="4959" y="7952"/>
                        <a:pt x="7764" y="10807"/>
                        <a:pt x="12135" y="10807"/>
                      </a:cubicBezTo>
                      <a:cubicBezTo>
                        <a:pt x="13101" y="10807"/>
                        <a:pt x="14144" y="10667"/>
                        <a:pt x="15250" y="10326"/>
                      </a:cubicBezTo>
                      <a:cubicBezTo>
                        <a:pt x="15250" y="10326"/>
                        <a:pt x="15533" y="7593"/>
                        <a:pt x="12935" y="3575"/>
                      </a:cubicBezTo>
                      <a:lnTo>
                        <a:pt x="12785" y="4083"/>
                      </a:lnTo>
                      <a:cubicBezTo>
                        <a:pt x="12785" y="4083"/>
                        <a:pt x="9529" y="1096"/>
                        <a:pt x="6004" y="36"/>
                      </a:cubicBezTo>
                      <a:lnTo>
                        <a:pt x="6004" y="36"/>
                      </a:lnTo>
                      <a:lnTo>
                        <a:pt x="6169" y="723"/>
                      </a:lnTo>
                      <a:cubicBezTo>
                        <a:pt x="6169" y="723"/>
                        <a:pt x="4085" y="1"/>
                        <a:pt x="185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2" name="Google Shape;2062;p26"/>
                <p:cNvSpPr/>
                <p:nvPr/>
              </p:nvSpPr>
              <p:spPr>
                <a:xfrm>
                  <a:off x="3688281" y="2611322"/>
                  <a:ext cx="602544" cy="1611456"/>
                </a:xfrm>
                <a:custGeom>
                  <a:rect b="b" l="l" r="r" t="t"/>
                  <a:pathLst>
                    <a:path extrusionOk="0" h="51052" w="19089">
                      <a:moveTo>
                        <a:pt x="120" y="1"/>
                      </a:moveTo>
                      <a:lnTo>
                        <a:pt x="0" y="76"/>
                      </a:lnTo>
                      <a:cubicBezTo>
                        <a:pt x="717" y="972"/>
                        <a:pt x="1375" y="1913"/>
                        <a:pt x="2017" y="2854"/>
                      </a:cubicBezTo>
                      <a:cubicBezTo>
                        <a:pt x="2674" y="3795"/>
                        <a:pt x="3286" y="4780"/>
                        <a:pt x="3869" y="5751"/>
                      </a:cubicBezTo>
                      <a:cubicBezTo>
                        <a:pt x="5064" y="7693"/>
                        <a:pt x="6184" y="9694"/>
                        <a:pt x="7229" y="11740"/>
                      </a:cubicBezTo>
                      <a:cubicBezTo>
                        <a:pt x="9291" y="15818"/>
                        <a:pt x="11098" y="20045"/>
                        <a:pt x="12636" y="24361"/>
                      </a:cubicBezTo>
                      <a:cubicBezTo>
                        <a:pt x="12830" y="24884"/>
                        <a:pt x="13010" y="25437"/>
                        <a:pt x="13204" y="25974"/>
                      </a:cubicBezTo>
                      <a:cubicBezTo>
                        <a:pt x="13398" y="26527"/>
                        <a:pt x="13592" y="27065"/>
                        <a:pt x="13756" y="27602"/>
                      </a:cubicBezTo>
                      <a:lnTo>
                        <a:pt x="14279" y="29245"/>
                      </a:lnTo>
                      <a:lnTo>
                        <a:pt x="14772" y="30888"/>
                      </a:lnTo>
                      <a:lnTo>
                        <a:pt x="15011" y="31710"/>
                      </a:lnTo>
                      <a:lnTo>
                        <a:pt x="15250" y="32531"/>
                      </a:lnTo>
                      <a:lnTo>
                        <a:pt x="15698" y="34189"/>
                      </a:lnTo>
                      <a:lnTo>
                        <a:pt x="16116" y="35847"/>
                      </a:lnTo>
                      <a:lnTo>
                        <a:pt x="16325" y="36683"/>
                      </a:lnTo>
                      <a:lnTo>
                        <a:pt x="16505" y="37520"/>
                      </a:lnTo>
                      <a:cubicBezTo>
                        <a:pt x="17535" y="41986"/>
                        <a:pt x="18342" y="46511"/>
                        <a:pt x="18879" y="51052"/>
                      </a:cubicBezTo>
                      <a:lnTo>
                        <a:pt x="19088" y="51022"/>
                      </a:lnTo>
                      <a:cubicBezTo>
                        <a:pt x="18536" y="46466"/>
                        <a:pt x="17729" y="41941"/>
                        <a:pt x="16684" y="37490"/>
                      </a:cubicBezTo>
                      <a:lnTo>
                        <a:pt x="16505" y="36653"/>
                      </a:lnTo>
                      <a:lnTo>
                        <a:pt x="16295" y="35817"/>
                      </a:lnTo>
                      <a:lnTo>
                        <a:pt x="15862" y="34144"/>
                      </a:lnTo>
                      <a:lnTo>
                        <a:pt x="15414" y="32471"/>
                      </a:lnTo>
                      <a:lnTo>
                        <a:pt x="15175" y="31650"/>
                      </a:lnTo>
                      <a:lnTo>
                        <a:pt x="14936" y="30828"/>
                      </a:lnTo>
                      <a:lnTo>
                        <a:pt x="14443" y="29186"/>
                      </a:lnTo>
                      <a:lnTo>
                        <a:pt x="13921" y="27558"/>
                      </a:lnTo>
                      <a:cubicBezTo>
                        <a:pt x="13741" y="27005"/>
                        <a:pt x="13562" y="26452"/>
                        <a:pt x="13368" y="25915"/>
                      </a:cubicBezTo>
                      <a:cubicBezTo>
                        <a:pt x="13189" y="25377"/>
                        <a:pt x="13010" y="24839"/>
                        <a:pt x="12800" y="24302"/>
                      </a:cubicBezTo>
                      <a:cubicBezTo>
                        <a:pt x="11247" y="19985"/>
                        <a:pt x="9425" y="15758"/>
                        <a:pt x="7349" y="11681"/>
                      </a:cubicBezTo>
                      <a:cubicBezTo>
                        <a:pt x="6303" y="9649"/>
                        <a:pt x="5183" y="7648"/>
                        <a:pt x="3988" y="5676"/>
                      </a:cubicBezTo>
                      <a:cubicBezTo>
                        <a:pt x="3391" y="4706"/>
                        <a:pt x="2779" y="3735"/>
                        <a:pt x="2136" y="2779"/>
                      </a:cubicBezTo>
                      <a:cubicBezTo>
                        <a:pt x="1494" y="1838"/>
                        <a:pt x="822" y="897"/>
                        <a:pt x="1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3" name="Google Shape;2063;p26"/>
                <p:cNvSpPr/>
                <p:nvPr/>
              </p:nvSpPr>
              <p:spPr>
                <a:xfrm>
                  <a:off x="3347884" y="3087985"/>
                  <a:ext cx="723722" cy="239515"/>
                </a:xfrm>
                <a:custGeom>
                  <a:rect b="b" l="l" r="r" t="t"/>
                  <a:pathLst>
                    <a:path extrusionOk="0" fill="none" h="7588" w="22928">
                      <a:moveTo>
                        <a:pt x="22927" y="7587"/>
                      </a:moveTo>
                      <a:cubicBezTo>
                        <a:pt x="22927" y="7587"/>
                        <a:pt x="11785" y="0"/>
                        <a:pt x="1" y="227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4" name="Google Shape;2064;p26"/>
                <p:cNvSpPr/>
                <p:nvPr/>
              </p:nvSpPr>
              <p:spPr>
                <a:xfrm>
                  <a:off x="4023470" y="2831962"/>
                  <a:ext cx="318270" cy="431430"/>
                </a:xfrm>
                <a:custGeom>
                  <a:rect b="b" l="l" r="r" t="t"/>
                  <a:pathLst>
                    <a:path extrusionOk="0" h="13668" w="10083">
                      <a:moveTo>
                        <a:pt x="9933" y="3376"/>
                      </a:moveTo>
                      <a:cubicBezTo>
                        <a:pt x="9933" y="3376"/>
                        <a:pt x="9933" y="3376"/>
                        <a:pt x="9933" y="3376"/>
                      </a:cubicBezTo>
                      <a:lnTo>
                        <a:pt x="9933" y="3376"/>
                      </a:lnTo>
                      <a:lnTo>
                        <a:pt x="9933" y="3376"/>
                      </a:lnTo>
                      <a:close/>
                      <a:moveTo>
                        <a:pt x="9739" y="1"/>
                      </a:moveTo>
                      <a:lnTo>
                        <a:pt x="9739" y="1"/>
                      </a:lnTo>
                      <a:cubicBezTo>
                        <a:pt x="6976" y="270"/>
                        <a:pt x="4526" y="1987"/>
                        <a:pt x="4526" y="1987"/>
                      </a:cubicBezTo>
                      <a:lnTo>
                        <a:pt x="4467" y="1300"/>
                      </a:lnTo>
                      <a:cubicBezTo>
                        <a:pt x="2420" y="3048"/>
                        <a:pt x="1450" y="5751"/>
                        <a:pt x="1450" y="5751"/>
                      </a:cubicBezTo>
                      <a:lnTo>
                        <a:pt x="1151" y="5333"/>
                      </a:lnTo>
                      <a:lnTo>
                        <a:pt x="1151" y="5333"/>
                      </a:lnTo>
                      <a:cubicBezTo>
                        <a:pt x="1" y="9859"/>
                        <a:pt x="2764" y="13667"/>
                        <a:pt x="2764" y="13667"/>
                      </a:cubicBezTo>
                      <a:cubicBezTo>
                        <a:pt x="6811" y="12174"/>
                        <a:pt x="8798" y="7858"/>
                        <a:pt x="8798" y="7857"/>
                      </a:cubicBezTo>
                      <a:lnTo>
                        <a:pt x="8798" y="7857"/>
                      </a:lnTo>
                      <a:lnTo>
                        <a:pt x="8006" y="8260"/>
                      </a:lnTo>
                      <a:cubicBezTo>
                        <a:pt x="9406" y="6444"/>
                        <a:pt x="9915" y="3397"/>
                        <a:pt x="9933" y="3376"/>
                      </a:cubicBezTo>
                      <a:lnTo>
                        <a:pt x="9933" y="3376"/>
                      </a:lnTo>
                      <a:lnTo>
                        <a:pt x="9395" y="3705"/>
                      </a:lnTo>
                      <a:cubicBezTo>
                        <a:pt x="10082" y="1853"/>
                        <a:pt x="9739" y="1"/>
                        <a:pt x="97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5" name="Google Shape;2065;p26"/>
                <p:cNvSpPr/>
                <p:nvPr/>
              </p:nvSpPr>
              <p:spPr>
                <a:xfrm>
                  <a:off x="4090893" y="2884296"/>
                  <a:ext cx="194756" cy="513436"/>
                </a:xfrm>
                <a:custGeom>
                  <a:rect b="b" l="l" r="r" t="t"/>
                  <a:pathLst>
                    <a:path extrusionOk="0" fill="none" h="16266" w="6170">
                      <a:moveTo>
                        <a:pt x="180" y="16266"/>
                      </a:moveTo>
                      <a:cubicBezTo>
                        <a:pt x="180" y="16266"/>
                        <a:pt x="1" y="6334"/>
                        <a:pt x="6169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6" name="Google Shape;2066;p26"/>
                <p:cNvSpPr/>
                <p:nvPr/>
              </p:nvSpPr>
              <p:spPr>
                <a:xfrm>
                  <a:off x="3751443" y="3534914"/>
                  <a:ext cx="495065" cy="419625"/>
                </a:xfrm>
                <a:custGeom>
                  <a:rect b="b" l="l" r="r" t="t"/>
                  <a:pathLst>
                    <a:path extrusionOk="0" fill="none" h="13294" w="15684">
                      <a:moveTo>
                        <a:pt x="1" y="0"/>
                      </a:moveTo>
                      <a:cubicBezTo>
                        <a:pt x="1" y="0"/>
                        <a:pt x="13368" y="6781"/>
                        <a:pt x="15683" y="1329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7" name="Google Shape;2067;p26"/>
                <p:cNvSpPr/>
                <p:nvPr/>
              </p:nvSpPr>
              <p:spPr>
                <a:xfrm>
                  <a:off x="4225265" y="3427404"/>
                  <a:ext cx="260727" cy="608699"/>
                </a:xfrm>
                <a:custGeom>
                  <a:rect b="b" l="l" r="r" t="t"/>
                  <a:pathLst>
                    <a:path extrusionOk="0" fill="none" h="19284" w="8260">
                      <a:moveTo>
                        <a:pt x="8260" y="1"/>
                      </a:moveTo>
                      <a:cubicBezTo>
                        <a:pt x="8260" y="1"/>
                        <a:pt x="0" y="12502"/>
                        <a:pt x="1180" y="1928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8" name="Google Shape;2068;p26"/>
                <p:cNvSpPr/>
                <p:nvPr/>
              </p:nvSpPr>
              <p:spPr>
                <a:xfrm>
                  <a:off x="3786827" y="3358119"/>
                  <a:ext cx="384714" cy="273479"/>
                </a:xfrm>
                <a:custGeom>
                  <a:rect b="b" l="l" r="r" t="t"/>
                  <a:pathLst>
                    <a:path extrusionOk="0" fill="none" h="8664" w="12188">
                      <a:moveTo>
                        <a:pt x="12188" y="866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9" name="Google Shape;2069;p26"/>
                <p:cNvSpPr/>
                <p:nvPr/>
              </p:nvSpPr>
              <p:spPr>
                <a:xfrm>
                  <a:off x="3934835" y="3380751"/>
                  <a:ext cx="22664" cy="98546"/>
                </a:xfrm>
                <a:custGeom>
                  <a:rect b="b" l="l" r="r" t="t"/>
                  <a:pathLst>
                    <a:path extrusionOk="0" fill="none" h="3122" w="718">
                      <a:moveTo>
                        <a:pt x="1" y="0"/>
                      </a:moveTo>
                      <a:lnTo>
                        <a:pt x="718" y="312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0" name="Google Shape;2070;p26"/>
                <p:cNvSpPr/>
                <p:nvPr/>
              </p:nvSpPr>
              <p:spPr>
                <a:xfrm>
                  <a:off x="4149824" y="3259099"/>
                  <a:ext cx="148545" cy="298479"/>
                </a:xfrm>
                <a:custGeom>
                  <a:rect b="b" l="l" r="r" t="t"/>
                  <a:pathLst>
                    <a:path extrusionOk="0" fill="none" h="9456" w="4706">
                      <a:moveTo>
                        <a:pt x="1" y="9455"/>
                      </a:moveTo>
                      <a:cubicBezTo>
                        <a:pt x="1" y="9455"/>
                        <a:pt x="2286" y="2420"/>
                        <a:pt x="4705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1" name="Google Shape;2071;p26"/>
                <p:cNvSpPr/>
                <p:nvPr/>
              </p:nvSpPr>
              <p:spPr>
                <a:xfrm>
                  <a:off x="4182841" y="3523582"/>
                  <a:ext cx="68370" cy="149965"/>
                </a:xfrm>
                <a:custGeom>
                  <a:rect b="b" l="l" r="r" t="t"/>
                  <a:pathLst>
                    <a:path extrusionOk="0" fill="none" h="4751" w="2166">
                      <a:moveTo>
                        <a:pt x="0" y="4750"/>
                      </a:moveTo>
                      <a:lnTo>
                        <a:pt x="216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2" name="Google Shape;2072;p26"/>
                <p:cNvSpPr/>
                <p:nvPr/>
              </p:nvSpPr>
              <p:spPr>
                <a:xfrm>
                  <a:off x="4212071" y="3533494"/>
                  <a:ext cx="11805" cy="50472"/>
                </a:xfrm>
                <a:custGeom>
                  <a:rect b="b" l="l" r="r" t="t"/>
                  <a:pathLst>
                    <a:path extrusionOk="0" fill="none" h="1599" w="374">
                      <a:moveTo>
                        <a:pt x="0" y="0"/>
                      </a:moveTo>
                      <a:lnTo>
                        <a:pt x="374" y="159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3" name="Google Shape;2073;p26"/>
                <p:cNvSpPr/>
                <p:nvPr/>
              </p:nvSpPr>
              <p:spPr>
                <a:xfrm>
                  <a:off x="3668963" y="3201588"/>
                  <a:ext cx="138160" cy="48137"/>
                </a:xfrm>
                <a:custGeom>
                  <a:rect b="b" l="l" r="r" t="t"/>
                  <a:pathLst>
                    <a:path extrusionOk="0" fill="none" h="1525" w="4377">
                      <a:moveTo>
                        <a:pt x="4376" y="1"/>
                      </a:moveTo>
                      <a:lnTo>
                        <a:pt x="0" y="152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4" name="Google Shape;2074;p26"/>
                <p:cNvSpPr/>
                <p:nvPr/>
              </p:nvSpPr>
              <p:spPr>
                <a:xfrm>
                  <a:off x="4101751" y="3068636"/>
                  <a:ext cx="28314" cy="98577"/>
                </a:xfrm>
                <a:custGeom>
                  <a:rect b="b" l="l" r="r" t="t"/>
                  <a:pathLst>
                    <a:path extrusionOk="0" fill="none" h="3123" w="897">
                      <a:moveTo>
                        <a:pt x="896" y="312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5" name="Google Shape;2075;p26"/>
                <p:cNvSpPr/>
                <p:nvPr/>
              </p:nvSpPr>
              <p:spPr>
                <a:xfrm>
                  <a:off x="4178580" y="3003107"/>
                  <a:ext cx="91033" cy="35384"/>
                </a:xfrm>
                <a:custGeom>
                  <a:rect b="b" l="l" r="r" t="t"/>
                  <a:pathLst>
                    <a:path extrusionOk="0" fill="none" h="1121" w="2884">
                      <a:moveTo>
                        <a:pt x="2883" y="1"/>
                      </a:moveTo>
                      <a:lnTo>
                        <a:pt x="1" y="112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6" name="Google Shape;2076;p26"/>
                <p:cNvSpPr/>
                <p:nvPr/>
              </p:nvSpPr>
              <p:spPr>
                <a:xfrm>
                  <a:off x="4309638" y="3719727"/>
                  <a:ext cx="96210" cy="48105"/>
                </a:xfrm>
                <a:custGeom>
                  <a:rect b="b" l="l" r="r" t="t"/>
                  <a:pathLst>
                    <a:path extrusionOk="0" fill="none" h="1524" w="3048">
                      <a:moveTo>
                        <a:pt x="3048" y="0"/>
                      </a:moveTo>
                      <a:lnTo>
                        <a:pt x="1" y="152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7" name="Google Shape;2077;p26"/>
                <p:cNvSpPr/>
                <p:nvPr/>
              </p:nvSpPr>
              <p:spPr>
                <a:xfrm>
                  <a:off x="4368570" y="3540091"/>
                  <a:ext cx="14173" cy="66034"/>
                </a:xfrm>
                <a:custGeom>
                  <a:rect b="b" l="l" r="r" t="t"/>
                  <a:pathLst>
                    <a:path extrusionOk="0" fill="none" h="2092" w="449">
                      <a:moveTo>
                        <a:pt x="1" y="1"/>
                      </a:moveTo>
                      <a:lnTo>
                        <a:pt x="449" y="209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8" name="Google Shape;2078;p26"/>
                <p:cNvSpPr/>
                <p:nvPr/>
              </p:nvSpPr>
              <p:spPr>
                <a:xfrm>
                  <a:off x="3969746" y="3756500"/>
                  <a:ext cx="130616" cy="10385"/>
                </a:xfrm>
                <a:custGeom>
                  <a:rect b="b" l="l" r="r" t="t"/>
                  <a:pathLst>
                    <a:path extrusionOk="0" fill="none" h="329" w="4138">
                      <a:moveTo>
                        <a:pt x="4137" y="3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9" name="Google Shape;2079;p26"/>
                <p:cNvSpPr/>
                <p:nvPr/>
              </p:nvSpPr>
              <p:spPr>
                <a:xfrm>
                  <a:off x="3956994" y="3585355"/>
                  <a:ext cx="19854" cy="86299"/>
                </a:xfrm>
                <a:custGeom>
                  <a:rect b="b" l="l" r="r" t="t"/>
                  <a:pathLst>
                    <a:path extrusionOk="0" fill="none" h="2734" w="629">
                      <a:moveTo>
                        <a:pt x="1" y="0"/>
                      </a:moveTo>
                      <a:lnTo>
                        <a:pt x="628" y="273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0" name="Google Shape;2080;p26"/>
                <p:cNvSpPr/>
                <p:nvPr/>
              </p:nvSpPr>
              <p:spPr>
                <a:xfrm>
                  <a:off x="3783513" y="2922490"/>
                  <a:ext cx="124966" cy="38225"/>
                </a:xfrm>
                <a:custGeom>
                  <a:rect b="b" l="l" r="r" t="t"/>
                  <a:pathLst>
                    <a:path extrusionOk="0" fill="none" h="1211" w="3959">
                      <a:moveTo>
                        <a:pt x="3958" y="121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1" name="Google Shape;2081;p26"/>
                <p:cNvSpPr/>
                <p:nvPr/>
              </p:nvSpPr>
              <p:spPr>
                <a:xfrm>
                  <a:off x="3824042" y="2697621"/>
                  <a:ext cx="32102" cy="111740"/>
                </a:xfrm>
                <a:custGeom>
                  <a:rect b="b" l="l" r="r" t="t"/>
                  <a:pathLst>
                    <a:path extrusionOk="0" fill="none" h="3540" w="1017">
                      <a:moveTo>
                        <a:pt x="1017" y="0"/>
                      </a:moveTo>
                      <a:lnTo>
                        <a:pt x="1" y="354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82" name="Google Shape;2082;p26"/>
              <p:cNvSpPr/>
              <p:nvPr/>
            </p:nvSpPr>
            <p:spPr>
              <a:xfrm flipH="1" rot="5222098">
                <a:off x="27776" y="1689668"/>
                <a:ext cx="179305" cy="389267"/>
              </a:xfrm>
              <a:custGeom>
                <a:rect b="b" l="l" r="r" t="t"/>
                <a:pathLst>
                  <a:path extrusionOk="0" fill="none" h="10247" w="4720">
                    <a:moveTo>
                      <a:pt x="0" y="10247"/>
                    </a:moveTo>
                    <a:cubicBezTo>
                      <a:pt x="0" y="10247"/>
                      <a:pt x="3928" y="6020"/>
                      <a:pt x="4720" y="5647"/>
                    </a:cubicBezTo>
                    <a:moveTo>
                      <a:pt x="2763" y="2615"/>
                    </a:moveTo>
                    <a:cubicBezTo>
                      <a:pt x="2763" y="2615"/>
                      <a:pt x="3689" y="1390"/>
                      <a:pt x="4436" y="1226"/>
                    </a:cubicBezTo>
                    <a:moveTo>
                      <a:pt x="1359" y="8813"/>
                    </a:moveTo>
                    <a:cubicBezTo>
                      <a:pt x="1359" y="8813"/>
                      <a:pt x="3361" y="3735"/>
                      <a:pt x="2629" y="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83" name="Google Shape;2083;p26"/>
              <p:cNvGrpSpPr/>
              <p:nvPr/>
            </p:nvGrpSpPr>
            <p:grpSpPr>
              <a:xfrm flipH="1" rot="-807232">
                <a:off x="478097" y="2576777"/>
                <a:ext cx="470610" cy="408065"/>
                <a:chOff x="6855700" y="5304375"/>
                <a:chExt cx="168425" cy="146050"/>
              </a:xfrm>
            </p:grpSpPr>
            <p:sp>
              <p:nvSpPr>
                <p:cNvPr id="2084" name="Google Shape;2084;p26"/>
                <p:cNvSpPr/>
                <p:nvPr/>
              </p:nvSpPr>
              <p:spPr>
                <a:xfrm>
                  <a:off x="6933725" y="5304375"/>
                  <a:ext cx="90400" cy="127375"/>
                </a:xfrm>
                <a:custGeom>
                  <a:rect b="b" l="l" r="r" t="t"/>
                  <a:pathLst>
                    <a:path extrusionOk="0" h="5095" w="3616">
                      <a:moveTo>
                        <a:pt x="703" y="1539"/>
                      </a:moveTo>
                      <a:cubicBezTo>
                        <a:pt x="762" y="1539"/>
                        <a:pt x="852" y="1599"/>
                        <a:pt x="852" y="1689"/>
                      </a:cubicBezTo>
                      <a:lnTo>
                        <a:pt x="852" y="1883"/>
                      </a:lnTo>
                      <a:cubicBezTo>
                        <a:pt x="852" y="1980"/>
                        <a:pt x="777" y="2029"/>
                        <a:pt x="703" y="2029"/>
                      </a:cubicBezTo>
                      <a:cubicBezTo>
                        <a:pt x="628" y="2029"/>
                        <a:pt x="553" y="1980"/>
                        <a:pt x="553" y="1883"/>
                      </a:cubicBezTo>
                      <a:lnTo>
                        <a:pt x="553" y="1689"/>
                      </a:lnTo>
                      <a:cubicBezTo>
                        <a:pt x="568" y="1599"/>
                        <a:pt x="613" y="1539"/>
                        <a:pt x="703" y="1539"/>
                      </a:cubicBezTo>
                      <a:close/>
                      <a:moveTo>
                        <a:pt x="2071" y="2155"/>
                      </a:moveTo>
                      <a:cubicBezTo>
                        <a:pt x="2144" y="2155"/>
                        <a:pt x="2219" y="2204"/>
                        <a:pt x="2226" y="2301"/>
                      </a:cubicBezTo>
                      <a:cubicBezTo>
                        <a:pt x="2226" y="2376"/>
                        <a:pt x="2226" y="2436"/>
                        <a:pt x="2241" y="2495"/>
                      </a:cubicBezTo>
                      <a:cubicBezTo>
                        <a:pt x="2241" y="2570"/>
                        <a:pt x="2151" y="2645"/>
                        <a:pt x="2092" y="2645"/>
                      </a:cubicBezTo>
                      <a:cubicBezTo>
                        <a:pt x="2002" y="2645"/>
                        <a:pt x="1942" y="2570"/>
                        <a:pt x="1927" y="2495"/>
                      </a:cubicBezTo>
                      <a:cubicBezTo>
                        <a:pt x="1927" y="2421"/>
                        <a:pt x="1927" y="2376"/>
                        <a:pt x="1927" y="2301"/>
                      </a:cubicBezTo>
                      <a:cubicBezTo>
                        <a:pt x="1927" y="2204"/>
                        <a:pt x="1998" y="2155"/>
                        <a:pt x="2071" y="2155"/>
                      </a:cubicBezTo>
                      <a:close/>
                      <a:moveTo>
                        <a:pt x="538" y="1"/>
                      </a:moveTo>
                      <a:lnTo>
                        <a:pt x="538" y="1"/>
                      </a:lnTo>
                      <a:cubicBezTo>
                        <a:pt x="538" y="1"/>
                        <a:pt x="1" y="1988"/>
                        <a:pt x="807" y="3526"/>
                      </a:cubicBezTo>
                      <a:cubicBezTo>
                        <a:pt x="852" y="3496"/>
                        <a:pt x="912" y="3466"/>
                        <a:pt x="986" y="3466"/>
                      </a:cubicBezTo>
                      <a:cubicBezTo>
                        <a:pt x="1315" y="3466"/>
                        <a:pt x="1375" y="3899"/>
                        <a:pt x="1151" y="4049"/>
                      </a:cubicBezTo>
                      <a:cubicBezTo>
                        <a:pt x="1524" y="4497"/>
                        <a:pt x="2077" y="4885"/>
                        <a:pt x="2853" y="5094"/>
                      </a:cubicBezTo>
                      <a:cubicBezTo>
                        <a:pt x="2853" y="5079"/>
                        <a:pt x="3615" y="3123"/>
                        <a:pt x="2271" y="1375"/>
                      </a:cubicBezTo>
                      <a:cubicBezTo>
                        <a:pt x="2226" y="1420"/>
                        <a:pt x="2151" y="1465"/>
                        <a:pt x="2077" y="1465"/>
                      </a:cubicBezTo>
                      <a:cubicBezTo>
                        <a:pt x="1748" y="1465"/>
                        <a:pt x="1703" y="1091"/>
                        <a:pt x="1868" y="927"/>
                      </a:cubicBezTo>
                      <a:cubicBezTo>
                        <a:pt x="1524" y="598"/>
                        <a:pt x="1076" y="270"/>
                        <a:pt x="53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5" name="Google Shape;2085;p26"/>
                <p:cNvSpPr/>
                <p:nvPr/>
              </p:nvSpPr>
              <p:spPr>
                <a:xfrm>
                  <a:off x="6855700" y="5397900"/>
                  <a:ext cx="118375" cy="52525"/>
                </a:xfrm>
                <a:custGeom>
                  <a:rect b="b" l="l" r="r" t="t"/>
                  <a:pathLst>
                    <a:path extrusionOk="0" h="2101" w="4735">
                      <a:moveTo>
                        <a:pt x="2267" y="212"/>
                      </a:moveTo>
                      <a:cubicBezTo>
                        <a:pt x="2317" y="212"/>
                        <a:pt x="2364" y="242"/>
                        <a:pt x="2405" y="293"/>
                      </a:cubicBezTo>
                      <a:cubicBezTo>
                        <a:pt x="2435" y="323"/>
                        <a:pt x="2494" y="367"/>
                        <a:pt x="2524" y="412"/>
                      </a:cubicBezTo>
                      <a:cubicBezTo>
                        <a:pt x="2628" y="528"/>
                        <a:pt x="2526" y="679"/>
                        <a:pt x="2413" y="679"/>
                      </a:cubicBezTo>
                      <a:cubicBezTo>
                        <a:pt x="2380" y="679"/>
                        <a:pt x="2346" y="667"/>
                        <a:pt x="2315" y="636"/>
                      </a:cubicBezTo>
                      <a:cubicBezTo>
                        <a:pt x="2255" y="576"/>
                        <a:pt x="2181" y="502"/>
                        <a:pt x="2151" y="442"/>
                      </a:cubicBezTo>
                      <a:cubicBezTo>
                        <a:pt x="2106" y="367"/>
                        <a:pt x="2136" y="278"/>
                        <a:pt x="2196" y="233"/>
                      </a:cubicBezTo>
                      <a:cubicBezTo>
                        <a:pt x="2220" y="219"/>
                        <a:pt x="2244" y="212"/>
                        <a:pt x="2267" y="212"/>
                      </a:cubicBezTo>
                      <a:close/>
                      <a:moveTo>
                        <a:pt x="2069" y="1"/>
                      </a:moveTo>
                      <a:cubicBezTo>
                        <a:pt x="1464" y="1"/>
                        <a:pt x="769" y="175"/>
                        <a:pt x="0" y="651"/>
                      </a:cubicBezTo>
                      <a:cubicBezTo>
                        <a:pt x="0" y="651"/>
                        <a:pt x="1061" y="1712"/>
                        <a:pt x="2345" y="2010"/>
                      </a:cubicBezTo>
                      <a:cubicBezTo>
                        <a:pt x="2360" y="1876"/>
                        <a:pt x="2465" y="1771"/>
                        <a:pt x="2629" y="1771"/>
                      </a:cubicBezTo>
                      <a:cubicBezTo>
                        <a:pt x="2838" y="1771"/>
                        <a:pt x="2928" y="1936"/>
                        <a:pt x="2928" y="2100"/>
                      </a:cubicBezTo>
                      <a:cubicBezTo>
                        <a:pt x="2949" y="2100"/>
                        <a:pt x="2970" y="2101"/>
                        <a:pt x="2991" y="2101"/>
                      </a:cubicBezTo>
                      <a:cubicBezTo>
                        <a:pt x="3570" y="2101"/>
                        <a:pt x="4187" y="1900"/>
                        <a:pt x="4735" y="1338"/>
                      </a:cubicBezTo>
                      <a:cubicBezTo>
                        <a:pt x="4735" y="1338"/>
                        <a:pt x="3744" y="1"/>
                        <a:pt x="20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6" name="Google Shape;2086;p26"/>
                <p:cNvSpPr/>
                <p:nvPr/>
              </p:nvSpPr>
              <p:spPr>
                <a:xfrm>
                  <a:off x="6881450" y="5340975"/>
                  <a:ext cx="135575" cy="109050"/>
                </a:xfrm>
                <a:custGeom>
                  <a:rect b="b" l="l" r="r" t="t"/>
                  <a:pathLst>
                    <a:path extrusionOk="0" fill="none" h="4362" w="5423">
                      <a:moveTo>
                        <a:pt x="1" y="3033"/>
                      </a:moveTo>
                      <a:cubicBezTo>
                        <a:pt x="1" y="3033"/>
                        <a:pt x="4840" y="3854"/>
                        <a:pt x="5169" y="3839"/>
                      </a:cubicBezTo>
                      <a:moveTo>
                        <a:pt x="5422" y="4362"/>
                      </a:moveTo>
                      <a:cubicBezTo>
                        <a:pt x="5422" y="4362"/>
                        <a:pt x="3570" y="1196"/>
                        <a:pt x="3197" y="1"/>
                      </a:cubicBezTo>
                      <a:moveTo>
                        <a:pt x="2883" y="942"/>
                      </a:moveTo>
                      <a:lnTo>
                        <a:pt x="3779" y="1315"/>
                      </a:lnTo>
                      <a:moveTo>
                        <a:pt x="4556" y="1166"/>
                      </a:moveTo>
                      <a:lnTo>
                        <a:pt x="4467" y="2644"/>
                      </a:lnTo>
                      <a:moveTo>
                        <a:pt x="1106" y="3212"/>
                      </a:moveTo>
                      <a:lnTo>
                        <a:pt x="494" y="3436"/>
                      </a:lnTo>
                      <a:moveTo>
                        <a:pt x="1898" y="2988"/>
                      </a:moveTo>
                      <a:lnTo>
                        <a:pt x="2211" y="3033"/>
                      </a:lnTo>
                      <a:moveTo>
                        <a:pt x="2092" y="2809"/>
                      </a:moveTo>
                      <a:lnTo>
                        <a:pt x="2465" y="345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87" name="Google Shape;2087;p26"/>
              <p:cNvGrpSpPr/>
              <p:nvPr/>
            </p:nvGrpSpPr>
            <p:grpSpPr>
              <a:xfrm flipH="1" rot="-783310">
                <a:off x="332467" y="1136044"/>
                <a:ext cx="286326" cy="174629"/>
                <a:chOff x="8227451" y="796881"/>
                <a:chExt cx="286312" cy="174621"/>
              </a:xfrm>
            </p:grpSpPr>
            <p:sp>
              <p:nvSpPr>
                <p:cNvPr id="2088" name="Google Shape;2088;p26"/>
                <p:cNvSpPr/>
                <p:nvPr/>
              </p:nvSpPr>
              <p:spPr>
                <a:xfrm>
                  <a:off x="8351049" y="796881"/>
                  <a:ext cx="162715" cy="174621"/>
                </a:xfrm>
                <a:custGeom>
                  <a:rect b="b" l="l" r="r" t="t"/>
                  <a:pathLst>
                    <a:path extrusionOk="0" h="1540" w="1435">
                      <a:moveTo>
                        <a:pt x="210" y="1"/>
                      </a:moveTo>
                      <a:lnTo>
                        <a:pt x="210" y="1"/>
                      </a:lnTo>
                      <a:cubicBezTo>
                        <a:pt x="1" y="1315"/>
                        <a:pt x="1046" y="1539"/>
                        <a:pt x="1046" y="1539"/>
                      </a:cubicBezTo>
                      <a:cubicBezTo>
                        <a:pt x="1434" y="509"/>
                        <a:pt x="210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9" name="Google Shape;2089;p26"/>
                <p:cNvSpPr/>
                <p:nvPr/>
              </p:nvSpPr>
              <p:spPr>
                <a:xfrm>
                  <a:off x="8227451" y="805385"/>
                  <a:ext cx="123708" cy="132213"/>
                </a:xfrm>
                <a:custGeom>
                  <a:rect b="b" l="l" r="r" t="t"/>
                  <a:pathLst>
                    <a:path extrusionOk="0" h="1166" w="1091">
                      <a:moveTo>
                        <a:pt x="1031" y="1"/>
                      </a:moveTo>
                      <a:cubicBezTo>
                        <a:pt x="0" y="314"/>
                        <a:pt x="194" y="1166"/>
                        <a:pt x="194" y="1166"/>
                      </a:cubicBezTo>
                      <a:cubicBezTo>
                        <a:pt x="1090" y="1076"/>
                        <a:pt x="1031" y="1"/>
                        <a:pt x="10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90" name="Google Shape;2090;p26"/>
              <p:cNvGrpSpPr/>
              <p:nvPr/>
            </p:nvGrpSpPr>
            <p:grpSpPr>
              <a:xfrm rot="1730371">
                <a:off x="-590836" y="2955340"/>
                <a:ext cx="1594097" cy="1271020"/>
                <a:chOff x="12004800" y="5638575"/>
                <a:chExt cx="810675" cy="646375"/>
              </a:xfrm>
            </p:grpSpPr>
            <p:grpSp>
              <p:nvGrpSpPr>
                <p:cNvPr id="2091" name="Google Shape;2091;p26"/>
                <p:cNvGrpSpPr/>
                <p:nvPr/>
              </p:nvGrpSpPr>
              <p:grpSpPr>
                <a:xfrm>
                  <a:off x="12004800" y="5638575"/>
                  <a:ext cx="810675" cy="646375"/>
                  <a:chOff x="12004800" y="5638575"/>
                  <a:chExt cx="810675" cy="646375"/>
                </a:xfrm>
              </p:grpSpPr>
              <p:sp>
                <p:nvSpPr>
                  <p:cNvPr id="2092" name="Google Shape;2092;p26"/>
                  <p:cNvSpPr/>
                  <p:nvPr/>
                </p:nvSpPr>
                <p:spPr>
                  <a:xfrm>
                    <a:off x="12004800" y="5638950"/>
                    <a:ext cx="587750" cy="461350"/>
                  </a:xfrm>
                  <a:custGeom>
                    <a:rect b="b" l="l" r="r" t="t"/>
                    <a:pathLst>
                      <a:path extrusionOk="0" h="18454" w="23510">
                        <a:moveTo>
                          <a:pt x="23510" y="1"/>
                        </a:moveTo>
                        <a:cubicBezTo>
                          <a:pt x="23092" y="598"/>
                          <a:pt x="20702" y="3077"/>
                          <a:pt x="20702" y="3077"/>
                        </a:cubicBezTo>
                        <a:lnTo>
                          <a:pt x="20478" y="2599"/>
                        </a:lnTo>
                        <a:cubicBezTo>
                          <a:pt x="19880" y="3481"/>
                          <a:pt x="18521" y="4810"/>
                          <a:pt x="18521" y="4810"/>
                        </a:cubicBezTo>
                        <a:lnTo>
                          <a:pt x="18222" y="4332"/>
                        </a:lnTo>
                        <a:cubicBezTo>
                          <a:pt x="17595" y="4840"/>
                          <a:pt x="16565" y="6647"/>
                          <a:pt x="16565" y="6647"/>
                        </a:cubicBezTo>
                        <a:lnTo>
                          <a:pt x="16176" y="6124"/>
                        </a:lnTo>
                        <a:cubicBezTo>
                          <a:pt x="15566" y="7129"/>
                          <a:pt x="15497" y="8268"/>
                          <a:pt x="15490" y="8468"/>
                        </a:cubicBezTo>
                        <a:lnTo>
                          <a:pt x="15490" y="8468"/>
                        </a:lnTo>
                        <a:cubicBezTo>
                          <a:pt x="15519" y="7158"/>
                          <a:pt x="14578" y="5452"/>
                          <a:pt x="14578" y="5452"/>
                        </a:cubicBezTo>
                        <a:lnTo>
                          <a:pt x="14399" y="6020"/>
                        </a:lnTo>
                        <a:cubicBezTo>
                          <a:pt x="13936" y="4974"/>
                          <a:pt x="12562" y="3690"/>
                          <a:pt x="12562" y="3690"/>
                        </a:cubicBezTo>
                        <a:lnTo>
                          <a:pt x="12383" y="4123"/>
                        </a:lnTo>
                        <a:cubicBezTo>
                          <a:pt x="11979" y="3481"/>
                          <a:pt x="10560" y="1957"/>
                          <a:pt x="10560" y="1957"/>
                        </a:cubicBezTo>
                        <a:lnTo>
                          <a:pt x="10531" y="2495"/>
                        </a:lnTo>
                        <a:cubicBezTo>
                          <a:pt x="9709" y="1763"/>
                          <a:pt x="7424" y="61"/>
                          <a:pt x="7424" y="60"/>
                        </a:cubicBezTo>
                        <a:lnTo>
                          <a:pt x="7424" y="60"/>
                        </a:lnTo>
                        <a:cubicBezTo>
                          <a:pt x="7767" y="777"/>
                          <a:pt x="7917" y="3062"/>
                          <a:pt x="7917" y="3062"/>
                        </a:cubicBezTo>
                        <a:lnTo>
                          <a:pt x="7469" y="3062"/>
                        </a:lnTo>
                        <a:cubicBezTo>
                          <a:pt x="7842" y="3944"/>
                          <a:pt x="8260" y="5721"/>
                          <a:pt x="8260" y="5721"/>
                        </a:cubicBezTo>
                        <a:lnTo>
                          <a:pt x="7723" y="5661"/>
                        </a:lnTo>
                        <a:lnTo>
                          <a:pt x="7723" y="5661"/>
                        </a:lnTo>
                        <a:cubicBezTo>
                          <a:pt x="7887" y="6617"/>
                          <a:pt x="8768" y="8141"/>
                          <a:pt x="8768" y="8141"/>
                        </a:cubicBezTo>
                        <a:lnTo>
                          <a:pt x="8051" y="8141"/>
                        </a:lnTo>
                        <a:cubicBezTo>
                          <a:pt x="8678" y="9365"/>
                          <a:pt x="10112" y="10500"/>
                          <a:pt x="10112" y="10500"/>
                        </a:cubicBezTo>
                        <a:cubicBezTo>
                          <a:pt x="9052" y="9813"/>
                          <a:pt x="6752" y="9679"/>
                          <a:pt x="6752" y="9679"/>
                        </a:cubicBezTo>
                        <a:lnTo>
                          <a:pt x="6752" y="9679"/>
                        </a:lnTo>
                        <a:lnTo>
                          <a:pt x="6841" y="10187"/>
                        </a:lnTo>
                        <a:cubicBezTo>
                          <a:pt x="6162" y="10086"/>
                          <a:pt x="5549" y="10057"/>
                          <a:pt x="5067" y="10057"/>
                        </a:cubicBezTo>
                        <a:cubicBezTo>
                          <a:pt x="4404" y="10057"/>
                          <a:pt x="3989" y="10112"/>
                          <a:pt x="3989" y="10112"/>
                        </a:cubicBezTo>
                        <a:lnTo>
                          <a:pt x="4317" y="10485"/>
                        </a:lnTo>
                        <a:cubicBezTo>
                          <a:pt x="3033" y="10530"/>
                          <a:pt x="1" y="11307"/>
                          <a:pt x="1" y="11307"/>
                        </a:cubicBezTo>
                        <a:cubicBezTo>
                          <a:pt x="1793" y="12756"/>
                          <a:pt x="3839" y="13921"/>
                          <a:pt x="3839" y="13921"/>
                        </a:cubicBezTo>
                        <a:lnTo>
                          <a:pt x="3436" y="14175"/>
                        </a:lnTo>
                        <a:cubicBezTo>
                          <a:pt x="4482" y="14712"/>
                          <a:pt x="6767" y="16505"/>
                          <a:pt x="6767" y="16505"/>
                        </a:cubicBezTo>
                        <a:lnTo>
                          <a:pt x="6423" y="16788"/>
                        </a:lnTo>
                        <a:cubicBezTo>
                          <a:pt x="7648" y="17640"/>
                          <a:pt x="10277" y="17983"/>
                          <a:pt x="10277" y="17983"/>
                        </a:cubicBezTo>
                        <a:lnTo>
                          <a:pt x="10067" y="18431"/>
                        </a:lnTo>
                        <a:cubicBezTo>
                          <a:pt x="10308" y="18447"/>
                          <a:pt x="10537" y="18454"/>
                          <a:pt x="10755" y="18454"/>
                        </a:cubicBezTo>
                        <a:cubicBezTo>
                          <a:pt x="13074" y="18454"/>
                          <a:pt x="14085" y="17655"/>
                          <a:pt x="14085" y="17655"/>
                        </a:cubicBezTo>
                        <a:lnTo>
                          <a:pt x="2351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3" name="Google Shape;2093;p26"/>
                  <p:cNvSpPr/>
                  <p:nvPr/>
                </p:nvSpPr>
                <p:spPr>
                  <a:xfrm>
                    <a:off x="12354300" y="5638575"/>
                    <a:ext cx="461175" cy="646375"/>
                  </a:xfrm>
                  <a:custGeom>
                    <a:rect b="b" l="l" r="r" t="t"/>
                    <a:pathLst>
                      <a:path extrusionOk="0" h="25855" w="18447">
                        <a:moveTo>
                          <a:pt x="9545" y="1"/>
                        </a:moveTo>
                        <a:lnTo>
                          <a:pt x="105" y="17670"/>
                        </a:lnTo>
                        <a:cubicBezTo>
                          <a:pt x="105" y="17670"/>
                          <a:pt x="1" y="19208"/>
                          <a:pt x="1688" y="21434"/>
                        </a:cubicBezTo>
                        <a:lnTo>
                          <a:pt x="1957" y="21015"/>
                        </a:lnTo>
                        <a:cubicBezTo>
                          <a:pt x="1957" y="21015"/>
                          <a:pt x="3705" y="23017"/>
                          <a:pt x="5079" y="23554"/>
                        </a:cubicBezTo>
                        <a:lnTo>
                          <a:pt x="5124" y="23106"/>
                        </a:lnTo>
                        <a:cubicBezTo>
                          <a:pt x="5124" y="23106"/>
                          <a:pt x="7872" y="24017"/>
                          <a:pt x="8917" y="24585"/>
                        </a:cubicBezTo>
                        <a:lnTo>
                          <a:pt x="8902" y="24107"/>
                        </a:lnTo>
                        <a:lnTo>
                          <a:pt x="8902" y="24107"/>
                        </a:lnTo>
                        <a:cubicBezTo>
                          <a:pt x="8903" y="24107"/>
                          <a:pt x="11023" y="25153"/>
                          <a:pt x="13219" y="25855"/>
                        </a:cubicBezTo>
                        <a:cubicBezTo>
                          <a:pt x="13219" y="25855"/>
                          <a:pt x="12173" y="22897"/>
                          <a:pt x="11501" y="21792"/>
                        </a:cubicBezTo>
                        <a:lnTo>
                          <a:pt x="11501" y="21792"/>
                        </a:lnTo>
                        <a:lnTo>
                          <a:pt x="11994" y="21852"/>
                        </a:lnTo>
                        <a:cubicBezTo>
                          <a:pt x="11994" y="21852"/>
                          <a:pt x="11441" y="20717"/>
                          <a:pt x="10351" y="19522"/>
                        </a:cubicBezTo>
                        <a:lnTo>
                          <a:pt x="10814" y="19313"/>
                        </a:lnTo>
                        <a:cubicBezTo>
                          <a:pt x="10814" y="19313"/>
                          <a:pt x="9410" y="17461"/>
                          <a:pt x="8260" y="16983"/>
                        </a:cubicBezTo>
                        <a:lnTo>
                          <a:pt x="8260" y="16983"/>
                        </a:lnTo>
                        <a:cubicBezTo>
                          <a:pt x="8261" y="16983"/>
                          <a:pt x="9641" y="17407"/>
                          <a:pt x="10902" y="17407"/>
                        </a:cubicBezTo>
                        <a:cubicBezTo>
                          <a:pt x="11060" y="17407"/>
                          <a:pt x="11216" y="17401"/>
                          <a:pt x="11367" y="17386"/>
                        </a:cubicBezTo>
                        <a:lnTo>
                          <a:pt x="10964" y="16803"/>
                        </a:lnTo>
                        <a:cubicBezTo>
                          <a:pt x="10964" y="16803"/>
                          <a:pt x="12726" y="16669"/>
                          <a:pt x="13607" y="16296"/>
                        </a:cubicBezTo>
                        <a:lnTo>
                          <a:pt x="13249" y="15892"/>
                        </a:lnTo>
                        <a:cubicBezTo>
                          <a:pt x="13249" y="15892"/>
                          <a:pt x="14966" y="15250"/>
                          <a:pt x="15922" y="15071"/>
                        </a:cubicBezTo>
                        <a:lnTo>
                          <a:pt x="15668" y="14683"/>
                        </a:lnTo>
                        <a:cubicBezTo>
                          <a:pt x="15668" y="14683"/>
                          <a:pt x="17655" y="13532"/>
                          <a:pt x="18446" y="13428"/>
                        </a:cubicBezTo>
                        <a:cubicBezTo>
                          <a:pt x="18446" y="13428"/>
                          <a:pt x="15758" y="12457"/>
                          <a:pt x="14683" y="12218"/>
                        </a:cubicBezTo>
                        <a:lnTo>
                          <a:pt x="15116" y="11875"/>
                        </a:lnTo>
                        <a:cubicBezTo>
                          <a:pt x="15116" y="11875"/>
                          <a:pt x="13335" y="11587"/>
                          <a:pt x="12471" y="11587"/>
                        </a:cubicBezTo>
                        <a:cubicBezTo>
                          <a:pt x="12412" y="11587"/>
                          <a:pt x="12357" y="11588"/>
                          <a:pt x="12308" y="11591"/>
                        </a:cubicBezTo>
                        <a:lnTo>
                          <a:pt x="12577" y="11202"/>
                        </a:lnTo>
                        <a:cubicBezTo>
                          <a:pt x="12577" y="11202"/>
                          <a:pt x="11336" y="10900"/>
                          <a:pt x="10272" y="10900"/>
                        </a:cubicBezTo>
                        <a:cubicBezTo>
                          <a:pt x="10041" y="10900"/>
                          <a:pt x="9819" y="10914"/>
                          <a:pt x="9619" y="10949"/>
                        </a:cubicBezTo>
                        <a:lnTo>
                          <a:pt x="9978" y="10471"/>
                        </a:lnTo>
                        <a:lnTo>
                          <a:pt x="9978" y="10471"/>
                        </a:lnTo>
                        <a:cubicBezTo>
                          <a:pt x="9977" y="10471"/>
                          <a:pt x="8024" y="10650"/>
                          <a:pt x="6948" y="11410"/>
                        </a:cubicBezTo>
                        <a:lnTo>
                          <a:pt x="6948" y="11410"/>
                        </a:lnTo>
                        <a:cubicBezTo>
                          <a:pt x="7006" y="11369"/>
                          <a:pt x="8007" y="10646"/>
                          <a:pt x="8529" y="9515"/>
                        </a:cubicBezTo>
                        <a:lnTo>
                          <a:pt x="7887" y="9470"/>
                        </a:lnTo>
                        <a:cubicBezTo>
                          <a:pt x="7887" y="9470"/>
                          <a:pt x="8813" y="7603"/>
                          <a:pt x="8873" y="6811"/>
                        </a:cubicBezTo>
                        <a:lnTo>
                          <a:pt x="8873" y="6811"/>
                        </a:lnTo>
                        <a:lnTo>
                          <a:pt x="8320" y="6826"/>
                        </a:lnTo>
                        <a:cubicBezTo>
                          <a:pt x="8320" y="6826"/>
                          <a:pt x="8678" y="4944"/>
                          <a:pt x="9052" y="3974"/>
                        </a:cubicBezTo>
                        <a:lnTo>
                          <a:pt x="9052" y="3974"/>
                        </a:lnTo>
                        <a:lnTo>
                          <a:pt x="8529" y="4033"/>
                        </a:lnTo>
                        <a:cubicBezTo>
                          <a:pt x="8529" y="4033"/>
                          <a:pt x="9276" y="658"/>
                          <a:pt x="9545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94" name="Google Shape;2094;p26"/>
                <p:cNvGrpSpPr/>
                <p:nvPr/>
              </p:nvGrpSpPr>
              <p:grpSpPr>
                <a:xfrm>
                  <a:off x="12117950" y="5719225"/>
                  <a:ext cx="604550" cy="543325"/>
                  <a:chOff x="12117950" y="5719225"/>
                  <a:chExt cx="604550" cy="543325"/>
                </a:xfrm>
              </p:grpSpPr>
              <p:sp>
                <p:nvSpPr>
                  <p:cNvPr id="2095" name="Google Shape;2095;p26"/>
                  <p:cNvSpPr/>
                  <p:nvPr/>
                </p:nvSpPr>
                <p:spPr>
                  <a:xfrm>
                    <a:off x="12263575" y="5772250"/>
                    <a:ext cx="258025" cy="490300"/>
                  </a:xfrm>
                  <a:custGeom>
                    <a:rect b="b" l="l" r="r" t="t"/>
                    <a:pathLst>
                      <a:path extrusionOk="0" h="19612" w="10321">
                        <a:moveTo>
                          <a:pt x="10276" y="1"/>
                        </a:moveTo>
                        <a:cubicBezTo>
                          <a:pt x="9410" y="1599"/>
                          <a:pt x="8558" y="3212"/>
                          <a:pt x="7677" y="4795"/>
                        </a:cubicBezTo>
                        <a:cubicBezTo>
                          <a:pt x="6453" y="7006"/>
                          <a:pt x="4287" y="10993"/>
                          <a:pt x="3062" y="13174"/>
                        </a:cubicBezTo>
                        <a:cubicBezTo>
                          <a:pt x="2091" y="14981"/>
                          <a:pt x="1016" y="16803"/>
                          <a:pt x="239" y="18715"/>
                        </a:cubicBezTo>
                        <a:cubicBezTo>
                          <a:pt x="150" y="18924"/>
                          <a:pt x="75" y="19178"/>
                          <a:pt x="0" y="19417"/>
                        </a:cubicBezTo>
                        <a:lnTo>
                          <a:pt x="1135" y="19611"/>
                        </a:lnTo>
                        <a:cubicBezTo>
                          <a:pt x="1195" y="18790"/>
                          <a:pt x="1494" y="17894"/>
                          <a:pt x="1778" y="17087"/>
                        </a:cubicBezTo>
                        <a:cubicBezTo>
                          <a:pt x="2644" y="14608"/>
                          <a:pt x="4063" y="12054"/>
                          <a:pt x="5258" y="9709"/>
                        </a:cubicBezTo>
                        <a:cubicBezTo>
                          <a:pt x="6736" y="6886"/>
                          <a:pt x="8827" y="2809"/>
                          <a:pt x="10321" y="30"/>
                        </a:cubicBezTo>
                        <a:cubicBezTo>
                          <a:pt x="10321" y="30"/>
                          <a:pt x="10276" y="16"/>
                          <a:pt x="1027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6" name="Google Shape;2096;p26"/>
                  <p:cNvSpPr/>
                  <p:nvPr/>
                </p:nvSpPr>
                <p:spPr>
                  <a:xfrm>
                    <a:off x="12383800" y="6029900"/>
                    <a:ext cx="217725" cy="173650"/>
                  </a:xfrm>
                  <a:custGeom>
                    <a:rect b="b" l="l" r="r" t="t"/>
                    <a:pathLst>
                      <a:path extrusionOk="0" fill="none" h="6946" w="8709">
                        <a:moveTo>
                          <a:pt x="1" y="0"/>
                        </a:moveTo>
                        <a:cubicBezTo>
                          <a:pt x="1" y="0"/>
                          <a:pt x="5497" y="2928"/>
                          <a:pt x="8708" y="6946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7" name="Google Shape;2097;p26"/>
                  <p:cNvSpPr/>
                  <p:nvPr/>
                </p:nvSpPr>
                <p:spPr>
                  <a:xfrm>
                    <a:off x="12538025" y="6137800"/>
                    <a:ext cx="6000" cy="39975"/>
                  </a:xfrm>
                  <a:custGeom>
                    <a:rect b="b" l="l" r="r" t="t"/>
                    <a:pathLst>
                      <a:path extrusionOk="0" fill="none" h="1599" w="240">
                        <a:moveTo>
                          <a:pt x="0" y="1"/>
                        </a:moveTo>
                        <a:lnTo>
                          <a:pt x="239" y="1599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8" name="Google Shape;2098;p26"/>
                  <p:cNvSpPr/>
                  <p:nvPr/>
                </p:nvSpPr>
                <p:spPr>
                  <a:xfrm>
                    <a:off x="12472300" y="6085525"/>
                    <a:ext cx="66100" cy="5625"/>
                  </a:xfrm>
                  <a:custGeom>
                    <a:rect b="b" l="l" r="r" t="t"/>
                    <a:pathLst>
                      <a:path extrusionOk="0" fill="none" h="225" w="2644">
                        <a:moveTo>
                          <a:pt x="0" y="1"/>
                        </a:moveTo>
                        <a:lnTo>
                          <a:pt x="2644" y="225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9" name="Google Shape;2099;p26"/>
                  <p:cNvSpPr/>
                  <p:nvPr/>
                </p:nvSpPr>
                <p:spPr>
                  <a:xfrm>
                    <a:off x="12400600" y="5975375"/>
                    <a:ext cx="321900" cy="22800"/>
                  </a:xfrm>
                  <a:custGeom>
                    <a:rect b="b" l="l" r="r" t="t"/>
                    <a:pathLst>
                      <a:path extrusionOk="0" fill="none" h="912" w="12876">
                        <a:moveTo>
                          <a:pt x="1" y="912"/>
                        </a:moveTo>
                        <a:cubicBezTo>
                          <a:pt x="1" y="912"/>
                          <a:pt x="7484" y="1"/>
                          <a:pt x="12875" y="105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0" name="Google Shape;2100;p26"/>
                  <p:cNvSpPr/>
                  <p:nvPr/>
                </p:nvSpPr>
                <p:spPr>
                  <a:xfrm>
                    <a:off x="12617175" y="5979500"/>
                    <a:ext cx="67975" cy="23525"/>
                  </a:xfrm>
                  <a:custGeom>
                    <a:rect b="b" l="l" r="r" t="t"/>
                    <a:pathLst>
                      <a:path extrusionOk="0" fill="none" h="941" w="2719">
                        <a:moveTo>
                          <a:pt x="0" y="0"/>
                        </a:moveTo>
                        <a:lnTo>
                          <a:pt x="2719" y="94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1" name="Google Shape;2101;p26"/>
                  <p:cNvSpPr/>
                  <p:nvPr/>
                </p:nvSpPr>
                <p:spPr>
                  <a:xfrm>
                    <a:off x="12525700" y="5955600"/>
                    <a:ext cx="22800" cy="30250"/>
                  </a:xfrm>
                  <a:custGeom>
                    <a:rect b="b" l="l" r="r" t="t"/>
                    <a:pathLst>
                      <a:path extrusionOk="0" fill="none" h="1210" w="912">
                        <a:moveTo>
                          <a:pt x="0" y="1210"/>
                        </a:moveTo>
                        <a:lnTo>
                          <a:pt x="911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2" name="Google Shape;2102;p26"/>
                  <p:cNvSpPr/>
                  <p:nvPr/>
                </p:nvSpPr>
                <p:spPr>
                  <a:xfrm>
                    <a:off x="12117950" y="5945500"/>
                    <a:ext cx="265875" cy="84425"/>
                  </a:xfrm>
                  <a:custGeom>
                    <a:rect b="b" l="l" r="r" t="t"/>
                    <a:pathLst>
                      <a:path extrusionOk="0" fill="none" h="3377" w="10635">
                        <a:moveTo>
                          <a:pt x="10635" y="3376"/>
                        </a:moveTo>
                        <a:cubicBezTo>
                          <a:pt x="10635" y="3376"/>
                          <a:pt x="5138" y="434"/>
                          <a:pt x="0" y="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3" name="Google Shape;2103;p26"/>
                  <p:cNvSpPr/>
                  <p:nvPr/>
                </p:nvSpPr>
                <p:spPr>
                  <a:xfrm>
                    <a:off x="12171350" y="5961575"/>
                    <a:ext cx="36975" cy="17575"/>
                  </a:xfrm>
                  <a:custGeom>
                    <a:rect b="b" l="l" r="r" t="t"/>
                    <a:pathLst>
                      <a:path extrusionOk="0" fill="none" h="703" w="1479">
                        <a:moveTo>
                          <a:pt x="1479" y="0"/>
                        </a:moveTo>
                        <a:lnTo>
                          <a:pt x="0" y="702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4" name="Google Shape;2104;p26"/>
                  <p:cNvSpPr/>
                  <p:nvPr/>
                </p:nvSpPr>
                <p:spPr>
                  <a:xfrm>
                    <a:off x="12246775" y="5935050"/>
                    <a:ext cx="41475" cy="52300"/>
                  </a:xfrm>
                  <a:custGeom>
                    <a:rect b="b" l="l" r="r" t="t"/>
                    <a:pathLst>
                      <a:path extrusionOk="0" fill="none" h="2092" w="1659">
                        <a:moveTo>
                          <a:pt x="1658" y="2092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5" name="Google Shape;2105;p26"/>
                  <p:cNvSpPr/>
                  <p:nvPr/>
                </p:nvSpPr>
                <p:spPr>
                  <a:xfrm>
                    <a:off x="12238550" y="5719225"/>
                    <a:ext cx="162075" cy="278950"/>
                  </a:xfrm>
                  <a:custGeom>
                    <a:rect b="b" l="l" r="r" t="t"/>
                    <a:pathLst>
                      <a:path extrusionOk="0" fill="none" h="11158" w="6483">
                        <a:moveTo>
                          <a:pt x="6483" y="11158"/>
                        </a:moveTo>
                        <a:cubicBezTo>
                          <a:pt x="6483" y="11158"/>
                          <a:pt x="3077" y="4452"/>
                          <a:pt x="1" y="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6" name="Google Shape;2106;p26"/>
                  <p:cNvSpPr/>
                  <p:nvPr/>
                </p:nvSpPr>
                <p:spPr>
                  <a:xfrm>
                    <a:off x="12238550" y="5764400"/>
                    <a:ext cx="57150" cy="43725"/>
                  </a:xfrm>
                  <a:custGeom>
                    <a:rect b="b" l="l" r="r" t="t"/>
                    <a:pathLst>
                      <a:path extrusionOk="0" fill="none" h="1749" w="2286">
                        <a:moveTo>
                          <a:pt x="2286" y="1748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7" name="Google Shape;2107;p26"/>
                  <p:cNvSpPr/>
                  <p:nvPr/>
                </p:nvSpPr>
                <p:spPr>
                  <a:xfrm>
                    <a:off x="12341225" y="5851775"/>
                    <a:ext cx="12725" cy="35500"/>
                  </a:xfrm>
                  <a:custGeom>
                    <a:rect b="b" l="l" r="r" t="t"/>
                    <a:pathLst>
                      <a:path extrusionOk="0" fill="none" h="1420" w="509">
                        <a:moveTo>
                          <a:pt x="1" y="1420"/>
                        </a:moveTo>
                        <a:lnTo>
                          <a:pt x="509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8" name="Google Shape;2108;p26"/>
                  <p:cNvSpPr/>
                  <p:nvPr/>
                </p:nvSpPr>
                <p:spPr>
                  <a:xfrm>
                    <a:off x="12474525" y="5840200"/>
                    <a:ext cx="56800" cy="19825"/>
                  </a:xfrm>
                  <a:custGeom>
                    <a:rect b="b" l="l" r="r" t="t"/>
                    <a:pathLst>
                      <a:path extrusionOk="0" fill="none" h="793" w="2272">
                        <a:moveTo>
                          <a:pt x="1" y="793"/>
                        </a:moveTo>
                        <a:lnTo>
                          <a:pt x="2271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9" name="Google Shape;2109;p26"/>
                  <p:cNvSpPr/>
                  <p:nvPr/>
                </p:nvSpPr>
                <p:spPr>
                  <a:xfrm>
                    <a:off x="12483875" y="5783075"/>
                    <a:ext cx="12725" cy="35125"/>
                  </a:xfrm>
                  <a:custGeom>
                    <a:rect b="b" l="l" r="r" t="t"/>
                    <a:pathLst>
                      <a:path extrusionOk="0" fill="none" h="1405" w="509">
                        <a:moveTo>
                          <a:pt x="0" y="1"/>
                        </a:moveTo>
                        <a:lnTo>
                          <a:pt x="508" y="1405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110" name="Google Shape;2110;p26"/>
              <p:cNvGrpSpPr/>
              <p:nvPr/>
            </p:nvGrpSpPr>
            <p:grpSpPr>
              <a:xfrm flipH="1" rot="3311912">
                <a:off x="-57253" y="1981821"/>
                <a:ext cx="526926" cy="998085"/>
                <a:chOff x="7176425" y="4828100"/>
                <a:chExt cx="188975" cy="357950"/>
              </a:xfrm>
            </p:grpSpPr>
            <p:sp>
              <p:nvSpPr>
                <p:cNvPr id="2111" name="Google Shape;2111;p26"/>
                <p:cNvSpPr/>
                <p:nvPr/>
              </p:nvSpPr>
              <p:spPr>
                <a:xfrm>
                  <a:off x="7176425" y="4828100"/>
                  <a:ext cx="145300" cy="259750"/>
                </a:xfrm>
                <a:custGeom>
                  <a:rect b="b" l="l" r="r" t="t"/>
                  <a:pathLst>
                    <a:path extrusionOk="0" h="10390" w="5812">
                      <a:moveTo>
                        <a:pt x="5477" y="1"/>
                      </a:moveTo>
                      <a:cubicBezTo>
                        <a:pt x="5465" y="1"/>
                        <a:pt x="5451" y="3"/>
                        <a:pt x="5438" y="9"/>
                      </a:cubicBezTo>
                      <a:cubicBezTo>
                        <a:pt x="4093" y="860"/>
                        <a:pt x="2854" y="2623"/>
                        <a:pt x="2854" y="2623"/>
                      </a:cubicBezTo>
                      <a:lnTo>
                        <a:pt x="2794" y="2503"/>
                      </a:lnTo>
                      <a:cubicBezTo>
                        <a:pt x="2777" y="2477"/>
                        <a:pt x="2744" y="2461"/>
                        <a:pt x="2714" y="2461"/>
                      </a:cubicBezTo>
                      <a:cubicBezTo>
                        <a:pt x="2692" y="2461"/>
                        <a:pt x="2672" y="2469"/>
                        <a:pt x="2660" y="2488"/>
                      </a:cubicBezTo>
                      <a:cubicBezTo>
                        <a:pt x="1823" y="3384"/>
                        <a:pt x="1554" y="4609"/>
                        <a:pt x="1480" y="5087"/>
                      </a:cubicBezTo>
                      <a:cubicBezTo>
                        <a:pt x="1471" y="5132"/>
                        <a:pt x="1430" y="5160"/>
                        <a:pt x="1389" y="5160"/>
                      </a:cubicBezTo>
                      <a:cubicBezTo>
                        <a:pt x="1361" y="5160"/>
                        <a:pt x="1333" y="5147"/>
                        <a:pt x="1315" y="5117"/>
                      </a:cubicBezTo>
                      <a:lnTo>
                        <a:pt x="1285" y="5072"/>
                      </a:lnTo>
                      <a:cubicBezTo>
                        <a:pt x="1266" y="5046"/>
                        <a:pt x="1238" y="5034"/>
                        <a:pt x="1211" y="5034"/>
                      </a:cubicBezTo>
                      <a:cubicBezTo>
                        <a:pt x="1176" y="5034"/>
                        <a:pt x="1145" y="5053"/>
                        <a:pt x="1136" y="5087"/>
                      </a:cubicBezTo>
                      <a:cubicBezTo>
                        <a:pt x="1" y="8477"/>
                        <a:pt x="1823" y="10135"/>
                        <a:pt x="2092" y="10359"/>
                      </a:cubicBezTo>
                      <a:cubicBezTo>
                        <a:pt x="2122" y="10389"/>
                        <a:pt x="2137" y="10389"/>
                        <a:pt x="2152" y="10389"/>
                      </a:cubicBezTo>
                      <a:cubicBezTo>
                        <a:pt x="4990" y="9732"/>
                        <a:pt x="5647" y="6461"/>
                        <a:pt x="5766" y="5684"/>
                      </a:cubicBezTo>
                      <a:cubicBezTo>
                        <a:pt x="5778" y="5626"/>
                        <a:pt x="5725" y="5585"/>
                        <a:pt x="5680" y="5585"/>
                      </a:cubicBezTo>
                      <a:cubicBezTo>
                        <a:pt x="5668" y="5585"/>
                        <a:pt x="5656" y="5588"/>
                        <a:pt x="5647" y="5595"/>
                      </a:cubicBezTo>
                      <a:lnTo>
                        <a:pt x="5557" y="5655"/>
                      </a:lnTo>
                      <a:cubicBezTo>
                        <a:pt x="5543" y="5663"/>
                        <a:pt x="5529" y="5667"/>
                        <a:pt x="5516" y="5667"/>
                      </a:cubicBezTo>
                      <a:cubicBezTo>
                        <a:pt x="5458" y="5667"/>
                        <a:pt x="5413" y="5598"/>
                        <a:pt x="5438" y="5550"/>
                      </a:cubicBezTo>
                      <a:cubicBezTo>
                        <a:pt x="5781" y="4788"/>
                        <a:pt x="5811" y="3713"/>
                        <a:pt x="5796" y="3280"/>
                      </a:cubicBezTo>
                      <a:cubicBezTo>
                        <a:pt x="5796" y="3237"/>
                        <a:pt x="5750" y="3202"/>
                        <a:pt x="5708" y="3202"/>
                      </a:cubicBezTo>
                      <a:cubicBezTo>
                        <a:pt x="5691" y="3202"/>
                        <a:pt x="5674" y="3207"/>
                        <a:pt x="5662" y="3220"/>
                      </a:cubicBezTo>
                      <a:cubicBezTo>
                        <a:pt x="5642" y="3244"/>
                        <a:pt x="5620" y="3254"/>
                        <a:pt x="5599" y="3254"/>
                      </a:cubicBezTo>
                      <a:cubicBezTo>
                        <a:pt x="5555" y="3254"/>
                        <a:pt x="5517" y="3211"/>
                        <a:pt x="5527" y="3160"/>
                      </a:cubicBezTo>
                      <a:cubicBezTo>
                        <a:pt x="5587" y="2712"/>
                        <a:pt x="5587" y="2085"/>
                        <a:pt x="5453" y="1458"/>
                      </a:cubicBezTo>
                      <a:cubicBezTo>
                        <a:pt x="5348" y="920"/>
                        <a:pt x="5467" y="397"/>
                        <a:pt x="5557" y="113"/>
                      </a:cubicBezTo>
                      <a:cubicBezTo>
                        <a:pt x="5582" y="52"/>
                        <a:pt x="5536" y="1"/>
                        <a:pt x="54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2" name="Google Shape;2112;p26"/>
                <p:cNvSpPr/>
                <p:nvPr/>
              </p:nvSpPr>
              <p:spPr>
                <a:xfrm>
                  <a:off x="7251900" y="5049725"/>
                  <a:ext cx="113500" cy="77225"/>
                </a:xfrm>
                <a:custGeom>
                  <a:rect b="b" l="l" r="r" t="t"/>
                  <a:pathLst>
                    <a:path extrusionOk="0" h="3089" w="4540">
                      <a:moveTo>
                        <a:pt x="3613" y="1"/>
                      </a:moveTo>
                      <a:cubicBezTo>
                        <a:pt x="2493" y="105"/>
                        <a:pt x="1672" y="837"/>
                        <a:pt x="1672" y="837"/>
                      </a:cubicBezTo>
                      <a:cubicBezTo>
                        <a:pt x="1672" y="782"/>
                        <a:pt x="1623" y="751"/>
                        <a:pt x="1573" y="751"/>
                      </a:cubicBezTo>
                      <a:cubicBezTo>
                        <a:pt x="1555" y="751"/>
                        <a:pt x="1538" y="755"/>
                        <a:pt x="1522" y="762"/>
                      </a:cubicBezTo>
                      <a:cubicBezTo>
                        <a:pt x="402" y="1450"/>
                        <a:pt x="89" y="2615"/>
                        <a:pt x="14" y="2928"/>
                      </a:cubicBezTo>
                      <a:cubicBezTo>
                        <a:pt x="1" y="2955"/>
                        <a:pt x="35" y="3005"/>
                        <a:pt x="85" y="3005"/>
                      </a:cubicBezTo>
                      <a:cubicBezTo>
                        <a:pt x="91" y="3005"/>
                        <a:pt x="97" y="3004"/>
                        <a:pt x="104" y="3003"/>
                      </a:cubicBezTo>
                      <a:cubicBezTo>
                        <a:pt x="413" y="3063"/>
                        <a:pt x="697" y="3089"/>
                        <a:pt x="957" y="3089"/>
                      </a:cubicBezTo>
                      <a:cubicBezTo>
                        <a:pt x="1915" y="3089"/>
                        <a:pt x="2534" y="2746"/>
                        <a:pt x="2792" y="2570"/>
                      </a:cubicBezTo>
                      <a:cubicBezTo>
                        <a:pt x="2852" y="2525"/>
                        <a:pt x="2837" y="2450"/>
                        <a:pt x="2762" y="2420"/>
                      </a:cubicBezTo>
                      <a:lnTo>
                        <a:pt x="2702" y="2405"/>
                      </a:lnTo>
                      <a:cubicBezTo>
                        <a:pt x="3793" y="2107"/>
                        <a:pt x="4151" y="1435"/>
                        <a:pt x="4151" y="1435"/>
                      </a:cubicBezTo>
                      <a:lnTo>
                        <a:pt x="4151" y="1435"/>
                      </a:lnTo>
                      <a:lnTo>
                        <a:pt x="3987" y="1450"/>
                      </a:lnTo>
                      <a:cubicBezTo>
                        <a:pt x="4330" y="1031"/>
                        <a:pt x="4480" y="419"/>
                        <a:pt x="4540" y="180"/>
                      </a:cubicBezTo>
                      <a:cubicBezTo>
                        <a:pt x="4540" y="120"/>
                        <a:pt x="4525" y="90"/>
                        <a:pt x="4465" y="75"/>
                      </a:cubicBezTo>
                      <a:cubicBezTo>
                        <a:pt x="4396" y="66"/>
                        <a:pt x="4324" y="63"/>
                        <a:pt x="4254" y="63"/>
                      </a:cubicBezTo>
                      <a:cubicBezTo>
                        <a:pt x="3971" y="63"/>
                        <a:pt x="3703" y="120"/>
                        <a:pt x="3703" y="120"/>
                      </a:cubicBezTo>
                      <a:lnTo>
                        <a:pt x="3703" y="105"/>
                      </a:lnTo>
                      <a:cubicBezTo>
                        <a:pt x="3718" y="60"/>
                        <a:pt x="3688" y="1"/>
                        <a:pt x="361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3" name="Google Shape;2113;p26"/>
                <p:cNvSpPr/>
                <p:nvPr/>
              </p:nvSpPr>
              <p:spPr>
                <a:xfrm>
                  <a:off x="7217875" y="4849600"/>
                  <a:ext cx="84425" cy="336450"/>
                </a:xfrm>
                <a:custGeom>
                  <a:rect b="b" l="l" r="r" t="t"/>
                  <a:pathLst>
                    <a:path extrusionOk="0" h="13458" w="3377">
                      <a:moveTo>
                        <a:pt x="3242" y="0"/>
                      </a:moveTo>
                      <a:cubicBezTo>
                        <a:pt x="2749" y="1061"/>
                        <a:pt x="2271" y="2121"/>
                        <a:pt x="1898" y="3211"/>
                      </a:cubicBezTo>
                      <a:cubicBezTo>
                        <a:pt x="1689" y="3749"/>
                        <a:pt x="1539" y="4317"/>
                        <a:pt x="1360" y="4869"/>
                      </a:cubicBezTo>
                      <a:cubicBezTo>
                        <a:pt x="1285" y="5138"/>
                        <a:pt x="1211" y="5422"/>
                        <a:pt x="1136" y="5706"/>
                      </a:cubicBezTo>
                      <a:lnTo>
                        <a:pt x="1017" y="6124"/>
                      </a:lnTo>
                      <a:lnTo>
                        <a:pt x="927" y="6557"/>
                      </a:lnTo>
                      <a:cubicBezTo>
                        <a:pt x="852" y="6841"/>
                        <a:pt x="792" y="7110"/>
                        <a:pt x="733" y="7408"/>
                      </a:cubicBezTo>
                      <a:lnTo>
                        <a:pt x="553" y="8260"/>
                      </a:lnTo>
                      <a:lnTo>
                        <a:pt x="404" y="9111"/>
                      </a:lnTo>
                      <a:cubicBezTo>
                        <a:pt x="359" y="9410"/>
                        <a:pt x="329" y="9693"/>
                        <a:pt x="285" y="9977"/>
                      </a:cubicBezTo>
                      <a:cubicBezTo>
                        <a:pt x="135" y="11127"/>
                        <a:pt x="16" y="12292"/>
                        <a:pt x="1" y="13457"/>
                      </a:cubicBezTo>
                      <a:lnTo>
                        <a:pt x="329" y="13442"/>
                      </a:lnTo>
                      <a:cubicBezTo>
                        <a:pt x="329" y="12292"/>
                        <a:pt x="419" y="11142"/>
                        <a:pt x="553" y="10007"/>
                      </a:cubicBezTo>
                      <a:cubicBezTo>
                        <a:pt x="583" y="9738"/>
                        <a:pt x="628" y="9440"/>
                        <a:pt x="673" y="9156"/>
                      </a:cubicBezTo>
                      <a:lnTo>
                        <a:pt x="807" y="8304"/>
                      </a:lnTo>
                      <a:lnTo>
                        <a:pt x="972" y="7453"/>
                      </a:lnTo>
                      <a:cubicBezTo>
                        <a:pt x="1017" y="7169"/>
                        <a:pt x="1091" y="6900"/>
                        <a:pt x="1151" y="6602"/>
                      </a:cubicBezTo>
                      <a:lnTo>
                        <a:pt x="1241" y="6184"/>
                      </a:lnTo>
                      <a:lnTo>
                        <a:pt x="1345" y="5750"/>
                      </a:lnTo>
                      <a:cubicBezTo>
                        <a:pt x="1420" y="5482"/>
                        <a:pt x="1494" y="5198"/>
                        <a:pt x="1569" y="4914"/>
                      </a:cubicBezTo>
                      <a:cubicBezTo>
                        <a:pt x="1733" y="4376"/>
                        <a:pt x="1883" y="3809"/>
                        <a:pt x="2077" y="3271"/>
                      </a:cubicBezTo>
                      <a:cubicBezTo>
                        <a:pt x="2435" y="2181"/>
                        <a:pt x="2883" y="1105"/>
                        <a:pt x="3376" y="60"/>
                      </a:cubicBezTo>
                      <a:lnTo>
                        <a:pt x="32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4" name="Google Shape;2114;p26"/>
                <p:cNvSpPr/>
                <p:nvPr/>
              </p:nvSpPr>
              <p:spPr>
                <a:xfrm>
                  <a:off x="7223850" y="5057200"/>
                  <a:ext cx="132950" cy="84050"/>
                </a:xfrm>
                <a:custGeom>
                  <a:rect b="b" l="l" r="r" t="t"/>
                  <a:pathLst>
                    <a:path extrusionOk="0" fill="none" h="3362" w="5318">
                      <a:moveTo>
                        <a:pt x="1" y="3361"/>
                      </a:moveTo>
                      <a:cubicBezTo>
                        <a:pt x="1" y="3361"/>
                        <a:pt x="3824" y="1121"/>
                        <a:pt x="5318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5" name="Google Shape;2115;p26"/>
                <p:cNvSpPr/>
                <p:nvPr/>
              </p:nvSpPr>
              <p:spPr>
                <a:xfrm>
                  <a:off x="7208550" y="4892525"/>
                  <a:ext cx="99350" cy="172925"/>
                </a:xfrm>
                <a:custGeom>
                  <a:rect b="b" l="l" r="r" t="t"/>
                  <a:pathLst>
                    <a:path extrusionOk="0" fill="none" h="6917" w="3974">
                      <a:moveTo>
                        <a:pt x="2106" y="1"/>
                      </a:moveTo>
                      <a:lnTo>
                        <a:pt x="2599" y="852"/>
                      </a:lnTo>
                      <a:moveTo>
                        <a:pt x="1001" y="6916"/>
                      </a:moveTo>
                      <a:cubicBezTo>
                        <a:pt x="1001" y="6916"/>
                        <a:pt x="2480" y="5183"/>
                        <a:pt x="2779" y="4915"/>
                      </a:cubicBezTo>
                      <a:moveTo>
                        <a:pt x="105" y="3780"/>
                      </a:moveTo>
                      <a:lnTo>
                        <a:pt x="1210" y="5706"/>
                      </a:lnTo>
                      <a:moveTo>
                        <a:pt x="0" y="4302"/>
                      </a:moveTo>
                      <a:lnTo>
                        <a:pt x="583" y="4616"/>
                      </a:lnTo>
                      <a:moveTo>
                        <a:pt x="1121" y="2226"/>
                      </a:moveTo>
                      <a:lnTo>
                        <a:pt x="1673" y="3780"/>
                      </a:lnTo>
                      <a:moveTo>
                        <a:pt x="1434" y="4750"/>
                      </a:moveTo>
                      <a:lnTo>
                        <a:pt x="3973" y="1793"/>
                      </a:lnTo>
                      <a:moveTo>
                        <a:pt x="2988" y="2943"/>
                      </a:moveTo>
                      <a:lnTo>
                        <a:pt x="3749" y="2659"/>
                      </a:lnTo>
                      <a:moveTo>
                        <a:pt x="2301" y="1703"/>
                      </a:moveTo>
                      <a:lnTo>
                        <a:pt x="3690" y="434"/>
                      </a:lnTo>
                      <a:moveTo>
                        <a:pt x="3749" y="792"/>
                      </a:moveTo>
                      <a:lnTo>
                        <a:pt x="3227" y="85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6" name="Google Shape;2116;p26"/>
                <p:cNvSpPr/>
                <p:nvPr/>
              </p:nvSpPr>
              <p:spPr>
                <a:xfrm>
                  <a:off x="7264925" y="5062800"/>
                  <a:ext cx="84425" cy="54175"/>
                </a:xfrm>
                <a:custGeom>
                  <a:rect b="b" l="l" r="r" t="t"/>
                  <a:pathLst>
                    <a:path extrusionOk="0" fill="none" h="2167" w="3377">
                      <a:moveTo>
                        <a:pt x="524" y="1853"/>
                      </a:moveTo>
                      <a:lnTo>
                        <a:pt x="837" y="807"/>
                      </a:lnTo>
                      <a:moveTo>
                        <a:pt x="3302" y="508"/>
                      </a:moveTo>
                      <a:lnTo>
                        <a:pt x="3107" y="404"/>
                      </a:lnTo>
                      <a:moveTo>
                        <a:pt x="2644" y="508"/>
                      </a:moveTo>
                      <a:lnTo>
                        <a:pt x="3376" y="359"/>
                      </a:lnTo>
                      <a:moveTo>
                        <a:pt x="2585" y="30"/>
                      </a:moveTo>
                      <a:lnTo>
                        <a:pt x="2316" y="269"/>
                      </a:lnTo>
                      <a:moveTo>
                        <a:pt x="2107" y="852"/>
                      </a:moveTo>
                      <a:lnTo>
                        <a:pt x="2391" y="1"/>
                      </a:lnTo>
                      <a:moveTo>
                        <a:pt x="2585" y="1240"/>
                      </a:moveTo>
                      <a:lnTo>
                        <a:pt x="2271" y="1419"/>
                      </a:lnTo>
                      <a:moveTo>
                        <a:pt x="1226" y="1419"/>
                      </a:moveTo>
                      <a:lnTo>
                        <a:pt x="2644" y="1419"/>
                      </a:lnTo>
                      <a:moveTo>
                        <a:pt x="1494" y="1957"/>
                      </a:moveTo>
                      <a:lnTo>
                        <a:pt x="1196" y="2106"/>
                      </a:lnTo>
                      <a:moveTo>
                        <a:pt x="1" y="2166"/>
                      </a:moveTo>
                      <a:lnTo>
                        <a:pt x="1718" y="2092"/>
                      </a:lnTo>
                      <a:moveTo>
                        <a:pt x="524" y="1046"/>
                      </a:moveTo>
                      <a:lnTo>
                        <a:pt x="673" y="133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17" name="Google Shape;2117;p26"/>
              <p:cNvGrpSpPr/>
              <p:nvPr/>
            </p:nvGrpSpPr>
            <p:grpSpPr>
              <a:xfrm>
                <a:off x="316442" y="-291924"/>
                <a:ext cx="873193" cy="831292"/>
                <a:chOff x="11812149" y="-187526"/>
                <a:chExt cx="997479" cy="949613"/>
              </a:xfrm>
            </p:grpSpPr>
            <p:sp>
              <p:nvSpPr>
                <p:cNvPr id="2118" name="Google Shape;2118;p26"/>
                <p:cNvSpPr/>
                <p:nvPr/>
              </p:nvSpPr>
              <p:spPr>
                <a:xfrm rot="10800000">
                  <a:off x="12078542" y="-187526"/>
                  <a:ext cx="312378" cy="224169"/>
                </a:xfrm>
                <a:custGeom>
                  <a:rect b="b" l="l" r="r" t="t"/>
                  <a:pathLst>
                    <a:path extrusionOk="0" h="3934" w="5482">
                      <a:moveTo>
                        <a:pt x="4197" y="0"/>
                      </a:moveTo>
                      <a:cubicBezTo>
                        <a:pt x="2859" y="0"/>
                        <a:pt x="843" y="578"/>
                        <a:pt x="0" y="3796"/>
                      </a:cubicBezTo>
                      <a:cubicBezTo>
                        <a:pt x="0" y="3796"/>
                        <a:pt x="415" y="3934"/>
                        <a:pt x="1035" y="3934"/>
                      </a:cubicBezTo>
                      <a:cubicBezTo>
                        <a:pt x="2259" y="3934"/>
                        <a:pt x="4282" y="3394"/>
                        <a:pt x="5482" y="181"/>
                      </a:cubicBezTo>
                      <a:cubicBezTo>
                        <a:pt x="5482" y="181"/>
                        <a:pt x="4945" y="0"/>
                        <a:pt x="419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9" name="Google Shape;2119;p26"/>
                <p:cNvSpPr/>
                <p:nvPr/>
              </p:nvSpPr>
              <p:spPr>
                <a:xfrm rot="10800000">
                  <a:off x="11812149" y="150551"/>
                  <a:ext cx="263886" cy="394946"/>
                </a:xfrm>
                <a:custGeom>
                  <a:rect b="b" l="l" r="r" t="t"/>
                  <a:pathLst>
                    <a:path extrusionOk="0" h="6931" w="4631">
                      <a:moveTo>
                        <a:pt x="3361" y="0"/>
                      </a:moveTo>
                      <a:cubicBezTo>
                        <a:pt x="3361" y="15"/>
                        <a:pt x="1" y="1404"/>
                        <a:pt x="658" y="6931"/>
                      </a:cubicBezTo>
                      <a:cubicBezTo>
                        <a:pt x="658" y="6931"/>
                        <a:pt x="4631" y="4884"/>
                        <a:pt x="336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0" name="Google Shape;2120;p26"/>
                <p:cNvSpPr/>
                <p:nvPr/>
              </p:nvSpPr>
              <p:spPr>
                <a:xfrm rot="10800000">
                  <a:off x="11987484" y="-6037"/>
                  <a:ext cx="472385" cy="451130"/>
                </a:xfrm>
                <a:custGeom>
                  <a:rect b="b" l="l" r="r" t="t"/>
                  <a:pathLst>
                    <a:path extrusionOk="0" h="7917" w="8290">
                      <a:moveTo>
                        <a:pt x="150" y="1"/>
                      </a:moveTo>
                      <a:lnTo>
                        <a:pt x="1" y="240"/>
                      </a:lnTo>
                      <a:cubicBezTo>
                        <a:pt x="1584" y="1196"/>
                        <a:pt x="2973" y="2435"/>
                        <a:pt x="4272" y="3735"/>
                      </a:cubicBezTo>
                      <a:cubicBezTo>
                        <a:pt x="5572" y="5064"/>
                        <a:pt x="6796" y="6453"/>
                        <a:pt x="7917" y="7917"/>
                      </a:cubicBezTo>
                      <a:cubicBezTo>
                        <a:pt x="7917" y="7917"/>
                        <a:pt x="8290" y="7633"/>
                        <a:pt x="8290" y="7603"/>
                      </a:cubicBezTo>
                      <a:cubicBezTo>
                        <a:pt x="7708" y="6886"/>
                        <a:pt x="7095" y="6169"/>
                        <a:pt x="6468" y="5482"/>
                      </a:cubicBezTo>
                      <a:cubicBezTo>
                        <a:pt x="4586" y="3436"/>
                        <a:pt x="2555" y="1435"/>
                        <a:pt x="1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1" name="Google Shape;2121;p26"/>
                <p:cNvSpPr/>
                <p:nvPr/>
              </p:nvSpPr>
              <p:spPr>
                <a:xfrm rot="10800000">
                  <a:off x="12599362" y="494441"/>
                  <a:ext cx="111572" cy="144109"/>
                </a:xfrm>
                <a:custGeom>
                  <a:rect b="b" l="l" r="r" t="t"/>
                  <a:pathLst>
                    <a:path extrusionOk="0" h="2529" w="1958">
                      <a:moveTo>
                        <a:pt x="1547" y="0"/>
                      </a:moveTo>
                      <a:cubicBezTo>
                        <a:pt x="1535" y="0"/>
                        <a:pt x="1522" y="2"/>
                        <a:pt x="1509" y="5"/>
                      </a:cubicBezTo>
                      <a:cubicBezTo>
                        <a:pt x="1210" y="65"/>
                        <a:pt x="1405" y="872"/>
                        <a:pt x="1405" y="872"/>
                      </a:cubicBezTo>
                      <a:cubicBezTo>
                        <a:pt x="1405" y="872"/>
                        <a:pt x="1090" y="735"/>
                        <a:pt x="798" y="735"/>
                      </a:cubicBezTo>
                      <a:cubicBezTo>
                        <a:pt x="626" y="735"/>
                        <a:pt x="462" y="782"/>
                        <a:pt x="374" y="931"/>
                      </a:cubicBezTo>
                      <a:cubicBezTo>
                        <a:pt x="120" y="1350"/>
                        <a:pt x="807" y="1872"/>
                        <a:pt x="807" y="1872"/>
                      </a:cubicBezTo>
                      <a:cubicBezTo>
                        <a:pt x="807" y="1872"/>
                        <a:pt x="1" y="2066"/>
                        <a:pt x="60" y="2380"/>
                      </a:cubicBezTo>
                      <a:cubicBezTo>
                        <a:pt x="97" y="2495"/>
                        <a:pt x="238" y="2529"/>
                        <a:pt x="393" y="2529"/>
                      </a:cubicBezTo>
                      <a:cubicBezTo>
                        <a:pt x="622" y="2529"/>
                        <a:pt x="882" y="2455"/>
                        <a:pt x="882" y="2455"/>
                      </a:cubicBezTo>
                      <a:lnTo>
                        <a:pt x="1419" y="1574"/>
                      </a:lnTo>
                      <a:lnTo>
                        <a:pt x="1957" y="707"/>
                      </a:lnTo>
                      <a:cubicBezTo>
                        <a:pt x="1943" y="707"/>
                        <a:pt x="1806" y="0"/>
                        <a:pt x="154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2" name="Google Shape;2122;p26"/>
                <p:cNvSpPr/>
                <p:nvPr/>
              </p:nvSpPr>
              <p:spPr>
                <a:xfrm rot="10800000">
                  <a:off x="12337243" y="316940"/>
                  <a:ext cx="356653" cy="323433"/>
                </a:xfrm>
                <a:custGeom>
                  <a:rect b="b" l="l" r="r" t="t"/>
                  <a:pathLst>
                    <a:path extrusionOk="0" h="5676" w="6259">
                      <a:moveTo>
                        <a:pt x="3139" y="0"/>
                      </a:moveTo>
                      <a:cubicBezTo>
                        <a:pt x="2916" y="0"/>
                        <a:pt x="2690" y="27"/>
                        <a:pt x="2465" y="82"/>
                      </a:cubicBezTo>
                      <a:cubicBezTo>
                        <a:pt x="941" y="441"/>
                        <a:pt x="0" y="1979"/>
                        <a:pt x="374" y="3502"/>
                      </a:cubicBezTo>
                      <a:cubicBezTo>
                        <a:pt x="679" y="4800"/>
                        <a:pt x="1841" y="5675"/>
                        <a:pt x="3120" y="5675"/>
                      </a:cubicBezTo>
                      <a:cubicBezTo>
                        <a:pt x="3342" y="5675"/>
                        <a:pt x="3568" y="5649"/>
                        <a:pt x="3794" y="5593"/>
                      </a:cubicBezTo>
                      <a:cubicBezTo>
                        <a:pt x="5317" y="5235"/>
                        <a:pt x="6258" y="3697"/>
                        <a:pt x="5900" y="2173"/>
                      </a:cubicBezTo>
                      <a:cubicBezTo>
                        <a:pt x="5582" y="875"/>
                        <a:pt x="4418" y="0"/>
                        <a:pt x="31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3" name="Google Shape;2123;p26"/>
                <p:cNvSpPr/>
                <p:nvPr/>
              </p:nvSpPr>
              <p:spPr>
                <a:xfrm rot="10800000">
                  <a:off x="12491323" y="566296"/>
                  <a:ext cx="63877" cy="56527"/>
                </a:xfrm>
                <a:custGeom>
                  <a:rect b="b" l="l" r="r" t="t"/>
                  <a:pathLst>
                    <a:path extrusionOk="0" h="992" w="1121">
                      <a:moveTo>
                        <a:pt x="551" y="0"/>
                      </a:moveTo>
                      <a:cubicBezTo>
                        <a:pt x="390" y="0"/>
                        <a:pt x="236" y="90"/>
                        <a:pt x="150" y="252"/>
                      </a:cubicBezTo>
                      <a:cubicBezTo>
                        <a:pt x="1" y="461"/>
                        <a:pt x="76" y="775"/>
                        <a:pt x="314" y="924"/>
                      </a:cubicBezTo>
                      <a:cubicBezTo>
                        <a:pt x="385" y="970"/>
                        <a:pt x="468" y="991"/>
                        <a:pt x="552" y="991"/>
                      </a:cubicBezTo>
                      <a:cubicBezTo>
                        <a:pt x="717" y="991"/>
                        <a:pt x="888" y="908"/>
                        <a:pt x="987" y="760"/>
                      </a:cubicBezTo>
                      <a:cubicBezTo>
                        <a:pt x="1121" y="536"/>
                        <a:pt x="1046" y="222"/>
                        <a:pt x="822" y="88"/>
                      </a:cubicBezTo>
                      <a:cubicBezTo>
                        <a:pt x="736" y="29"/>
                        <a:pt x="643" y="0"/>
                        <a:pt x="5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4" name="Google Shape;2124;p26"/>
                <p:cNvSpPr/>
                <p:nvPr/>
              </p:nvSpPr>
              <p:spPr>
                <a:xfrm rot="10800000">
                  <a:off x="11933009" y="-133734"/>
                  <a:ext cx="605154" cy="630739"/>
                </a:xfrm>
                <a:custGeom>
                  <a:rect b="b" l="l" r="r" t="t"/>
                  <a:pathLst>
                    <a:path extrusionOk="0" fill="none" h="11069" w="10620">
                      <a:moveTo>
                        <a:pt x="7259" y="1"/>
                      </a:moveTo>
                      <a:cubicBezTo>
                        <a:pt x="7259" y="1"/>
                        <a:pt x="8439" y="3048"/>
                        <a:pt x="7618" y="6483"/>
                      </a:cubicBezTo>
                      <a:moveTo>
                        <a:pt x="9395" y="8529"/>
                      </a:moveTo>
                      <a:lnTo>
                        <a:pt x="10336" y="9754"/>
                      </a:lnTo>
                      <a:moveTo>
                        <a:pt x="8260" y="7215"/>
                      </a:moveTo>
                      <a:cubicBezTo>
                        <a:pt x="8260" y="7215"/>
                        <a:pt x="9903" y="3585"/>
                        <a:pt x="10620" y="1434"/>
                      </a:cubicBezTo>
                      <a:moveTo>
                        <a:pt x="8753" y="7812"/>
                      </a:moveTo>
                      <a:lnTo>
                        <a:pt x="3794" y="11068"/>
                      </a:lnTo>
                      <a:moveTo>
                        <a:pt x="8260" y="7215"/>
                      </a:moveTo>
                      <a:cubicBezTo>
                        <a:pt x="8260" y="7215"/>
                        <a:pt x="4735" y="6274"/>
                        <a:pt x="1" y="881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5" name="Google Shape;2125;p26"/>
                <p:cNvSpPr/>
                <p:nvPr/>
              </p:nvSpPr>
              <p:spPr>
                <a:xfrm rot="10800000">
                  <a:off x="12109996" y="675645"/>
                  <a:ext cx="173683" cy="86442"/>
                </a:xfrm>
                <a:custGeom>
                  <a:rect b="b" l="l" r="r" t="t"/>
                  <a:pathLst>
                    <a:path extrusionOk="0" h="1517" w="3048">
                      <a:moveTo>
                        <a:pt x="1444" y="0"/>
                      </a:moveTo>
                      <a:cubicBezTo>
                        <a:pt x="1402" y="0"/>
                        <a:pt x="1359" y="7"/>
                        <a:pt x="1315" y="23"/>
                      </a:cubicBezTo>
                      <a:cubicBezTo>
                        <a:pt x="852" y="172"/>
                        <a:pt x="1016" y="1023"/>
                        <a:pt x="1016" y="1023"/>
                      </a:cubicBezTo>
                      <a:cubicBezTo>
                        <a:pt x="1016" y="1023"/>
                        <a:pt x="604" y="809"/>
                        <a:pt x="337" y="809"/>
                      </a:cubicBezTo>
                      <a:cubicBezTo>
                        <a:pt x="244" y="809"/>
                        <a:pt x="169" y="835"/>
                        <a:pt x="135" y="904"/>
                      </a:cubicBezTo>
                      <a:cubicBezTo>
                        <a:pt x="0" y="1188"/>
                        <a:pt x="702" y="1516"/>
                        <a:pt x="702" y="1516"/>
                      </a:cubicBezTo>
                      <a:lnTo>
                        <a:pt x="1688" y="1188"/>
                      </a:lnTo>
                      <a:lnTo>
                        <a:pt x="2674" y="874"/>
                      </a:lnTo>
                      <a:cubicBezTo>
                        <a:pt x="2659" y="874"/>
                        <a:pt x="3047" y="187"/>
                        <a:pt x="2793" y="52"/>
                      </a:cubicBezTo>
                      <a:cubicBezTo>
                        <a:pt x="2771" y="41"/>
                        <a:pt x="2748" y="36"/>
                        <a:pt x="2725" y="36"/>
                      </a:cubicBezTo>
                      <a:cubicBezTo>
                        <a:pt x="2463" y="36"/>
                        <a:pt x="2136" y="665"/>
                        <a:pt x="2136" y="665"/>
                      </a:cubicBezTo>
                      <a:cubicBezTo>
                        <a:pt x="2136" y="665"/>
                        <a:pt x="1853" y="0"/>
                        <a:pt x="144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6" name="Google Shape;2126;p26"/>
                <p:cNvSpPr/>
                <p:nvPr/>
              </p:nvSpPr>
              <p:spPr>
                <a:xfrm rot="10800000">
                  <a:off x="11966172" y="404066"/>
                  <a:ext cx="362637" cy="323661"/>
                </a:xfrm>
                <a:custGeom>
                  <a:rect b="b" l="l" r="r" t="t"/>
                  <a:pathLst>
                    <a:path extrusionOk="0" h="5680" w="6364">
                      <a:moveTo>
                        <a:pt x="3181" y="0"/>
                      </a:moveTo>
                      <a:cubicBezTo>
                        <a:pt x="1980" y="0"/>
                        <a:pt x="864" y="768"/>
                        <a:pt x="479" y="1974"/>
                      </a:cubicBezTo>
                      <a:cubicBezTo>
                        <a:pt x="1" y="3467"/>
                        <a:pt x="822" y="5065"/>
                        <a:pt x="2316" y="5543"/>
                      </a:cubicBezTo>
                      <a:cubicBezTo>
                        <a:pt x="2604" y="5635"/>
                        <a:pt x="2896" y="5679"/>
                        <a:pt x="3183" y="5679"/>
                      </a:cubicBezTo>
                      <a:cubicBezTo>
                        <a:pt x="4384" y="5679"/>
                        <a:pt x="5500" y="4912"/>
                        <a:pt x="5885" y="3706"/>
                      </a:cubicBezTo>
                      <a:cubicBezTo>
                        <a:pt x="6363" y="2213"/>
                        <a:pt x="5542" y="614"/>
                        <a:pt x="4048" y="136"/>
                      </a:cubicBezTo>
                      <a:cubicBezTo>
                        <a:pt x="3760" y="44"/>
                        <a:pt x="3468" y="0"/>
                        <a:pt x="31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7" name="Google Shape;2127;p26"/>
                <p:cNvSpPr/>
                <p:nvPr/>
              </p:nvSpPr>
              <p:spPr>
                <a:xfrm rot="10800000">
                  <a:off x="12045321" y="630800"/>
                  <a:ext cx="62168" cy="55843"/>
                </a:xfrm>
                <a:custGeom>
                  <a:rect b="b" l="l" r="r" t="t"/>
                  <a:pathLst>
                    <a:path extrusionOk="0" h="980" w="1091">
                      <a:moveTo>
                        <a:pt x="555" y="0"/>
                      </a:moveTo>
                      <a:cubicBezTo>
                        <a:pt x="501" y="0"/>
                        <a:pt x="445" y="9"/>
                        <a:pt x="388" y="28"/>
                      </a:cubicBezTo>
                      <a:cubicBezTo>
                        <a:pt x="134" y="103"/>
                        <a:pt x="0" y="371"/>
                        <a:pt x="75" y="640"/>
                      </a:cubicBezTo>
                      <a:cubicBezTo>
                        <a:pt x="147" y="844"/>
                        <a:pt x="333" y="980"/>
                        <a:pt x="543" y="980"/>
                      </a:cubicBezTo>
                      <a:cubicBezTo>
                        <a:pt x="595" y="980"/>
                        <a:pt x="649" y="972"/>
                        <a:pt x="702" y="954"/>
                      </a:cubicBezTo>
                      <a:cubicBezTo>
                        <a:pt x="956" y="864"/>
                        <a:pt x="1090" y="595"/>
                        <a:pt x="1016" y="341"/>
                      </a:cubicBezTo>
                      <a:cubicBezTo>
                        <a:pt x="945" y="129"/>
                        <a:pt x="762" y="0"/>
                        <a:pt x="55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8" name="Google Shape;2128;p26"/>
                <p:cNvSpPr/>
                <p:nvPr/>
              </p:nvSpPr>
              <p:spPr>
                <a:xfrm rot="10800000">
                  <a:off x="12731277" y="-110884"/>
                  <a:ext cx="78351" cy="163483"/>
                </a:xfrm>
                <a:custGeom>
                  <a:rect b="b" l="l" r="r" t="t"/>
                  <a:pathLst>
                    <a:path extrusionOk="0" h="2869" w="1375">
                      <a:moveTo>
                        <a:pt x="535" y="1"/>
                      </a:moveTo>
                      <a:cubicBezTo>
                        <a:pt x="481" y="1"/>
                        <a:pt x="436" y="18"/>
                        <a:pt x="403" y="58"/>
                      </a:cubicBezTo>
                      <a:cubicBezTo>
                        <a:pt x="209" y="297"/>
                        <a:pt x="851" y="820"/>
                        <a:pt x="851" y="820"/>
                      </a:cubicBezTo>
                      <a:cubicBezTo>
                        <a:pt x="851" y="820"/>
                        <a:pt x="0" y="1014"/>
                        <a:pt x="60" y="1492"/>
                      </a:cubicBezTo>
                      <a:cubicBezTo>
                        <a:pt x="90" y="1970"/>
                        <a:pt x="956" y="2000"/>
                        <a:pt x="956" y="2000"/>
                      </a:cubicBezTo>
                      <a:cubicBezTo>
                        <a:pt x="956" y="2000"/>
                        <a:pt x="433" y="2642"/>
                        <a:pt x="672" y="2836"/>
                      </a:cubicBezTo>
                      <a:cubicBezTo>
                        <a:pt x="703" y="2859"/>
                        <a:pt x="737" y="2869"/>
                        <a:pt x="773" y="2869"/>
                      </a:cubicBezTo>
                      <a:cubicBezTo>
                        <a:pt x="1022" y="2869"/>
                        <a:pt x="1374" y="2403"/>
                        <a:pt x="1374" y="2403"/>
                      </a:cubicBezTo>
                      <a:lnTo>
                        <a:pt x="1270" y="1372"/>
                      </a:lnTo>
                      <a:lnTo>
                        <a:pt x="1180" y="357"/>
                      </a:lnTo>
                      <a:cubicBezTo>
                        <a:pt x="1180" y="344"/>
                        <a:pt x="778" y="1"/>
                        <a:pt x="53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9" name="Google Shape;2129;p26"/>
                <p:cNvSpPr/>
                <p:nvPr/>
              </p:nvSpPr>
              <p:spPr>
                <a:xfrm rot="10800000">
                  <a:off x="12431719" y="-174477"/>
                  <a:ext cx="340470" cy="324116"/>
                </a:xfrm>
                <a:custGeom>
                  <a:rect b="b" l="l" r="r" t="t"/>
                  <a:pathLst>
                    <a:path extrusionOk="0" h="5688" w="5975">
                      <a:moveTo>
                        <a:pt x="2980" y="0"/>
                      </a:moveTo>
                      <a:cubicBezTo>
                        <a:pt x="2889" y="0"/>
                        <a:pt x="2797" y="5"/>
                        <a:pt x="2704" y="13"/>
                      </a:cubicBezTo>
                      <a:cubicBezTo>
                        <a:pt x="1135" y="163"/>
                        <a:pt x="0" y="1567"/>
                        <a:pt x="150" y="3120"/>
                      </a:cubicBezTo>
                      <a:cubicBezTo>
                        <a:pt x="304" y="4595"/>
                        <a:pt x="1542" y="5687"/>
                        <a:pt x="2994" y="5687"/>
                      </a:cubicBezTo>
                      <a:cubicBezTo>
                        <a:pt x="3086" y="5687"/>
                        <a:pt x="3178" y="5683"/>
                        <a:pt x="3271" y="5674"/>
                      </a:cubicBezTo>
                      <a:cubicBezTo>
                        <a:pt x="4824" y="5510"/>
                        <a:pt x="5975" y="4121"/>
                        <a:pt x="5810" y="2567"/>
                      </a:cubicBezTo>
                      <a:cubicBezTo>
                        <a:pt x="5656" y="1092"/>
                        <a:pt x="4431" y="0"/>
                        <a:pt x="29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0" name="Google Shape;2130;p26"/>
                <p:cNvSpPr/>
                <p:nvPr/>
              </p:nvSpPr>
              <p:spPr>
                <a:xfrm rot="10800000">
                  <a:off x="12649621" y="49122"/>
                  <a:ext cx="59604" cy="55672"/>
                </a:xfrm>
                <a:custGeom>
                  <a:rect b="b" l="l" r="r" t="t"/>
                  <a:pathLst>
                    <a:path extrusionOk="0" h="977" w="1046">
                      <a:moveTo>
                        <a:pt x="548" y="0"/>
                      </a:moveTo>
                      <a:cubicBezTo>
                        <a:pt x="530" y="0"/>
                        <a:pt x="512" y="1"/>
                        <a:pt x="493" y="3"/>
                      </a:cubicBezTo>
                      <a:cubicBezTo>
                        <a:pt x="210" y="33"/>
                        <a:pt x="0" y="272"/>
                        <a:pt x="45" y="541"/>
                      </a:cubicBezTo>
                      <a:cubicBezTo>
                        <a:pt x="73" y="791"/>
                        <a:pt x="282" y="977"/>
                        <a:pt x="528" y="977"/>
                      </a:cubicBezTo>
                      <a:cubicBezTo>
                        <a:pt x="546" y="977"/>
                        <a:pt x="565" y="976"/>
                        <a:pt x="583" y="974"/>
                      </a:cubicBezTo>
                      <a:cubicBezTo>
                        <a:pt x="852" y="944"/>
                        <a:pt x="1046" y="720"/>
                        <a:pt x="1016" y="436"/>
                      </a:cubicBezTo>
                      <a:cubicBezTo>
                        <a:pt x="1002" y="186"/>
                        <a:pt x="794" y="0"/>
                        <a:pt x="5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131" name="Google Shape;213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3_1_1_2"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p27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34" name="Google Shape;2134;p27"/>
          <p:cNvSpPr txBox="1"/>
          <p:nvPr>
            <p:ph idx="1" type="subTitle"/>
          </p:nvPr>
        </p:nvSpPr>
        <p:spPr>
          <a:xfrm>
            <a:off x="1125025" y="1554225"/>
            <a:ext cx="3241800" cy="25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5" name="Google Shape;2135;p27"/>
          <p:cNvSpPr txBox="1"/>
          <p:nvPr>
            <p:ph idx="2" type="subTitle"/>
          </p:nvPr>
        </p:nvSpPr>
        <p:spPr>
          <a:xfrm>
            <a:off x="4777182" y="1554225"/>
            <a:ext cx="3241800" cy="25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36" name="Google Shape;2136;p27"/>
          <p:cNvGrpSpPr/>
          <p:nvPr/>
        </p:nvGrpSpPr>
        <p:grpSpPr>
          <a:xfrm>
            <a:off x="-560759" y="418959"/>
            <a:ext cx="10313077" cy="4571560"/>
            <a:chOff x="-560759" y="418959"/>
            <a:chExt cx="10313077" cy="4571560"/>
          </a:xfrm>
        </p:grpSpPr>
        <p:grpSp>
          <p:nvGrpSpPr>
            <p:cNvPr id="2137" name="Google Shape;2137;p27"/>
            <p:cNvGrpSpPr/>
            <p:nvPr/>
          </p:nvGrpSpPr>
          <p:grpSpPr>
            <a:xfrm rot="8723746">
              <a:off x="-328369" y="1841105"/>
              <a:ext cx="810659" cy="1070935"/>
              <a:chOff x="7756700" y="5724825"/>
              <a:chExt cx="274475" cy="362600"/>
            </a:xfrm>
          </p:grpSpPr>
          <p:sp>
            <p:nvSpPr>
              <p:cNvPr id="2138" name="Google Shape;2138;p27"/>
              <p:cNvSpPr/>
              <p:nvPr/>
            </p:nvSpPr>
            <p:spPr>
              <a:xfrm>
                <a:off x="7756700" y="5724825"/>
                <a:ext cx="157575" cy="271875"/>
              </a:xfrm>
              <a:custGeom>
                <a:rect b="b" l="l" r="r" t="t"/>
                <a:pathLst>
                  <a:path extrusionOk="0" h="10875" w="6303">
                    <a:moveTo>
                      <a:pt x="1718" y="1"/>
                    </a:moveTo>
                    <a:cubicBezTo>
                      <a:pt x="867" y="1390"/>
                      <a:pt x="628" y="3750"/>
                      <a:pt x="628" y="3750"/>
                    </a:cubicBezTo>
                    <a:lnTo>
                      <a:pt x="403" y="3615"/>
                    </a:lnTo>
                    <a:lnTo>
                      <a:pt x="403" y="3615"/>
                    </a:lnTo>
                    <a:cubicBezTo>
                      <a:pt x="0" y="5169"/>
                      <a:pt x="717" y="6782"/>
                      <a:pt x="717" y="6782"/>
                    </a:cubicBezTo>
                    <a:lnTo>
                      <a:pt x="299" y="6587"/>
                    </a:lnTo>
                    <a:lnTo>
                      <a:pt x="299" y="6587"/>
                    </a:lnTo>
                    <a:cubicBezTo>
                      <a:pt x="1001" y="10516"/>
                      <a:pt x="3794" y="10874"/>
                      <a:pt x="3794" y="10874"/>
                    </a:cubicBezTo>
                    <a:cubicBezTo>
                      <a:pt x="6303" y="8634"/>
                      <a:pt x="4616" y="4810"/>
                      <a:pt x="4615" y="4810"/>
                    </a:cubicBezTo>
                    <a:lnTo>
                      <a:pt x="4615" y="4810"/>
                    </a:lnTo>
                    <a:lnTo>
                      <a:pt x="4332" y="5288"/>
                    </a:lnTo>
                    <a:cubicBezTo>
                      <a:pt x="4391" y="4198"/>
                      <a:pt x="3435" y="2704"/>
                      <a:pt x="3435" y="2704"/>
                    </a:cubicBezTo>
                    <a:lnTo>
                      <a:pt x="3286" y="3152"/>
                    </a:lnTo>
                    <a:cubicBezTo>
                      <a:pt x="3196" y="2734"/>
                      <a:pt x="2838" y="2047"/>
                      <a:pt x="2315" y="1450"/>
                    </a:cubicBezTo>
                    <a:cubicBezTo>
                      <a:pt x="1793" y="852"/>
                      <a:pt x="1718" y="1"/>
                      <a:pt x="17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27"/>
              <p:cNvSpPr/>
              <p:nvPr/>
            </p:nvSpPr>
            <p:spPr>
              <a:xfrm>
                <a:off x="7877675" y="5780100"/>
                <a:ext cx="153500" cy="214725"/>
              </a:xfrm>
              <a:custGeom>
                <a:rect b="b" l="l" r="r" t="t"/>
                <a:pathLst>
                  <a:path extrusionOk="0" h="8589" w="6140">
                    <a:moveTo>
                      <a:pt x="5123" y="5213"/>
                    </a:moveTo>
                    <a:cubicBezTo>
                      <a:pt x="5123" y="5213"/>
                      <a:pt x="5123" y="5213"/>
                      <a:pt x="5123" y="5213"/>
                    </a:cubicBezTo>
                    <a:lnTo>
                      <a:pt x="5123" y="5213"/>
                    </a:lnTo>
                    <a:lnTo>
                      <a:pt x="5123" y="5213"/>
                    </a:lnTo>
                    <a:cubicBezTo>
                      <a:pt x="5123" y="5213"/>
                      <a:pt x="5123" y="5213"/>
                      <a:pt x="5123" y="5213"/>
                    </a:cubicBezTo>
                    <a:close/>
                    <a:moveTo>
                      <a:pt x="5571" y="0"/>
                    </a:moveTo>
                    <a:cubicBezTo>
                      <a:pt x="4929" y="180"/>
                      <a:pt x="4272" y="807"/>
                      <a:pt x="4272" y="807"/>
                    </a:cubicBezTo>
                    <a:lnTo>
                      <a:pt x="4212" y="553"/>
                    </a:lnTo>
                    <a:cubicBezTo>
                      <a:pt x="2360" y="1688"/>
                      <a:pt x="1673" y="3719"/>
                      <a:pt x="1673" y="3719"/>
                    </a:cubicBezTo>
                    <a:lnTo>
                      <a:pt x="1539" y="3480"/>
                    </a:lnTo>
                    <a:cubicBezTo>
                      <a:pt x="0" y="5990"/>
                      <a:pt x="986" y="8588"/>
                      <a:pt x="986" y="8588"/>
                    </a:cubicBezTo>
                    <a:cubicBezTo>
                      <a:pt x="4339" y="7565"/>
                      <a:pt x="5113" y="5230"/>
                      <a:pt x="5123" y="5213"/>
                    </a:cubicBezTo>
                    <a:lnTo>
                      <a:pt x="5123" y="5213"/>
                    </a:lnTo>
                    <a:lnTo>
                      <a:pt x="4720" y="5288"/>
                    </a:lnTo>
                    <a:cubicBezTo>
                      <a:pt x="6139" y="3854"/>
                      <a:pt x="6139" y="2495"/>
                      <a:pt x="6139" y="2495"/>
                    </a:cubicBezTo>
                    <a:lnTo>
                      <a:pt x="6139" y="2495"/>
                    </a:lnTo>
                    <a:lnTo>
                      <a:pt x="5885" y="2674"/>
                    </a:lnTo>
                    <a:cubicBezTo>
                      <a:pt x="6094" y="1464"/>
                      <a:pt x="5571" y="0"/>
                      <a:pt x="55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27"/>
              <p:cNvSpPr/>
              <p:nvPr/>
            </p:nvSpPr>
            <p:spPr>
              <a:xfrm>
                <a:off x="7795900" y="5754700"/>
                <a:ext cx="101225" cy="332725"/>
              </a:xfrm>
              <a:custGeom>
                <a:rect b="b" l="l" r="r" t="t"/>
                <a:pathLst>
                  <a:path extrusionOk="0" h="13309" w="4049">
                    <a:moveTo>
                      <a:pt x="135" y="1"/>
                    </a:moveTo>
                    <a:lnTo>
                      <a:pt x="0" y="16"/>
                    </a:lnTo>
                    <a:cubicBezTo>
                      <a:pt x="165" y="2614"/>
                      <a:pt x="643" y="5213"/>
                      <a:pt x="1419" y="7693"/>
                    </a:cubicBezTo>
                    <a:cubicBezTo>
                      <a:pt x="2032" y="9619"/>
                      <a:pt x="2779" y="11531"/>
                      <a:pt x="3749" y="13308"/>
                    </a:cubicBezTo>
                    <a:cubicBezTo>
                      <a:pt x="3749" y="13308"/>
                      <a:pt x="4048" y="13144"/>
                      <a:pt x="4048" y="13144"/>
                    </a:cubicBezTo>
                    <a:cubicBezTo>
                      <a:pt x="3481" y="12143"/>
                      <a:pt x="2988" y="11098"/>
                      <a:pt x="2540" y="10038"/>
                    </a:cubicBezTo>
                    <a:cubicBezTo>
                      <a:pt x="2360" y="9589"/>
                      <a:pt x="2106" y="8917"/>
                      <a:pt x="1927" y="8424"/>
                    </a:cubicBezTo>
                    <a:cubicBezTo>
                      <a:pt x="971" y="5721"/>
                      <a:pt x="344" y="2868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27"/>
              <p:cNvSpPr/>
              <p:nvPr/>
            </p:nvSpPr>
            <p:spPr>
              <a:xfrm>
                <a:off x="7873200" y="5795400"/>
                <a:ext cx="135175" cy="250200"/>
              </a:xfrm>
              <a:custGeom>
                <a:rect b="b" l="l" r="r" t="t"/>
                <a:pathLst>
                  <a:path extrusionOk="0" fill="none" h="10008" w="5407">
                    <a:moveTo>
                      <a:pt x="0" y="10008"/>
                    </a:moveTo>
                    <a:cubicBezTo>
                      <a:pt x="0" y="10008"/>
                      <a:pt x="4048" y="3062"/>
                      <a:pt x="5407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27"/>
              <p:cNvSpPr/>
              <p:nvPr/>
            </p:nvSpPr>
            <p:spPr>
              <a:xfrm>
                <a:off x="7783575" y="5800625"/>
                <a:ext cx="75075" cy="174400"/>
              </a:xfrm>
              <a:custGeom>
                <a:rect b="b" l="l" r="r" t="t"/>
                <a:pathLst>
                  <a:path extrusionOk="0" fill="none" h="6976" w="3003">
                    <a:moveTo>
                      <a:pt x="2420" y="6976"/>
                    </a:moveTo>
                    <a:cubicBezTo>
                      <a:pt x="2420" y="6976"/>
                      <a:pt x="2868" y="4735"/>
                      <a:pt x="3003" y="4362"/>
                    </a:cubicBezTo>
                    <a:moveTo>
                      <a:pt x="1808" y="299"/>
                    </a:moveTo>
                    <a:lnTo>
                      <a:pt x="1390" y="613"/>
                    </a:lnTo>
                    <a:moveTo>
                      <a:pt x="1016" y="1793"/>
                    </a:moveTo>
                    <a:lnTo>
                      <a:pt x="1584" y="1"/>
                    </a:lnTo>
                    <a:moveTo>
                      <a:pt x="1" y="404"/>
                    </a:moveTo>
                    <a:lnTo>
                      <a:pt x="852" y="912"/>
                    </a:lnTo>
                    <a:moveTo>
                      <a:pt x="225" y="2824"/>
                    </a:moveTo>
                    <a:lnTo>
                      <a:pt x="1479" y="3899"/>
                    </a:lnTo>
                    <a:moveTo>
                      <a:pt x="269" y="5198"/>
                    </a:moveTo>
                    <a:lnTo>
                      <a:pt x="927" y="5169"/>
                    </a:lnTo>
                    <a:moveTo>
                      <a:pt x="105" y="4676"/>
                    </a:moveTo>
                    <a:lnTo>
                      <a:pt x="2032" y="5826"/>
                    </a:lnTo>
                    <a:moveTo>
                      <a:pt x="2196" y="2540"/>
                    </a:moveTo>
                    <a:lnTo>
                      <a:pt x="2719" y="1927"/>
                    </a:lnTo>
                    <a:moveTo>
                      <a:pt x="1733" y="4870"/>
                    </a:moveTo>
                    <a:lnTo>
                      <a:pt x="2510" y="1046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27"/>
              <p:cNvSpPr/>
              <p:nvPr/>
            </p:nvSpPr>
            <p:spPr>
              <a:xfrm>
                <a:off x="7911275" y="5824525"/>
                <a:ext cx="98225" cy="146400"/>
              </a:xfrm>
              <a:custGeom>
                <a:rect b="b" l="l" r="r" t="t"/>
                <a:pathLst>
                  <a:path extrusionOk="0" fill="none" h="5856" w="3929">
                    <a:moveTo>
                      <a:pt x="733" y="4900"/>
                    </a:moveTo>
                    <a:lnTo>
                      <a:pt x="299" y="2958"/>
                    </a:lnTo>
                    <a:moveTo>
                      <a:pt x="3929" y="314"/>
                    </a:moveTo>
                    <a:lnTo>
                      <a:pt x="3525" y="344"/>
                    </a:lnTo>
                    <a:moveTo>
                      <a:pt x="2868" y="897"/>
                    </a:moveTo>
                    <a:lnTo>
                      <a:pt x="3929" y="1"/>
                    </a:lnTo>
                    <a:moveTo>
                      <a:pt x="2361" y="195"/>
                    </a:moveTo>
                    <a:lnTo>
                      <a:pt x="2136" y="822"/>
                    </a:lnTo>
                    <a:moveTo>
                      <a:pt x="2346" y="1912"/>
                    </a:moveTo>
                    <a:lnTo>
                      <a:pt x="2047" y="329"/>
                    </a:lnTo>
                    <a:moveTo>
                      <a:pt x="3451" y="2122"/>
                    </a:moveTo>
                    <a:lnTo>
                      <a:pt x="3092" y="2644"/>
                    </a:lnTo>
                    <a:moveTo>
                      <a:pt x="1464" y="3570"/>
                    </a:moveTo>
                    <a:lnTo>
                      <a:pt x="3675" y="2316"/>
                    </a:lnTo>
                    <a:moveTo>
                      <a:pt x="2331" y="4227"/>
                    </a:moveTo>
                    <a:lnTo>
                      <a:pt x="2032" y="4705"/>
                    </a:lnTo>
                    <a:moveTo>
                      <a:pt x="180" y="5855"/>
                    </a:moveTo>
                    <a:lnTo>
                      <a:pt x="2824" y="4227"/>
                    </a:lnTo>
                    <a:moveTo>
                      <a:pt x="1" y="3600"/>
                    </a:moveTo>
                    <a:lnTo>
                      <a:pt x="508" y="392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4" name="Google Shape;2144;p27"/>
            <p:cNvGrpSpPr/>
            <p:nvPr/>
          </p:nvGrpSpPr>
          <p:grpSpPr>
            <a:xfrm>
              <a:off x="8476942" y="3586413"/>
              <a:ext cx="1275377" cy="1239697"/>
              <a:chOff x="4719681" y="3910588"/>
              <a:chExt cx="1477670" cy="1436330"/>
            </a:xfrm>
          </p:grpSpPr>
          <p:sp>
            <p:nvSpPr>
              <p:cNvPr id="2145" name="Google Shape;2145;p27"/>
              <p:cNvSpPr/>
              <p:nvPr/>
            </p:nvSpPr>
            <p:spPr>
              <a:xfrm>
                <a:off x="4918697" y="3910588"/>
                <a:ext cx="1278654" cy="1245050"/>
              </a:xfrm>
              <a:custGeom>
                <a:rect b="b" l="l" r="r" t="t"/>
                <a:pathLst>
                  <a:path extrusionOk="0" h="23823" w="24466">
                    <a:moveTo>
                      <a:pt x="1" y="0"/>
                    </a:moveTo>
                    <a:lnTo>
                      <a:pt x="1" y="15"/>
                    </a:lnTo>
                    <a:cubicBezTo>
                      <a:pt x="1" y="15"/>
                      <a:pt x="22" y="37"/>
                      <a:pt x="62" y="77"/>
                    </a:cubicBezTo>
                    <a:lnTo>
                      <a:pt x="62" y="77"/>
                    </a:lnTo>
                    <a:lnTo>
                      <a:pt x="1" y="0"/>
                    </a:lnTo>
                    <a:close/>
                    <a:moveTo>
                      <a:pt x="62" y="77"/>
                    </a:moveTo>
                    <a:lnTo>
                      <a:pt x="18969" y="23823"/>
                    </a:lnTo>
                    <a:lnTo>
                      <a:pt x="22136" y="20417"/>
                    </a:lnTo>
                    <a:lnTo>
                      <a:pt x="21240" y="20776"/>
                    </a:lnTo>
                    <a:lnTo>
                      <a:pt x="21240" y="20776"/>
                    </a:lnTo>
                    <a:lnTo>
                      <a:pt x="24077" y="17953"/>
                    </a:lnTo>
                    <a:lnTo>
                      <a:pt x="23331" y="18058"/>
                    </a:lnTo>
                    <a:lnTo>
                      <a:pt x="23331" y="18058"/>
                    </a:lnTo>
                    <a:lnTo>
                      <a:pt x="24466" y="16400"/>
                    </a:lnTo>
                    <a:lnTo>
                      <a:pt x="24466" y="16400"/>
                    </a:lnTo>
                    <a:cubicBezTo>
                      <a:pt x="24383" y="16414"/>
                      <a:pt x="24307" y="16420"/>
                      <a:pt x="24235" y="16420"/>
                    </a:cubicBezTo>
                    <a:cubicBezTo>
                      <a:pt x="22322" y="16420"/>
                      <a:pt x="24182" y="11591"/>
                      <a:pt x="24182" y="11590"/>
                    </a:cubicBezTo>
                    <a:lnTo>
                      <a:pt x="24182" y="11590"/>
                    </a:lnTo>
                    <a:cubicBezTo>
                      <a:pt x="24104" y="11626"/>
                      <a:pt x="24033" y="11642"/>
                      <a:pt x="23968" y="11642"/>
                    </a:cubicBezTo>
                    <a:cubicBezTo>
                      <a:pt x="23026" y="11642"/>
                      <a:pt x="23510" y="8097"/>
                      <a:pt x="23510" y="8095"/>
                    </a:cubicBezTo>
                    <a:lnTo>
                      <a:pt x="23510" y="8095"/>
                    </a:lnTo>
                    <a:cubicBezTo>
                      <a:pt x="22919" y="10108"/>
                      <a:pt x="21833" y="10302"/>
                      <a:pt x="21435" y="10302"/>
                    </a:cubicBezTo>
                    <a:cubicBezTo>
                      <a:pt x="21340" y="10302"/>
                      <a:pt x="21284" y="10291"/>
                      <a:pt x="21284" y="10291"/>
                    </a:cubicBezTo>
                    <a:cubicBezTo>
                      <a:pt x="21284" y="10291"/>
                      <a:pt x="20344" y="11977"/>
                      <a:pt x="19409" y="11977"/>
                    </a:cubicBezTo>
                    <a:cubicBezTo>
                      <a:pt x="19183" y="11977"/>
                      <a:pt x="18957" y="11879"/>
                      <a:pt x="18745" y="11635"/>
                    </a:cubicBezTo>
                    <a:cubicBezTo>
                      <a:pt x="17640" y="10396"/>
                      <a:pt x="20448" y="8663"/>
                      <a:pt x="20448" y="8663"/>
                    </a:cubicBezTo>
                    <a:lnTo>
                      <a:pt x="20448" y="8663"/>
                    </a:lnTo>
                    <a:cubicBezTo>
                      <a:pt x="20433" y="8664"/>
                      <a:pt x="20418" y="8664"/>
                      <a:pt x="20404" y="8664"/>
                    </a:cubicBezTo>
                    <a:cubicBezTo>
                      <a:pt x="19350" y="8664"/>
                      <a:pt x="21284" y="5960"/>
                      <a:pt x="21284" y="5960"/>
                    </a:cubicBezTo>
                    <a:lnTo>
                      <a:pt x="21284" y="5960"/>
                    </a:lnTo>
                    <a:cubicBezTo>
                      <a:pt x="21199" y="5985"/>
                      <a:pt x="21125" y="5996"/>
                      <a:pt x="21060" y="5996"/>
                    </a:cubicBezTo>
                    <a:cubicBezTo>
                      <a:pt x="20045" y="5996"/>
                      <a:pt x="21404" y="3107"/>
                      <a:pt x="21404" y="3107"/>
                    </a:cubicBezTo>
                    <a:lnTo>
                      <a:pt x="21404" y="3107"/>
                    </a:lnTo>
                    <a:cubicBezTo>
                      <a:pt x="21404" y="3107"/>
                      <a:pt x="21162" y="3309"/>
                      <a:pt x="20897" y="3309"/>
                    </a:cubicBezTo>
                    <a:cubicBezTo>
                      <a:pt x="20801" y="3309"/>
                      <a:pt x="20703" y="3283"/>
                      <a:pt x="20612" y="3211"/>
                    </a:cubicBezTo>
                    <a:cubicBezTo>
                      <a:pt x="20299" y="2928"/>
                      <a:pt x="20791" y="867"/>
                      <a:pt x="20792" y="866"/>
                    </a:cubicBezTo>
                    <a:lnTo>
                      <a:pt x="20792" y="866"/>
                    </a:lnTo>
                    <a:cubicBezTo>
                      <a:pt x="20791" y="867"/>
                      <a:pt x="19940" y="2181"/>
                      <a:pt x="18969" y="2569"/>
                    </a:cubicBezTo>
                    <a:cubicBezTo>
                      <a:pt x="18858" y="2615"/>
                      <a:pt x="18769" y="2636"/>
                      <a:pt x="18700" y="2636"/>
                    </a:cubicBezTo>
                    <a:cubicBezTo>
                      <a:pt x="18164" y="2636"/>
                      <a:pt x="18760" y="1419"/>
                      <a:pt x="18760" y="1419"/>
                    </a:cubicBezTo>
                    <a:lnTo>
                      <a:pt x="18760" y="1419"/>
                    </a:lnTo>
                    <a:cubicBezTo>
                      <a:pt x="18760" y="1419"/>
                      <a:pt x="18118" y="2121"/>
                      <a:pt x="17789" y="2300"/>
                    </a:cubicBezTo>
                    <a:cubicBezTo>
                      <a:pt x="17746" y="2324"/>
                      <a:pt x="17708" y="2335"/>
                      <a:pt x="17675" y="2335"/>
                    </a:cubicBezTo>
                    <a:cubicBezTo>
                      <a:pt x="17465" y="2335"/>
                      <a:pt x="17476" y="1897"/>
                      <a:pt x="17476" y="1897"/>
                    </a:cubicBezTo>
                    <a:lnTo>
                      <a:pt x="17476" y="1897"/>
                    </a:lnTo>
                    <a:cubicBezTo>
                      <a:pt x="17476" y="1897"/>
                      <a:pt x="16744" y="3495"/>
                      <a:pt x="16117" y="4033"/>
                    </a:cubicBezTo>
                    <a:cubicBezTo>
                      <a:pt x="15967" y="4157"/>
                      <a:pt x="15841" y="4205"/>
                      <a:pt x="15735" y="4205"/>
                    </a:cubicBezTo>
                    <a:cubicBezTo>
                      <a:pt x="15395" y="4205"/>
                      <a:pt x="15265" y="3719"/>
                      <a:pt x="15265" y="3719"/>
                    </a:cubicBezTo>
                    <a:cubicBezTo>
                      <a:pt x="15265" y="3719"/>
                      <a:pt x="14892" y="7319"/>
                      <a:pt x="14638" y="7408"/>
                    </a:cubicBezTo>
                    <a:cubicBezTo>
                      <a:pt x="14630" y="7411"/>
                      <a:pt x="14621" y="7412"/>
                      <a:pt x="14613" y="7412"/>
                    </a:cubicBezTo>
                    <a:cubicBezTo>
                      <a:pt x="14367" y="7412"/>
                      <a:pt x="14115" y="6393"/>
                      <a:pt x="14115" y="6393"/>
                    </a:cubicBezTo>
                    <a:lnTo>
                      <a:pt x="14115" y="6393"/>
                    </a:lnTo>
                    <a:cubicBezTo>
                      <a:pt x="14115" y="6394"/>
                      <a:pt x="14305" y="9930"/>
                      <a:pt x="12993" y="9930"/>
                    </a:cubicBezTo>
                    <a:cubicBezTo>
                      <a:pt x="12928" y="9930"/>
                      <a:pt x="12859" y="9921"/>
                      <a:pt x="12786" y="9903"/>
                    </a:cubicBezTo>
                    <a:cubicBezTo>
                      <a:pt x="11233" y="9514"/>
                      <a:pt x="12890" y="6572"/>
                      <a:pt x="12890" y="6572"/>
                    </a:cubicBezTo>
                    <a:lnTo>
                      <a:pt x="12890" y="6572"/>
                    </a:lnTo>
                    <a:cubicBezTo>
                      <a:pt x="12762" y="6617"/>
                      <a:pt x="12660" y="6637"/>
                      <a:pt x="12582" y="6637"/>
                    </a:cubicBezTo>
                    <a:cubicBezTo>
                      <a:pt x="11771" y="6637"/>
                      <a:pt x="13473" y="4451"/>
                      <a:pt x="13473" y="4451"/>
                    </a:cubicBezTo>
                    <a:lnTo>
                      <a:pt x="13473" y="4451"/>
                    </a:lnTo>
                    <a:cubicBezTo>
                      <a:pt x="13222" y="4601"/>
                      <a:pt x="13020" y="4663"/>
                      <a:pt x="12858" y="4663"/>
                    </a:cubicBezTo>
                    <a:cubicBezTo>
                      <a:pt x="12031" y="4663"/>
                      <a:pt x="12218" y="3047"/>
                      <a:pt x="12218" y="3047"/>
                    </a:cubicBezTo>
                    <a:lnTo>
                      <a:pt x="12218" y="3047"/>
                    </a:lnTo>
                    <a:cubicBezTo>
                      <a:pt x="12128" y="3072"/>
                      <a:pt x="12044" y="3083"/>
                      <a:pt x="11965" y="3083"/>
                    </a:cubicBezTo>
                    <a:cubicBezTo>
                      <a:pt x="10858" y="3083"/>
                      <a:pt x="10949" y="778"/>
                      <a:pt x="10949" y="777"/>
                    </a:cubicBezTo>
                    <a:lnTo>
                      <a:pt x="10949" y="777"/>
                    </a:lnTo>
                    <a:cubicBezTo>
                      <a:pt x="10949" y="777"/>
                      <a:pt x="10769" y="1569"/>
                      <a:pt x="10172" y="2494"/>
                    </a:cubicBezTo>
                    <a:cubicBezTo>
                      <a:pt x="9918" y="2872"/>
                      <a:pt x="9672" y="2983"/>
                      <a:pt x="9470" y="2983"/>
                    </a:cubicBezTo>
                    <a:cubicBezTo>
                      <a:pt x="9187" y="2983"/>
                      <a:pt x="8992" y="2763"/>
                      <a:pt x="8992" y="2763"/>
                    </a:cubicBezTo>
                    <a:lnTo>
                      <a:pt x="8992" y="2763"/>
                    </a:lnTo>
                    <a:cubicBezTo>
                      <a:pt x="8992" y="2764"/>
                      <a:pt x="9291" y="3376"/>
                      <a:pt x="9127" y="4272"/>
                    </a:cubicBezTo>
                    <a:cubicBezTo>
                      <a:pt x="9056" y="4630"/>
                      <a:pt x="8861" y="4739"/>
                      <a:pt x="8650" y="4739"/>
                    </a:cubicBezTo>
                    <a:cubicBezTo>
                      <a:pt x="8324" y="4739"/>
                      <a:pt x="7962" y="4481"/>
                      <a:pt x="7962" y="4481"/>
                    </a:cubicBezTo>
                    <a:lnTo>
                      <a:pt x="7962" y="4481"/>
                    </a:lnTo>
                    <a:cubicBezTo>
                      <a:pt x="7962" y="4481"/>
                      <a:pt x="9664" y="7408"/>
                      <a:pt x="7992" y="7588"/>
                    </a:cubicBezTo>
                    <a:cubicBezTo>
                      <a:pt x="7959" y="7591"/>
                      <a:pt x="7928" y="7593"/>
                      <a:pt x="7898" y="7593"/>
                    </a:cubicBezTo>
                    <a:cubicBezTo>
                      <a:pt x="6356" y="7593"/>
                      <a:pt x="7304" y="3183"/>
                      <a:pt x="7304" y="3181"/>
                    </a:cubicBezTo>
                    <a:lnTo>
                      <a:pt x="7304" y="3181"/>
                    </a:lnTo>
                    <a:cubicBezTo>
                      <a:pt x="7304" y="3182"/>
                      <a:pt x="6973" y="3977"/>
                      <a:pt x="6438" y="3977"/>
                    </a:cubicBezTo>
                    <a:cubicBezTo>
                      <a:pt x="6302" y="3977"/>
                      <a:pt x="6151" y="3925"/>
                      <a:pt x="5990" y="3794"/>
                    </a:cubicBezTo>
                    <a:cubicBezTo>
                      <a:pt x="5214" y="3167"/>
                      <a:pt x="5437" y="1674"/>
                      <a:pt x="5438" y="1673"/>
                    </a:cubicBezTo>
                    <a:lnTo>
                      <a:pt x="5438" y="1673"/>
                    </a:lnTo>
                    <a:cubicBezTo>
                      <a:pt x="5255" y="2325"/>
                      <a:pt x="5004" y="2560"/>
                      <a:pt x="4737" y="2560"/>
                    </a:cubicBezTo>
                    <a:cubicBezTo>
                      <a:pt x="4044" y="2560"/>
                      <a:pt x="3242" y="971"/>
                      <a:pt x="3242" y="971"/>
                    </a:cubicBezTo>
                    <a:cubicBezTo>
                      <a:pt x="3066" y="1370"/>
                      <a:pt x="2786" y="1522"/>
                      <a:pt x="2464" y="1522"/>
                    </a:cubicBezTo>
                    <a:cubicBezTo>
                      <a:pt x="1571" y="1522"/>
                      <a:pt x="346" y="359"/>
                      <a:pt x="62" y="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46" name="Google Shape;2146;p27"/>
              <p:cNvGrpSpPr/>
              <p:nvPr/>
            </p:nvGrpSpPr>
            <p:grpSpPr>
              <a:xfrm>
                <a:off x="4719681" y="3910588"/>
                <a:ext cx="1387935" cy="1436330"/>
                <a:chOff x="4719681" y="3910588"/>
                <a:chExt cx="1387935" cy="1436330"/>
              </a:xfrm>
            </p:grpSpPr>
            <p:sp>
              <p:nvSpPr>
                <p:cNvPr id="2147" name="Google Shape;2147;p27"/>
                <p:cNvSpPr/>
                <p:nvPr/>
              </p:nvSpPr>
              <p:spPr>
                <a:xfrm>
                  <a:off x="4719681" y="3910588"/>
                  <a:ext cx="1189651" cy="1436330"/>
                </a:xfrm>
                <a:custGeom>
                  <a:rect b="b" l="l" r="r" t="t"/>
                  <a:pathLst>
                    <a:path extrusionOk="0" h="27483" w="22763">
                      <a:moveTo>
                        <a:pt x="3809" y="0"/>
                      </a:moveTo>
                      <a:lnTo>
                        <a:pt x="3809" y="15"/>
                      </a:lnTo>
                      <a:cubicBezTo>
                        <a:pt x="3809" y="15"/>
                        <a:pt x="5795" y="3047"/>
                        <a:pt x="4033" y="3376"/>
                      </a:cubicBezTo>
                      <a:cubicBezTo>
                        <a:pt x="4033" y="3376"/>
                        <a:pt x="6647" y="5571"/>
                        <a:pt x="4212" y="5676"/>
                      </a:cubicBezTo>
                      <a:cubicBezTo>
                        <a:pt x="4212" y="5676"/>
                        <a:pt x="5721" y="5795"/>
                        <a:pt x="6169" y="6706"/>
                      </a:cubicBezTo>
                      <a:cubicBezTo>
                        <a:pt x="6617" y="7602"/>
                        <a:pt x="5258" y="7856"/>
                        <a:pt x="5258" y="7856"/>
                      </a:cubicBezTo>
                      <a:cubicBezTo>
                        <a:pt x="5258" y="7856"/>
                        <a:pt x="9947" y="7916"/>
                        <a:pt x="9410" y="9499"/>
                      </a:cubicBezTo>
                      <a:cubicBezTo>
                        <a:pt x="9269" y="9907"/>
                        <a:pt x="9003" y="10059"/>
                        <a:pt x="8685" y="10059"/>
                      </a:cubicBezTo>
                      <a:cubicBezTo>
                        <a:pt x="7759" y="10059"/>
                        <a:pt x="6393" y="8768"/>
                        <a:pt x="6393" y="8767"/>
                      </a:cubicBezTo>
                      <a:lnTo>
                        <a:pt x="6393" y="8767"/>
                      </a:lnTo>
                      <a:cubicBezTo>
                        <a:pt x="6393" y="8768"/>
                        <a:pt x="6824" y="9859"/>
                        <a:pt x="5981" y="9859"/>
                      </a:cubicBezTo>
                      <a:cubicBezTo>
                        <a:pt x="5965" y="9859"/>
                        <a:pt x="5947" y="9859"/>
                        <a:pt x="5930" y="9858"/>
                      </a:cubicBezTo>
                      <a:cubicBezTo>
                        <a:pt x="5019" y="9813"/>
                        <a:pt x="4496" y="9395"/>
                        <a:pt x="4496" y="9395"/>
                      </a:cubicBezTo>
                      <a:lnTo>
                        <a:pt x="4496" y="9395"/>
                      </a:lnTo>
                      <a:cubicBezTo>
                        <a:pt x="4496" y="9395"/>
                        <a:pt x="5004" y="10082"/>
                        <a:pt x="3973" y="10470"/>
                      </a:cubicBezTo>
                      <a:cubicBezTo>
                        <a:pt x="2943" y="10858"/>
                        <a:pt x="2121" y="10858"/>
                        <a:pt x="2121" y="10858"/>
                      </a:cubicBezTo>
                      <a:cubicBezTo>
                        <a:pt x="2121" y="10858"/>
                        <a:pt x="4720" y="11366"/>
                        <a:pt x="4048" y="12606"/>
                      </a:cubicBezTo>
                      <a:cubicBezTo>
                        <a:pt x="4048" y="12606"/>
                        <a:pt x="6393" y="12845"/>
                        <a:pt x="5153" y="14144"/>
                      </a:cubicBezTo>
                      <a:cubicBezTo>
                        <a:pt x="5153" y="14144"/>
                        <a:pt x="6546" y="13493"/>
                        <a:pt x="7175" y="13493"/>
                      </a:cubicBezTo>
                      <a:cubicBezTo>
                        <a:pt x="7469" y="13493"/>
                        <a:pt x="7596" y="13636"/>
                        <a:pt x="7334" y="14055"/>
                      </a:cubicBezTo>
                      <a:cubicBezTo>
                        <a:pt x="7334" y="14055"/>
                        <a:pt x="8304" y="13769"/>
                        <a:pt x="9187" y="13769"/>
                      </a:cubicBezTo>
                      <a:cubicBezTo>
                        <a:pt x="9919" y="13769"/>
                        <a:pt x="10591" y="13965"/>
                        <a:pt x="10605" y="14682"/>
                      </a:cubicBezTo>
                      <a:cubicBezTo>
                        <a:pt x="10611" y="15358"/>
                        <a:pt x="9947" y="15553"/>
                        <a:pt x="9178" y="15553"/>
                      </a:cubicBezTo>
                      <a:cubicBezTo>
                        <a:pt x="8129" y="15553"/>
                        <a:pt x="6886" y="15190"/>
                        <a:pt x="6886" y="15190"/>
                      </a:cubicBezTo>
                      <a:lnTo>
                        <a:pt x="6886" y="15190"/>
                      </a:lnTo>
                      <a:cubicBezTo>
                        <a:pt x="6886" y="15190"/>
                        <a:pt x="7901" y="15683"/>
                        <a:pt x="7737" y="15922"/>
                      </a:cubicBezTo>
                      <a:cubicBezTo>
                        <a:pt x="7709" y="15971"/>
                        <a:pt x="7536" y="15990"/>
                        <a:pt x="7278" y="15990"/>
                      </a:cubicBezTo>
                      <a:cubicBezTo>
                        <a:pt x="6277" y="15990"/>
                        <a:pt x="4003" y="15698"/>
                        <a:pt x="4003" y="15698"/>
                      </a:cubicBezTo>
                      <a:lnTo>
                        <a:pt x="4003" y="15698"/>
                      </a:lnTo>
                      <a:cubicBezTo>
                        <a:pt x="4003" y="15698"/>
                        <a:pt x="4780" y="16116"/>
                        <a:pt x="4123" y="16594"/>
                      </a:cubicBezTo>
                      <a:cubicBezTo>
                        <a:pt x="3465" y="17087"/>
                        <a:pt x="1748" y="17445"/>
                        <a:pt x="1748" y="17445"/>
                      </a:cubicBezTo>
                      <a:cubicBezTo>
                        <a:pt x="1748" y="17445"/>
                        <a:pt x="2315" y="17550"/>
                        <a:pt x="2061" y="17848"/>
                      </a:cubicBezTo>
                      <a:cubicBezTo>
                        <a:pt x="1822" y="18132"/>
                        <a:pt x="986" y="18595"/>
                        <a:pt x="986" y="18595"/>
                      </a:cubicBezTo>
                      <a:cubicBezTo>
                        <a:pt x="986" y="18595"/>
                        <a:pt x="1370" y="18507"/>
                        <a:pt x="1705" y="18507"/>
                      </a:cubicBezTo>
                      <a:cubicBezTo>
                        <a:pt x="2073" y="18507"/>
                        <a:pt x="2382" y="18613"/>
                        <a:pt x="2061" y="19058"/>
                      </a:cubicBezTo>
                      <a:cubicBezTo>
                        <a:pt x="1464" y="19910"/>
                        <a:pt x="0" y="20432"/>
                        <a:pt x="0" y="20432"/>
                      </a:cubicBezTo>
                      <a:cubicBezTo>
                        <a:pt x="0" y="20432"/>
                        <a:pt x="11" y="20432"/>
                        <a:pt x="31" y="20432"/>
                      </a:cubicBezTo>
                      <a:cubicBezTo>
                        <a:pt x="293" y="20432"/>
                        <a:pt x="2135" y="20445"/>
                        <a:pt x="2315" y="20806"/>
                      </a:cubicBezTo>
                      <a:cubicBezTo>
                        <a:pt x="2509" y="21194"/>
                        <a:pt x="2032" y="21553"/>
                        <a:pt x="2032" y="21553"/>
                      </a:cubicBezTo>
                      <a:cubicBezTo>
                        <a:pt x="2032" y="21553"/>
                        <a:pt x="3088" y="21320"/>
                        <a:pt x="3926" y="21320"/>
                      </a:cubicBezTo>
                      <a:cubicBezTo>
                        <a:pt x="4619" y="21320"/>
                        <a:pt x="5164" y="21479"/>
                        <a:pt x="4839" y="22060"/>
                      </a:cubicBezTo>
                      <a:cubicBezTo>
                        <a:pt x="4839" y="22060"/>
                        <a:pt x="6406" y="21404"/>
                        <a:pt x="7215" y="21404"/>
                      </a:cubicBezTo>
                      <a:cubicBezTo>
                        <a:pt x="7550" y="21404"/>
                        <a:pt x="7754" y="21517"/>
                        <a:pt x="7662" y="21836"/>
                      </a:cubicBezTo>
                      <a:cubicBezTo>
                        <a:pt x="7662" y="21836"/>
                        <a:pt x="9061" y="20420"/>
                        <a:pt x="10140" y="20420"/>
                      </a:cubicBezTo>
                      <a:cubicBezTo>
                        <a:pt x="10449" y="20420"/>
                        <a:pt x="10732" y="20536"/>
                        <a:pt x="10948" y="20836"/>
                      </a:cubicBezTo>
                      <a:cubicBezTo>
                        <a:pt x="11934" y="22180"/>
                        <a:pt x="9066" y="23001"/>
                        <a:pt x="9066" y="23001"/>
                      </a:cubicBezTo>
                      <a:cubicBezTo>
                        <a:pt x="9066" y="23001"/>
                        <a:pt x="9036" y="24525"/>
                        <a:pt x="6438" y="24704"/>
                      </a:cubicBezTo>
                      <a:cubicBezTo>
                        <a:pt x="6438" y="24704"/>
                        <a:pt x="10515" y="25062"/>
                        <a:pt x="9679" y="26138"/>
                      </a:cubicBezTo>
                      <a:cubicBezTo>
                        <a:pt x="9679" y="26138"/>
                        <a:pt x="10691" y="25990"/>
                        <a:pt x="11778" y="25990"/>
                      </a:cubicBezTo>
                      <a:cubicBezTo>
                        <a:pt x="13228" y="25990"/>
                        <a:pt x="14812" y="26253"/>
                        <a:pt x="14309" y="27482"/>
                      </a:cubicBezTo>
                      <a:lnTo>
                        <a:pt x="16176" y="26750"/>
                      </a:lnTo>
                      <a:lnTo>
                        <a:pt x="15907" y="27452"/>
                      </a:lnTo>
                      <a:lnTo>
                        <a:pt x="19297" y="25301"/>
                      </a:lnTo>
                      <a:lnTo>
                        <a:pt x="18745" y="26093"/>
                      </a:lnTo>
                      <a:lnTo>
                        <a:pt x="22762" y="23778"/>
                      </a:lnTo>
                      <a:lnTo>
                        <a:pt x="38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8" name="Google Shape;2148;p27"/>
                <p:cNvSpPr/>
                <p:nvPr/>
              </p:nvSpPr>
              <p:spPr>
                <a:xfrm>
                  <a:off x="5010835" y="4029223"/>
                  <a:ext cx="976525" cy="1220904"/>
                </a:xfrm>
                <a:custGeom>
                  <a:rect b="b" l="l" r="r" t="t"/>
                  <a:pathLst>
                    <a:path extrusionOk="0" h="23361" w="18685">
                      <a:moveTo>
                        <a:pt x="180" y="0"/>
                      </a:moveTo>
                      <a:lnTo>
                        <a:pt x="0" y="135"/>
                      </a:lnTo>
                      <a:lnTo>
                        <a:pt x="18297" y="23360"/>
                      </a:lnTo>
                      <a:lnTo>
                        <a:pt x="18685" y="23031"/>
                      </a:lnTo>
                      <a:lnTo>
                        <a:pt x="1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149" name="Google Shape;2149;p27"/>
                <p:cNvGrpSpPr/>
                <p:nvPr/>
              </p:nvGrpSpPr>
              <p:grpSpPr>
                <a:xfrm>
                  <a:off x="4959305" y="4124446"/>
                  <a:ext cx="1148312" cy="1094429"/>
                  <a:chOff x="11860675" y="4981025"/>
                  <a:chExt cx="549300" cy="523525"/>
                </a:xfrm>
              </p:grpSpPr>
              <p:sp>
                <p:nvSpPr>
                  <p:cNvPr id="2150" name="Google Shape;2150;p27"/>
                  <p:cNvSpPr/>
                  <p:nvPr/>
                </p:nvSpPr>
                <p:spPr>
                  <a:xfrm>
                    <a:off x="12020875" y="5415275"/>
                    <a:ext cx="258025" cy="83300"/>
                  </a:xfrm>
                  <a:custGeom>
                    <a:rect b="b" l="l" r="r" t="t"/>
                    <a:pathLst>
                      <a:path extrusionOk="0" fill="none" h="3332" w="10321">
                        <a:moveTo>
                          <a:pt x="10321" y="509"/>
                        </a:moveTo>
                        <a:cubicBezTo>
                          <a:pt x="10321" y="509"/>
                          <a:pt x="3988" y="1"/>
                          <a:pt x="0" y="3332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1" name="Google Shape;2151;p27"/>
                  <p:cNvSpPr/>
                  <p:nvPr/>
                </p:nvSpPr>
                <p:spPr>
                  <a:xfrm>
                    <a:off x="12023100" y="5439550"/>
                    <a:ext cx="123625" cy="9375"/>
                  </a:xfrm>
                  <a:custGeom>
                    <a:rect b="b" l="l" r="r" t="t"/>
                    <a:pathLst>
                      <a:path extrusionOk="0" fill="none" h="375" w="4945">
                        <a:moveTo>
                          <a:pt x="1" y="374"/>
                        </a:moveTo>
                        <a:lnTo>
                          <a:pt x="4944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2" name="Google Shape;2152;p27"/>
                  <p:cNvSpPr/>
                  <p:nvPr/>
                </p:nvSpPr>
                <p:spPr>
                  <a:xfrm>
                    <a:off x="12052975" y="5451500"/>
                    <a:ext cx="53050" cy="53050"/>
                  </a:xfrm>
                  <a:custGeom>
                    <a:rect b="b" l="l" r="r" t="t"/>
                    <a:pathLst>
                      <a:path extrusionOk="0" fill="none" h="2122" w="2122">
                        <a:moveTo>
                          <a:pt x="2121" y="1"/>
                        </a:moveTo>
                        <a:cubicBezTo>
                          <a:pt x="2121" y="1"/>
                          <a:pt x="314" y="1479"/>
                          <a:pt x="0" y="2122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3" name="Google Shape;2153;p27"/>
                  <p:cNvSpPr/>
                  <p:nvPr/>
                </p:nvSpPr>
                <p:spPr>
                  <a:xfrm>
                    <a:off x="12066800" y="5366375"/>
                    <a:ext cx="166550" cy="4500"/>
                  </a:xfrm>
                  <a:custGeom>
                    <a:rect b="b" l="l" r="r" t="t"/>
                    <a:pathLst>
                      <a:path extrusionOk="0" fill="none" h="180" w="6662">
                        <a:moveTo>
                          <a:pt x="0" y="0"/>
                        </a:moveTo>
                        <a:lnTo>
                          <a:pt x="6661" y="18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4" name="Google Shape;2154;p27"/>
                  <p:cNvSpPr/>
                  <p:nvPr/>
                </p:nvSpPr>
                <p:spPr>
                  <a:xfrm>
                    <a:off x="11860675" y="5278625"/>
                    <a:ext cx="342425" cy="83300"/>
                  </a:xfrm>
                  <a:custGeom>
                    <a:rect b="b" l="l" r="r" t="t"/>
                    <a:pathLst>
                      <a:path extrusionOk="0" fill="none" h="3332" w="13697">
                        <a:moveTo>
                          <a:pt x="13697" y="2181"/>
                        </a:moveTo>
                        <a:cubicBezTo>
                          <a:pt x="13697" y="2181"/>
                          <a:pt x="6348" y="0"/>
                          <a:pt x="1" y="333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5" name="Google Shape;2155;p27"/>
                  <p:cNvSpPr/>
                  <p:nvPr/>
                </p:nvSpPr>
                <p:spPr>
                  <a:xfrm>
                    <a:off x="11868525" y="5317450"/>
                    <a:ext cx="87400" cy="14600"/>
                  </a:xfrm>
                  <a:custGeom>
                    <a:rect b="b" l="l" r="r" t="t"/>
                    <a:pathLst>
                      <a:path extrusionOk="0" fill="none" h="584" w="3496">
                        <a:moveTo>
                          <a:pt x="0" y="1"/>
                        </a:moveTo>
                        <a:cubicBezTo>
                          <a:pt x="0" y="1"/>
                          <a:pt x="2494" y="583"/>
                          <a:pt x="3495" y="389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6" name="Google Shape;2156;p27"/>
                  <p:cNvSpPr/>
                  <p:nvPr/>
                </p:nvSpPr>
                <p:spPr>
                  <a:xfrm>
                    <a:off x="11953275" y="5315600"/>
                    <a:ext cx="107200" cy="58275"/>
                  </a:xfrm>
                  <a:custGeom>
                    <a:rect b="b" l="l" r="r" t="t"/>
                    <a:pathLst>
                      <a:path extrusionOk="0" fill="none" h="2331" w="4288">
                        <a:moveTo>
                          <a:pt x="1" y="2330"/>
                        </a:moveTo>
                        <a:cubicBezTo>
                          <a:pt x="1" y="2330"/>
                          <a:pt x="2346" y="553"/>
                          <a:pt x="4287" y="0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7" name="Google Shape;2157;p27"/>
                  <p:cNvSpPr/>
                  <p:nvPr/>
                </p:nvSpPr>
                <p:spPr>
                  <a:xfrm>
                    <a:off x="12062300" y="5245775"/>
                    <a:ext cx="84800" cy="17200"/>
                  </a:xfrm>
                  <a:custGeom>
                    <a:rect b="b" l="l" r="r" t="t"/>
                    <a:pathLst>
                      <a:path extrusionOk="0" fill="none" h="688" w="3392">
                        <a:moveTo>
                          <a:pt x="1" y="0"/>
                        </a:moveTo>
                        <a:lnTo>
                          <a:pt x="3391" y="687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8" name="Google Shape;2158;p27"/>
                  <p:cNvSpPr/>
                  <p:nvPr/>
                </p:nvSpPr>
                <p:spPr>
                  <a:xfrm>
                    <a:off x="12057825" y="5253600"/>
                    <a:ext cx="42975" cy="20200"/>
                  </a:xfrm>
                  <a:custGeom>
                    <a:rect b="b" l="l" r="r" t="t"/>
                    <a:pathLst>
                      <a:path extrusionOk="0" fill="none" h="808" w="1719">
                        <a:moveTo>
                          <a:pt x="1" y="807"/>
                        </a:moveTo>
                        <a:lnTo>
                          <a:pt x="1718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9" name="Google Shape;2159;p27"/>
                  <p:cNvSpPr/>
                  <p:nvPr/>
                </p:nvSpPr>
                <p:spPr>
                  <a:xfrm>
                    <a:off x="11897650" y="5153900"/>
                    <a:ext cx="191200" cy="35875"/>
                  </a:xfrm>
                  <a:custGeom>
                    <a:rect b="b" l="l" r="r" t="t"/>
                    <a:pathLst>
                      <a:path extrusionOk="0" fill="none" h="1435" w="7648">
                        <a:moveTo>
                          <a:pt x="0" y="1"/>
                        </a:moveTo>
                        <a:lnTo>
                          <a:pt x="7647" y="1435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60" name="Google Shape;2160;p27"/>
                  <p:cNvSpPr/>
                  <p:nvPr/>
                </p:nvSpPr>
                <p:spPr>
                  <a:xfrm>
                    <a:off x="11938725" y="5170700"/>
                    <a:ext cx="49300" cy="17225"/>
                  </a:xfrm>
                  <a:custGeom>
                    <a:rect b="b" l="l" r="r" t="t"/>
                    <a:pathLst>
                      <a:path extrusionOk="0" fill="none" h="689" w="1972">
                        <a:moveTo>
                          <a:pt x="0" y="688"/>
                        </a:moveTo>
                        <a:lnTo>
                          <a:pt x="1972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61" name="Google Shape;2161;p27"/>
                  <p:cNvSpPr/>
                  <p:nvPr/>
                </p:nvSpPr>
                <p:spPr>
                  <a:xfrm>
                    <a:off x="11896900" y="5001575"/>
                    <a:ext cx="72075" cy="38100"/>
                  </a:xfrm>
                  <a:custGeom>
                    <a:rect b="b" l="l" r="r" t="t"/>
                    <a:pathLst>
                      <a:path extrusionOk="0" fill="none" h="1524" w="2883">
                        <a:moveTo>
                          <a:pt x="0" y="0"/>
                        </a:moveTo>
                        <a:lnTo>
                          <a:pt x="2883" y="1523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62" name="Google Shape;2162;p27"/>
                  <p:cNvSpPr/>
                  <p:nvPr/>
                </p:nvSpPr>
                <p:spPr>
                  <a:xfrm>
                    <a:off x="11909600" y="5019850"/>
                    <a:ext cx="21300" cy="4900"/>
                  </a:xfrm>
                  <a:custGeom>
                    <a:rect b="b" l="l" r="r" t="t"/>
                    <a:pathLst>
                      <a:path extrusionOk="0" fill="none" h="196" w="852">
                        <a:moveTo>
                          <a:pt x="0" y="195"/>
                        </a:moveTo>
                        <a:lnTo>
                          <a:pt x="851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63" name="Google Shape;2163;p27"/>
                  <p:cNvSpPr/>
                  <p:nvPr/>
                </p:nvSpPr>
                <p:spPr>
                  <a:xfrm>
                    <a:off x="12283725" y="5195350"/>
                    <a:ext cx="126250" cy="236025"/>
                  </a:xfrm>
                  <a:custGeom>
                    <a:rect b="b" l="l" r="r" t="t"/>
                    <a:pathLst>
                      <a:path extrusionOk="0" fill="none" h="9441" w="5050">
                        <a:moveTo>
                          <a:pt x="1" y="9440"/>
                        </a:moveTo>
                        <a:cubicBezTo>
                          <a:pt x="1" y="9440"/>
                          <a:pt x="912" y="3152"/>
                          <a:pt x="5049" y="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64" name="Google Shape;2164;p27"/>
                  <p:cNvSpPr/>
                  <p:nvPr/>
                </p:nvSpPr>
                <p:spPr>
                  <a:xfrm>
                    <a:off x="12324425" y="5186775"/>
                    <a:ext cx="36625" cy="118375"/>
                  </a:xfrm>
                  <a:custGeom>
                    <a:rect b="b" l="l" r="r" t="t"/>
                    <a:pathLst>
                      <a:path extrusionOk="0" fill="none" h="4735" w="1465">
                        <a:moveTo>
                          <a:pt x="1465" y="0"/>
                        </a:moveTo>
                        <a:lnTo>
                          <a:pt x="1" y="4735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65" name="Google Shape;2165;p27"/>
                  <p:cNvSpPr/>
                  <p:nvPr/>
                </p:nvSpPr>
                <p:spPr>
                  <a:xfrm>
                    <a:off x="12344975" y="5227850"/>
                    <a:ext cx="63875" cy="39975"/>
                  </a:xfrm>
                  <a:custGeom>
                    <a:rect b="b" l="l" r="r" t="t"/>
                    <a:pathLst>
                      <a:path extrusionOk="0" fill="none" h="1599" w="2555">
                        <a:moveTo>
                          <a:pt x="0" y="1598"/>
                        </a:moveTo>
                        <a:cubicBezTo>
                          <a:pt x="0" y="1598"/>
                          <a:pt x="1852" y="179"/>
                          <a:pt x="2554" y="0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66" name="Google Shape;2166;p27"/>
                  <p:cNvSpPr/>
                  <p:nvPr/>
                </p:nvSpPr>
                <p:spPr>
                  <a:xfrm>
                    <a:off x="12251625" y="5228600"/>
                    <a:ext cx="32875" cy="162825"/>
                  </a:xfrm>
                  <a:custGeom>
                    <a:rect b="b" l="l" r="r" t="t"/>
                    <a:pathLst>
                      <a:path extrusionOk="0" fill="none" h="6513" w="1315">
                        <a:moveTo>
                          <a:pt x="1315" y="0"/>
                        </a:moveTo>
                        <a:lnTo>
                          <a:pt x="0" y="6512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67" name="Google Shape;2167;p27"/>
                  <p:cNvSpPr/>
                  <p:nvPr/>
                </p:nvSpPr>
                <p:spPr>
                  <a:xfrm>
                    <a:off x="12199350" y="5013500"/>
                    <a:ext cx="116525" cy="327125"/>
                  </a:xfrm>
                  <a:custGeom>
                    <a:rect b="b" l="l" r="r" t="t"/>
                    <a:pathLst>
                      <a:path extrusionOk="0" fill="none" h="13085" w="4661">
                        <a:moveTo>
                          <a:pt x="478" y="13085"/>
                        </a:moveTo>
                        <a:cubicBezTo>
                          <a:pt x="478" y="13085"/>
                          <a:pt x="0" y="5423"/>
                          <a:pt x="4660" y="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68" name="Google Shape;2168;p27"/>
                  <p:cNvSpPr/>
                  <p:nvPr/>
                </p:nvSpPr>
                <p:spPr>
                  <a:xfrm>
                    <a:off x="12260575" y="5010900"/>
                    <a:ext cx="10850" cy="87400"/>
                  </a:xfrm>
                  <a:custGeom>
                    <a:rect b="b" l="l" r="r" t="t"/>
                    <a:pathLst>
                      <a:path extrusionOk="0" fill="none" h="3496" w="434">
                        <a:moveTo>
                          <a:pt x="404" y="0"/>
                        </a:moveTo>
                        <a:cubicBezTo>
                          <a:pt x="404" y="0"/>
                          <a:pt x="434" y="2554"/>
                          <a:pt x="1" y="3495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69" name="Google Shape;2169;p27"/>
                  <p:cNvSpPr/>
                  <p:nvPr/>
                </p:nvSpPr>
                <p:spPr>
                  <a:xfrm>
                    <a:off x="12226225" y="5106125"/>
                    <a:ext cx="80675" cy="91125"/>
                  </a:xfrm>
                  <a:custGeom>
                    <a:rect b="b" l="l" r="r" t="t"/>
                    <a:pathLst>
                      <a:path extrusionOk="0" fill="none" h="3645" w="3227">
                        <a:moveTo>
                          <a:pt x="3227" y="0"/>
                        </a:moveTo>
                        <a:cubicBezTo>
                          <a:pt x="3227" y="0"/>
                          <a:pt x="972" y="1882"/>
                          <a:pt x="1" y="3644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0" name="Google Shape;2170;p27"/>
                  <p:cNvSpPr/>
                  <p:nvPr/>
                </p:nvSpPr>
                <p:spPr>
                  <a:xfrm>
                    <a:off x="12166125" y="5196850"/>
                    <a:ext cx="1500" cy="86650"/>
                  </a:xfrm>
                  <a:custGeom>
                    <a:rect b="b" l="l" r="r" t="t"/>
                    <a:pathLst>
                      <a:path extrusionOk="0" fill="none" h="3466" w="60">
                        <a:moveTo>
                          <a:pt x="60" y="0"/>
                        </a:moveTo>
                        <a:lnTo>
                          <a:pt x="0" y="3466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1" name="Google Shape;2171;p27"/>
                  <p:cNvSpPr/>
                  <p:nvPr/>
                </p:nvSpPr>
                <p:spPr>
                  <a:xfrm>
                    <a:off x="12167225" y="5199100"/>
                    <a:ext cx="29150" cy="37350"/>
                  </a:xfrm>
                  <a:custGeom>
                    <a:rect b="b" l="l" r="r" t="t"/>
                    <a:pathLst>
                      <a:path extrusionOk="0" fill="none" h="1494" w="1166">
                        <a:moveTo>
                          <a:pt x="1166" y="0"/>
                        </a:moveTo>
                        <a:lnTo>
                          <a:pt x="1" y="1494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2" name="Google Shape;2172;p27"/>
                  <p:cNvSpPr/>
                  <p:nvPr/>
                </p:nvSpPr>
                <p:spPr>
                  <a:xfrm>
                    <a:off x="12093675" y="4998575"/>
                    <a:ext cx="7875" cy="194200"/>
                  </a:xfrm>
                  <a:custGeom>
                    <a:rect b="b" l="l" r="r" t="t"/>
                    <a:pathLst>
                      <a:path extrusionOk="0" fill="none" h="7768" w="315">
                        <a:moveTo>
                          <a:pt x="314" y="1"/>
                        </a:moveTo>
                        <a:lnTo>
                          <a:pt x="0" y="7767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3" name="Google Shape;2173;p27"/>
                  <p:cNvSpPr/>
                  <p:nvPr/>
                </p:nvSpPr>
                <p:spPr>
                  <a:xfrm>
                    <a:off x="12097775" y="5046375"/>
                    <a:ext cx="27650" cy="43700"/>
                  </a:xfrm>
                  <a:custGeom>
                    <a:rect b="b" l="l" r="r" t="t"/>
                    <a:pathLst>
                      <a:path extrusionOk="0" fill="none" h="1748" w="1106">
                        <a:moveTo>
                          <a:pt x="1106" y="0"/>
                        </a:moveTo>
                        <a:lnTo>
                          <a:pt x="1" y="1748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4" name="Google Shape;2174;p27"/>
                  <p:cNvSpPr/>
                  <p:nvPr/>
                </p:nvSpPr>
                <p:spPr>
                  <a:xfrm>
                    <a:off x="11967100" y="4981025"/>
                    <a:ext cx="20925" cy="79175"/>
                  </a:xfrm>
                  <a:custGeom>
                    <a:rect b="b" l="l" r="r" t="t"/>
                    <a:pathLst>
                      <a:path extrusionOk="0" fill="none" h="3167" w="837">
                        <a:moveTo>
                          <a:pt x="0" y="1"/>
                        </a:moveTo>
                        <a:lnTo>
                          <a:pt x="837" y="3167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5" name="Google Shape;2175;p27"/>
                  <p:cNvSpPr/>
                  <p:nvPr/>
                </p:nvSpPr>
                <p:spPr>
                  <a:xfrm>
                    <a:off x="11977175" y="4998575"/>
                    <a:ext cx="9350" cy="19825"/>
                  </a:xfrm>
                  <a:custGeom>
                    <a:rect b="b" l="l" r="r" t="t"/>
                    <a:pathLst>
                      <a:path extrusionOk="0" fill="none" h="793" w="374">
                        <a:moveTo>
                          <a:pt x="374" y="1"/>
                        </a:moveTo>
                        <a:lnTo>
                          <a:pt x="1" y="792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2176" name="Google Shape;2176;p27"/>
            <p:cNvSpPr/>
            <p:nvPr/>
          </p:nvSpPr>
          <p:spPr>
            <a:xfrm>
              <a:off x="8789748" y="1501773"/>
              <a:ext cx="137202" cy="91733"/>
            </a:xfrm>
            <a:custGeom>
              <a:rect b="b" l="l" r="r" t="t"/>
              <a:pathLst>
                <a:path extrusionOk="0" h="809" w="1210">
                  <a:moveTo>
                    <a:pt x="112" y="0"/>
                  </a:moveTo>
                  <a:cubicBezTo>
                    <a:pt x="45" y="0"/>
                    <a:pt x="3" y="4"/>
                    <a:pt x="0" y="4"/>
                  </a:cubicBezTo>
                  <a:cubicBezTo>
                    <a:pt x="250" y="695"/>
                    <a:pt x="708" y="809"/>
                    <a:pt x="983" y="809"/>
                  </a:cubicBezTo>
                  <a:cubicBezTo>
                    <a:pt x="1119" y="809"/>
                    <a:pt x="1210" y="781"/>
                    <a:pt x="1210" y="781"/>
                  </a:cubicBezTo>
                  <a:cubicBezTo>
                    <a:pt x="1113" y="69"/>
                    <a:pt x="392" y="0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7"/>
            <p:cNvSpPr/>
            <p:nvPr/>
          </p:nvSpPr>
          <p:spPr>
            <a:xfrm flipH="1" rot="10800000">
              <a:off x="248698" y="3627048"/>
              <a:ext cx="137202" cy="91733"/>
            </a:xfrm>
            <a:custGeom>
              <a:rect b="b" l="l" r="r" t="t"/>
              <a:pathLst>
                <a:path extrusionOk="0" h="809" w="1210">
                  <a:moveTo>
                    <a:pt x="112" y="0"/>
                  </a:moveTo>
                  <a:cubicBezTo>
                    <a:pt x="45" y="0"/>
                    <a:pt x="3" y="4"/>
                    <a:pt x="0" y="4"/>
                  </a:cubicBezTo>
                  <a:cubicBezTo>
                    <a:pt x="250" y="695"/>
                    <a:pt x="708" y="809"/>
                    <a:pt x="983" y="809"/>
                  </a:cubicBezTo>
                  <a:cubicBezTo>
                    <a:pt x="1119" y="809"/>
                    <a:pt x="1210" y="781"/>
                    <a:pt x="1210" y="781"/>
                  </a:cubicBezTo>
                  <a:cubicBezTo>
                    <a:pt x="1113" y="69"/>
                    <a:pt x="392" y="0"/>
                    <a:pt x="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7"/>
            <p:cNvSpPr/>
            <p:nvPr/>
          </p:nvSpPr>
          <p:spPr>
            <a:xfrm flipH="1" rot="2700000">
              <a:off x="8540715" y="2921291"/>
              <a:ext cx="179326" cy="389313"/>
            </a:xfrm>
            <a:custGeom>
              <a:rect b="b" l="l" r="r" t="t"/>
              <a:pathLst>
                <a:path extrusionOk="0" fill="none" h="10247" w="4720">
                  <a:moveTo>
                    <a:pt x="0" y="10247"/>
                  </a:moveTo>
                  <a:cubicBezTo>
                    <a:pt x="0" y="10247"/>
                    <a:pt x="3928" y="6020"/>
                    <a:pt x="4720" y="5647"/>
                  </a:cubicBezTo>
                  <a:moveTo>
                    <a:pt x="2763" y="2615"/>
                  </a:moveTo>
                  <a:cubicBezTo>
                    <a:pt x="2763" y="2615"/>
                    <a:pt x="3689" y="1390"/>
                    <a:pt x="4436" y="1226"/>
                  </a:cubicBezTo>
                  <a:moveTo>
                    <a:pt x="1359" y="8813"/>
                  </a:moveTo>
                  <a:cubicBezTo>
                    <a:pt x="1359" y="8813"/>
                    <a:pt x="3361" y="3735"/>
                    <a:pt x="262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9" name="Google Shape;2179;p27"/>
            <p:cNvGrpSpPr/>
            <p:nvPr/>
          </p:nvGrpSpPr>
          <p:grpSpPr>
            <a:xfrm>
              <a:off x="-208091" y="1044581"/>
              <a:ext cx="827309" cy="787609"/>
              <a:chOff x="11812149" y="-187526"/>
              <a:chExt cx="997479" cy="949613"/>
            </a:xfrm>
          </p:grpSpPr>
          <p:sp>
            <p:nvSpPr>
              <p:cNvPr id="2180" name="Google Shape;2180;p27"/>
              <p:cNvSpPr/>
              <p:nvPr/>
            </p:nvSpPr>
            <p:spPr>
              <a:xfrm rot="10800000">
                <a:off x="12078542" y="-187526"/>
                <a:ext cx="312378" cy="224169"/>
              </a:xfrm>
              <a:custGeom>
                <a:rect b="b" l="l" r="r" t="t"/>
                <a:pathLst>
                  <a:path extrusionOk="0" h="3934" w="5482">
                    <a:moveTo>
                      <a:pt x="4197" y="0"/>
                    </a:moveTo>
                    <a:cubicBezTo>
                      <a:pt x="2859" y="0"/>
                      <a:pt x="843" y="578"/>
                      <a:pt x="0" y="3796"/>
                    </a:cubicBezTo>
                    <a:cubicBezTo>
                      <a:pt x="0" y="3796"/>
                      <a:pt x="415" y="3934"/>
                      <a:pt x="1035" y="3934"/>
                    </a:cubicBezTo>
                    <a:cubicBezTo>
                      <a:pt x="2259" y="3934"/>
                      <a:pt x="4282" y="3394"/>
                      <a:pt x="5482" y="181"/>
                    </a:cubicBezTo>
                    <a:cubicBezTo>
                      <a:pt x="5482" y="181"/>
                      <a:pt x="4945" y="0"/>
                      <a:pt x="41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27"/>
              <p:cNvSpPr/>
              <p:nvPr/>
            </p:nvSpPr>
            <p:spPr>
              <a:xfrm rot="10800000">
                <a:off x="11812149" y="150551"/>
                <a:ext cx="263886" cy="394946"/>
              </a:xfrm>
              <a:custGeom>
                <a:rect b="b" l="l" r="r" t="t"/>
                <a:pathLst>
                  <a:path extrusionOk="0" h="6931" w="4631">
                    <a:moveTo>
                      <a:pt x="3361" y="0"/>
                    </a:moveTo>
                    <a:cubicBezTo>
                      <a:pt x="3361" y="15"/>
                      <a:pt x="1" y="1404"/>
                      <a:pt x="658" y="6931"/>
                    </a:cubicBezTo>
                    <a:cubicBezTo>
                      <a:pt x="658" y="6931"/>
                      <a:pt x="4631" y="4884"/>
                      <a:pt x="33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27"/>
              <p:cNvSpPr/>
              <p:nvPr/>
            </p:nvSpPr>
            <p:spPr>
              <a:xfrm rot="10800000">
                <a:off x="11987484" y="-6037"/>
                <a:ext cx="472385" cy="451130"/>
              </a:xfrm>
              <a:custGeom>
                <a:rect b="b" l="l" r="r" t="t"/>
                <a:pathLst>
                  <a:path extrusionOk="0" h="7917" w="8290">
                    <a:moveTo>
                      <a:pt x="150" y="1"/>
                    </a:moveTo>
                    <a:lnTo>
                      <a:pt x="1" y="240"/>
                    </a:lnTo>
                    <a:cubicBezTo>
                      <a:pt x="1584" y="1196"/>
                      <a:pt x="2973" y="2435"/>
                      <a:pt x="4272" y="3735"/>
                    </a:cubicBezTo>
                    <a:cubicBezTo>
                      <a:pt x="5572" y="5064"/>
                      <a:pt x="6796" y="6453"/>
                      <a:pt x="7917" y="7917"/>
                    </a:cubicBezTo>
                    <a:cubicBezTo>
                      <a:pt x="7917" y="7917"/>
                      <a:pt x="8290" y="7633"/>
                      <a:pt x="8290" y="7603"/>
                    </a:cubicBezTo>
                    <a:cubicBezTo>
                      <a:pt x="7708" y="6886"/>
                      <a:pt x="7095" y="6169"/>
                      <a:pt x="6468" y="5482"/>
                    </a:cubicBezTo>
                    <a:cubicBezTo>
                      <a:pt x="4586" y="3436"/>
                      <a:pt x="2555" y="1435"/>
                      <a:pt x="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27"/>
              <p:cNvSpPr/>
              <p:nvPr/>
            </p:nvSpPr>
            <p:spPr>
              <a:xfrm rot="10800000">
                <a:off x="12599362" y="494441"/>
                <a:ext cx="111572" cy="144109"/>
              </a:xfrm>
              <a:custGeom>
                <a:rect b="b" l="l" r="r" t="t"/>
                <a:pathLst>
                  <a:path extrusionOk="0" h="2529" w="1958">
                    <a:moveTo>
                      <a:pt x="1547" y="0"/>
                    </a:moveTo>
                    <a:cubicBezTo>
                      <a:pt x="1535" y="0"/>
                      <a:pt x="1522" y="2"/>
                      <a:pt x="1509" y="5"/>
                    </a:cubicBezTo>
                    <a:cubicBezTo>
                      <a:pt x="1210" y="65"/>
                      <a:pt x="1405" y="872"/>
                      <a:pt x="1405" y="872"/>
                    </a:cubicBezTo>
                    <a:cubicBezTo>
                      <a:pt x="1405" y="872"/>
                      <a:pt x="1090" y="735"/>
                      <a:pt x="798" y="735"/>
                    </a:cubicBezTo>
                    <a:cubicBezTo>
                      <a:pt x="626" y="735"/>
                      <a:pt x="462" y="782"/>
                      <a:pt x="374" y="931"/>
                    </a:cubicBezTo>
                    <a:cubicBezTo>
                      <a:pt x="120" y="1350"/>
                      <a:pt x="807" y="1872"/>
                      <a:pt x="807" y="1872"/>
                    </a:cubicBezTo>
                    <a:cubicBezTo>
                      <a:pt x="807" y="1872"/>
                      <a:pt x="1" y="2066"/>
                      <a:pt x="60" y="2380"/>
                    </a:cubicBezTo>
                    <a:cubicBezTo>
                      <a:pt x="97" y="2495"/>
                      <a:pt x="238" y="2529"/>
                      <a:pt x="393" y="2529"/>
                    </a:cubicBezTo>
                    <a:cubicBezTo>
                      <a:pt x="622" y="2529"/>
                      <a:pt x="882" y="2455"/>
                      <a:pt x="882" y="2455"/>
                    </a:cubicBezTo>
                    <a:lnTo>
                      <a:pt x="1419" y="1574"/>
                    </a:lnTo>
                    <a:lnTo>
                      <a:pt x="1957" y="707"/>
                    </a:lnTo>
                    <a:cubicBezTo>
                      <a:pt x="1943" y="707"/>
                      <a:pt x="1806" y="0"/>
                      <a:pt x="1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27"/>
              <p:cNvSpPr/>
              <p:nvPr/>
            </p:nvSpPr>
            <p:spPr>
              <a:xfrm rot="10800000">
                <a:off x="12337243" y="316940"/>
                <a:ext cx="356653" cy="323433"/>
              </a:xfrm>
              <a:custGeom>
                <a:rect b="b" l="l" r="r" t="t"/>
                <a:pathLst>
                  <a:path extrusionOk="0" h="5676" w="6259">
                    <a:moveTo>
                      <a:pt x="3139" y="0"/>
                    </a:moveTo>
                    <a:cubicBezTo>
                      <a:pt x="2916" y="0"/>
                      <a:pt x="2690" y="27"/>
                      <a:pt x="2465" y="82"/>
                    </a:cubicBezTo>
                    <a:cubicBezTo>
                      <a:pt x="941" y="441"/>
                      <a:pt x="0" y="1979"/>
                      <a:pt x="374" y="3502"/>
                    </a:cubicBezTo>
                    <a:cubicBezTo>
                      <a:pt x="679" y="4800"/>
                      <a:pt x="1841" y="5675"/>
                      <a:pt x="3120" y="5675"/>
                    </a:cubicBezTo>
                    <a:cubicBezTo>
                      <a:pt x="3342" y="5675"/>
                      <a:pt x="3568" y="5649"/>
                      <a:pt x="3794" y="5593"/>
                    </a:cubicBezTo>
                    <a:cubicBezTo>
                      <a:pt x="5317" y="5235"/>
                      <a:pt x="6258" y="3697"/>
                      <a:pt x="5900" y="2173"/>
                    </a:cubicBezTo>
                    <a:cubicBezTo>
                      <a:pt x="5582" y="875"/>
                      <a:pt x="4418" y="0"/>
                      <a:pt x="3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27"/>
              <p:cNvSpPr/>
              <p:nvPr/>
            </p:nvSpPr>
            <p:spPr>
              <a:xfrm rot="10800000">
                <a:off x="12491323" y="566296"/>
                <a:ext cx="63877" cy="56527"/>
              </a:xfrm>
              <a:custGeom>
                <a:rect b="b" l="l" r="r" t="t"/>
                <a:pathLst>
                  <a:path extrusionOk="0" h="992" w="1121">
                    <a:moveTo>
                      <a:pt x="551" y="0"/>
                    </a:moveTo>
                    <a:cubicBezTo>
                      <a:pt x="390" y="0"/>
                      <a:pt x="236" y="90"/>
                      <a:pt x="150" y="252"/>
                    </a:cubicBezTo>
                    <a:cubicBezTo>
                      <a:pt x="1" y="461"/>
                      <a:pt x="76" y="775"/>
                      <a:pt x="314" y="924"/>
                    </a:cubicBezTo>
                    <a:cubicBezTo>
                      <a:pt x="385" y="970"/>
                      <a:pt x="468" y="991"/>
                      <a:pt x="552" y="991"/>
                    </a:cubicBezTo>
                    <a:cubicBezTo>
                      <a:pt x="717" y="991"/>
                      <a:pt x="888" y="908"/>
                      <a:pt x="987" y="760"/>
                    </a:cubicBezTo>
                    <a:cubicBezTo>
                      <a:pt x="1121" y="536"/>
                      <a:pt x="1046" y="222"/>
                      <a:pt x="822" y="88"/>
                    </a:cubicBezTo>
                    <a:cubicBezTo>
                      <a:pt x="736" y="29"/>
                      <a:pt x="643" y="0"/>
                      <a:pt x="5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27"/>
              <p:cNvSpPr/>
              <p:nvPr/>
            </p:nvSpPr>
            <p:spPr>
              <a:xfrm rot="10800000">
                <a:off x="11933009" y="-133734"/>
                <a:ext cx="605154" cy="630739"/>
              </a:xfrm>
              <a:custGeom>
                <a:rect b="b" l="l" r="r" t="t"/>
                <a:pathLst>
                  <a:path extrusionOk="0" fill="none" h="11069" w="10620">
                    <a:moveTo>
                      <a:pt x="7259" y="1"/>
                    </a:moveTo>
                    <a:cubicBezTo>
                      <a:pt x="7259" y="1"/>
                      <a:pt x="8439" y="3048"/>
                      <a:pt x="7618" y="6483"/>
                    </a:cubicBezTo>
                    <a:moveTo>
                      <a:pt x="9395" y="8529"/>
                    </a:moveTo>
                    <a:lnTo>
                      <a:pt x="10336" y="9754"/>
                    </a:lnTo>
                    <a:moveTo>
                      <a:pt x="8260" y="7215"/>
                    </a:moveTo>
                    <a:cubicBezTo>
                      <a:pt x="8260" y="7215"/>
                      <a:pt x="9903" y="3585"/>
                      <a:pt x="10620" y="1434"/>
                    </a:cubicBezTo>
                    <a:moveTo>
                      <a:pt x="8753" y="7812"/>
                    </a:moveTo>
                    <a:lnTo>
                      <a:pt x="3794" y="11068"/>
                    </a:lnTo>
                    <a:moveTo>
                      <a:pt x="8260" y="7215"/>
                    </a:moveTo>
                    <a:cubicBezTo>
                      <a:pt x="8260" y="7215"/>
                      <a:pt x="4735" y="6274"/>
                      <a:pt x="1" y="881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27"/>
              <p:cNvSpPr/>
              <p:nvPr/>
            </p:nvSpPr>
            <p:spPr>
              <a:xfrm rot="10800000">
                <a:off x="12109996" y="675645"/>
                <a:ext cx="173683" cy="86442"/>
              </a:xfrm>
              <a:custGeom>
                <a:rect b="b" l="l" r="r" t="t"/>
                <a:pathLst>
                  <a:path extrusionOk="0" h="1517" w="3048">
                    <a:moveTo>
                      <a:pt x="1444" y="0"/>
                    </a:moveTo>
                    <a:cubicBezTo>
                      <a:pt x="1402" y="0"/>
                      <a:pt x="1359" y="7"/>
                      <a:pt x="1315" y="23"/>
                    </a:cubicBezTo>
                    <a:cubicBezTo>
                      <a:pt x="852" y="172"/>
                      <a:pt x="1016" y="1023"/>
                      <a:pt x="1016" y="1023"/>
                    </a:cubicBezTo>
                    <a:cubicBezTo>
                      <a:pt x="1016" y="1023"/>
                      <a:pt x="604" y="809"/>
                      <a:pt x="337" y="809"/>
                    </a:cubicBezTo>
                    <a:cubicBezTo>
                      <a:pt x="244" y="809"/>
                      <a:pt x="169" y="835"/>
                      <a:pt x="135" y="904"/>
                    </a:cubicBezTo>
                    <a:cubicBezTo>
                      <a:pt x="0" y="1188"/>
                      <a:pt x="702" y="1516"/>
                      <a:pt x="702" y="1516"/>
                    </a:cubicBezTo>
                    <a:lnTo>
                      <a:pt x="1688" y="1188"/>
                    </a:lnTo>
                    <a:lnTo>
                      <a:pt x="2674" y="874"/>
                    </a:lnTo>
                    <a:cubicBezTo>
                      <a:pt x="2659" y="874"/>
                      <a:pt x="3047" y="187"/>
                      <a:pt x="2793" y="52"/>
                    </a:cubicBezTo>
                    <a:cubicBezTo>
                      <a:pt x="2771" y="41"/>
                      <a:pt x="2748" y="36"/>
                      <a:pt x="2725" y="36"/>
                    </a:cubicBezTo>
                    <a:cubicBezTo>
                      <a:pt x="2463" y="36"/>
                      <a:pt x="2136" y="665"/>
                      <a:pt x="2136" y="665"/>
                    </a:cubicBezTo>
                    <a:cubicBezTo>
                      <a:pt x="2136" y="665"/>
                      <a:pt x="1853" y="0"/>
                      <a:pt x="14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27"/>
              <p:cNvSpPr/>
              <p:nvPr/>
            </p:nvSpPr>
            <p:spPr>
              <a:xfrm rot="10800000">
                <a:off x="11966172" y="404066"/>
                <a:ext cx="362637" cy="323661"/>
              </a:xfrm>
              <a:custGeom>
                <a:rect b="b" l="l" r="r" t="t"/>
                <a:pathLst>
                  <a:path extrusionOk="0" h="5680" w="6364">
                    <a:moveTo>
                      <a:pt x="3181" y="0"/>
                    </a:moveTo>
                    <a:cubicBezTo>
                      <a:pt x="1980" y="0"/>
                      <a:pt x="864" y="768"/>
                      <a:pt x="479" y="1974"/>
                    </a:cubicBezTo>
                    <a:cubicBezTo>
                      <a:pt x="1" y="3467"/>
                      <a:pt x="822" y="5065"/>
                      <a:pt x="2316" y="5543"/>
                    </a:cubicBezTo>
                    <a:cubicBezTo>
                      <a:pt x="2604" y="5635"/>
                      <a:pt x="2896" y="5679"/>
                      <a:pt x="3183" y="5679"/>
                    </a:cubicBezTo>
                    <a:cubicBezTo>
                      <a:pt x="4384" y="5679"/>
                      <a:pt x="5500" y="4912"/>
                      <a:pt x="5885" y="3706"/>
                    </a:cubicBezTo>
                    <a:cubicBezTo>
                      <a:pt x="6363" y="2213"/>
                      <a:pt x="5542" y="614"/>
                      <a:pt x="4048" y="136"/>
                    </a:cubicBezTo>
                    <a:cubicBezTo>
                      <a:pt x="3760" y="44"/>
                      <a:pt x="3468" y="0"/>
                      <a:pt x="3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27"/>
              <p:cNvSpPr/>
              <p:nvPr/>
            </p:nvSpPr>
            <p:spPr>
              <a:xfrm rot="10800000">
                <a:off x="12045321" y="630800"/>
                <a:ext cx="62168" cy="55843"/>
              </a:xfrm>
              <a:custGeom>
                <a:rect b="b" l="l" r="r" t="t"/>
                <a:pathLst>
                  <a:path extrusionOk="0" h="980" w="1091">
                    <a:moveTo>
                      <a:pt x="555" y="0"/>
                    </a:moveTo>
                    <a:cubicBezTo>
                      <a:pt x="501" y="0"/>
                      <a:pt x="445" y="9"/>
                      <a:pt x="388" y="28"/>
                    </a:cubicBezTo>
                    <a:cubicBezTo>
                      <a:pt x="134" y="103"/>
                      <a:pt x="0" y="371"/>
                      <a:pt x="75" y="640"/>
                    </a:cubicBezTo>
                    <a:cubicBezTo>
                      <a:pt x="147" y="844"/>
                      <a:pt x="333" y="980"/>
                      <a:pt x="543" y="980"/>
                    </a:cubicBezTo>
                    <a:cubicBezTo>
                      <a:pt x="595" y="980"/>
                      <a:pt x="649" y="972"/>
                      <a:pt x="702" y="954"/>
                    </a:cubicBezTo>
                    <a:cubicBezTo>
                      <a:pt x="956" y="864"/>
                      <a:pt x="1090" y="595"/>
                      <a:pt x="1016" y="341"/>
                    </a:cubicBezTo>
                    <a:cubicBezTo>
                      <a:pt x="945" y="129"/>
                      <a:pt x="762" y="0"/>
                      <a:pt x="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27"/>
              <p:cNvSpPr/>
              <p:nvPr/>
            </p:nvSpPr>
            <p:spPr>
              <a:xfrm rot="10800000">
                <a:off x="12731277" y="-110884"/>
                <a:ext cx="78351" cy="163483"/>
              </a:xfrm>
              <a:custGeom>
                <a:rect b="b" l="l" r="r" t="t"/>
                <a:pathLst>
                  <a:path extrusionOk="0" h="2869" w="1375">
                    <a:moveTo>
                      <a:pt x="535" y="1"/>
                    </a:moveTo>
                    <a:cubicBezTo>
                      <a:pt x="481" y="1"/>
                      <a:pt x="436" y="18"/>
                      <a:pt x="403" y="58"/>
                    </a:cubicBezTo>
                    <a:cubicBezTo>
                      <a:pt x="209" y="297"/>
                      <a:pt x="851" y="820"/>
                      <a:pt x="851" y="820"/>
                    </a:cubicBezTo>
                    <a:cubicBezTo>
                      <a:pt x="851" y="820"/>
                      <a:pt x="0" y="1014"/>
                      <a:pt x="60" y="1492"/>
                    </a:cubicBezTo>
                    <a:cubicBezTo>
                      <a:pt x="90" y="1970"/>
                      <a:pt x="956" y="2000"/>
                      <a:pt x="956" y="2000"/>
                    </a:cubicBezTo>
                    <a:cubicBezTo>
                      <a:pt x="956" y="2000"/>
                      <a:pt x="433" y="2642"/>
                      <a:pt x="672" y="2836"/>
                    </a:cubicBezTo>
                    <a:cubicBezTo>
                      <a:pt x="703" y="2859"/>
                      <a:pt x="737" y="2869"/>
                      <a:pt x="773" y="2869"/>
                    </a:cubicBezTo>
                    <a:cubicBezTo>
                      <a:pt x="1022" y="2869"/>
                      <a:pt x="1374" y="2403"/>
                      <a:pt x="1374" y="2403"/>
                    </a:cubicBezTo>
                    <a:lnTo>
                      <a:pt x="1270" y="1372"/>
                    </a:lnTo>
                    <a:lnTo>
                      <a:pt x="1180" y="357"/>
                    </a:lnTo>
                    <a:cubicBezTo>
                      <a:pt x="1180" y="344"/>
                      <a:pt x="778" y="1"/>
                      <a:pt x="5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27"/>
              <p:cNvSpPr/>
              <p:nvPr/>
            </p:nvSpPr>
            <p:spPr>
              <a:xfrm rot="10800000">
                <a:off x="12431719" y="-174477"/>
                <a:ext cx="340470" cy="324116"/>
              </a:xfrm>
              <a:custGeom>
                <a:rect b="b" l="l" r="r" t="t"/>
                <a:pathLst>
                  <a:path extrusionOk="0" h="5688" w="5975">
                    <a:moveTo>
                      <a:pt x="2980" y="0"/>
                    </a:moveTo>
                    <a:cubicBezTo>
                      <a:pt x="2889" y="0"/>
                      <a:pt x="2797" y="5"/>
                      <a:pt x="2704" y="13"/>
                    </a:cubicBezTo>
                    <a:cubicBezTo>
                      <a:pt x="1135" y="163"/>
                      <a:pt x="0" y="1567"/>
                      <a:pt x="150" y="3120"/>
                    </a:cubicBezTo>
                    <a:cubicBezTo>
                      <a:pt x="304" y="4595"/>
                      <a:pt x="1542" y="5687"/>
                      <a:pt x="2994" y="5687"/>
                    </a:cubicBezTo>
                    <a:cubicBezTo>
                      <a:pt x="3086" y="5687"/>
                      <a:pt x="3178" y="5683"/>
                      <a:pt x="3271" y="5674"/>
                    </a:cubicBezTo>
                    <a:cubicBezTo>
                      <a:pt x="4824" y="5510"/>
                      <a:pt x="5975" y="4121"/>
                      <a:pt x="5810" y="2567"/>
                    </a:cubicBezTo>
                    <a:cubicBezTo>
                      <a:pt x="5656" y="1092"/>
                      <a:pt x="4431" y="0"/>
                      <a:pt x="2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27"/>
              <p:cNvSpPr/>
              <p:nvPr/>
            </p:nvSpPr>
            <p:spPr>
              <a:xfrm rot="10800000">
                <a:off x="12649621" y="49122"/>
                <a:ext cx="59604" cy="55672"/>
              </a:xfrm>
              <a:custGeom>
                <a:rect b="b" l="l" r="r" t="t"/>
                <a:pathLst>
                  <a:path extrusionOk="0" h="977" w="1046">
                    <a:moveTo>
                      <a:pt x="548" y="0"/>
                    </a:moveTo>
                    <a:cubicBezTo>
                      <a:pt x="530" y="0"/>
                      <a:pt x="512" y="1"/>
                      <a:pt x="493" y="3"/>
                    </a:cubicBezTo>
                    <a:cubicBezTo>
                      <a:pt x="210" y="33"/>
                      <a:pt x="0" y="272"/>
                      <a:pt x="45" y="541"/>
                    </a:cubicBezTo>
                    <a:cubicBezTo>
                      <a:pt x="73" y="791"/>
                      <a:pt x="282" y="977"/>
                      <a:pt x="528" y="977"/>
                    </a:cubicBezTo>
                    <a:cubicBezTo>
                      <a:pt x="546" y="977"/>
                      <a:pt x="565" y="976"/>
                      <a:pt x="583" y="974"/>
                    </a:cubicBezTo>
                    <a:cubicBezTo>
                      <a:pt x="852" y="944"/>
                      <a:pt x="1046" y="720"/>
                      <a:pt x="1016" y="436"/>
                    </a:cubicBezTo>
                    <a:cubicBezTo>
                      <a:pt x="1002" y="186"/>
                      <a:pt x="794" y="0"/>
                      <a:pt x="5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3" name="Google Shape;2193;p27"/>
            <p:cNvGrpSpPr/>
            <p:nvPr/>
          </p:nvGrpSpPr>
          <p:grpSpPr>
            <a:xfrm rot="9208403">
              <a:off x="4110828" y="4761161"/>
              <a:ext cx="286304" cy="174615"/>
              <a:chOff x="7871651" y="404306"/>
              <a:chExt cx="286312" cy="174621"/>
            </a:xfrm>
          </p:grpSpPr>
          <p:sp>
            <p:nvSpPr>
              <p:cNvPr id="2194" name="Google Shape;2194;p27"/>
              <p:cNvSpPr/>
              <p:nvPr/>
            </p:nvSpPr>
            <p:spPr>
              <a:xfrm>
                <a:off x="7995249" y="404306"/>
                <a:ext cx="162715" cy="174621"/>
              </a:xfrm>
              <a:custGeom>
                <a:rect b="b" l="l" r="r" t="t"/>
                <a:pathLst>
                  <a:path extrusionOk="0" h="1540" w="1435">
                    <a:moveTo>
                      <a:pt x="210" y="1"/>
                    </a:moveTo>
                    <a:lnTo>
                      <a:pt x="210" y="1"/>
                    </a:lnTo>
                    <a:cubicBezTo>
                      <a:pt x="1" y="1315"/>
                      <a:pt x="1046" y="1539"/>
                      <a:pt x="1046" y="1539"/>
                    </a:cubicBezTo>
                    <a:cubicBezTo>
                      <a:pt x="1434" y="509"/>
                      <a:pt x="210" y="1"/>
                      <a:pt x="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27"/>
              <p:cNvSpPr/>
              <p:nvPr/>
            </p:nvSpPr>
            <p:spPr>
              <a:xfrm>
                <a:off x="7871651" y="412810"/>
                <a:ext cx="123708" cy="132213"/>
              </a:xfrm>
              <a:custGeom>
                <a:rect b="b" l="l" r="r" t="t"/>
                <a:pathLst>
                  <a:path extrusionOk="0" h="1166" w="1091">
                    <a:moveTo>
                      <a:pt x="1031" y="1"/>
                    </a:moveTo>
                    <a:cubicBezTo>
                      <a:pt x="0" y="314"/>
                      <a:pt x="194" y="1166"/>
                      <a:pt x="194" y="1166"/>
                    </a:cubicBezTo>
                    <a:cubicBezTo>
                      <a:pt x="1090" y="1076"/>
                      <a:pt x="1031" y="1"/>
                      <a:pt x="10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6" name="Google Shape;2196;p27"/>
            <p:cNvGrpSpPr/>
            <p:nvPr/>
          </p:nvGrpSpPr>
          <p:grpSpPr>
            <a:xfrm rot="-8550441">
              <a:off x="8706650" y="460727"/>
              <a:ext cx="384247" cy="727855"/>
              <a:chOff x="7176425" y="4828100"/>
              <a:chExt cx="188975" cy="357950"/>
            </a:xfrm>
          </p:grpSpPr>
          <p:sp>
            <p:nvSpPr>
              <p:cNvPr id="2197" name="Google Shape;2197;p27"/>
              <p:cNvSpPr/>
              <p:nvPr/>
            </p:nvSpPr>
            <p:spPr>
              <a:xfrm>
                <a:off x="7176425" y="4828100"/>
                <a:ext cx="145300" cy="259750"/>
              </a:xfrm>
              <a:custGeom>
                <a:rect b="b" l="l" r="r" t="t"/>
                <a:pathLst>
                  <a:path extrusionOk="0" h="10390" w="5812">
                    <a:moveTo>
                      <a:pt x="5477" y="1"/>
                    </a:moveTo>
                    <a:cubicBezTo>
                      <a:pt x="5465" y="1"/>
                      <a:pt x="5451" y="3"/>
                      <a:pt x="5438" y="9"/>
                    </a:cubicBezTo>
                    <a:cubicBezTo>
                      <a:pt x="4093" y="860"/>
                      <a:pt x="2854" y="2623"/>
                      <a:pt x="2854" y="2623"/>
                    </a:cubicBezTo>
                    <a:lnTo>
                      <a:pt x="2794" y="2503"/>
                    </a:lnTo>
                    <a:cubicBezTo>
                      <a:pt x="2777" y="2477"/>
                      <a:pt x="2744" y="2461"/>
                      <a:pt x="2714" y="2461"/>
                    </a:cubicBezTo>
                    <a:cubicBezTo>
                      <a:pt x="2692" y="2461"/>
                      <a:pt x="2672" y="2469"/>
                      <a:pt x="2660" y="2488"/>
                    </a:cubicBezTo>
                    <a:cubicBezTo>
                      <a:pt x="1823" y="3384"/>
                      <a:pt x="1554" y="4609"/>
                      <a:pt x="1480" y="5087"/>
                    </a:cubicBezTo>
                    <a:cubicBezTo>
                      <a:pt x="1471" y="5132"/>
                      <a:pt x="1430" y="5160"/>
                      <a:pt x="1389" y="5160"/>
                    </a:cubicBezTo>
                    <a:cubicBezTo>
                      <a:pt x="1361" y="5160"/>
                      <a:pt x="1333" y="5147"/>
                      <a:pt x="1315" y="5117"/>
                    </a:cubicBezTo>
                    <a:lnTo>
                      <a:pt x="1285" y="5072"/>
                    </a:lnTo>
                    <a:cubicBezTo>
                      <a:pt x="1266" y="5046"/>
                      <a:pt x="1238" y="5034"/>
                      <a:pt x="1211" y="5034"/>
                    </a:cubicBezTo>
                    <a:cubicBezTo>
                      <a:pt x="1176" y="5034"/>
                      <a:pt x="1145" y="5053"/>
                      <a:pt x="1136" y="5087"/>
                    </a:cubicBezTo>
                    <a:cubicBezTo>
                      <a:pt x="1" y="8477"/>
                      <a:pt x="1823" y="10135"/>
                      <a:pt x="2092" y="10359"/>
                    </a:cubicBezTo>
                    <a:cubicBezTo>
                      <a:pt x="2122" y="10389"/>
                      <a:pt x="2137" y="10389"/>
                      <a:pt x="2152" y="10389"/>
                    </a:cubicBezTo>
                    <a:cubicBezTo>
                      <a:pt x="4990" y="9732"/>
                      <a:pt x="5647" y="6461"/>
                      <a:pt x="5766" y="5684"/>
                    </a:cubicBezTo>
                    <a:cubicBezTo>
                      <a:pt x="5778" y="5626"/>
                      <a:pt x="5725" y="5585"/>
                      <a:pt x="5680" y="5585"/>
                    </a:cubicBezTo>
                    <a:cubicBezTo>
                      <a:pt x="5668" y="5585"/>
                      <a:pt x="5656" y="5588"/>
                      <a:pt x="5647" y="5595"/>
                    </a:cubicBezTo>
                    <a:lnTo>
                      <a:pt x="5557" y="5655"/>
                    </a:lnTo>
                    <a:cubicBezTo>
                      <a:pt x="5543" y="5663"/>
                      <a:pt x="5529" y="5667"/>
                      <a:pt x="5516" y="5667"/>
                    </a:cubicBezTo>
                    <a:cubicBezTo>
                      <a:pt x="5458" y="5667"/>
                      <a:pt x="5413" y="5598"/>
                      <a:pt x="5438" y="5550"/>
                    </a:cubicBezTo>
                    <a:cubicBezTo>
                      <a:pt x="5781" y="4788"/>
                      <a:pt x="5811" y="3713"/>
                      <a:pt x="5796" y="3280"/>
                    </a:cubicBezTo>
                    <a:cubicBezTo>
                      <a:pt x="5796" y="3237"/>
                      <a:pt x="5750" y="3202"/>
                      <a:pt x="5708" y="3202"/>
                    </a:cubicBezTo>
                    <a:cubicBezTo>
                      <a:pt x="5691" y="3202"/>
                      <a:pt x="5674" y="3207"/>
                      <a:pt x="5662" y="3220"/>
                    </a:cubicBezTo>
                    <a:cubicBezTo>
                      <a:pt x="5642" y="3244"/>
                      <a:pt x="5620" y="3254"/>
                      <a:pt x="5599" y="3254"/>
                    </a:cubicBezTo>
                    <a:cubicBezTo>
                      <a:pt x="5555" y="3254"/>
                      <a:pt x="5517" y="3211"/>
                      <a:pt x="5527" y="3160"/>
                    </a:cubicBezTo>
                    <a:cubicBezTo>
                      <a:pt x="5587" y="2712"/>
                      <a:pt x="5587" y="2085"/>
                      <a:pt x="5453" y="1458"/>
                    </a:cubicBezTo>
                    <a:cubicBezTo>
                      <a:pt x="5348" y="920"/>
                      <a:pt x="5467" y="397"/>
                      <a:pt x="5557" y="113"/>
                    </a:cubicBezTo>
                    <a:cubicBezTo>
                      <a:pt x="5582" y="52"/>
                      <a:pt x="5536" y="1"/>
                      <a:pt x="5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27"/>
              <p:cNvSpPr/>
              <p:nvPr/>
            </p:nvSpPr>
            <p:spPr>
              <a:xfrm>
                <a:off x="7251900" y="5049725"/>
                <a:ext cx="113500" cy="77225"/>
              </a:xfrm>
              <a:custGeom>
                <a:rect b="b" l="l" r="r" t="t"/>
                <a:pathLst>
                  <a:path extrusionOk="0" h="3089" w="4540">
                    <a:moveTo>
                      <a:pt x="3613" y="1"/>
                    </a:moveTo>
                    <a:cubicBezTo>
                      <a:pt x="2493" y="105"/>
                      <a:pt x="1672" y="837"/>
                      <a:pt x="1672" y="837"/>
                    </a:cubicBezTo>
                    <a:cubicBezTo>
                      <a:pt x="1672" y="782"/>
                      <a:pt x="1623" y="751"/>
                      <a:pt x="1573" y="751"/>
                    </a:cubicBezTo>
                    <a:cubicBezTo>
                      <a:pt x="1555" y="751"/>
                      <a:pt x="1538" y="755"/>
                      <a:pt x="1522" y="762"/>
                    </a:cubicBezTo>
                    <a:cubicBezTo>
                      <a:pt x="402" y="1450"/>
                      <a:pt x="89" y="2615"/>
                      <a:pt x="14" y="2928"/>
                    </a:cubicBezTo>
                    <a:cubicBezTo>
                      <a:pt x="1" y="2955"/>
                      <a:pt x="35" y="3005"/>
                      <a:pt x="85" y="3005"/>
                    </a:cubicBezTo>
                    <a:cubicBezTo>
                      <a:pt x="91" y="3005"/>
                      <a:pt x="97" y="3004"/>
                      <a:pt x="104" y="3003"/>
                    </a:cubicBezTo>
                    <a:cubicBezTo>
                      <a:pt x="413" y="3063"/>
                      <a:pt x="697" y="3089"/>
                      <a:pt x="957" y="3089"/>
                    </a:cubicBezTo>
                    <a:cubicBezTo>
                      <a:pt x="1915" y="3089"/>
                      <a:pt x="2534" y="2746"/>
                      <a:pt x="2792" y="2570"/>
                    </a:cubicBezTo>
                    <a:cubicBezTo>
                      <a:pt x="2852" y="2525"/>
                      <a:pt x="2837" y="2450"/>
                      <a:pt x="2762" y="2420"/>
                    </a:cubicBezTo>
                    <a:lnTo>
                      <a:pt x="2702" y="2405"/>
                    </a:lnTo>
                    <a:cubicBezTo>
                      <a:pt x="3793" y="2107"/>
                      <a:pt x="4151" y="1435"/>
                      <a:pt x="4151" y="1435"/>
                    </a:cubicBezTo>
                    <a:lnTo>
                      <a:pt x="4151" y="1435"/>
                    </a:lnTo>
                    <a:lnTo>
                      <a:pt x="3987" y="1450"/>
                    </a:lnTo>
                    <a:cubicBezTo>
                      <a:pt x="4330" y="1031"/>
                      <a:pt x="4480" y="419"/>
                      <a:pt x="4540" y="180"/>
                    </a:cubicBezTo>
                    <a:cubicBezTo>
                      <a:pt x="4540" y="120"/>
                      <a:pt x="4525" y="90"/>
                      <a:pt x="4465" y="75"/>
                    </a:cubicBezTo>
                    <a:cubicBezTo>
                      <a:pt x="4396" y="66"/>
                      <a:pt x="4324" y="63"/>
                      <a:pt x="4254" y="63"/>
                    </a:cubicBezTo>
                    <a:cubicBezTo>
                      <a:pt x="3971" y="63"/>
                      <a:pt x="3703" y="120"/>
                      <a:pt x="3703" y="120"/>
                    </a:cubicBezTo>
                    <a:lnTo>
                      <a:pt x="3703" y="105"/>
                    </a:lnTo>
                    <a:cubicBezTo>
                      <a:pt x="3718" y="60"/>
                      <a:pt x="3688" y="1"/>
                      <a:pt x="36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27"/>
              <p:cNvSpPr/>
              <p:nvPr/>
            </p:nvSpPr>
            <p:spPr>
              <a:xfrm>
                <a:off x="7217875" y="4849600"/>
                <a:ext cx="84425" cy="336450"/>
              </a:xfrm>
              <a:custGeom>
                <a:rect b="b" l="l" r="r" t="t"/>
                <a:pathLst>
                  <a:path extrusionOk="0" h="13458" w="3377">
                    <a:moveTo>
                      <a:pt x="3242" y="0"/>
                    </a:moveTo>
                    <a:cubicBezTo>
                      <a:pt x="2749" y="1061"/>
                      <a:pt x="2271" y="2121"/>
                      <a:pt x="1898" y="3211"/>
                    </a:cubicBezTo>
                    <a:cubicBezTo>
                      <a:pt x="1689" y="3749"/>
                      <a:pt x="1539" y="4317"/>
                      <a:pt x="1360" y="4869"/>
                    </a:cubicBezTo>
                    <a:cubicBezTo>
                      <a:pt x="1285" y="5138"/>
                      <a:pt x="1211" y="5422"/>
                      <a:pt x="1136" y="5706"/>
                    </a:cubicBezTo>
                    <a:lnTo>
                      <a:pt x="1017" y="6124"/>
                    </a:lnTo>
                    <a:lnTo>
                      <a:pt x="927" y="6557"/>
                    </a:lnTo>
                    <a:cubicBezTo>
                      <a:pt x="852" y="6841"/>
                      <a:pt x="792" y="7110"/>
                      <a:pt x="733" y="7408"/>
                    </a:cubicBezTo>
                    <a:lnTo>
                      <a:pt x="553" y="8260"/>
                    </a:lnTo>
                    <a:lnTo>
                      <a:pt x="404" y="9111"/>
                    </a:lnTo>
                    <a:cubicBezTo>
                      <a:pt x="359" y="9410"/>
                      <a:pt x="329" y="9693"/>
                      <a:pt x="285" y="9977"/>
                    </a:cubicBezTo>
                    <a:cubicBezTo>
                      <a:pt x="135" y="11127"/>
                      <a:pt x="16" y="12292"/>
                      <a:pt x="1" y="13457"/>
                    </a:cubicBezTo>
                    <a:lnTo>
                      <a:pt x="329" y="13442"/>
                    </a:lnTo>
                    <a:cubicBezTo>
                      <a:pt x="329" y="12292"/>
                      <a:pt x="419" y="11142"/>
                      <a:pt x="553" y="10007"/>
                    </a:cubicBezTo>
                    <a:cubicBezTo>
                      <a:pt x="583" y="9738"/>
                      <a:pt x="628" y="9440"/>
                      <a:pt x="673" y="9156"/>
                    </a:cubicBezTo>
                    <a:lnTo>
                      <a:pt x="807" y="8304"/>
                    </a:lnTo>
                    <a:lnTo>
                      <a:pt x="972" y="7453"/>
                    </a:lnTo>
                    <a:cubicBezTo>
                      <a:pt x="1017" y="7169"/>
                      <a:pt x="1091" y="6900"/>
                      <a:pt x="1151" y="6602"/>
                    </a:cubicBezTo>
                    <a:lnTo>
                      <a:pt x="1241" y="6184"/>
                    </a:lnTo>
                    <a:lnTo>
                      <a:pt x="1345" y="5750"/>
                    </a:lnTo>
                    <a:cubicBezTo>
                      <a:pt x="1420" y="5482"/>
                      <a:pt x="1494" y="5198"/>
                      <a:pt x="1569" y="4914"/>
                    </a:cubicBezTo>
                    <a:cubicBezTo>
                      <a:pt x="1733" y="4376"/>
                      <a:pt x="1883" y="3809"/>
                      <a:pt x="2077" y="3271"/>
                    </a:cubicBezTo>
                    <a:cubicBezTo>
                      <a:pt x="2435" y="2181"/>
                      <a:pt x="2883" y="1105"/>
                      <a:pt x="3376" y="60"/>
                    </a:cubicBezTo>
                    <a:lnTo>
                      <a:pt x="32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27"/>
              <p:cNvSpPr/>
              <p:nvPr/>
            </p:nvSpPr>
            <p:spPr>
              <a:xfrm>
                <a:off x="7223850" y="5057200"/>
                <a:ext cx="132950" cy="84050"/>
              </a:xfrm>
              <a:custGeom>
                <a:rect b="b" l="l" r="r" t="t"/>
                <a:pathLst>
                  <a:path extrusionOk="0" fill="none" h="3362" w="5318">
                    <a:moveTo>
                      <a:pt x="1" y="3361"/>
                    </a:moveTo>
                    <a:cubicBezTo>
                      <a:pt x="1" y="3361"/>
                      <a:pt x="3824" y="1121"/>
                      <a:pt x="5318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27"/>
              <p:cNvSpPr/>
              <p:nvPr/>
            </p:nvSpPr>
            <p:spPr>
              <a:xfrm>
                <a:off x="7208550" y="4892525"/>
                <a:ext cx="99350" cy="172925"/>
              </a:xfrm>
              <a:custGeom>
                <a:rect b="b" l="l" r="r" t="t"/>
                <a:pathLst>
                  <a:path extrusionOk="0" fill="none" h="6917" w="3974">
                    <a:moveTo>
                      <a:pt x="2106" y="1"/>
                    </a:moveTo>
                    <a:lnTo>
                      <a:pt x="2599" y="852"/>
                    </a:lnTo>
                    <a:moveTo>
                      <a:pt x="1001" y="6916"/>
                    </a:moveTo>
                    <a:cubicBezTo>
                      <a:pt x="1001" y="6916"/>
                      <a:pt x="2480" y="5183"/>
                      <a:pt x="2779" y="4915"/>
                    </a:cubicBezTo>
                    <a:moveTo>
                      <a:pt x="105" y="3780"/>
                    </a:moveTo>
                    <a:lnTo>
                      <a:pt x="1210" y="5706"/>
                    </a:lnTo>
                    <a:moveTo>
                      <a:pt x="0" y="4302"/>
                    </a:moveTo>
                    <a:lnTo>
                      <a:pt x="583" y="4616"/>
                    </a:lnTo>
                    <a:moveTo>
                      <a:pt x="1121" y="2226"/>
                    </a:moveTo>
                    <a:lnTo>
                      <a:pt x="1673" y="3780"/>
                    </a:lnTo>
                    <a:moveTo>
                      <a:pt x="1434" y="4750"/>
                    </a:moveTo>
                    <a:lnTo>
                      <a:pt x="3973" y="1793"/>
                    </a:lnTo>
                    <a:moveTo>
                      <a:pt x="2988" y="2943"/>
                    </a:moveTo>
                    <a:lnTo>
                      <a:pt x="3749" y="2659"/>
                    </a:lnTo>
                    <a:moveTo>
                      <a:pt x="2301" y="1703"/>
                    </a:moveTo>
                    <a:lnTo>
                      <a:pt x="3690" y="434"/>
                    </a:lnTo>
                    <a:moveTo>
                      <a:pt x="3749" y="792"/>
                    </a:moveTo>
                    <a:lnTo>
                      <a:pt x="3227" y="85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27"/>
              <p:cNvSpPr/>
              <p:nvPr/>
            </p:nvSpPr>
            <p:spPr>
              <a:xfrm>
                <a:off x="7264925" y="5062800"/>
                <a:ext cx="84425" cy="54175"/>
              </a:xfrm>
              <a:custGeom>
                <a:rect b="b" l="l" r="r" t="t"/>
                <a:pathLst>
                  <a:path extrusionOk="0" fill="none" h="2167" w="3377">
                    <a:moveTo>
                      <a:pt x="524" y="1853"/>
                    </a:moveTo>
                    <a:lnTo>
                      <a:pt x="837" y="807"/>
                    </a:lnTo>
                    <a:moveTo>
                      <a:pt x="3302" y="508"/>
                    </a:moveTo>
                    <a:lnTo>
                      <a:pt x="3107" y="404"/>
                    </a:lnTo>
                    <a:moveTo>
                      <a:pt x="2644" y="508"/>
                    </a:moveTo>
                    <a:lnTo>
                      <a:pt x="3376" y="359"/>
                    </a:lnTo>
                    <a:moveTo>
                      <a:pt x="2585" y="30"/>
                    </a:moveTo>
                    <a:lnTo>
                      <a:pt x="2316" y="269"/>
                    </a:lnTo>
                    <a:moveTo>
                      <a:pt x="2107" y="852"/>
                    </a:moveTo>
                    <a:lnTo>
                      <a:pt x="2391" y="1"/>
                    </a:lnTo>
                    <a:moveTo>
                      <a:pt x="2585" y="1240"/>
                    </a:moveTo>
                    <a:lnTo>
                      <a:pt x="2271" y="1419"/>
                    </a:lnTo>
                    <a:moveTo>
                      <a:pt x="1226" y="1419"/>
                    </a:moveTo>
                    <a:lnTo>
                      <a:pt x="2644" y="1419"/>
                    </a:lnTo>
                    <a:moveTo>
                      <a:pt x="1494" y="1957"/>
                    </a:moveTo>
                    <a:lnTo>
                      <a:pt x="1196" y="2106"/>
                    </a:lnTo>
                    <a:moveTo>
                      <a:pt x="1" y="2166"/>
                    </a:moveTo>
                    <a:lnTo>
                      <a:pt x="1718" y="2092"/>
                    </a:lnTo>
                    <a:moveTo>
                      <a:pt x="524" y="1046"/>
                    </a:moveTo>
                    <a:lnTo>
                      <a:pt x="673" y="133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03" name="Google Shape;220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lte only 3">
  <p:cSld name="CUSTOM_6_1_1_1"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p28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206" name="Google Shape;2206;p28"/>
          <p:cNvGrpSpPr/>
          <p:nvPr/>
        </p:nvGrpSpPr>
        <p:grpSpPr>
          <a:xfrm>
            <a:off x="-1054946" y="-275767"/>
            <a:ext cx="11356622" cy="5934311"/>
            <a:chOff x="-1054946" y="-275767"/>
            <a:chExt cx="11356622" cy="5934311"/>
          </a:xfrm>
        </p:grpSpPr>
        <p:grpSp>
          <p:nvGrpSpPr>
            <p:cNvPr id="2207" name="Google Shape;2207;p28"/>
            <p:cNvGrpSpPr/>
            <p:nvPr/>
          </p:nvGrpSpPr>
          <p:grpSpPr>
            <a:xfrm>
              <a:off x="7346241" y="1780665"/>
              <a:ext cx="2955435" cy="3877878"/>
              <a:chOff x="7346241" y="1780665"/>
              <a:chExt cx="2955435" cy="3877878"/>
            </a:xfrm>
          </p:grpSpPr>
          <p:grpSp>
            <p:nvGrpSpPr>
              <p:cNvPr id="2208" name="Google Shape;2208;p28"/>
              <p:cNvGrpSpPr/>
              <p:nvPr/>
            </p:nvGrpSpPr>
            <p:grpSpPr>
              <a:xfrm flipH="1" rot="-2486011">
                <a:off x="8548878" y="2003470"/>
                <a:ext cx="1338507" cy="1758092"/>
                <a:chOff x="3255967" y="2507600"/>
                <a:chExt cx="1305465" cy="1715179"/>
              </a:xfrm>
            </p:grpSpPr>
            <p:sp>
              <p:nvSpPr>
                <p:cNvPr id="2209" name="Google Shape;2209;p28"/>
                <p:cNvSpPr/>
                <p:nvPr/>
              </p:nvSpPr>
              <p:spPr>
                <a:xfrm>
                  <a:off x="4191774" y="3356698"/>
                  <a:ext cx="369658" cy="519086"/>
                </a:xfrm>
                <a:custGeom>
                  <a:rect b="b" l="l" r="r" t="t"/>
                  <a:pathLst>
                    <a:path extrusionOk="0" h="16445" w="11711">
                      <a:moveTo>
                        <a:pt x="10695" y="0"/>
                      </a:moveTo>
                      <a:cubicBezTo>
                        <a:pt x="10695" y="0"/>
                        <a:pt x="8962" y="777"/>
                        <a:pt x="7394" y="3032"/>
                      </a:cubicBezTo>
                      <a:lnTo>
                        <a:pt x="7290" y="2256"/>
                      </a:lnTo>
                      <a:cubicBezTo>
                        <a:pt x="7290" y="2256"/>
                        <a:pt x="4691" y="4735"/>
                        <a:pt x="3660" y="6841"/>
                      </a:cubicBezTo>
                      <a:lnTo>
                        <a:pt x="3660" y="5945"/>
                      </a:lnTo>
                      <a:cubicBezTo>
                        <a:pt x="3660" y="5945"/>
                        <a:pt x="1" y="10635"/>
                        <a:pt x="2674" y="16445"/>
                      </a:cubicBezTo>
                      <a:cubicBezTo>
                        <a:pt x="2674" y="16445"/>
                        <a:pt x="5423" y="16370"/>
                        <a:pt x="9067" y="13249"/>
                      </a:cubicBezTo>
                      <a:lnTo>
                        <a:pt x="8529" y="13174"/>
                      </a:lnTo>
                      <a:cubicBezTo>
                        <a:pt x="8529" y="13174"/>
                        <a:pt x="11053" y="9559"/>
                        <a:pt x="11666" y="5930"/>
                      </a:cubicBezTo>
                      <a:lnTo>
                        <a:pt x="11666" y="5930"/>
                      </a:lnTo>
                      <a:lnTo>
                        <a:pt x="11009" y="6184"/>
                      </a:lnTo>
                      <a:cubicBezTo>
                        <a:pt x="11009" y="6184"/>
                        <a:pt x="11711" y="2659"/>
                        <a:pt x="106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0" name="Google Shape;2210;p28"/>
                <p:cNvSpPr/>
                <p:nvPr/>
              </p:nvSpPr>
              <p:spPr>
                <a:xfrm>
                  <a:off x="3567576" y="2507600"/>
                  <a:ext cx="429537" cy="595474"/>
                </a:xfrm>
                <a:custGeom>
                  <a:rect b="b" l="l" r="r" t="t"/>
                  <a:pathLst>
                    <a:path extrusionOk="0" h="18865" w="13608">
                      <a:moveTo>
                        <a:pt x="1300" y="1"/>
                      </a:moveTo>
                      <a:lnTo>
                        <a:pt x="1315" y="31"/>
                      </a:lnTo>
                      <a:lnTo>
                        <a:pt x="1300" y="16"/>
                      </a:lnTo>
                      <a:cubicBezTo>
                        <a:pt x="1106" y="554"/>
                        <a:pt x="1211" y="2779"/>
                        <a:pt x="1211" y="2779"/>
                      </a:cubicBezTo>
                      <a:lnTo>
                        <a:pt x="539" y="2421"/>
                      </a:lnTo>
                      <a:lnTo>
                        <a:pt x="539" y="2421"/>
                      </a:lnTo>
                      <a:cubicBezTo>
                        <a:pt x="434" y="3317"/>
                        <a:pt x="1255" y="6408"/>
                        <a:pt x="1270" y="6513"/>
                      </a:cubicBezTo>
                      <a:lnTo>
                        <a:pt x="1" y="6080"/>
                      </a:lnTo>
                      <a:lnTo>
                        <a:pt x="1" y="6080"/>
                      </a:lnTo>
                      <a:cubicBezTo>
                        <a:pt x="583" y="8783"/>
                        <a:pt x="4332" y="13309"/>
                        <a:pt x="4332" y="13309"/>
                      </a:cubicBezTo>
                      <a:lnTo>
                        <a:pt x="3152" y="13488"/>
                      </a:lnTo>
                      <a:cubicBezTo>
                        <a:pt x="6677" y="17924"/>
                        <a:pt x="12995" y="18865"/>
                        <a:pt x="12995" y="18865"/>
                      </a:cubicBezTo>
                      <a:cubicBezTo>
                        <a:pt x="13010" y="18820"/>
                        <a:pt x="13040" y="18775"/>
                        <a:pt x="13055" y="18731"/>
                      </a:cubicBezTo>
                      <a:cubicBezTo>
                        <a:pt x="13085" y="18686"/>
                        <a:pt x="13100" y="18641"/>
                        <a:pt x="13115" y="18596"/>
                      </a:cubicBezTo>
                      <a:cubicBezTo>
                        <a:pt x="13144" y="18536"/>
                        <a:pt x="13159" y="18492"/>
                        <a:pt x="13174" y="18447"/>
                      </a:cubicBezTo>
                      <a:cubicBezTo>
                        <a:pt x="13189" y="18402"/>
                        <a:pt x="13204" y="18342"/>
                        <a:pt x="13219" y="18297"/>
                      </a:cubicBezTo>
                      <a:cubicBezTo>
                        <a:pt x="13249" y="18238"/>
                        <a:pt x="13264" y="18193"/>
                        <a:pt x="13279" y="18148"/>
                      </a:cubicBezTo>
                      <a:cubicBezTo>
                        <a:pt x="13294" y="18088"/>
                        <a:pt x="13309" y="18029"/>
                        <a:pt x="13324" y="17984"/>
                      </a:cubicBezTo>
                      <a:cubicBezTo>
                        <a:pt x="13339" y="17924"/>
                        <a:pt x="13353" y="17864"/>
                        <a:pt x="13353" y="17819"/>
                      </a:cubicBezTo>
                      <a:cubicBezTo>
                        <a:pt x="13368" y="17760"/>
                        <a:pt x="13383" y="17700"/>
                        <a:pt x="13398" y="17640"/>
                      </a:cubicBezTo>
                      <a:cubicBezTo>
                        <a:pt x="13413" y="17595"/>
                        <a:pt x="13413" y="17536"/>
                        <a:pt x="13428" y="17476"/>
                      </a:cubicBezTo>
                      <a:cubicBezTo>
                        <a:pt x="13443" y="17416"/>
                        <a:pt x="13458" y="17356"/>
                        <a:pt x="13458" y="17297"/>
                      </a:cubicBezTo>
                      <a:cubicBezTo>
                        <a:pt x="13473" y="17237"/>
                        <a:pt x="13488" y="17177"/>
                        <a:pt x="13488" y="17117"/>
                      </a:cubicBezTo>
                      <a:cubicBezTo>
                        <a:pt x="13503" y="17058"/>
                        <a:pt x="13503" y="16983"/>
                        <a:pt x="13518" y="16923"/>
                      </a:cubicBezTo>
                      <a:cubicBezTo>
                        <a:pt x="13518" y="16864"/>
                        <a:pt x="13533" y="16804"/>
                        <a:pt x="13533" y="16744"/>
                      </a:cubicBezTo>
                      <a:cubicBezTo>
                        <a:pt x="13548" y="16669"/>
                        <a:pt x="13548" y="16610"/>
                        <a:pt x="13548" y="16550"/>
                      </a:cubicBezTo>
                      <a:cubicBezTo>
                        <a:pt x="13563" y="16490"/>
                        <a:pt x="13563" y="16415"/>
                        <a:pt x="13578" y="16356"/>
                      </a:cubicBezTo>
                      <a:cubicBezTo>
                        <a:pt x="13578" y="16281"/>
                        <a:pt x="13578" y="16221"/>
                        <a:pt x="13578" y="16162"/>
                      </a:cubicBezTo>
                      <a:cubicBezTo>
                        <a:pt x="13592" y="16087"/>
                        <a:pt x="13592" y="16027"/>
                        <a:pt x="13592" y="15952"/>
                      </a:cubicBezTo>
                      <a:cubicBezTo>
                        <a:pt x="13592" y="15893"/>
                        <a:pt x="13607" y="15818"/>
                        <a:pt x="13607" y="15758"/>
                      </a:cubicBezTo>
                      <a:cubicBezTo>
                        <a:pt x="13607" y="15684"/>
                        <a:pt x="13607" y="15624"/>
                        <a:pt x="13607" y="15549"/>
                      </a:cubicBezTo>
                      <a:cubicBezTo>
                        <a:pt x="13607" y="15489"/>
                        <a:pt x="13607" y="15415"/>
                        <a:pt x="13607" y="15355"/>
                      </a:cubicBezTo>
                      <a:cubicBezTo>
                        <a:pt x="13607" y="15280"/>
                        <a:pt x="13607" y="15206"/>
                        <a:pt x="13607" y="15146"/>
                      </a:cubicBezTo>
                      <a:cubicBezTo>
                        <a:pt x="13607" y="15071"/>
                        <a:pt x="13607" y="15012"/>
                        <a:pt x="13607" y="14937"/>
                      </a:cubicBezTo>
                      <a:cubicBezTo>
                        <a:pt x="13607" y="14862"/>
                        <a:pt x="13607" y="14802"/>
                        <a:pt x="13607" y="14728"/>
                      </a:cubicBezTo>
                      <a:cubicBezTo>
                        <a:pt x="13607" y="14668"/>
                        <a:pt x="13607" y="14593"/>
                        <a:pt x="13607" y="14519"/>
                      </a:cubicBezTo>
                      <a:cubicBezTo>
                        <a:pt x="13607" y="14459"/>
                        <a:pt x="13607" y="14384"/>
                        <a:pt x="13592" y="14310"/>
                      </a:cubicBezTo>
                      <a:cubicBezTo>
                        <a:pt x="13592" y="14250"/>
                        <a:pt x="13592" y="14175"/>
                        <a:pt x="13592" y="14115"/>
                      </a:cubicBezTo>
                      <a:cubicBezTo>
                        <a:pt x="13592" y="14041"/>
                        <a:pt x="13592" y="13966"/>
                        <a:pt x="13578" y="13906"/>
                      </a:cubicBezTo>
                      <a:cubicBezTo>
                        <a:pt x="13578" y="13832"/>
                        <a:pt x="13578" y="13772"/>
                        <a:pt x="13578" y="13697"/>
                      </a:cubicBezTo>
                      <a:cubicBezTo>
                        <a:pt x="13428" y="11233"/>
                        <a:pt x="12980" y="8962"/>
                        <a:pt x="12980" y="8962"/>
                      </a:cubicBezTo>
                      <a:lnTo>
                        <a:pt x="12547" y="9754"/>
                      </a:lnTo>
                      <a:cubicBezTo>
                        <a:pt x="11755" y="6737"/>
                        <a:pt x="8425" y="3138"/>
                        <a:pt x="8425" y="3138"/>
                      </a:cubicBezTo>
                      <a:lnTo>
                        <a:pt x="8425" y="3152"/>
                      </a:lnTo>
                      <a:lnTo>
                        <a:pt x="8440" y="4064"/>
                      </a:lnTo>
                      <a:cubicBezTo>
                        <a:pt x="7439" y="2630"/>
                        <a:pt x="5094" y="1285"/>
                        <a:pt x="5094" y="1285"/>
                      </a:cubicBezTo>
                      <a:lnTo>
                        <a:pt x="5094" y="1300"/>
                      </a:lnTo>
                      <a:lnTo>
                        <a:pt x="5109" y="1883"/>
                      </a:lnTo>
                      <a:cubicBezTo>
                        <a:pt x="4034" y="1002"/>
                        <a:pt x="1390" y="31"/>
                        <a:pt x="130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1" name="Google Shape;2211;p28"/>
                <p:cNvSpPr/>
                <p:nvPr/>
              </p:nvSpPr>
              <p:spPr>
                <a:xfrm>
                  <a:off x="4137577" y="3199694"/>
                  <a:ext cx="207445" cy="272059"/>
                </a:xfrm>
                <a:custGeom>
                  <a:rect b="b" l="l" r="r" t="t"/>
                  <a:pathLst>
                    <a:path extrusionOk="0" h="8619" w="6572">
                      <a:moveTo>
                        <a:pt x="6199" y="1"/>
                      </a:moveTo>
                      <a:lnTo>
                        <a:pt x="6199" y="1"/>
                      </a:lnTo>
                      <a:cubicBezTo>
                        <a:pt x="4630" y="300"/>
                        <a:pt x="3555" y="1420"/>
                        <a:pt x="3555" y="1420"/>
                      </a:cubicBezTo>
                      <a:lnTo>
                        <a:pt x="3316" y="807"/>
                      </a:lnTo>
                      <a:cubicBezTo>
                        <a:pt x="2241" y="1509"/>
                        <a:pt x="1583" y="4078"/>
                        <a:pt x="1583" y="4078"/>
                      </a:cubicBezTo>
                      <a:lnTo>
                        <a:pt x="1285" y="3660"/>
                      </a:lnTo>
                      <a:lnTo>
                        <a:pt x="1285" y="3660"/>
                      </a:lnTo>
                      <a:cubicBezTo>
                        <a:pt x="0" y="6020"/>
                        <a:pt x="1389" y="8619"/>
                        <a:pt x="1389" y="8619"/>
                      </a:cubicBezTo>
                      <a:cubicBezTo>
                        <a:pt x="3540" y="8365"/>
                        <a:pt x="5228" y="6408"/>
                        <a:pt x="5228" y="6408"/>
                      </a:cubicBezTo>
                      <a:lnTo>
                        <a:pt x="5228" y="6408"/>
                      </a:lnTo>
                      <a:lnTo>
                        <a:pt x="4436" y="6573"/>
                      </a:lnTo>
                      <a:cubicBezTo>
                        <a:pt x="5691" y="5736"/>
                        <a:pt x="6527" y="3302"/>
                        <a:pt x="6572" y="3197"/>
                      </a:cubicBezTo>
                      <a:lnTo>
                        <a:pt x="6572" y="3197"/>
                      </a:lnTo>
                      <a:lnTo>
                        <a:pt x="5945" y="3451"/>
                      </a:lnTo>
                      <a:cubicBezTo>
                        <a:pt x="6467" y="2286"/>
                        <a:pt x="6199" y="1"/>
                        <a:pt x="619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2" name="Google Shape;2212;p28"/>
                <p:cNvSpPr/>
                <p:nvPr/>
              </p:nvSpPr>
              <p:spPr>
                <a:xfrm>
                  <a:off x="3255967" y="2989439"/>
                  <a:ext cx="652512" cy="337619"/>
                </a:xfrm>
                <a:custGeom>
                  <a:rect b="b" l="l" r="r" t="t"/>
                  <a:pathLst>
                    <a:path extrusionOk="0" h="10696" w="20672">
                      <a:moveTo>
                        <a:pt x="12427" y="0"/>
                      </a:moveTo>
                      <a:lnTo>
                        <a:pt x="12427" y="15"/>
                      </a:lnTo>
                      <a:lnTo>
                        <a:pt x="12681" y="658"/>
                      </a:lnTo>
                      <a:cubicBezTo>
                        <a:pt x="12576" y="629"/>
                        <a:pt x="11042" y="273"/>
                        <a:pt x="9055" y="273"/>
                      </a:cubicBezTo>
                      <a:cubicBezTo>
                        <a:pt x="7921" y="273"/>
                        <a:pt x="6640" y="389"/>
                        <a:pt x="5392" y="747"/>
                      </a:cubicBezTo>
                      <a:lnTo>
                        <a:pt x="5407" y="762"/>
                      </a:lnTo>
                      <a:lnTo>
                        <a:pt x="5392" y="762"/>
                      </a:lnTo>
                      <a:lnTo>
                        <a:pt x="6109" y="1330"/>
                      </a:lnTo>
                      <a:cubicBezTo>
                        <a:pt x="5870" y="1434"/>
                        <a:pt x="2286" y="2943"/>
                        <a:pt x="0" y="5796"/>
                      </a:cubicBezTo>
                      <a:cubicBezTo>
                        <a:pt x="165" y="5945"/>
                        <a:pt x="1972" y="7588"/>
                        <a:pt x="4466" y="8155"/>
                      </a:cubicBezTo>
                      <a:lnTo>
                        <a:pt x="3689" y="8514"/>
                      </a:lnTo>
                      <a:cubicBezTo>
                        <a:pt x="3689" y="8514"/>
                        <a:pt x="7041" y="10001"/>
                        <a:pt x="10015" y="10001"/>
                      </a:cubicBezTo>
                      <a:cubicBezTo>
                        <a:pt x="10224" y="10001"/>
                        <a:pt x="10431" y="9993"/>
                        <a:pt x="10635" y="9978"/>
                      </a:cubicBezTo>
                      <a:lnTo>
                        <a:pt x="10635" y="9978"/>
                      </a:lnTo>
                      <a:lnTo>
                        <a:pt x="9604" y="10575"/>
                      </a:lnTo>
                      <a:cubicBezTo>
                        <a:pt x="9604" y="10575"/>
                        <a:pt x="10408" y="10695"/>
                        <a:pt x="11654" y="10695"/>
                      </a:cubicBezTo>
                      <a:cubicBezTo>
                        <a:pt x="13921" y="10695"/>
                        <a:pt x="17654" y="10297"/>
                        <a:pt x="20671" y="8051"/>
                      </a:cubicBezTo>
                      <a:lnTo>
                        <a:pt x="20671" y="8036"/>
                      </a:lnTo>
                      <a:lnTo>
                        <a:pt x="20657" y="8021"/>
                      </a:lnTo>
                      <a:lnTo>
                        <a:pt x="20642" y="7991"/>
                      </a:lnTo>
                      <a:lnTo>
                        <a:pt x="20627" y="7946"/>
                      </a:lnTo>
                      <a:lnTo>
                        <a:pt x="20612" y="7901"/>
                      </a:lnTo>
                      <a:lnTo>
                        <a:pt x="20582" y="7857"/>
                      </a:lnTo>
                      <a:lnTo>
                        <a:pt x="20567" y="7797"/>
                      </a:lnTo>
                      <a:lnTo>
                        <a:pt x="20537" y="7722"/>
                      </a:lnTo>
                      <a:lnTo>
                        <a:pt x="20507" y="7648"/>
                      </a:lnTo>
                      <a:lnTo>
                        <a:pt x="20462" y="7573"/>
                      </a:lnTo>
                      <a:lnTo>
                        <a:pt x="20418" y="7483"/>
                      </a:lnTo>
                      <a:lnTo>
                        <a:pt x="20373" y="7394"/>
                      </a:lnTo>
                      <a:lnTo>
                        <a:pt x="20328" y="7304"/>
                      </a:lnTo>
                      <a:cubicBezTo>
                        <a:pt x="20313" y="7274"/>
                        <a:pt x="20298" y="7229"/>
                        <a:pt x="20283" y="7200"/>
                      </a:cubicBezTo>
                      <a:cubicBezTo>
                        <a:pt x="19402" y="5467"/>
                        <a:pt x="17012" y="1613"/>
                        <a:pt x="1242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3" name="Google Shape;2213;p28"/>
                <p:cNvSpPr/>
                <p:nvPr/>
              </p:nvSpPr>
              <p:spPr>
                <a:xfrm>
                  <a:off x="3675560" y="3494669"/>
                  <a:ext cx="490331" cy="341123"/>
                </a:xfrm>
                <a:custGeom>
                  <a:rect b="b" l="l" r="r" t="t"/>
                  <a:pathLst>
                    <a:path extrusionOk="0" h="10807" w="15534">
                      <a:moveTo>
                        <a:pt x="1855" y="1"/>
                      </a:moveTo>
                      <a:cubicBezTo>
                        <a:pt x="1234" y="1"/>
                        <a:pt x="602" y="57"/>
                        <a:pt x="0" y="200"/>
                      </a:cubicBezTo>
                      <a:cubicBezTo>
                        <a:pt x="0" y="200"/>
                        <a:pt x="553" y="2022"/>
                        <a:pt x="2569" y="3874"/>
                      </a:cubicBezTo>
                      <a:lnTo>
                        <a:pt x="1778" y="3874"/>
                      </a:lnTo>
                      <a:cubicBezTo>
                        <a:pt x="1778" y="3874"/>
                        <a:pt x="3898" y="6787"/>
                        <a:pt x="5855" y="8071"/>
                      </a:cubicBezTo>
                      <a:lnTo>
                        <a:pt x="4959" y="7952"/>
                      </a:lnTo>
                      <a:lnTo>
                        <a:pt x="4959" y="7952"/>
                      </a:lnTo>
                      <a:cubicBezTo>
                        <a:pt x="4959" y="7952"/>
                        <a:pt x="7764" y="10807"/>
                        <a:pt x="12135" y="10807"/>
                      </a:cubicBezTo>
                      <a:cubicBezTo>
                        <a:pt x="13101" y="10807"/>
                        <a:pt x="14144" y="10667"/>
                        <a:pt x="15250" y="10326"/>
                      </a:cubicBezTo>
                      <a:cubicBezTo>
                        <a:pt x="15250" y="10326"/>
                        <a:pt x="15533" y="7593"/>
                        <a:pt x="12935" y="3575"/>
                      </a:cubicBezTo>
                      <a:lnTo>
                        <a:pt x="12785" y="4083"/>
                      </a:lnTo>
                      <a:cubicBezTo>
                        <a:pt x="12785" y="4083"/>
                        <a:pt x="9529" y="1096"/>
                        <a:pt x="6004" y="36"/>
                      </a:cubicBezTo>
                      <a:lnTo>
                        <a:pt x="6004" y="36"/>
                      </a:lnTo>
                      <a:lnTo>
                        <a:pt x="6169" y="723"/>
                      </a:lnTo>
                      <a:cubicBezTo>
                        <a:pt x="6169" y="723"/>
                        <a:pt x="4085" y="1"/>
                        <a:pt x="18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4" name="Google Shape;2214;p28"/>
                <p:cNvSpPr/>
                <p:nvPr/>
              </p:nvSpPr>
              <p:spPr>
                <a:xfrm>
                  <a:off x="3688281" y="2611322"/>
                  <a:ext cx="602544" cy="1611456"/>
                </a:xfrm>
                <a:custGeom>
                  <a:rect b="b" l="l" r="r" t="t"/>
                  <a:pathLst>
                    <a:path extrusionOk="0" h="51052" w="19089">
                      <a:moveTo>
                        <a:pt x="120" y="1"/>
                      </a:moveTo>
                      <a:lnTo>
                        <a:pt x="0" y="76"/>
                      </a:lnTo>
                      <a:cubicBezTo>
                        <a:pt x="717" y="972"/>
                        <a:pt x="1375" y="1913"/>
                        <a:pt x="2017" y="2854"/>
                      </a:cubicBezTo>
                      <a:cubicBezTo>
                        <a:pt x="2674" y="3795"/>
                        <a:pt x="3286" y="4780"/>
                        <a:pt x="3869" y="5751"/>
                      </a:cubicBezTo>
                      <a:cubicBezTo>
                        <a:pt x="5064" y="7693"/>
                        <a:pt x="6184" y="9694"/>
                        <a:pt x="7229" y="11740"/>
                      </a:cubicBezTo>
                      <a:cubicBezTo>
                        <a:pt x="9291" y="15818"/>
                        <a:pt x="11098" y="20045"/>
                        <a:pt x="12636" y="24361"/>
                      </a:cubicBezTo>
                      <a:cubicBezTo>
                        <a:pt x="12830" y="24884"/>
                        <a:pt x="13010" y="25437"/>
                        <a:pt x="13204" y="25974"/>
                      </a:cubicBezTo>
                      <a:cubicBezTo>
                        <a:pt x="13398" y="26527"/>
                        <a:pt x="13592" y="27065"/>
                        <a:pt x="13756" y="27602"/>
                      </a:cubicBezTo>
                      <a:lnTo>
                        <a:pt x="14279" y="29245"/>
                      </a:lnTo>
                      <a:lnTo>
                        <a:pt x="14772" y="30888"/>
                      </a:lnTo>
                      <a:lnTo>
                        <a:pt x="15011" y="31710"/>
                      </a:lnTo>
                      <a:lnTo>
                        <a:pt x="15250" y="32531"/>
                      </a:lnTo>
                      <a:lnTo>
                        <a:pt x="15698" y="34189"/>
                      </a:lnTo>
                      <a:lnTo>
                        <a:pt x="16116" y="35847"/>
                      </a:lnTo>
                      <a:lnTo>
                        <a:pt x="16325" y="36683"/>
                      </a:lnTo>
                      <a:lnTo>
                        <a:pt x="16505" y="37520"/>
                      </a:lnTo>
                      <a:cubicBezTo>
                        <a:pt x="17535" y="41986"/>
                        <a:pt x="18342" y="46511"/>
                        <a:pt x="18879" y="51052"/>
                      </a:cubicBezTo>
                      <a:lnTo>
                        <a:pt x="19088" y="51022"/>
                      </a:lnTo>
                      <a:cubicBezTo>
                        <a:pt x="18536" y="46466"/>
                        <a:pt x="17729" y="41941"/>
                        <a:pt x="16684" y="37490"/>
                      </a:cubicBezTo>
                      <a:lnTo>
                        <a:pt x="16505" y="36653"/>
                      </a:lnTo>
                      <a:lnTo>
                        <a:pt x="16295" y="35817"/>
                      </a:lnTo>
                      <a:lnTo>
                        <a:pt x="15862" y="34144"/>
                      </a:lnTo>
                      <a:lnTo>
                        <a:pt x="15414" y="32471"/>
                      </a:lnTo>
                      <a:lnTo>
                        <a:pt x="15175" y="31650"/>
                      </a:lnTo>
                      <a:lnTo>
                        <a:pt x="14936" y="30828"/>
                      </a:lnTo>
                      <a:lnTo>
                        <a:pt x="14443" y="29186"/>
                      </a:lnTo>
                      <a:lnTo>
                        <a:pt x="13921" y="27558"/>
                      </a:lnTo>
                      <a:cubicBezTo>
                        <a:pt x="13741" y="27005"/>
                        <a:pt x="13562" y="26452"/>
                        <a:pt x="13368" y="25915"/>
                      </a:cubicBezTo>
                      <a:cubicBezTo>
                        <a:pt x="13189" y="25377"/>
                        <a:pt x="13010" y="24839"/>
                        <a:pt x="12800" y="24302"/>
                      </a:cubicBezTo>
                      <a:cubicBezTo>
                        <a:pt x="11247" y="19985"/>
                        <a:pt x="9425" y="15758"/>
                        <a:pt x="7349" y="11681"/>
                      </a:cubicBezTo>
                      <a:cubicBezTo>
                        <a:pt x="6303" y="9649"/>
                        <a:pt x="5183" y="7648"/>
                        <a:pt x="3988" y="5676"/>
                      </a:cubicBezTo>
                      <a:cubicBezTo>
                        <a:pt x="3391" y="4706"/>
                        <a:pt x="2779" y="3735"/>
                        <a:pt x="2136" y="2779"/>
                      </a:cubicBezTo>
                      <a:cubicBezTo>
                        <a:pt x="1494" y="1838"/>
                        <a:pt x="822" y="897"/>
                        <a:pt x="1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5" name="Google Shape;2215;p28"/>
                <p:cNvSpPr/>
                <p:nvPr/>
              </p:nvSpPr>
              <p:spPr>
                <a:xfrm>
                  <a:off x="3347884" y="3087985"/>
                  <a:ext cx="723722" cy="239515"/>
                </a:xfrm>
                <a:custGeom>
                  <a:rect b="b" l="l" r="r" t="t"/>
                  <a:pathLst>
                    <a:path extrusionOk="0" fill="none" h="7588" w="22928">
                      <a:moveTo>
                        <a:pt x="22927" y="7587"/>
                      </a:moveTo>
                      <a:cubicBezTo>
                        <a:pt x="22927" y="7587"/>
                        <a:pt x="11785" y="0"/>
                        <a:pt x="1" y="227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6" name="Google Shape;2216;p28"/>
                <p:cNvSpPr/>
                <p:nvPr/>
              </p:nvSpPr>
              <p:spPr>
                <a:xfrm>
                  <a:off x="4023470" y="2831962"/>
                  <a:ext cx="318270" cy="431430"/>
                </a:xfrm>
                <a:custGeom>
                  <a:rect b="b" l="l" r="r" t="t"/>
                  <a:pathLst>
                    <a:path extrusionOk="0" h="13668" w="10083">
                      <a:moveTo>
                        <a:pt x="9933" y="3376"/>
                      </a:moveTo>
                      <a:cubicBezTo>
                        <a:pt x="9933" y="3376"/>
                        <a:pt x="9933" y="3376"/>
                        <a:pt x="9933" y="3376"/>
                      </a:cubicBezTo>
                      <a:lnTo>
                        <a:pt x="9933" y="3376"/>
                      </a:lnTo>
                      <a:lnTo>
                        <a:pt x="9933" y="3376"/>
                      </a:lnTo>
                      <a:close/>
                      <a:moveTo>
                        <a:pt x="9739" y="1"/>
                      </a:moveTo>
                      <a:lnTo>
                        <a:pt x="9739" y="1"/>
                      </a:lnTo>
                      <a:cubicBezTo>
                        <a:pt x="6976" y="270"/>
                        <a:pt x="4526" y="1987"/>
                        <a:pt x="4526" y="1987"/>
                      </a:cubicBezTo>
                      <a:lnTo>
                        <a:pt x="4467" y="1300"/>
                      </a:lnTo>
                      <a:cubicBezTo>
                        <a:pt x="2420" y="3048"/>
                        <a:pt x="1450" y="5751"/>
                        <a:pt x="1450" y="5751"/>
                      </a:cubicBezTo>
                      <a:lnTo>
                        <a:pt x="1151" y="5333"/>
                      </a:lnTo>
                      <a:lnTo>
                        <a:pt x="1151" y="5333"/>
                      </a:lnTo>
                      <a:cubicBezTo>
                        <a:pt x="1" y="9859"/>
                        <a:pt x="2764" y="13667"/>
                        <a:pt x="2764" y="13667"/>
                      </a:cubicBezTo>
                      <a:cubicBezTo>
                        <a:pt x="6811" y="12174"/>
                        <a:pt x="8798" y="7858"/>
                        <a:pt x="8798" y="7857"/>
                      </a:cubicBezTo>
                      <a:lnTo>
                        <a:pt x="8798" y="7857"/>
                      </a:lnTo>
                      <a:lnTo>
                        <a:pt x="8006" y="8260"/>
                      </a:lnTo>
                      <a:cubicBezTo>
                        <a:pt x="9406" y="6444"/>
                        <a:pt x="9915" y="3397"/>
                        <a:pt x="9933" y="3376"/>
                      </a:cubicBezTo>
                      <a:lnTo>
                        <a:pt x="9933" y="3376"/>
                      </a:lnTo>
                      <a:lnTo>
                        <a:pt x="9395" y="3705"/>
                      </a:lnTo>
                      <a:cubicBezTo>
                        <a:pt x="10082" y="1853"/>
                        <a:pt x="9739" y="1"/>
                        <a:pt x="973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7" name="Google Shape;2217;p28"/>
                <p:cNvSpPr/>
                <p:nvPr/>
              </p:nvSpPr>
              <p:spPr>
                <a:xfrm>
                  <a:off x="4090893" y="2884296"/>
                  <a:ext cx="194756" cy="513436"/>
                </a:xfrm>
                <a:custGeom>
                  <a:rect b="b" l="l" r="r" t="t"/>
                  <a:pathLst>
                    <a:path extrusionOk="0" fill="none" h="16266" w="6170">
                      <a:moveTo>
                        <a:pt x="180" y="16266"/>
                      </a:moveTo>
                      <a:cubicBezTo>
                        <a:pt x="180" y="16266"/>
                        <a:pt x="1" y="6334"/>
                        <a:pt x="6169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8" name="Google Shape;2218;p28"/>
                <p:cNvSpPr/>
                <p:nvPr/>
              </p:nvSpPr>
              <p:spPr>
                <a:xfrm>
                  <a:off x="3751443" y="3534914"/>
                  <a:ext cx="495065" cy="419625"/>
                </a:xfrm>
                <a:custGeom>
                  <a:rect b="b" l="l" r="r" t="t"/>
                  <a:pathLst>
                    <a:path extrusionOk="0" fill="none" h="13294" w="15684">
                      <a:moveTo>
                        <a:pt x="1" y="0"/>
                      </a:moveTo>
                      <a:cubicBezTo>
                        <a:pt x="1" y="0"/>
                        <a:pt x="13368" y="6781"/>
                        <a:pt x="15683" y="1329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9" name="Google Shape;2219;p28"/>
                <p:cNvSpPr/>
                <p:nvPr/>
              </p:nvSpPr>
              <p:spPr>
                <a:xfrm>
                  <a:off x="4225265" y="3427404"/>
                  <a:ext cx="260727" cy="608699"/>
                </a:xfrm>
                <a:custGeom>
                  <a:rect b="b" l="l" r="r" t="t"/>
                  <a:pathLst>
                    <a:path extrusionOk="0" fill="none" h="19284" w="8260">
                      <a:moveTo>
                        <a:pt x="8260" y="1"/>
                      </a:moveTo>
                      <a:cubicBezTo>
                        <a:pt x="8260" y="1"/>
                        <a:pt x="0" y="12502"/>
                        <a:pt x="1180" y="1928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0" name="Google Shape;2220;p28"/>
                <p:cNvSpPr/>
                <p:nvPr/>
              </p:nvSpPr>
              <p:spPr>
                <a:xfrm>
                  <a:off x="3786827" y="3358119"/>
                  <a:ext cx="384714" cy="273479"/>
                </a:xfrm>
                <a:custGeom>
                  <a:rect b="b" l="l" r="r" t="t"/>
                  <a:pathLst>
                    <a:path extrusionOk="0" fill="none" h="8664" w="12188">
                      <a:moveTo>
                        <a:pt x="12188" y="866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1" name="Google Shape;2221;p28"/>
                <p:cNvSpPr/>
                <p:nvPr/>
              </p:nvSpPr>
              <p:spPr>
                <a:xfrm>
                  <a:off x="3934835" y="3380751"/>
                  <a:ext cx="22664" cy="98546"/>
                </a:xfrm>
                <a:custGeom>
                  <a:rect b="b" l="l" r="r" t="t"/>
                  <a:pathLst>
                    <a:path extrusionOk="0" fill="none" h="3122" w="718">
                      <a:moveTo>
                        <a:pt x="1" y="0"/>
                      </a:moveTo>
                      <a:lnTo>
                        <a:pt x="718" y="312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2" name="Google Shape;2222;p28"/>
                <p:cNvSpPr/>
                <p:nvPr/>
              </p:nvSpPr>
              <p:spPr>
                <a:xfrm>
                  <a:off x="4149824" y="3259099"/>
                  <a:ext cx="148545" cy="298479"/>
                </a:xfrm>
                <a:custGeom>
                  <a:rect b="b" l="l" r="r" t="t"/>
                  <a:pathLst>
                    <a:path extrusionOk="0" fill="none" h="9456" w="4706">
                      <a:moveTo>
                        <a:pt x="1" y="9455"/>
                      </a:moveTo>
                      <a:cubicBezTo>
                        <a:pt x="1" y="9455"/>
                        <a:pt x="2286" y="2420"/>
                        <a:pt x="4705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3" name="Google Shape;2223;p28"/>
                <p:cNvSpPr/>
                <p:nvPr/>
              </p:nvSpPr>
              <p:spPr>
                <a:xfrm>
                  <a:off x="4182841" y="3523582"/>
                  <a:ext cx="68370" cy="149965"/>
                </a:xfrm>
                <a:custGeom>
                  <a:rect b="b" l="l" r="r" t="t"/>
                  <a:pathLst>
                    <a:path extrusionOk="0" fill="none" h="4751" w="2166">
                      <a:moveTo>
                        <a:pt x="0" y="4750"/>
                      </a:moveTo>
                      <a:lnTo>
                        <a:pt x="216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4" name="Google Shape;2224;p28"/>
                <p:cNvSpPr/>
                <p:nvPr/>
              </p:nvSpPr>
              <p:spPr>
                <a:xfrm>
                  <a:off x="4212071" y="3533494"/>
                  <a:ext cx="11805" cy="50472"/>
                </a:xfrm>
                <a:custGeom>
                  <a:rect b="b" l="l" r="r" t="t"/>
                  <a:pathLst>
                    <a:path extrusionOk="0" fill="none" h="1599" w="374">
                      <a:moveTo>
                        <a:pt x="0" y="0"/>
                      </a:moveTo>
                      <a:lnTo>
                        <a:pt x="374" y="159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5" name="Google Shape;2225;p28"/>
                <p:cNvSpPr/>
                <p:nvPr/>
              </p:nvSpPr>
              <p:spPr>
                <a:xfrm>
                  <a:off x="3668963" y="3201588"/>
                  <a:ext cx="138160" cy="48137"/>
                </a:xfrm>
                <a:custGeom>
                  <a:rect b="b" l="l" r="r" t="t"/>
                  <a:pathLst>
                    <a:path extrusionOk="0" fill="none" h="1525" w="4377">
                      <a:moveTo>
                        <a:pt x="4376" y="1"/>
                      </a:moveTo>
                      <a:lnTo>
                        <a:pt x="0" y="152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6" name="Google Shape;2226;p28"/>
                <p:cNvSpPr/>
                <p:nvPr/>
              </p:nvSpPr>
              <p:spPr>
                <a:xfrm>
                  <a:off x="4101751" y="3068636"/>
                  <a:ext cx="28314" cy="98577"/>
                </a:xfrm>
                <a:custGeom>
                  <a:rect b="b" l="l" r="r" t="t"/>
                  <a:pathLst>
                    <a:path extrusionOk="0" fill="none" h="3123" w="897">
                      <a:moveTo>
                        <a:pt x="896" y="312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7" name="Google Shape;2227;p28"/>
                <p:cNvSpPr/>
                <p:nvPr/>
              </p:nvSpPr>
              <p:spPr>
                <a:xfrm>
                  <a:off x="4178580" y="3003107"/>
                  <a:ext cx="91033" cy="35384"/>
                </a:xfrm>
                <a:custGeom>
                  <a:rect b="b" l="l" r="r" t="t"/>
                  <a:pathLst>
                    <a:path extrusionOk="0" fill="none" h="1121" w="2884">
                      <a:moveTo>
                        <a:pt x="2883" y="1"/>
                      </a:moveTo>
                      <a:lnTo>
                        <a:pt x="1" y="112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8" name="Google Shape;2228;p28"/>
                <p:cNvSpPr/>
                <p:nvPr/>
              </p:nvSpPr>
              <p:spPr>
                <a:xfrm>
                  <a:off x="4309638" y="3719727"/>
                  <a:ext cx="96210" cy="48105"/>
                </a:xfrm>
                <a:custGeom>
                  <a:rect b="b" l="l" r="r" t="t"/>
                  <a:pathLst>
                    <a:path extrusionOk="0" fill="none" h="1524" w="3048">
                      <a:moveTo>
                        <a:pt x="3048" y="0"/>
                      </a:moveTo>
                      <a:lnTo>
                        <a:pt x="1" y="152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9" name="Google Shape;2229;p28"/>
                <p:cNvSpPr/>
                <p:nvPr/>
              </p:nvSpPr>
              <p:spPr>
                <a:xfrm>
                  <a:off x="4368570" y="3540091"/>
                  <a:ext cx="14173" cy="66034"/>
                </a:xfrm>
                <a:custGeom>
                  <a:rect b="b" l="l" r="r" t="t"/>
                  <a:pathLst>
                    <a:path extrusionOk="0" fill="none" h="2092" w="449">
                      <a:moveTo>
                        <a:pt x="1" y="1"/>
                      </a:moveTo>
                      <a:lnTo>
                        <a:pt x="449" y="209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0" name="Google Shape;2230;p28"/>
                <p:cNvSpPr/>
                <p:nvPr/>
              </p:nvSpPr>
              <p:spPr>
                <a:xfrm>
                  <a:off x="3969746" y="3756500"/>
                  <a:ext cx="130616" cy="10385"/>
                </a:xfrm>
                <a:custGeom>
                  <a:rect b="b" l="l" r="r" t="t"/>
                  <a:pathLst>
                    <a:path extrusionOk="0" fill="none" h="329" w="4138">
                      <a:moveTo>
                        <a:pt x="4137" y="3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1" name="Google Shape;2231;p28"/>
                <p:cNvSpPr/>
                <p:nvPr/>
              </p:nvSpPr>
              <p:spPr>
                <a:xfrm>
                  <a:off x="3956994" y="3585355"/>
                  <a:ext cx="19854" cy="86299"/>
                </a:xfrm>
                <a:custGeom>
                  <a:rect b="b" l="l" r="r" t="t"/>
                  <a:pathLst>
                    <a:path extrusionOk="0" fill="none" h="2734" w="629">
                      <a:moveTo>
                        <a:pt x="1" y="0"/>
                      </a:moveTo>
                      <a:lnTo>
                        <a:pt x="628" y="273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2" name="Google Shape;2232;p28"/>
                <p:cNvSpPr/>
                <p:nvPr/>
              </p:nvSpPr>
              <p:spPr>
                <a:xfrm>
                  <a:off x="3783513" y="2922490"/>
                  <a:ext cx="124966" cy="38225"/>
                </a:xfrm>
                <a:custGeom>
                  <a:rect b="b" l="l" r="r" t="t"/>
                  <a:pathLst>
                    <a:path extrusionOk="0" fill="none" h="1211" w="3959">
                      <a:moveTo>
                        <a:pt x="3958" y="121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3" name="Google Shape;2233;p28"/>
                <p:cNvSpPr/>
                <p:nvPr/>
              </p:nvSpPr>
              <p:spPr>
                <a:xfrm>
                  <a:off x="3824042" y="2697621"/>
                  <a:ext cx="32102" cy="111740"/>
                </a:xfrm>
                <a:custGeom>
                  <a:rect b="b" l="l" r="r" t="t"/>
                  <a:pathLst>
                    <a:path extrusionOk="0" fill="none" h="3540" w="1017">
                      <a:moveTo>
                        <a:pt x="1017" y="0"/>
                      </a:moveTo>
                      <a:lnTo>
                        <a:pt x="1" y="354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34" name="Google Shape;2234;p28"/>
              <p:cNvGrpSpPr/>
              <p:nvPr/>
            </p:nvGrpSpPr>
            <p:grpSpPr>
              <a:xfrm flipH="1" rot="-7356716">
                <a:off x="7674260" y="4572155"/>
                <a:ext cx="578272" cy="1095344"/>
                <a:chOff x="7176425" y="4828100"/>
                <a:chExt cx="188975" cy="357950"/>
              </a:xfrm>
            </p:grpSpPr>
            <p:sp>
              <p:nvSpPr>
                <p:cNvPr id="2235" name="Google Shape;2235;p28"/>
                <p:cNvSpPr/>
                <p:nvPr/>
              </p:nvSpPr>
              <p:spPr>
                <a:xfrm>
                  <a:off x="7176425" y="4828100"/>
                  <a:ext cx="145300" cy="259750"/>
                </a:xfrm>
                <a:custGeom>
                  <a:rect b="b" l="l" r="r" t="t"/>
                  <a:pathLst>
                    <a:path extrusionOk="0" h="10390" w="5812">
                      <a:moveTo>
                        <a:pt x="5477" y="1"/>
                      </a:moveTo>
                      <a:cubicBezTo>
                        <a:pt x="5465" y="1"/>
                        <a:pt x="5451" y="3"/>
                        <a:pt x="5438" y="9"/>
                      </a:cubicBezTo>
                      <a:cubicBezTo>
                        <a:pt x="4093" y="860"/>
                        <a:pt x="2854" y="2623"/>
                        <a:pt x="2854" y="2623"/>
                      </a:cubicBezTo>
                      <a:lnTo>
                        <a:pt x="2794" y="2503"/>
                      </a:lnTo>
                      <a:cubicBezTo>
                        <a:pt x="2777" y="2477"/>
                        <a:pt x="2744" y="2461"/>
                        <a:pt x="2714" y="2461"/>
                      </a:cubicBezTo>
                      <a:cubicBezTo>
                        <a:pt x="2692" y="2461"/>
                        <a:pt x="2672" y="2469"/>
                        <a:pt x="2660" y="2488"/>
                      </a:cubicBezTo>
                      <a:cubicBezTo>
                        <a:pt x="1823" y="3384"/>
                        <a:pt x="1554" y="4609"/>
                        <a:pt x="1480" y="5087"/>
                      </a:cubicBezTo>
                      <a:cubicBezTo>
                        <a:pt x="1471" y="5132"/>
                        <a:pt x="1430" y="5160"/>
                        <a:pt x="1389" y="5160"/>
                      </a:cubicBezTo>
                      <a:cubicBezTo>
                        <a:pt x="1361" y="5160"/>
                        <a:pt x="1333" y="5147"/>
                        <a:pt x="1315" y="5117"/>
                      </a:cubicBezTo>
                      <a:lnTo>
                        <a:pt x="1285" y="5072"/>
                      </a:lnTo>
                      <a:cubicBezTo>
                        <a:pt x="1266" y="5046"/>
                        <a:pt x="1238" y="5034"/>
                        <a:pt x="1211" y="5034"/>
                      </a:cubicBezTo>
                      <a:cubicBezTo>
                        <a:pt x="1176" y="5034"/>
                        <a:pt x="1145" y="5053"/>
                        <a:pt x="1136" y="5087"/>
                      </a:cubicBezTo>
                      <a:cubicBezTo>
                        <a:pt x="1" y="8477"/>
                        <a:pt x="1823" y="10135"/>
                        <a:pt x="2092" y="10359"/>
                      </a:cubicBezTo>
                      <a:cubicBezTo>
                        <a:pt x="2122" y="10389"/>
                        <a:pt x="2137" y="10389"/>
                        <a:pt x="2152" y="10389"/>
                      </a:cubicBezTo>
                      <a:cubicBezTo>
                        <a:pt x="4990" y="9732"/>
                        <a:pt x="5647" y="6461"/>
                        <a:pt x="5766" y="5684"/>
                      </a:cubicBezTo>
                      <a:cubicBezTo>
                        <a:pt x="5778" y="5626"/>
                        <a:pt x="5725" y="5585"/>
                        <a:pt x="5680" y="5585"/>
                      </a:cubicBezTo>
                      <a:cubicBezTo>
                        <a:pt x="5668" y="5585"/>
                        <a:pt x="5656" y="5588"/>
                        <a:pt x="5647" y="5595"/>
                      </a:cubicBezTo>
                      <a:lnTo>
                        <a:pt x="5557" y="5655"/>
                      </a:lnTo>
                      <a:cubicBezTo>
                        <a:pt x="5543" y="5663"/>
                        <a:pt x="5529" y="5667"/>
                        <a:pt x="5516" y="5667"/>
                      </a:cubicBezTo>
                      <a:cubicBezTo>
                        <a:pt x="5458" y="5667"/>
                        <a:pt x="5413" y="5598"/>
                        <a:pt x="5438" y="5550"/>
                      </a:cubicBezTo>
                      <a:cubicBezTo>
                        <a:pt x="5781" y="4788"/>
                        <a:pt x="5811" y="3713"/>
                        <a:pt x="5796" y="3280"/>
                      </a:cubicBezTo>
                      <a:cubicBezTo>
                        <a:pt x="5796" y="3237"/>
                        <a:pt x="5750" y="3202"/>
                        <a:pt x="5708" y="3202"/>
                      </a:cubicBezTo>
                      <a:cubicBezTo>
                        <a:pt x="5691" y="3202"/>
                        <a:pt x="5674" y="3207"/>
                        <a:pt x="5662" y="3220"/>
                      </a:cubicBezTo>
                      <a:cubicBezTo>
                        <a:pt x="5642" y="3244"/>
                        <a:pt x="5620" y="3254"/>
                        <a:pt x="5599" y="3254"/>
                      </a:cubicBezTo>
                      <a:cubicBezTo>
                        <a:pt x="5555" y="3254"/>
                        <a:pt x="5517" y="3211"/>
                        <a:pt x="5527" y="3160"/>
                      </a:cubicBezTo>
                      <a:cubicBezTo>
                        <a:pt x="5587" y="2712"/>
                        <a:pt x="5587" y="2085"/>
                        <a:pt x="5453" y="1458"/>
                      </a:cubicBezTo>
                      <a:cubicBezTo>
                        <a:pt x="5348" y="920"/>
                        <a:pt x="5467" y="397"/>
                        <a:pt x="5557" y="113"/>
                      </a:cubicBezTo>
                      <a:cubicBezTo>
                        <a:pt x="5582" y="52"/>
                        <a:pt x="5536" y="1"/>
                        <a:pt x="547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6" name="Google Shape;2236;p28"/>
                <p:cNvSpPr/>
                <p:nvPr/>
              </p:nvSpPr>
              <p:spPr>
                <a:xfrm>
                  <a:off x="7251900" y="5049725"/>
                  <a:ext cx="113500" cy="77225"/>
                </a:xfrm>
                <a:custGeom>
                  <a:rect b="b" l="l" r="r" t="t"/>
                  <a:pathLst>
                    <a:path extrusionOk="0" h="3089" w="4540">
                      <a:moveTo>
                        <a:pt x="3613" y="1"/>
                      </a:moveTo>
                      <a:cubicBezTo>
                        <a:pt x="2493" y="105"/>
                        <a:pt x="1672" y="837"/>
                        <a:pt x="1672" y="837"/>
                      </a:cubicBezTo>
                      <a:cubicBezTo>
                        <a:pt x="1672" y="782"/>
                        <a:pt x="1623" y="751"/>
                        <a:pt x="1573" y="751"/>
                      </a:cubicBezTo>
                      <a:cubicBezTo>
                        <a:pt x="1555" y="751"/>
                        <a:pt x="1538" y="755"/>
                        <a:pt x="1522" y="762"/>
                      </a:cubicBezTo>
                      <a:cubicBezTo>
                        <a:pt x="402" y="1450"/>
                        <a:pt x="89" y="2615"/>
                        <a:pt x="14" y="2928"/>
                      </a:cubicBezTo>
                      <a:cubicBezTo>
                        <a:pt x="1" y="2955"/>
                        <a:pt x="35" y="3005"/>
                        <a:pt x="85" y="3005"/>
                      </a:cubicBezTo>
                      <a:cubicBezTo>
                        <a:pt x="91" y="3005"/>
                        <a:pt x="97" y="3004"/>
                        <a:pt x="104" y="3003"/>
                      </a:cubicBezTo>
                      <a:cubicBezTo>
                        <a:pt x="413" y="3063"/>
                        <a:pt x="697" y="3089"/>
                        <a:pt x="957" y="3089"/>
                      </a:cubicBezTo>
                      <a:cubicBezTo>
                        <a:pt x="1915" y="3089"/>
                        <a:pt x="2534" y="2746"/>
                        <a:pt x="2792" y="2570"/>
                      </a:cubicBezTo>
                      <a:cubicBezTo>
                        <a:pt x="2852" y="2525"/>
                        <a:pt x="2837" y="2450"/>
                        <a:pt x="2762" y="2420"/>
                      </a:cubicBezTo>
                      <a:lnTo>
                        <a:pt x="2702" y="2405"/>
                      </a:lnTo>
                      <a:cubicBezTo>
                        <a:pt x="3793" y="2107"/>
                        <a:pt x="4151" y="1435"/>
                        <a:pt x="4151" y="1435"/>
                      </a:cubicBezTo>
                      <a:lnTo>
                        <a:pt x="4151" y="1435"/>
                      </a:lnTo>
                      <a:lnTo>
                        <a:pt x="3987" y="1450"/>
                      </a:lnTo>
                      <a:cubicBezTo>
                        <a:pt x="4330" y="1031"/>
                        <a:pt x="4480" y="419"/>
                        <a:pt x="4540" y="180"/>
                      </a:cubicBezTo>
                      <a:cubicBezTo>
                        <a:pt x="4540" y="120"/>
                        <a:pt x="4525" y="90"/>
                        <a:pt x="4465" y="75"/>
                      </a:cubicBezTo>
                      <a:cubicBezTo>
                        <a:pt x="4396" y="66"/>
                        <a:pt x="4324" y="63"/>
                        <a:pt x="4254" y="63"/>
                      </a:cubicBezTo>
                      <a:cubicBezTo>
                        <a:pt x="3971" y="63"/>
                        <a:pt x="3703" y="120"/>
                        <a:pt x="3703" y="120"/>
                      </a:cubicBezTo>
                      <a:lnTo>
                        <a:pt x="3703" y="105"/>
                      </a:lnTo>
                      <a:cubicBezTo>
                        <a:pt x="3718" y="60"/>
                        <a:pt x="3688" y="1"/>
                        <a:pt x="361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7" name="Google Shape;2237;p28"/>
                <p:cNvSpPr/>
                <p:nvPr/>
              </p:nvSpPr>
              <p:spPr>
                <a:xfrm>
                  <a:off x="7217875" y="4849600"/>
                  <a:ext cx="84425" cy="336450"/>
                </a:xfrm>
                <a:custGeom>
                  <a:rect b="b" l="l" r="r" t="t"/>
                  <a:pathLst>
                    <a:path extrusionOk="0" h="13458" w="3377">
                      <a:moveTo>
                        <a:pt x="3242" y="0"/>
                      </a:moveTo>
                      <a:cubicBezTo>
                        <a:pt x="2749" y="1061"/>
                        <a:pt x="2271" y="2121"/>
                        <a:pt x="1898" y="3211"/>
                      </a:cubicBezTo>
                      <a:cubicBezTo>
                        <a:pt x="1689" y="3749"/>
                        <a:pt x="1539" y="4317"/>
                        <a:pt x="1360" y="4869"/>
                      </a:cubicBezTo>
                      <a:cubicBezTo>
                        <a:pt x="1285" y="5138"/>
                        <a:pt x="1211" y="5422"/>
                        <a:pt x="1136" y="5706"/>
                      </a:cubicBezTo>
                      <a:lnTo>
                        <a:pt x="1017" y="6124"/>
                      </a:lnTo>
                      <a:lnTo>
                        <a:pt x="927" y="6557"/>
                      </a:lnTo>
                      <a:cubicBezTo>
                        <a:pt x="852" y="6841"/>
                        <a:pt x="792" y="7110"/>
                        <a:pt x="733" y="7408"/>
                      </a:cubicBezTo>
                      <a:lnTo>
                        <a:pt x="553" y="8260"/>
                      </a:lnTo>
                      <a:lnTo>
                        <a:pt x="404" y="9111"/>
                      </a:lnTo>
                      <a:cubicBezTo>
                        <a:pt x="359" y="9410"/>
                        <a:pt x="329" y="9693"/>
                        <a:pt x="285" y="9977"/>
                      </a:cubicBezTo>
                      <a:cubicBezTo>
                        <a:pt x="135" y="11127"/>
                        <a:pt x="16" y="12292"/>
                        <a:pt x="1" y="13457"/>
                      </a:cubicBezTo>
                      <a:lnTo>
                        <a:pt x="329" y="13442"/>
                      </a:lnTo>
                      <a:cubicBezTo>
                        <a:pt x="329" y="12292"/>
                        <a:pt x="419" y="11142"/>
                        <a:pt x="553" y="10007"/>
                      </a:cubicBezTo>
                      <a:cubicBezTo>
                        <a:pt x="583" y="9738"/>
                        <a:pt x="628" y="9440"/>
                        <a:pt x="673" y="9156"/>
                      </a:cubicBezTo>
                      <a:lnTo>
                        <a:pt x="807" y="8304"/>
                      </a:lnTo>
                      <a:lnTo>
                        <a:pt x="972" y="7453"/>
                      </a:lnTo>
                      <a:cubicBezTo>
                        <a:pt x="1017" y="7169"/>
                        <a:pt x="1091" y="6900"/>
                        <a:pt x="1151" y="6602"/>
                      </a:cubicBezTo>
                      <a:lnTo>
                        <a:pt x="1241" y="6184"/>
                      </a:lnTo>
                      <a:lnTo>
                        <a:pt x="1345" y="5750"/>
                      </a:lnTo>
                      <a:cubicBezTo>
                        <a:pt x="1420" y="5482"/>
                        <a:pt x="1494" y="5198"/>
                        <a:pt x="1569" y="4914"/>
                      </a:cubicBezTo>
                      <a:cubicBezTo>
                        <a:pt x="1733" y="4376"/>
                        <a:pt x="1883" y="3809"/>
                        <a:pt x="2077" y="3271"/>
                      </a:cubicBezTo>
                      <a:cubicBezTo>
                        <a:pt x="2435" y="2181"/>
                        <a:pt x="2883" y="1105"/>
                        <a:pt x="3376" y="60"/>
                      </a:cubicBezTo>
                      <a:lnTo>
                        <a:pt x="32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8" name="Google Shape;2238;p28"/>
                <p:cNvSpPr/>
                <p:nvPr/>
              </p:nvSpPr>
              <p:spPr>
                <a:xfrm>
                  <a:off x="7223850" y="5057200"/>
                  <a:ext cx="132950" cy="84050"/>
                </a:xfrm>
                <a:custGeom>
                  <a:rect b="b" l="l" r="r" t="t"/>
                  <a:pathLst>
                    <a:path extrusionOk="0" fill="none" h="3362" w="5318">
                      <a:moveTo>
                        <a:pt x="1" y="3361"/>
                      </a:moveTo>
                      <a:cubicBezTo>
                        <a:pt x="1" y="3361"/>
                        <a:pt x="3824" y="1121"/>
                        <a:pt x="5318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9" name="Google Shape;2239;p28"/>
                <p:cNvSpPr/>
                <p:nvPr/>
              </p:nvSpPr>
              <p:spPr>
                <a:xfrm>
                  <a:off x="7208550" y="4892525"/>
                  <a:ext cx="99350" cy="172925"/>
                </a:xfrm>
                <a:custGeom>
                  <a:rect b="b" l="l" r="r" t="t"/>
                  <a:pathLst>
                    <a:path extrusionOk="0" fill="none" h="6917" w="3974">
                      <a:moveTo>
                        <a:pt x="2106" y="1"/>
                      </a:moveTo>
                      <a:lnTo>
                        <a:pt x="2599" y="852"/>
                      </a:lnTo>
                      <a:moveTo>
                        <a:pt x="1001" y="6916"/>
                      </a:moveTo>
                      <a:cubicBezTo>
                        <a:pt x="1001" y="6916"/>
                        <a:pt x="2480" y="5183"/>
                        <a:pt x="2779" y="4915"/>
                      </a:cubicBezTo>
                      <a:moveTo>
                        <a:pt x="105" y="3780"/>
                      </a:moveTo>
                      <a:lnTo>
                        <a:pt x="1210" y="5706"/>
                      </a:lnTo>
                      <a:moveTo>
                        <a:pt x="0" y="4302"/>
                      </a:moveTo>
                      <a:lnTo>
                        <a:pt x="583" y="4616"/>
                      </a:lnTo>
                      <a:moveTo>
                        <a:pt x="1121" y="2226"/>
                      </a:moveTo>
                      <a:lnTo>
                        <a:pt x="1673" y="3780"/>
                      </a:lnTo>
                      <a:moveTo>
                        <a:pt x="1434" y="4750"/>
                      </a:moveTo>
                      <a:lnTo>
                        <a:pt x="3973" y="1793"/>
                      </a:lnTo>
                      <a:moveTo>
                        <a:pt x="2988" y="2943"/>
                      </a:moveTo>
                      <a:lnTo>
                        <a:pt x="3749" y="2659"/>
                      </a:lnTo>
                      <a:moveTo>
                        <a:pt x="2301" y="1703"/>
                      </a:moveTo>
                      <a:lnTo>
                        <a:pt x="3690" y="434"/>
                      </a:lnTo>
                      <a:moveTo>
                        <a:pt x="3749" y="792"/>
                      </a:moveTo>
                      <a:lnTo>
                        <a:pt x="3227" y="85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0" name="Google Shape;2240;p28"/>
                <p:cNvSpPr/>
                <p:nvPr/>
              </p:nvSpPr>
              <p:spPr>
                <a:xfrm>
                  <a:off x="7264925" y="5062800"/>
                  <a:ext cx="84425" cy="54175"/>
                </a:xfrm>
                <a:custGeom>
                  <a:rect b="b" l="l" r="r" t="t"/>
                  <a:pathLst>
                    <a:path extrusionOk="0" fill="none" h="2167" w="3377">
                      <a:moveTo>
                        <a:pt x="524" y="1853"/>
                      </a:moveTo>
                      <a:lnTo>
                        <a:pt x="837" y="807"/>
                      </a:lnTo>
                      <a:moveTo>
                        <a:pt x="3302" y="508"/>
                      </a:moveTo>
                      <a:lnTo>
                        <a:pt x="3107" y="404"/>
                      </a:lnTo>
                      <a:moveTo>
                        <a:pt x="2644" y="508"/>
                      </a:moveTo>
                      <a:lnTo>
                        <a:pt x="3376" y="359"/>
                      </a:lnTo>
                      <a:moveTo>
                        <a:pt x="2585" y="30"/>
                      </a:moveTo>
                      <a:lnTo>
                        <a:pt x="2316" y="269"/>
                      </a:lnTo>
                      <a:moveTo>
                        <a:pt x="2107" y="852"/>
                      </a:moveTo>
                      <a:lnTo>
                        <a:pt x="2391" y="1"/>
                      </a:lnTo>
                      <a:moveTo>
                        <a:pt x="2585" y="1240"/>
                      </a:moveTo>
                      <a:lnTo>
                        <a:pt x="2271" y="1419"/>
                      </a:lnTo>
                      <a:moveTo>
                        <a:pt x="1226" y="1419"/>
                      </a:moveTo>
                      <a:lnTo>
                        <a:pt x="2644" y="1419"/>
                      </a:lnTo>
                      <a:moveTo>
                        <a:pt x="1494" y="1957"/>
                      </a:moveTo>
                      <a:lnTo>
                        <a:pt x="1196" y="2106"/>
                      </a:lnTo>
                      <a:moveTo>
                        <a:pt x="1" y="2166"/>
                      </a:moveTo>
                      <a:lnTo>
                        <a:pt x="1718" y="2092"/>
                      </a:lnTo>
                      <a:moveTo>
                        <a:pt x="524" y="1046"/>
                      </a:moveTo>
                      <a:lnTo>
                        <a:pt x="673" y="133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41" name="Google Shape;2241;p28"/>
              <p:cNvGrpSpPr/>
              <p:nvPr/>
            </p:nvGrpSpPr>
            <p:grpSpPr>
              <a:xfrm flipH="1" rot="213666">
                <a:off x="8508904" y="3799696"/>
                <a:ext cx="819015" cy="779714"/>
                <a:chOff x="11812149" y="-187526"/>
                <a:chExt cx="997479" cy="949613"/>
              </a:xfrm>
            </p:grpSpPr>
            <p:sp>
              <p:nvSpPr>
                <p:cNvPr id="2242" name="Google Shape;2242;p28"/>
                <p:cNvSpPr/>
                <p:nvPr/>
              </p:nvSpPr>
              <p:spPr>
                <a:xfrm rot="10800000">
                  <a:off x="12078542" y="-187526"/>
                  <a:ext cx="312378" cy="224169"/>
                </a:xfrm>
                <a:custGeom>
                  <a:rect b="b" l="l" r="r" t="t"/>
                  <a:pathLst>
                    <a:path extrusionOk="0" h="3934" w="5482">
                      <a:moveTo>
                        <a:pt x="4197" y="0"/>
                      </a:moveTo>
                      <a:cubicBezTo>
                        <a:pt x="2859" y="0"/>
                        <a:pt x="843" y="578"/>
                        <a:pt x="0" y="3796"/>
                      </a:cubicBezTo>
                      <a:cubicBezTo>
                        <a:pt x="0" y="3796"/>
                        <a:pt x="415" y="3934"/>
                        <a:pt x="1035" y="3934"/>
                      </a:cubicBezTo>
                      <a:cubicBezTo>
                        <a:pt x="2259" y="3934"/>
                        <a:pt x="4282" y="3394"/>
                        <a:pt x="5482" y="181"/>
                      </a:cubicBezTo>
                      <a:cubicBezTo>
                        <a:pt x="5482" y="181"/>
                        <a:pt x="4945" y="0"/>
                        <a:pt x="419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3" name="Google Shape;2243;p28"/>
                <p:cNvSpPr/>
                <p:nvPr/>
              </p:nvSpPr>
              <p:spPr>
                <a:xfrm rot="10800000">
                  <a:off x="11812149" y="150551"/>
                  <a:ext cx="263886" cy="394946"/>
                </a:xfrm>
                <a:custGeom>
                  <a:rect b="b" l="l" r="r" t="t"/>
                  <a:pathLst>
                    <a:path extrusionOk="0" h="6931" w="4631">
                      <a:moveTo>
                        <a:pt x="3361" y="0"/>
                      </a:moveTo>
                      <a:cubicBezTo>
                        <a:pt x="3361" y="15"/>
                        <a:pt x="1" y="1404"/>
                        <a:pt x="658" y="6931"/>
                      </a:cubicBezTo>
                      <a:cubicBezTo>
                        <a:pt x="658" y="6931"/>
                        <a:pt x="4631" y="4884"/>
                        <a:pt x="336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4" name="Google Shape;2244;p28"/>
                <p:cNvSpPr/>
                <p:nvPr/>
              </p:nvSpPr>
              <p:spPr>
                <a:xfrm rot="10800000">
                  <a:off x="11987484" y="-6037"/>
                  <a:ext cx="472385" cy="451130"/>
                </a:xfrm>
                <a:custGeom>
                  <a:rect b="b" l="l" r="r" t="t"/>
                  <a:pathLst>
                    <a:path extrusionOk="0" h="7917" w="8290">
                      <a:moveTo>
                        <a:pt x="150" y="1"/>
                      </a:moveTo>
                      <a:lnTo>
                        <a:pt x="1" y="240"/>
                      </a:lnTo>
                      <a:cubicBezTo>
                        <a:pt x="1584" y="1196"/>
                        <a:pt x="2973" y="2435"/>
                        <a:pt x="4272" y="3735"/>
                      </a:cubicBezTo>
                      <a:cubicBezTo>
                        <a:pt x="5572" y="5064"/>
                        <a:pt x="6796" y="6453"/>
                        <a:pt x="7917" y="7917"/>
                      </a:cubicBezTo>
                      <a:cubicBezTo>
                        <a:pt x="7917" y="7917"/>
                        <a:pt x="8290" y="7633"/>
                        <a:pt x="8290" y="7603"/>
                      </a:cubicBezTo>
                      <a:cubicBezTo>
                        <a:pt x="7708" y="6886"/>
                        <a:pt x="7095" y="6169"/>
                        <a:pt x="6468" y="5482"/>
                      </a:cubicBezTo>
                      <a:cubicBezTo>
                        <a:pt x="4586" y="3436"/>
                        <a:pt x="2555" y="1435"/>
                        <a:pt x="1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5" name="Google Shape;2245;p28"/>
                <p:cNvSpPr/>
                <p:nvPr/>
              </p:nvSpPr>
              <p:spPr>
                <a:xfrm rot="10800000">
                  <a:off x="12599362" y="494441"/>
                  <a:ext cx="111572" cy="144109"/>
                </a:xfrm>
                <a:custGeom>
                  <a:rect b="b" l="l" r="r" t="t"/>
                  <a:pathLst>
                    <a:path extrusionOk="0" h="2529" w="1958">
                      <a:moveTo>
                        <a:pt x="1547" y="0"/>
                      </a:moveTo>
                      <a:cubicBezTo>
                        <a:pt x="1535" y="0"/>
                        <a:pt x="1522" y="2"/>
                        <a:pt x="1509" y="5"/>
                      </a:cubicBezTo>
                      <a:cubicBezTo>
                        <a:pt x="1210" y="65"/>
                        <a:pt x="1405" y="872"/>
                        <a:pt x="1405" y="872"/>
                      </a:cubicBezTo>
                      <a:cubicBezTo>
                        <a:pt x="1405" y="872"/>
                        <a:pt x="1090" y="735"/>
                        <a:pt x="798" y="735"/>
                      </a:cubicBezTo>
                      <a:cubicBezTo>
                        <a:pt x="626" y="735"/>
                        <a:pt x="462" y="782"/>
                        <a:pt x="374" y="931"/>
                      </a:cubicBezTo>
                      <a:cubicBezTo>
                        <a:pt x="120" y="1350"/>
                        <a:pt x="807" y="1872"/>
                        <a:pt x="807" y="1872"/>
                      </a:cubicBezTo>
                      <a:cubicBezTo>
                        <a:pt x="807" y="1872"/>
                        <a:pt x="1" y="2066"/>
                        <a:pt x="60" y="2380"/>
                      </a:cubicBezTo>
                      <a:cubicBezTo>
                        <a:pt x="97" y="2495"/>
                        <a:pt x="238" y="2529"/>
                        <a:pt x="393" y="2529"/>
                      </a:cubicBezTo>
                      <a:cubicBezTo>
                        <a:pt x="622" y="2529"/>
                        <a:pt x="882" y="2455"/>
                        <a:pt x="882" y="2455"/>
                      </a:cubicBezTo>
                      <a:lnTo>
                        <a:pt x="1419" y="1574"/>
                      </a:lnTo>
                      <a:lnTo>
                        <a:pt x="1957" y="707"/>
                      </a:lnTo>
                      <a:cubicBezTo>
                        <a:pt x="1943" y="707"/>
                        <a:pt x="1806" y="0"/>
                        <a:pt x="154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6" name="Google Shape;2246;p28"/>
                <p:cNvSpPr/>
                <p:nvPr/>
              </p:nvSpPr>
              <p:spPr>
                <a:xfrm rot="10800000">
                  <a:off x="12337243" y="316940"/>
                  <a:ext cx="356653" cy="323433"/>
                </a:xfrm>
                <a:custGeom>
                  <a:rect b="b" l="l" r="r" t="t"/>
                  <a:pathLst>
                    <a:path extrusionOk="0" h="5676" w="6259">
                      <a:moveTo>
                        <a:pt x="3139" y="0"/>
                      </a:moveTo>
                      <a:cubicBezTo>
                        <a:pt x="2916" y="0"/>
                        <a:pt x="2690" y="27"/>
                        <a:pt x="2465" y="82"/>
                      </a:cubicBezTo>
                      <a:cubicBezTo>
                        <a:pt x="941" y="441"/>
                        <a:pt x="0" y="1979"/>
                        <a:pt x="374" y="3502"/>
                      </a:cubicBezTo>
                      <a:cubicBezTo>
                        <a:pt x="679" y="4800"/>
                        <a:pt x="1841" y="5675"/>
                        <a:pt x="3120" y="5675"/>
                      </a:cubicBezTo>
                      <a:cubicBezTo>
                        <a:pt x="3342" y="5675"/>
                        <a:pt x="3568" y="5649"/>
                        <a:pt x="3794" y="5593"/>
                      </a:cubicBezTo>
                      <a:cubicBezTo>
                        <a:pt x="5317" y="5235"/>
                        <a:pt x="6258" y="3697"/>
                        <a:pt x="5900" y="2173"/>
                      </a:cubicBezTo>
                      <a:cubicBezTo>
                        <a:pt x="5582" y="875"/>
                        <a:pt x="4418" y="0"/>
                        <a:pt x="31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7" name="Google Shape;2247;p28"/>
                <p:cNvSpPr/>
                <p:nvPr/>
              </p:nvSpPr>
              <p:spPr>
                <a:xfrm rot="10800000">
                  <a:off x="12491323" y="566296"/>
                  <a:ext cx="63877" cy="56527"/>
                </a:xfrm>
                <a:custGeom>
                  <a:rect b="b" l="l" r="r" t="t"/>
                  <a:pathLst>
                    <a:path extrusionOk="0" h="992" w="1121">
                      <a:moveTo>
                        <a:pt x="551" y="0"/>
                      </a:moveTo>
                      <a:cubicBezTo>
                        <a:pt x="390" y="0"/>
                        <a:pt x="236" y="90"/>
                        <a:pt x="150" y="252"/>
                      </a:cubicBezTo>
                      <a:cubicBezTo>
                        <a:pt x="1" y="461"/>
                        <a:pt x="76" y="775"/>
                        <a:pt x="314" y="924"/>
                      </a:cubicBezTo>
                      <a:cubicBezTo>
                        <a:pt x="385" y="970"/>
                        <a:pt x="468" y="991"/>
                        <a:pt x="552" y="991"/>
                      </a:cubicBezTo>
                      <a:cubicBezTo>
                        <a:pt x="717" y="991"/>
                        <a:pt x="888" y="908"/>
                        <a:pt x="987" y="760"/>
                      </a:cubicBezTo>
                      <a:cubicBezTo>
                        <a:pt x="1121" y="536"/>
                        <a:pt x="1046" y="222"/>
                        <a:pt x="822" y="88"/>
                      </a:cubicBezTo>
                      <a:cubicBezTo>
                        <a:pt x="736" y="29"/>
                        <a:pt x="643" y="0"/>
                        <a:pt x="5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8" name="Google Shape;2248;p28"/>
                <p:cNvSpPr/>
                <p:nvPr/>
              </p:nvSpPr>
              <p:spPr>
                <a:xfrm rot="10800000">
                  <a:off x="11933009" y="-133734"/>
                  <a:ext cx="605154" cy="630739"/>
                </a:xfrm>
                <a:custGeom>
                  <a:rect b="b" l="l" r="r" t="t"/>
                  <a:pathLst>
                    <a:path extrusionOk="0" fill="none" h="11069" w="10620">
                      <a:moveTo>
                        <a:pt x="7259" y="1"/>
                      </a:moveTo>
                      <a:cubicBezTo>
                        <a:pt x="7259" y="1"/>
                        <a:pt x="8439" y="3048"/>
                        <a:pt x="7618" y="6483"/>
                      </a:cubicBezTo>
                      <a:moveTo>
                        <a:pt x="9395" y="8529"/>
                      </a:moveTo>
                      <a:lnTo>
                        <a:pt x="10336" y="9754"/>
                      </a:lnTo>
                      <a:moveTo>
                        <a:pt x="8260" y="7215"/>
                      </a:moveTo>
                      <a:cubicBezTo>
                        <a:pt x="8260" y="7215"/>
                        <a:pt x="9903" y="3585"/>
                        <a:pt x="10620" y="1434"/>
                      </a:cubicBezTo>
                      <a:moveTo>
                        <a:pt x="8753" y="7812"/>
                      </a:moveTo>
                      <a:lnTo>
                        <a:pt x="3794" y="11068"/>
                      </a:lnTo>
                      <a:moveTo>
                        <a:pt x="8260" y="7215"/>
                      </a:moveTo>
                      <a:cubicBezTo>
                        <a:pt x="8260" y="7215"/>
                        <a:pt x="4735" y="6274"/>
                        <a:pt x="1" y="881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9" name="Google Shape;2249;p28"/>
                <p:cNvSpPr/>
                <p:nvPr/>
              </p:nvSpPr>
              <p:spPr>
                <a:xfrm rot="10800000">
                  <a:off x="12109996" y="675645"/>
                  <a:ext cx="173683" cy="86442"/>
                </a:xfrm>
                <a:custGeom>
                  <a:rect b="b" l="l" r="r" t="t"/>
                  <a:pathLst>
                    <a:path extrusionOk="0" h="1517" w="3048">
                      <a:moveTo>
                        <a:pt x="1444" y="0"/>
                      </a:moveTo>
                      <a:cubicBezTo>
                        <a:pt x="1402" y="0"/>
                        <a:pt x="1359" y="7"/>
                        <a:pt x="1315" y="23"/>
                      </a:cubicBezTo>
                      <a:cubicBezTo>
                        <a:pt x="852" y="172"/>
                        <a:pt x="1016" y="1023"/>
                        <a:pt x="1016" y="1023"/>
                      </a:cubicBezTo>
                      <a:cubicBezTo>
                        <a:pt x="1016" y="1023"/>
                        <a:pt x="604" y="809"/>
                        <a:pt x="337" y="809"/>
                      </a:cubicBezTo>
                      <a:cubicBezTo>
                        <a:pt x="244" y="809"/>
                        <a:pt x="169" y="835"/>
                        <a:pt x="135" y="904"/>
                      </a:cubicBezTo>
                      <a:cubicBezTo>
                        <a:pt x="0" y="1188"/>
                        <a:pt x="702" y="1516"/>
                        <a:pt x="702" y="1516"/>
                      </a:cubicBezTo>
                      <a:lnTo>
                        <a:pt x="1688" y="1188"/>
                      </a:lnTo>
                      <a:lnTo>
                        <a:pt x="2674" y="874"/>
                      </a:lnTo>
                      <a:cubicBezTo>
                        <a:pt x="2659" y="874"/>
                        <a:pt x="3047" y="187"/>
                        <a:pt x="2793" y="52"/>
                      </a:cubicBezTo>
                      <a:cubicBezTo>
                        <a:pt x="2771" y="41"/>
                        <a:pt x="2748" y="36"/>
                        <a:pt x="2725" y="36"/>
                      </a:cubicBezTo>
                      <a:cubicBezTo>
                        <a:pt x="2463" y="36"/>
                        <a:pt x="2136" y="665"/>
                        <a:pt x="2136" y="665"/>
                      </a:cubicBezTo>
                      <a:cubicBezTo>
                        <a:pt x="2136" y="665"/>
                        <a:pt x="1853" y="0"/>
                        <a:pt x="144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0" name="Google Shape;2250;p28"/>
                <p:cNvSpPr/>
                <p:nvPr/>
              </p:nvSpPr>
              <p:spPr>
                <a:xfrm rot="10800000">
                  <a:off x="11966172" y="404066"/>
                  <a:ext cx="362637" cy="323661"/>
                </a:xfrm>
                <a:custGeom>
                  <a:rect b="b" l="l" r="r" t="t"/>
                  <a:pathLst>
                    <a:path extrusionOk="0" h="5680" w="6364">
                      <a:moveTo>
                        <a:pt x="3181" y="0"/>
                      </a:moveTo>
                      <a:cubicBezTo>
                        <a:pt x="1980" y="0"/>
                        <a:pt x="864" y="768"/>
                        <a:pt x="479" y="1974"/>
                      </a:cubicBezTo>
                      <a:cubicBezTo>
                        <a:pt x="1" y="3467"/>
                        <a:pt x="822" y="5065"/>
                        <a:pt x="2316" y="5543"/>
                      </a:cubicBezTo>
                      <a:cubicBezTo>
                        <a:pt x="2604" y="5635"/>
                        <a:pt x="2896" y="5679"/>
                        <a:pt x="3183" y="5679"/>
                      </a:cubicBezTo>
                      <a:cubicBezTo>
                        <a:pt x="4384" y="5679"/>
                        <a:pt x="5500" y="4912"/>
                        <a:pt x="5885" y="3706"/>
                      </a:cubicBezTo>
                      <a:cubicBezTo>
                        <a:pt x="6363" y="2213"/>
                        <a:pt x="5542" y="614"/>
                        <a:pt x="4048" y="136"/>
                      </a:cubicBezTo>
                      <a:cubicBezTo>
                        <a:pt x="3760" y="44"/>
                        <a:pt x="3468" y="0"/>
                        <a:pt x="31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1" name="Google Shape;2251;p28"/>
                <p:cNvSpPr/>
                <p:nvPr/>
              </p:nvSpPr>
              <p:spPr>
                <a:xfrm rot="10800000">
                  <a:off x="12045321" y="630800"/>
                  <a:ext cx="62168" cy="55843"/>
                </a:xfrm>
                <a:custGeom>
                  <a:rect b="b" l="l" r="r" t="t"/>
                  <a:pathLst>
                    <a:path extrusionOk="0" h="980" w="1091">
                      <a:moveTo>
                        <a:pt x="555" y="0"/>
                      </a:moveTo>
                      <a:cubicBezTo>
                        <a:pt x="501" y="0"/>
                        <a:pt x="445" y="9"/>
                        <a:pt x="388" y="28"/>
                      </a:cubicBezTo>
                      <a:cubicBezTo>
                        <a:pt x="134" y="103"/>
                        <a:pt x="0" y="371"/>
                        <a:pt x="75" y="640"/>
                      </a:cubicBezTo>
                      <a:cubicBezTo>
                        <a:pt x="147" y="844"/>
                        <a:pt x="333" y="980"/>
                        <a:pt x="543" y="980"/>
                      </a:cubicBezTo>
                      <a:cubicBezTo>
                        <a:pt x="595" y="980"/>
                        <a:pt x="649" y="972"/>
                        <a:pt x="702" y="954"/>
                      </a:cubicBezTo>
                      <a:cubicBezTo>
                        <a:pt x="956" y="864"/>
                        <a:pt x="1090" y="595"/>
                        <a:pt x="1016" y="341"/>
                      </a:cubicBezTo>
                      <a:cubicBezTo>
                        <a:pt x="945" y="129"/>
                        <a:pt x="762" y="0"/>
                        <a:pt x="55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2" name="Google Shape;2252;p28"/>
                <p:cNvSpPr/>
                <p:nvPr/>
              </p:nvSpPr>
              <p:spPr>
                <a:xfrm rot="10800000">
                  <a:off x="12731277" y="-110884"/>
                  <a:ext cx="78351" cy="163483"/>
                </a:xfrm>
                <a:custGeom>
                  <a:rect b="b" l="l" r="r" t="t"/>
                  <a:pathLst>
                    <a:path extrusionOk="0" h="2869" w="1375">
                      <a:moveTo>
                        <a:pt x="535" y="1"/>
                      </a:moveTo>
                      <a:cubicBezTo>
                        <a:pt x="481" y="1"/>
                        <a:pt x="436" y="18"/>
                        <a:pt x="403" y="58"/>
                      </a:cubicBezTo>
                      <a:cubicBezTo>
                        <a:pt x="209" y="297"/>
                        <a:pt x="851" y="820"/>
                        <a:pt x="851" y="820"/>
                      </a:cubicBezTo>
                      <a:cubicBezTo>
                        <a:pt x="851" y="820"/>
                        <a:pt x="0" y="1014"/>
                        <a:pt x="60" y="1492"/>
                      </a:cubicBezTo>
                      <a:cubicBezTo>
                        <a:pt x="90" y="1970"/>
                        <a:pt x="956" y="2000"/>
                        <a:pt x="956" y="2000"/>
                      </a:cubicBezTo>
                      <a:cubicBezTo>
                        <a:pt x="956" y="2000"/>
                        <a:pt x="433" y="2642"/>
                        <a:pt x="672" y="2836"/>
                      </a:cubicBezTo>
                      <a:cubicBezTo>
                        <a:pt x="703" y="2859"/>
                        <a:pt x="737" y="2869"/>
                        <a:pt x="773" y="2869"/>
                      </a:cubicBezTo>
                      <a:cubicBezTo>
                        <a:pt x="1022" y="2869"/>
                        <a:pt x="1374" y="2403"/>
                        <a:pt x="1374" y="2403"/>
                      </a:cubicBezTo>
                      <a:lnTo>
                        <a:pt x="1270" y="1372"/>
                      </a:lnTo>
                      <a:lnTo>
                        <a:pt x="1180" y="357"/>
                      </a:lnTo>
                      <a:cubicBezTo>
                        <a:pt x="1180" y="344"/>
                        <a:pt x="778" y="1"/>
                        <a:pt x="53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3" name="Google Shape;2253;p28"/>
                <p:cNvSpPr/>
                <p:nvPr/>
              </p:nvSpPr>
              <p:spPr>
                <a:xfrm rot="10800000">
                  <a:off x="12431719" y="-174477"/>
                  <a:ext cx="340470" cy="324116"/>
                </a:xfrm>
                <a:custGeom>
                  <a:rect b="b" l="l" r="r" t="t"/>
                  <a:pathLst>
                    <a:path extrusionOk="0" h="5688" w="5975">
                      <a:moveTo>
                        <a:pt x="2980" y="0"/>
                      </a:moveTo>
                      <a:cubicBezTo>
                        <a:pt x="2889" y="0"/>
                        <a:pt x="2797" y="5"/>
                        <a:pt x="2704" y="13"/>
                      </a:cubicBezTo>
                      <a:cubicBezTo>
                        <a:pt x="1135" y="163"/>
                        <a:pt x="0" y="1567"/>
                        <a:pt x="150" y="3120"/>
                      </a:cubicBezTo>
                      <a:cubicBezTo>
                        <a:pt x="304" y="4595"/>
                        <a:pt x="1542" y="5687"/>
                        <a:pt x="2994" y="5687"/>
                      </a:cubicBezTo>
                      <a:cubicBezTo>
                        <a:pt x="3086" y="5687"/>
                        <a:pt x="3178" y="5683"/>
                        <a:pt x="3271" y="5674"/>
                      </a:cubicBezTo>
                      <a:cubicBezTo>
                        <a:pt x="4824" y="5510"/>
                        <a:pt x="5975" y="4121"/>
                        <a:pt x="5810" y="2567"/>
                      </a:cubicBezTo>
                      <a:cubicBezTo>
                        <a:pt x="5656" y="1092"/>
                        <a:pt x="4431" y="0"/>
                        <a:pt x="29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4" name="Google Shape;2254;p28"/>
                <p:cNvSpPr/>
                <p:nvPr/>
              </p:nvSpPr>
              <p:spPr>
                <a:xfrm rot="10800000">
                  <a:off x="12649621" y="49122"/>
                  <a:ext cx="59604" cy="55672"/>
                </a:xfrm>
                <a:custGeom>
                  <a:rect b="b" l="l" r="r" t="t"/>
                  <a:pathLst>
                    <a:path extrusionOk="0" h="977" w="1046">
                      <a:moveTo>
                        <a:pt x="548" y="0"/>
                      </a:moveTo>
                      <a:cubicBezTo>
                        <a:pt x="530" y="0"/>
                        <a:pt x="512" y="1"/>
                        <a:pt x="493" y="3"/>
                      </a:cubicBezTo>
                      <a:cubicBezTo>
                        <a:pt x="210" y="33"/>
                        <a:pt x="0" y="272"/>
                        <a:pt x="45" y="541"/>
                      </a:cubicBezTo>
                      <a:cubicBezTo>
                        <a:pt x="73" y="791"/>
                        <a:pt x="282" y="977"/>
                        <a:pt x="528" y="977"/>
                      </a:cubicBezTo>
                      <a:cubicBezTo>
                        <a:pt x="546" y="977"/>
                        <a:pt x="565" y="976"/>
                        <a:pt x="583" y="974"/>
                      </a:cubicBezTo>
                      <a:cubicBezTo>
                        <a:pt x="852" y="944"/>
                        <a:pt x="1046" y="720"/>
                        <a:pt x="1016" y="436"/>
                      </a:cubicBezTo>
                      <a:cubicBezTo>
                        <a:pt x="1002" y="186"/>
                        <a:pt x="794" y="0"/>
                        <a:pt x="5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55" name="Google Shape;2255;p28"/>
              <p:cNvSpPr/>
              <p:nvPr/>
            </p:nvSpPr>
            <p:spPr>
              <a:xfrm flipH="1" rot="-6459380">
                <a:off x="8987863" y="4876511"/>
                <a:ext cx="179311" cy="389279"/>
              </a:xfrm>
              <a:custGeom>
                <a:rect b="b" l="l" r="r" t="t"/>
                <a:pathLst>
                  <a:path extrusionOk="0" fill="none" h="10247" w="4720">
                    <a:moveTo>
                      <a:pt x="0" y="10247"/>
                    </a:moveTo>
                    <a:cubicBezTo>
                      <a:pt x="0" y="10247"/>
                      <a:pt x="3928" y="6020"/>
                      <a:pt x="4720" y="5647"/>
                    </a:cubicBezTo>
                    <a:moveTo>
                      <a:pt x="2763" y="2615"/>
                    </a:moveTo>
                    <a:cubicBezTo>
                      <a:pt x="2763" y="2615"/>
                      <a:pt x="3689" y="1390"/>
                      <a:pt x="4436" y="1226"/>
                    </a:cubicBezTo>
                    <a:moveTo>
                      <a:pt x="1359" y="8813"/>
                    </a:moveTo>
                    <a:cubicBezTo>
                      <a:pt x="1359" y="8813"/>
                      <a:pt x="3361" y="3735"/>
                      <a:pt x="2629" y="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28"/>
              <p:cNvSpPr/>
              <p:nvPr/>
            </p:nvSpPr>
            <p:spPr>
              <a:xfrm rot="10800000">
                <a:off x="8751006" y="4816916"/>
                <a:ext cx="170992" cy="109762"/>
              </a:xfrm>
              <a:custGeom>
                <a:rect b="b" l="l" r="r" t="t"/>
                <a:pathLst>
                  <a:path extrusionOk="0" h="968" w="1508">
                    <a:moveTo>
                      <a:pt x="1160" y="1"/>
                    </a:moveTo>
                    <a:cubicBezTo>
                      <a:pt x="359" y="1"/>
                      <a:pt x="0" y="953"/>
                      <a:pt x="14" y="953"/>
                    </a:cubicBezTo>
                    <a:cubicBezTo>
                      <a:pt x="102" y="963"/>
                      <a:pt x="186" y="968"/>
                      <a:pt x="264" y="968"/>
                    </a:cubicBezTo>
                    <a:cubicBezTo>
                      <a:pt x="1364" y="968"/>
                      <a:pt x="1507" y="57"/>
                      <a:pt x="1507" y="57"/>
                    </a:cubicBezTo>
                    <a:cubicBezTo>
                      <a:pt x="1384" y="18"/>
                      <a:pt x="1268" y="1"/>
                      <a:pt x="1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7" name="Google Shape;2257;p28"/>
            <p:cNvGrpSpPr/>
            <p:nvPr/>
          </p:nvGrpSpPr>
          <p:grpSpPr>
            <a:xfrm>
              <a:off x="-1054946" y="-275767"/>
              <a:ext cx="1921494" cy="3523945"/>
              <a:chOff x="-1054946" y="-275767"/>
              <a:chExt cx="1921494" cy="3523945"/>
            </a:xfrm>
          </p:grpSpPr>
          <p:grpSp>
            <p:nvGrpSpPr>
              <p:cNvPr id="2258" name="Google Shape;2258;p28"/>
              <p:cNvGrpSpPr/>
              <p:nvPr/>
            </p:nvGrpSpPr>
            <p:grpSpPr>
              <a:xfrm flipH="1" rot="960639">
                <a:off x="-344927" y="510092"/>
                <a:ext cx="1078352" cy="1116766"/>
                <a:chOff x="8299600" y="8319350"/>
                <a:chExt cx="843525" cy="854575"/>
              </a:xfrm>
            </p:grpSpPr>
            <p:sp>
              <p:nvSpPr>
                <p:cNvPr id="2259" name="Google Shape;2259;p28"/>
                <p:cNvSpPr/>
                <p:nvPr/>
              </p:nvSpPr>
              <p:spPr>
                <a:xfrm>
                  <a:off x="8357475" y="8368475"/>
                  <a:ext cx="729275" cy="805450"/>
                </a:xfrm>
                <a:custGeom>
                  <a:rect b="b" l="l" r="r" t="t"/>
                  <a:pathLst>
                    <a:path extrusionOk="0" fill="none" h="32218" w="29171">
                      <a:moveTo>
                        <a:pt x="12457" y="20104"/>
                      </a:moveTo>
                      <a:cubicBezTo>
                        <a:pt x="12457" y="20104"/>
                        <a:pt x="4168" y="19596"/>
                        <a:pt x="1" y="16848"/>
                      </a:cubicBezTo>
                      <a:moveTo>
                        <a:pt x="21389" y="1225"/>
                      </a:moveTo>
                      <a:cubicBezTo>
                        <a:pt x="17356" y="7648"/>
                        <a:pt x="11263" y="12711"/>
                        <a:pt x="11263" y="12711"/>
                      </a:cubicBezTo>
                      <a:cubicBezTo>
                        <a:pt x="11263" y="12711"/>
                        <a:pt x="5512" y="7797"/>
                        <a:pt x="4840" y="5109"/>
                      </a:cubicBezTo>
                      <a:moveTo>
                        <a:pt x="16550" y="32217"/>
                      </a:moveTo>
                      <a:cubicBezTo>
                        <a:pt x="16550" y="32217"/>
                        <a:pt x="10471" y="22210"/>
                        <a:pt x="10620" y="1"/>
                      </a:cubicBezTo>
                      <a:moveTo>
                        <a:pt x="16400" y="7708"/>
                      </a:moveTo>
                      <a:lnTo>
                        <a:pt x="16729" y="2868"/>
                      </a:lnTo>
                      <a:moveTo>
                        <a:pt x="3093" y="8454"/>
                      </a:moveTo>
                      <a:lnTo>
                        <a:pt x="7155" y="8678"/>
                      </a:lnTo>
                      <a:moveTo>
                        <a:pt x="29171" y="12711"/>
                      </a:moveTo>
                      <a:cubicBezTo>
                        <a:pt x="25885" y="17102"/>
                        <a:pt x="18969" y="17252"/>
                        <a:pt x="18969" y="17252"/>
                      </a:cubicBezTo>
                      <a:cubicBezTo>
                        <a:pt x="18969" y="17252"/>
                        <a:pt x="18267" y="15848"/>
                        <a:pt x="18088" y="13667"/>
                      </a:cubicBezTo>
                      <a:moveTo>
                        <a:pt x="13115" y="22897"/>
                      </a:moveTo>
                      <a:cubicBezTo>
                        <a:pt x="13115" y="22897"/>
                        <a:pt x="20777" y="16475"/>
                        <a:pt x="23047" y="11621"/>
                      </a:cubicBezTo>
                      <a:moveTo>
                        <a:pt x="3899" y="18581"/>
                      </a:moveTo>
                      <a:cubicBezTo>
                        <a:pt x="3899" y="18581"/>
                        <a:pt x="2958" y="20194"/>
                        <a:pt x="1091" y="20806"/>
                      </a:cubicBezTo>
                      <a:moveTo>
                        <a:pt x="5886" y="19104"/>
                      </a:moveTo>
                      <a:cubicBezTo>
                        <a:pt x="5886" y="19104"/>
                        <a:pt x="5945" y="17744"/>
                        <a:pt x="5378" y="1610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0" name="Google Shape;2260;p28"/>
                <p:cNvSpPr/>
                <p:nvPr/>
              </p:nvSpPr>
              <p:spPr>
                <a:xfrm>
                  <a:off x="8434775" y="8445025"/>
                  <a:ext cx="79550" cy="79550"/>
                </a:xfrm>
                <a:custGeom>
                  <a:rect b="b" l="l" r="r" t="t"/>
                  <a:pathLst>
                    <a:path extrusionOk="0" h="3182" w="3182">
                      <a:moveTo>
                        <a:pt x="1584" y="0"/>
                      </a:moveTo>
                      <a:cubicBezTo>
                        <a:pt x="718" y="0"/>
                        <a:pt x="1" y="702"/>
                        <a:pt x="1" y="1584"/>
                      </a:cubicBezTo>
                      <a:cubicBezTo>
                        <a:pt x="1" y="2465"/>
                        <a:pt x="718" y="3182"/>
                        <a:pt x="1584" y="3182"/>
                      </a:cubicBezTo>
                      <a:cubicBezTo>
                        <a:pt x="2465" y="3182"/>
                        <a:pt x="3182" y="2465"/>
                        <a:pt x="3182" y="1584"/>
                      </a:cubicBezTo>
                      <a:cubicBezTo>
                        <a:pt x="3182" y="702"/>
                        <a:pt x="2465" y="0"/>
                        <a:pt x="158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1" name="Google Shape;2261;p28"/>
                <p:cNvSpPr/>
                <p:nvPr/>
              </p:nvSpPr>
              <p:spPr>
                <a:xfrm>
                  <a:off x="8467825" y="8454450"/>
                  <a:ext cx="49500" cy="56075"/>
                </a:xfrm>
                <a:custGeom>
                  <a:rect b="b" l="l" r="r" t="t"/>
                  <a:pathLst>
                    <a:path extrusionOk="0" h="2243" w="1980">
                      <a:moveTo>
                        <a:pt x="804" y="1"/>
                      </a:moveTo>
                      <a:cubicBezTo>
                        <a:pt x="590" y="1"/>
                        <a:pt x="426" y="146"/>
                        <a:pt x="426" y="146"/>
                      </a:cubicBezTo>
                      <a:cubicBezTo>
                        <a:pt x="0" y="622"/>
                        <a:pt x="467" y="2243"/>
                        <a:pt x="1008" y="2243"/>
                      </a:cubicBezTo>
                      <a:cubicBezTo>
                        <a:pt x="1112" y="2243"/>
                        <a:pt x="1219" y="2183"/>
                        <a:pt x="1322" y="2043"/>
                      </a:cubicBezTo>
                      <a:cubicBezTo>
                        <a:pt x="1979" y="1192"/>
                        <a:pt x="1292" y="191"/>
                        <a:pt x="994" y="42"/>
                      </a:cubicBezTo>
                      <a:cubicBezTo>
                        <a:pt x="928" y="12"/>
                        <a:pt x="864" y="1"/>
                        <a:pt x="8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2" name="Google Shape;2262;p28"/>
                <p:cNvSpPr/>
                <p:nvPr/>
              </p:nvSpPr>
              <p:spPr>
                <a:xfrm>
                  <a:off x="8459050" y="8473400"/>
                  <a:ext cx="19450" cy="20575"/>
                </a:xfrm>
                <a:custGeom>
                  <a:rect b="b" l="l" r="r" t="t"/>
                  <a:pathLst>
                    <a:path extrusionOk="0" h="823" w="778">
                      <a:moveTo>
                        <a:pt x="389" y="1"/>
                      </a:moveTo>
                      <a:cubicBezTo>
                        <a:pt x="165" y="1"/>
                        <a:pt x="0" y="180"/>
                        <a:pt x="0" y="404"/>
                      </a:cubicBezTo>
                      <a:cubicBezTo>
                        <a:pt x="0" y="643"/>
                        <a:pt x="165" y="822"/>
                        <a:pt x="389" y="822"/>
                      </a:cubicBezTo>
                      <a:cubicBezTo>
                        <a:pt x="598" y="822"/>
                        <a:pt x="777" y="643"/>
                        <a:pt x="777" y="404"/>
                      </a:cubicBezTo>
                      <a:cubicBezTo>
                        <a:pt x="777" y="180"/>
                        <a:pt x="598" y="1"/>
                        <a:pt x="3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3" name="Google Shape;2263;p28"/>
                <p:cNvSpPr/>
                <p:nvPr/>
              </p:nvSpPr>
              <p:spPr>
                <a:xfrm>
                  <a:off x="8358600" y="8529550"/>
                  <a:ext cx="88150" cy="79625"/>
                </a:xfrm>
                <a:custGeom>
                  <a:rect b="b" l="l" r="r" t="t"/>
                  <a:pathLst>
                    <a:path extrusionOk="0" h="3185" w="3526">
                      <a:moveTo>
                        <a:pt x="1759" y="1"/>
                      </a:moveTo>
                      <a:cubicBezTo>
                        <a:pt x="1623" y="1"/>
                        <a:pt x="1484" y="18"/>
                        <a:pt x="1345" y="55"/>
                      </a:cubicBezTo>
                      <a:cubicBezTo>
                        <a:pt x="494" y="279"/>
                        <a:pt x="1" y="1160"/>
                        <a:pt x="225" y="2011"/>
                      </a:cubicBezTo>
                      <a:cubicBezTo>
                        <a:pt x="413" y="2714"/>
                        <a:pt x="1065" y="3184"/>
                        <a:pt x="1773" y="3184"/>
                      </a:cubicBezTo>
                      <a:cubicBezTo>
                        <a:pt x="1908" y="3184"/>
                        <a:pt x="2045" y="3167"/>
                        <a:pt x="2181" y="3131"/>
                      </a:cubicBezTo>
                      <a:cubicBezTo>
                        <a:pt x="3033" y="2893"/>
                        <a:pt x="3526" y="2026"/>
                        <a:pt x="3302" y="1175"/>
                      </a:cubicBezTo>
                      <a:cubicBezTo>
                        <a:pt x="3101" y="462"/>
                        <a:pt x="2462" y="1"/>
                        <a:pt x="17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4" name="Google Shape;2264;p28"/>
                <p:cNvSpPr/>
                <p:nvPr/>
              </p:nvSpPr>
              <p:spPr>
                <a:xfrm>
                  <a:off x="8378775" y="8535750"/>
                  <a:ext cx="59850" cy="34750"/>
                </a:xfrm>
                <a:custGeom>
                  <a:rect b="b" l="l" r="r" t="t"/>
                  <a:pathLst>
                    <a:path extrusionOk="0" h="1390" w="2394">
                      <a:moveTo>
                        <a:pt x="892" y="1"/>
                      </a:moveTo>
                      <a:cubicBezTo>
                        <a:pt x="607" y="1"/>
                        <a:pt x="367" y="70"/>
                        <a:pt x="269" y="150"/>
                      </a:cubicBezTo>
                      <a:cubicBezTo>
                        <a:pt x="0" y="359"/>
                        <a:pt x="105" y="718"/>
                        <a:pt x="105" y="718"/>
                      </a:cubicBezTo>
                      <a:cubicBezTo>
                        <a:pt x="246" y="1109"/>
                        <a:pt x="1020" y="1389"/>
                        <a:pt x="1599" y="1389"/>
                      </a:cubicBezTo>
                      <a:cubicBezTo>
                        <a:pt x="2058" y="1389"/>
                        <a:pt x="2394" y="1213"/>
                        <a:pt x="2196" y="778"/>
                      </a:cubicBezTo>
                      <a:cubicBezTo>
                        <a:pt x="1920" y="179"/>
                        <a:pt x="1349" y="1"/>
                        <a:pt x="89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5" name="Google Shape;2265;p28"/>
                <p:cNvSpPr/>
                <p:nvPr/>
              </p:nvSpPr>
              <p:spPr>
                <a:xfrm>
                  <a:off x="8387725" y="8563975"/>
                  <a:ext cx="23175" cy="19300"/>
                </a:xfrm>
                <a:custGeom>
                  <a:rect b="b" l="l" r="r" t="t"/>
                  <a:pathLst>
                    <a:path extrusionOk="0" h="772" w="927">
                      <a:moveTo>
                        <a:pt x="422" y="1"/>
                      </a:moveTo>
                      <a:cubicBezTo>
                        <a:pt x="285" y="1"/>
                        <a:pt x="161" y="71"/>
                        <a:pt x="90" y="201"/>
                      </a:cubicBezTo>
                      <a:cubicBezTo>
                        <a:pt x="1" y="380"/>
                        <a:pt x="90" y="619"/>
                        <a:pt x="285" y="724"/>
                      </a:cubicBezTo>
                      <a:cubicBezTo>
                        <a:pt x="345" y="757"/>
                        <a:pt x="411" y="772"/>
                        <a:pt x="477" y="772"/>
                      </a:cubicBezTo>
                      <a:cubicBezTo>
                        <a:pt x="621" y="772"/>
                        <a:pt x="761" y="698"/>
                        <a:pt x="822" y="575"/>
                      </a:cubicBezTo>
                      <a:cubicBezTo>
                        <a:pt x="927" y="395"/>
                        <a:pt x="837" y="156"/>
                        <a:pt x="628" y="52"/>
                      </a:cubicBezTo>
                      <a:cubicBezTo>
                        <a:pt x="559" y="18"/>
                        <a:pt x="489" y="1"/>
                        <a:pt x="42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6" name="Google Shape;2266;p28"/>
                <p:cNvSpPr/>
                <p:nvPr/>
              </p:nvSpPr>
              <p:spPr>
                <a:xfrm>
                  <a:off x="8583400" y="8319350"/>
                  <a:ext cx="87750" cy="79600"/>
                </a:xfrm>
                <a:custGeom>
                  <a:rect b="b" l="l" r="r" t="t"/>
                  <a:pathLst>
                    <a:path extrusionOk="0" h="3184" w="3510">
                      <a:moveTo>
                        <a:pt x="1744" y="1"/>
                      </a:moveTo>
                      <a:cubicBezTo>
                        <a:pt x="1039" y="1"/>
                        <a:pt x="397" y="474"/>
                        <a:pt x="209" y="1189"/>
                      </a:cubicBezTo>
                      <a:cubicBezTo>
                        <a:pt x="0" y="2040"/>
                        <a:pt x="508" y="2907"/>
                        <a:pt x="1359" y="3131"/>
                      </a:cubicBezTo>
                      <a:cubicBezTo>
                        <a:pt x="1495" y="3166"/>
                        <a:pt x="1631" y="3184"/>
                        <a:pt x="1765" y="3184"/>
                      </a:cubicBezTo>
                      <a:cubicBezTo>
                        <a:pt x="2467" y="3184"/>
                        <a:pt x="3098" y="2711"/>
                        <a:pt x="3286" y="1995"/>
                      </a:cubicBezTo>
                      <a:cubicBezTo>
                        <a:pt x="3510" y="1144"/>
                        <a:pt x="3002" y="278"/>
                        <a:pt x="2151" y="54"/>
                      </a:cubicBezTo>
                      <a:cubicBezTo>
                        <a:pt x="2015" y="18"/>
                        <a:pt x="1878" y="1"/>
                        <a:pt x="1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7" name="Google Shape;2267;p28"/>
                <p:cNvSpPr/>
                <p:nvPr/>
              </p:nvSpPr>
              <p:spPr>
                <a:xfrm>
                  <a:off x="8623400" y="8332800"/>
                  <a:ext cx="44775" cy="56550"/>
                </a:xfrm>
                <a:custGeom>
                  <a:rect b="b" l="l" r="r" t="t"/>
                  <a:pathLst>
                    <a:path extrusionOk="0" h="2262" w="1791">
                      <a:moveTo>
                        <a:pt x="827" y="1"/>
                      </a:moveTo>
                      <a:cubicBezTo>
                        <a:pt x="675" y="1"/>
                        <a:pt x="551" y="68"/>
                        <a:pt x="551" y="68"/>
                      </a:cubicBezTo>
                      <a:cubicBezTo>
                        <a:pt x="1" y="435"/>
                        <a:pt x="71" y="2261"/>
                        <a:pt x="661" y="2261"/>
                      </a:cubicBezTo>
                      <a:cubicBezTo>
                        <a:pt x="743" y="2261"/>
                        <a:pt x="836" y="2225"/>
                        <a:pt x="939" y="2145"/>
                      </a:cubicBezTo>
                      <a:cubicBezTo>
                        <a:pt x="1791" y="1472"/>
                        <a:pt x="1387" y="322"/>
                        <a:pt x="1118" y="113"/>
                      </a:cubicBezTo>
                      <a:cubicBezTo>
                        <a:pt x="1026" y="27"/>
                        <a:pt x="921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8" name="Google Shape;2268;p28"/>
                <p:cNvSpPr/>
                <p:nvPr/>
              </p:nvSpPr>
              <p:spPr>
                <a:xfrm>
                  <a:off x="8611400" y="8346475"/>
                  <a:ext cx="20925" cy="20525"/>
                </a:xfrm>
                <a:custGeom>
                  <a:rect b="b" l="l" r="r" t="t"/>
                  <a:pathLst>
                    <a:path extrusionOk="0" h="821" w="837">
                      <a:moveTo>
                        <a:pt x="423" y="0"/>
                      </a:moveTo>
                      <a:cubicBezTo>
                        <a:pt x="251" y="0"/>
                        <a:pt x="98" y="125"/>
                        <a:pt x="60" y="313"/>
                      </a:cubicBezTo>
                      <a:cubicBezTo>
                        <a:pt x="0" y="537"/>
                        <a:pt x="105" y="761"/>
                        <a:pt x="314" y="806"/>
                      </a:cubicBezTo>
                      <a:cubicBezTo>
                        <a:pt x="348" y="816"/>
                        <a:pt x="381" y="820"/>
                        <a:pt x="414" y="820"/>
                      </a:cubicBezTo>
                      <a:cubicBezTo>
                        <a:pt x="586" y="820"/>
                        <a:pt x="739" y="695"/>
                        <a:pt x="777" y="507"/>
                      </a:cubicBezTo>
                      <a:cubicBezTo>
                        <a:pt x="837" y="283"/>
                        <a:pt x="717" y="59"/>
                        <a:pt x="523" y="14"/>
                      </a:cubicBezTo>
                      <a:cubicBezTo>
                        <a:pt x="489" y="5"/>
                        <a:pt x="456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9" name="Google Shape;2269;p28"/>
                <p:cNvSpPr/>
                <p:nvPr/>
              </p:nvSpPr>
              <p:spPr>
                <a:xfrm>
                  <a:off x="8731625" y="8375000"/>
                  <a:ext cx="88150" cy="79550"/>
                </a:xfrm>
                <a:custGeom>
                  <a:rect b="b" l="l" r="r" t="t"/>
                  <a:pathLst>
                    <a:path extrusionOk="0" h="3182" w="3526">
                      <a:moveTo>
                        <a:pt x="1760" y="0"/>
                      </a:moveTo>
                      <a:cubicBezTo>
                        <a:pt x="1054" y="0"/>
                        <a:pt x="413" y="473"/>
                        <a:pt x="225" y="1188"/>
                      </a:cubicBezTo>
                      <a:cubicBezTo>
                        <a:pt x="1" y="2040"/>
                        <a:pt x="508" y="2906"/>
                        <a:pt x="1360" y="3130"/>
                      </a:cubicBezTo>
                      <a:cubicBezTo>
                        <a:pt x="1493" y="3165"/>
                        <a:pt x="1627" y="3182"/>
                        <a:pt x="1759" y="3182"/>
                      </a:cubicBezTo>
                      <a:cubicBezTo>
                        <a:pt x="2467" y="3182"/>
                        <a:pt x="3113" y="2698"/>
                        <a:pt x="3301" y="1980"/>
                      </a:cubicBezTo>
                      <a:cubicBezTo>
                        <a:pt x="3525" y="1129"/>
                        <a:pt x="3018" y="277"/>
                        <a:pt x="2166" y="53"/>
                      </a:cubicBezTo>
                      <a:cubicBezTo>
                        <a:pt x="2030" y="17"/>
                        <a:pt x="1894" y="0"/>
                        <a:pt x="176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0" name="Google Shape;2270;p28"/>
                <p:cNvSpPr/>
                <p:nvPr/>
              </p:nvSpPr>
              <p:spPr>
                <a:xfrm>
                  <a:off x="8772025" y="8388350"/>
                  <a:ext cx="44750" cy="56275"/>
                </a:xfrm>
                <a:custGeom>
                  <a:rect b="b" l="l" r="r" t="t"/>
                  <a:pathLst>
                    <a:path extrusionOk="0" h="2251" w="1790">
                      <a:moveTo>
                        <a:pt x="838" y="0"/>
                      </a:moveTo>
                      <a:cubicBezTo>
                        <a:pt x="681" y="0"/>
                        <a:pt x="550" y="72"/>
                        <a:pt x="550" y="72"/>
                      </a:cubicBezTo>
                      <a:cubicBezTo>
                        <a:pt x="1" y="438"/>
                        <a:pt x="82" y="2250"/>
                        <a:pt x="663" y="2250"/>
                      </a:cubicBezTo>
                      <a:cubicBezTo>
                        <a:pt x="745" y="2250"/>
                        <a:pt x="837" y="2214"/>
                        <a:pt x="939" y="2133"/>
                      </a:cubicBezTo>
                      <a:cubicBezTo>
                        <a:pt x="1790" y="1461"/>
                        <a:pt x="1387" y="326"/>
                        <a:pt x="1118" y="102"/>
                      </a:cubicBezTo>
                      <a:cubicBezTo>
                        <a:pt x="1030" y="25"/>
                        <a:pt x="930" y="0"/>
                        <a:pt x="8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1" name="Google Shape;2271;p28"/>
                <p:cNvSpPr/>
                <p:nvPr/>
              </p:nvSpPr>
              <p:spPr>
                <a:xfrm>
                  <a:off x="8760000" y="8401725"/>
                  <a:ext cx="20950" cy="20525"/>
                </a:xfrm>
                <a:custGeom>
                  <a:rect b="b" l="l" r="r" t="t"/>
                  <a:pathLst>
                    <a:path extrusionOk="0" h="821" w="838">
                      <a:moveTo>
                        <a:pt x="423" y="1"/>
                      </a:moveTo>
                      <a:cubicBezTo>
                        <a:pt x="251" y="1"/>
                        <a:pt x="96" y="126"/>
                        <a:pt x="46" y="314"/>
                      </a:cubicBezTo>
                      <a:cubicBezTo>
                        <a:pt x="1" y="538"/>
                        <a:pt x="105" y="747"/>
                        <a:pt x="314" y="806"/>
                      </a:cubicBezTo>
                      <a:cubicBezTo>
                        <a:pt x="348" y="816"/>
                        <a:pt x="381" y="821"/>
                        <a:pt x="414" y="821"/>
                      </a:cubicBezTo>
                      <a:cubicBezTo>
                        <a:pt x="582" y="821"/>
                        <a:pt x="727" y="696"/>
                        <a:pt x="777" y="508"/>
                      </a:cubicBezTo>
                      <a:cubicBezTo>
                        <a:pt x="837" y="284"/>
                        <a:pt x="718" y="60"/>
                        <a:pt x="523" y="15"/>
                      </a:cubicBezTo>
                      <a:cubicBezTo>
                        <a:pt x="490" y="5"/>
                        <a:pt x="456" y="1"/>
                        <a:pt x="4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2" name="Google Shape;2272;p28"/>
                <p:cNvSpPr/>
                <p:nvPr/>
              </p:nvSpPr>
              <p:spPr>
                <a:xfrm>
                  <a:off x="8854475" y="8346225"/>
                  <a:ext cx="91125" cy="79650"/>
                </a:xfrm>
                <a:custGeom>
                  <a:rect b="b" l="l" r="r" t="t"/>
                  <a:pathLst>
                    <a:path extrusionOk="0" h="3186" w="3645">
                      <a:moveTo>
                        <a:pt x="1821" y="0"/>
                      </a:moveTo>
                      <a:cubicBezTo>
                        <a:pt x="1259" y="0"/>
                        <a:pt x="718" y="297"/>
                        <a:pt x="434" y="816"/>
                      </a:cubicBezTo>
                      <a:cubicBezTo>
                        <a:pt x="0" y="1593"/>
                        <a:pt x="284" y="2563"/>
                        <a:pt x="1046" y="2982"/>
                      </a:cubicBezTo>
                      <a:cubicBezTo>
                        <a:pt x="1294" y="3120"/>
                        <a:pt x="1561" y="3185"/>
                        <a:pt x="1824" y="3185"/>
                      </a:cubicBezTo>
                      <a:cubicBezTo>
                        <a:pt x="2386" y="3185"/>
                        <a:pt x="2927" y="2888"/>
                        <a:pt x="3212" y="2369"/>
                      </a:cubicBezTo>
                      <a:cubicBezTo>
                        <a:pt x="3645" y="1593"/>
                        <a:pt x="3361" y="622"/>
                        <a:pt x="2599" y="204"/>
                      </a:cubicBezTo>
                      <a:cubicBezTo>
                        <a:pt x="2352" y="65"/>
                        <a:pt x="2084" y="0"/>
                        <a:pt x="18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3" name="Google Shape;2273;p28"/>
                <p:cNvSpPr/>
                <p:nvPr/>
              </p:nvSpPr>
              <p:spPr>
                <a:xfrm>
                  <a:off x="8890250" y="8364375"/>
                  <a:ext cx="47150" cy="54125"/>
                </a:xfrm>
                <a:custGeom>
                  <a:rect b="b" l="l" r="r" t="t"/>
                  <a:pathLst>
                    <a:path extrusionOk="0" h="2165" w="1886">
                      <a:moveTo>
                        <a:pt x="1172" y="1"/>
                      </a:moveTo>
                      <a:cubicBezTo>
                        <a:pt x="1091" y="1"/>
                        <a:pt x="1034" y="15"/>
                        <a:pt x="1034" y="15"/>
                      </a:cubicBezTo>
                      <a:cubicBezTo>
                        <a:pt x="381" y="247"/>
                        <a:pt x="0" y="2164"/>
                        <a:pt x="672" y="2164"/>
                      </a:cubicBezTo>
                      <a:cubicBezTo>
                        <a:pt x="738" y="2164"/>
                        <a:pt x="813" y="2146"/>
                        <a:pt x="899" y="2106"/>
                      </a:cubicBezTo>
                      <a:cubicBezTo>
                        <a:pt x="1885" y="1673"/>
                        <a:pt x="1766" y="463"/>
                        <a:pt x="1572" y="194"/>
                      </a:cubicBezTo>
                      <a:cubicBezTo>
                        <a:pt x="1464" y="33"/>
                        <a:pt x="1292" y="1"/>
                        <a:pt x="11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4" name="Google Shape;2274;p28"/>
                <p:cNvSpPr/>
                <p:nvPr/>
              </p:nvSpPr>
              <p:spPr>
                <a:xfrm>
                  <a:off x="8883975" y="8372225"/>
                  <a:ext cx="22425" cy="20150"/>
                </a:xfrm>
                <a:custGeom>
                  <a:rect b="b" l="l" r="r" t="t"/>
                  <a:pathLst>
                    <a:path extrusionOk="0" h="806" w="897">
                      <a:moveTo>
                        <a:pt x="477" y="1"/>
                      </a:moveTo>
                      <a:cubicBezTo>
                        <a:pt x="337" y="1"/>
                        <a:pt x="194" y="86"/>
                        <a:pt x="120" y="224"/>
                      </a:cubicBezTo>
                      <a:cubicBezTo>
                        <a:pt x="0" y="418"/>
                        <a:pt x="75" y="672"/>
                        <a:pt x="254" y="762"/>
                      </a:cubicBezTo>
                      <a:cubicBezTo>
                        <a:pt x="310" y="792"/>
                        <a:pt x="369" y="806"/>
                        <a:pt x="427" y="806"/>
                      </a:cubicBezTo>
                      <a:cubicBezTo>
                        <a:pt x="569" y="806"/>
                        <a:pt x="707" y="721"/>
                        <a:pt x="792" y="582"/>
                      </a:cubicBezTo>
                      <a:cubicBezTo>
                        <a:pt x="897" y="388"/>
                        <a:pt x="837" y="134"/>
                        <a:pt x="643" y="45"/>
                      </a:cubicBezTo>
                      <a:cubicBezTo>
                        <a:pt x="591" y="15"/>
                        <a:pt x="534" y="1"/>
                        <a:pt x="47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5" name="Google Shape;2275;p28"/>
                <p:cNvSpPr/>
                <p:nvPr/>
              </p:nvSpPr>
              <p:spPr>
                <a:xfrm>
                  <a:off x="8768975" y="8643200"/>
                  <a:ext cx="81425" cy="79325"/>
                </a:xfrm>
                <a:custGeom>
                  <a:rect b="b" l="l" r="r" t="t"/>
                  <a:pathLst>
                    <a:path extrusionOk="0" h="3173" w="3257">
                      <a:moveTo>
                        <a:pt x="1611" y="1"/>
                      </a:moveTo>
                      <a:cubicBezTo>
                        <a:pt x="791" y="1"/>
                        <a:pt x="102" y="653"/>
                        <a:pt x="45" y="1498"/>
                      </a:cubicBezTo>
                      <a:cubicBezTo>
                        <a:pt x="0" y="2379"/>
                        <a:pt x="672" y="3111"/>
                        <a:pt x="1539" y="3171"/>
                      </a:cubicBezTo>
                      <a:cubicBezTo>
                        <a:pt x="1566" y="3172"/>
                        <a:pt x="1594" y="3173"/>
                        <a:pt x="1622" y="3173"/>
                      </a:cubicBezTo>
                      <a:cubicBezTo>
                        <a:pt x="2466" y="3173"/>
                        <a:pt x="3168" y="2516"/>
                        <a:pt x="3211" y="1677"/>
                      </a:cubicBezTo>
                      <a:cubicBezTo>
                        <a:pt x="3256" y="796"/>
                        <a:pt x="2584" y="34"/>
                        <a:pt x="1718" y="4"/>
                      </a:cubicBezTo>
                      <a:cubicBezTo>
                        <a:pt x="1682" y="2"/>
                        <a:pt x="1646" y="1"/>
                        <a:pt x="161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6" name="Google Shape;2276;p28"/>
                <p:cNvSpPr/>
                <p:nvPr/>
              </p:nvSpPr>
              <p:spPr>
                <a:xfrm>
                  <a:off x="8803525" y="8653225"/>
                  <a:ext cx="48725" cy="56325"/>
                </a:xfrm>
                <a:custGeom>
                  <a:rect b="b" l="l" r="r" t="t"/>
                  <a:pathLst>
                    <a:path extrusionOk="0" h="2253" w="1949">
                      <a:moveTo>
                        <a:pt x="814" y="0"/>
                      </a:moveTo>
                      <a:cubicBezTo>
                        <a:pt x="615" y="0"/>
                        <a:pt x="455" y="126"/>
                        <a:pt x="455" y="126"/>
                      </a:cubicBezTo>
                      <a:cubicBezTo>
                        <a:pt x="1" y="581"/>
                        <a:pt x="379" y="2253"/>
                        <a:pt x="931" y="2253"/>
                      </a:cubicBezTo>
                      <a:cubicBezTo>
                        <a:pt x="1032" y="2253"/>
                        <a:pt x="1138" y="2197"/>
                        <a:pt x="1247" y="2068"/>
                      </a:cubicBezTo>
                      <a:cubicBezTo>
                        <a:pt x="1949" y="1261"/>
                        <a:pt x="1322" y="216"/>
                        <a:pt x="1023" y="51"/>
                      </a:cubicBezTo>
                      <a:cubicBezTo>
                        <a:pt x="952" y="14"/>
                        <a:pt x="881" y="0"/>
                        <a:pt x="8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7" name="Google Shape;2277;p28"/>
                <p:cNvSpPr/>
                <p:nvPr/>
              </p:nvSpPr>
              <p:spPr>
                <a:xfrm>
                  <a:off x="8794350" y="8671275"/>
                  <a:ext cx="19450" cy="20250"/>
                </a:xfrm>
                <a:custGeom>
                  <a:rect b="b" l="l" r="r" t="t"/>
                  <a:pathLst>
                    <a:path extrusionOk="0" h="810" w="778">
                      <a:moveTo>
                        <a:pt x="380" y="1"/>
                      </a:moveTo>
                      <a:cubicBezTo>
                        <a:pt x="181" y="1"/>
                        <a:pt x="15" y="175"/>
                        <a:pt x="1" y="390"/>
                      </a:cubicBezTo>
                      <a:cubicBezTo>
                        <a:pt x="1" y="599"/>
                        <a:pt x="165" y="793"/>
                        <a:pt x="359" y="808"/>
                      </a:cubicBezTo>
                      <a:cubicBezTo>
                        <a:pt x="368" y="809"/>
                        <a:pt x="377" y="809"/>
                        <a:pt x="386" y="809"/>
                      </a:cubicBezTo>
                      <a:cubicBezTo>
                        <a:pt x="583" y="809"/>
                        <a:pt x="748" y="649"/>
                        <a:pt x="763" y="420"/>
                      </a:cubicBezTo>
                      <a:cubicBezTo>
                        <a:pt x="777" y="196"/>
                        <a:pt x="613" y="2"/>
                        <a:pt x="404" y="2"/>
                      </a:cubicBezTo>
                      <a:cubicBezTo>
                        <a:pt x="396" y="1"/>
                        <a:pt x="388" y="1"/>
                        <a:pt x="38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8" name="Google Shape;2278;p28"/>
                <p:cNvSpPr/>
                <p:nvPr/>
              </p:nvSpPr>
              <p:spPr>
                <a:xfrm>
                  <a:off x="8901525" y="8593350"/>
                  <a:ext cx="84400" cy="79675"/>
                </a:xfrm>
                <a:custGeom>
                  <a:rect b="b" l="l" r="r" t="t"/>
                  <a:pathLst>
                    <a:path extrusionOk="0" h="3187" w="3376">
                      <a:moveTo>
                        <a:pt x="1678" y="1"/>
                      </a:moveTo>
                      <a:cubicBezTo>
                        <a:pt x="889" y="1"/>
                        <a:pt x="202" y="598"/>
                        <a:pt x="105" y="1401"/>
                      </a:cubicBezTo>
                      <a:cubicBezTo>
                        <a:pt x="0" y="2282"/>
                        <a:pt x="628" y="3074"/>
                        <a:pt x="1509" y="3178"/>
                      </a:cubicBezTo>
                      <a:cubicBezTo>
                        <a:pt x="1564" y="3184"/>
                        <a:pt x="1619" y="3187"/>
                        <a:pt x="1674" y="3187"/>
                      </a:cubicBezTo>
                      <a:cubicBezTo>
                        <a:pt x="2473" y="3187"/>
                        <a:pt x="3173" y="2585"/>
                        <a:pt x="3271" y="1774"/>
                      </a:cubicBezTo>
                      <a:cubicBezTo>
                        <a:pt x="3376" y="908"/>
                        <a:pt x="2749" y="116"/>
                        <a:pt x="1867" y="12"/>
                      </a:cubicBezTo>
                      <a:cubicBezTo>
                        <a:pt x="1804" y="4"/>
                        <a:pt x="1741" y="1"/>
                        <a:pt x="167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9" name="Google Shape;2279;p28"/>
                <p:cNvSpPr/>
                <p:nvPr/>
              </p:nvSpPr>
              <p:spPr>
                <a:xfrm>
                  <a:off x="8937700" y="8608800"/>
                  <a:ext cx="45250" cy="55675"/>
                </a:xfrm>
                <a:custGeom>
                  <a:rect b="b" l="l" r="r" t="t"/>
                  <a:pathLst>
                    <a:path extrusionOk="0" h="2227" w="1810">
                      <a:moveTo>
                        <a:pt x="961" y="1"/>
                      </a:moveTo>
                      <a:cubicBezTo>
                        <a:pt x="840" y="1"/>
                        <a:pt x="749" y="36"/>
                        <a:pt x="749" y="36"/>
                      </a:cubicBezTo>
                      <a:cubicBezTo>
                        <a:pt x="148" y="343"/>
                        <a:pt x="1" y="2227"/>
                        <a:pt x="628" y="2227"/>
                      </a:cubicBezTo>
                      <a:cubicBezTo>
                        <a:pt x="702" y="2227"/>
                        <a:pt x="787" y="2201"/>
                        <a:pt x="883" y="2142"/>
                      </a:cubicBezTo>
                      <a:cubicBezTo>
                        <a:pt x="1809" y="1589"/>
                        <a:pt x="1555" y="395"/>
                        <a:pt x="1331" y="156"/>
                      </a:cubicBezTo>
                      <a:cubicBezTo>
                        <a:pt x="1215" y="32"/>
                        <a:pt x="1075" y="1"/>
                        <a:pt x="9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0" name="Google Shape;2280;p28"/>
                <p:cNvSpPr/>
                <p:nvPr/>
              </p:nvSpPr>
              <p:spPr>
                <a:xfrm>
                  <a:off x="8927275" y="8619550"/>
                  <a:ext cx="22075" cy="20275"/>
                </a:xfrm>
                <a:custGeom>
                  <a:rect b="b" l="l" r="r" t="t"/>
                  <a:pathLst>
                    <a:path extrusionOk="0" h="811" w="883">
                      <a:moveTo>
                        <a:pt x="476" y="0"/>
                      </a:moveTo>
                      <a:cubicBezTo>
                        <a:pt x="327" y="0"/>
                        <a:pt x="172" y="100"/>
                        <a:pt x="91" y="263"/>
                      </a:cubicBezTo>
                      <a:cubicBezTo>
                        <a:pt x="1" y="458"/>
                        <a:pt x="91" y="696"/>
                        <a:pt x="285" y="786"/>
                      </a:cubicBezTo>
                      <a:cubicBezTo>
                        <a:pt x="327" y="802"/>
                        <a:pt x="372" y="810"/>
                        <a:pt x="416" y="810"/>
                      </a:cubicBezTo>
                      <a:cubicBezTo>
                        <a:pt x="575" y="810"/>
                        <a:pt x="734" y="711"/>
                        <a:pt x="793" y="547"/>
                      </a:cubicBezTo>
                      <a:cubicBezTo>
                        <a:pt x="882" y="338"/>
                        <a:pt x="778" y="114"/>
                        <a:pt x="598" y="24"/>
                      </a:cubicBezTo>
                      <a:cubicBezTo>
                        <a:pt x="559" y="8"/>
                        <a:pt x="518" y="0"/>
                        <a:pt x="4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1" name="Google Shape;2281;p28"/>
                <p:cNvSpPr/>
                <p:nvPr/>
              </p:nvSpPr>
              <p:spPr>
                <a:xfrm>
                  <a:off x="9052375" y="8624425"/>
                  <a:ext cx="90750" cy="79600"/>
                </a:xfrm>
                <a:custGeom>
                  <a:rect b="b" l="l" r="r" t="t"/>
                  <a:pathLst>
                    <a:path extrusionOk="0" h="3184" w="3630">
                      <a:moveTo>
                        <a:pt x="1818" y="1"/>
                      </a:moveTo>
                      <a:cubicBezTo>
                        <a:pt x="1609" y="1"/>
                        <a:pt x="1398" y="42"/>
                        <a:pt x="1195" y="128"/>
                      </a:cubicBezTo>
                      <a:cubicBezTo>
                        <a:pt x="389" y="472"/>
                        <a:pt x="0" y="1413"/>
                        <a:pt x="344" y="2219"/>
                      </a:cubicBezTo>
                      <a:cubicBezTo>
                        <a:pt x="601" y="2822"/>
                        <a:pt x="1192" y="3183"/>
                        <a:pt x="1811" y="3183"/>
                      </a:cubicBezTo>
                      <a:cubicBezTo>
                        <a:pt x="2020" y="3183"/>
                        <a:pt x="2232" y="3142"/>
                        <a:pt x="2435" y="3056"/>
                      </a:cubicBezTo>
                      <a:cubicBezTo>
                        <a:pt x="3242" y="2712"/>
                        <a:pt x="3630" y="1786"/>
                        <a:pt x="3286" y="979"/>
                      </a:cubicBezTo>
                      <a:cubicBezTo>
                        <a:pt x="3029" y="365"/>
                        <a:pt x="2437" y="1"/>
                        <a:pt x="181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2" name="Google Shape;2282;p28"/>
                <p:cNvSpPr/>
                <p:nvPr/>
              </p:nvSpPr>
              <p:spPr>
                <a:xfrm>
                  <a:off x="9091600" y="8640500"/>
                  <a:ext cx="45175" cy="55625"/>
                </a:xfrm>
                <a:custGeom>
                  <a:rect b="b" l="l" r="r" t="t"/>
                  <a:pathLst>
                    <a:path extrusionOk="0" h="2225" w="1807">
                      <a:moveTo>
                        <a:pt x="982" y="0"/>
                      </a:moveTo>
                      <a:cubicBezTo>
                        <a:pt x="858" y="0"/>
                        <a:pt x="761" y="38"/>
                        <a:pt x="761" y="38"/>
                      </a:cubicBezTo>
                      <a:cubicBezTo>
                        <a:pt x="159" y="346"/>
                        <a:pt x="1" y="2225"/>
                        <a:pt x="641" y="2225"/>
                      </a:cubicBezTo>
                      <a:cubicBezTo>
                        <a:pt x="715" y="2225"/>
                        <a:pt x="800" y="2200"/>
                        <a:pt x="896" y="2144"/>
                      </a:cubicBezTo>
                      <a:cubicBezTo>
                        <a:pt x="1807" y="1591"/>
                        <a:pt x="1553" y="396"/>
                        <a:pt x="1329" y="142"/>
                      </a:cubicBezTo>
                      <a:cubicBezTo>
                        <a:pt x="1224" y="30"/>
                        <a:pt x="1092" y="0"/>
                        <a:pt x="98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3" name="Google Shape;2283;p28"/>
                <p:cNvSpPr/>
                <p:nvPr/>
              </p:nvSpPr>
              <p:spPr>
                <a:xfrm>
                  <a:off x="9081125" y="8651075"/>
                  <a:ext cx="22050" cy="20250"/>
                </a:xfrm>
                <a:custGeom>
                  <a:rect b="b" l="l" r="r" t="t"/>
                  <a:pathLst>
                    <a:path extrusionOk="0" h="810" w="882">
                      <a:moveTo>
                        <a:pt x="465" y="1"/>
                      </a:moveTo>
                      <a:cubicBezTo>
                        <a:pt x="312" y="1"/>
                        <a:pt x="161" y="99"/>
                        <a:pt x="105" y="257"/>
                      </a:cubicBezTo>
                      <a:cubicBezTo>
                        <a:pt x="0" y="466"/>
                        <a:pt x="105" y="705"/>
                        <a:pt x="299" y="780"/>
                      </a:cubicBezTo>
                      <a:cubicBezTo>
                        <a:pt x="344" y="800"/>
                        <a:pt x="390" y="810"/>
                        <a:pt x="436" y="810"/>
                      </a:cubicBezTo>
                      <a:cubicBezTo>
                        <a:pt x="589" y="810"/>
                        <a:pt x="738" y="702"/>
                        <a:pt x="807" y="541"/>
                      </a:cubicBezTo>
                      <a:cubicBezTo>
                        <a:pt x="882" y="347"/>
                        <a:pt x="807" y="108"/>
                        <a:pt x="613" y="33"/>
                      </a:cubicBezTo>
                      <a:cubicBezTo>
                        <a:pt x="565" y="11"/>
                        <a:pt x="515" y="1"/>
                        <a:pt x="4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4" name="Google Shape;2284;p28"/>
                <p:cNvSpPr/>
                <p:nvPr/>
              </p:nvSpPr>
              <p:spPr>
                <a:xfrm>
                  <a:off x="8442625" y="8710125"/>
                  <a:ext cx="79550" cy="79575"/>
                </a:xfrm>
                <a:custGeom>
                  <a:rect b="b" l="l" r="r" t="t"/>
                  <a:pathLst>
                    <a:path extrusionOk="0" h="3183" w="3182">
                      <a:moveTo>
                        <a:pt x="1598" y="1"/>
                      </a:moveTo>
                      <a:cubicBezTo>
                        <a:pt x="717" y="1"/>
                        <a:pt x="0" y="703"/>
                        <a:pt x="0" y="1584"/>
                      </a:cubicBezTo>
                      <a:cubicBezTo>
                        <a:pt x="0" y="2465"/>
                        <a:pt x="717" y="3182"/>
                        <a:pt x="1598" y="3182"/>
                      </a:cubicBezTo>
                      <a:cubicBezTo>
                        <a:pt x="2465" y="3182"/>
                        <a:pt x="3182" y="2465"/>
                        <a:pt x="3182" y="1584"/>
                      </a:cubicBezTo>
                      <a:cubicBezTo>
                        <a:pt x="3182" y="703"/>
                        <a:pt x="2465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5" name="Google Shape;2285;p28"/>
                <p:cNvSpPr/>
                <p:nvPr/>
              </p:nvSpPr>
              <p:spPr>
                <a:xfrm>
                  <a:off x="8473200" y="8717200"/>
                  <a:ext cx="51225" cy="54600"/>
                </a:xfrm>
                <a:custGeom>
                  <a:rect b="b" l="l" r="r" t="t"/>
                  <a:pathLst>
                    <a:path extrusionOk="0" h="2184" w="2049">
                      <a:moveTo>
                        <a:pt x="740" y="1"/>
                      </a:moveTo>
                      <a:cubicBezTo>
                        <a:pt x="487" y="1"/>
                        <a:pt x="316" y="241"/>
                        <a:pt x="316" y="241"/>
                      </a:cubicBezTo>
                      <a:cubicBezTo>
                        <a:pt x="0" y="774"/>
                        <a:pt x="719" y="2184"/>
                        <a:pt x="1248" y="2184"/>
                      </a:cubicBezTo>
                      <a:cubicBezTo>
                        <a:pt x="1371" y="2184"/>
                        <a:pt x="1483" y="2108"/>
                        <a:pt x="1570" y="1928"/>
                      </a:cubicBezTo>
                      <a:cubicBezTo>
                        <a:pt x="2048" y="943"/>
                        <a:pt x="1182" y="91"/>
                        <a:pt x="853" y="17"/>
                      </a:cubicBezTo>
                      <a:cubicBezTo>
                        <a:pt x="814" y="5"/>
                        <a:pt x="776" y="1"/>
                        <a:pt x="7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6" name="Google Shape;2286;p28"/>
                <p:cNvSpPr/>
                <p:nvPr/>
              </p:nvSpPr>
              <p:spPr>
                <a:xfrm>
                  <a:off x="8466150" y="8739800"/>
                  <a:ext cx="20550" cy="20600"/>
                </a:xfrm>
                <a:custGeom>
                  <a:rect b="b" l="l" r="r" t="t"/>
                  <a:pathLst>
                    <a:path extrusionOk="0" h="824" w="822">
                      <a:moveTo>
                        <a:pt x="409" y="0"/>
                      </a:moveTo>
                      <a:cubicBezTo>
                        <a:pt x="383" y="0"/>
                        <a:pt x="356" y="3"/>
                        <a:pt x="329" y="9"/>
                      </a:cubicBezTo>
                      <a:cubicBezTo>
                        <a:pt x="135" y="39"/>
                        <a:pt x="0" y="263"/>
                        <a:pt x="45" y="487"/>
                      </a:cubicBezTo>
                      <a:cubicBezTo>
                        <a:pt x="84" y="684"/>
                        <a:pt x="251" y="823"/>
                        <a:pt x="423" y="823"/>
                      </a:cubicBezTo>
                      <a:cubicBezTo>
                        <a:pt x="446" y="823"/>
                        <a:pt x="470" y="821"/>
                        <a:pt x="493" y="815"/>
                      </a:cubicBezTo>
                      <a:cubicBezTo>
                        <a:pt x="702" y="771"/>
                        <a:pt x="822" y="546"/>
                        <a:pt x="792" y="337"/>
                      </a:cubicBezTo>
                      <a:cubicBezTo>
                        <a:pt x="753" y="129"/>
                        <a:pt x="589" y="0"/>
                        <a:pt x="40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7" name="Google Shape;2287;p28"/>
                <p:cNvSpPr/>
                <p:nvPr/>
              </p:nvSpPr>
              <p:spPr>
                <a:xfrm>
                  <a:off x="8299600" y="8737575"/>
                  <a:ext cx="90400" cy="79925"/>
                </a:xfrm>
                <a:custGeom>
                  <a:rect b="b" l="l" r="r" t="t"/>
                  <a:pathLst>
                    <a:path extrusionOk="0" h="3197" w="3616">
                      <a:moveTo>
                        <a:pt x="1812" y="1"/>
                      </a:moveTo>
                      <a:cubicBezTo>
                        <a:pt x="1487" y="1"/>
                        <a:pt x="1160" y="100"/>
                        <a:pt x="882" y="307"/>
                      </a:cubicBezTo>
                      <a:cubicBezTo>
                        <a:pt x="165" y="815"/>
                        <a:pt x="1" y="1815"/>
                        <a:pt x="524" y="2532"/>
                      </a:cubicBezTo>
                      <a:cubicBezTo>
                        <a:pt x="830" y="2966"/>
                        <a:pt x="1317" y="3197"/>
                        <a:pt x="1813" y="3197"/>
                      </a:cubicBezTo>
                      <a:cubicBezTo>
                        <a:pt x="2137" y="3197"/>
                        <a:pt x="2465" y="3098"/>
                        <a:pt x="2749" y="2891"/>
                      </a:cubicBezTo>
                      <a:cubicBezTo>
                        <a:pt x="3451" y="2383"/>
                        <a:pt x="3615" y="1382"/>
                        <a:pt x="3108" y="665"/>
                      </a:cubicBezTo>
                      <a:cubicBezTo>
                        <a:pt x="2801" y="232"/>
                        <a:pt x="2308" y="1"/>
                        <a:pt x="181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8" name="Google Shape;2288;p28"/>
                <p:cNvSpPr/>
                <p:nvPr/>
              </p:nvSpPr>
              <p:spPr>
                <a:xfrm>
                  <a:off x="8331100" y="8743225"/>
                  <a:ext cx="48025" cy="45800"/>
                </a:xfrm>
                <a:custGeom>
                  <a:rect b="b" l="l" r="r" t="t"/>
                  <a:pathLst>
                    <a:path extrusionOk="0" h="1832" w="1921">
                      <a:moveTo>
                        <a:pt x="528" y="1"/>
                      </a:moveTo>
                      <a:cubicBezTo>
                        <a:pt x="502" y="1"/>
                        <a:pt x="479" y="3"/>
                        <a:pt x="458" y="6"/>
                      </a:cubicBezTo>
                      <a:cubicBezTo>
                        <a:pt x="130" y="66"/>
                        <a:pt x="55" y="424"/>
                        <a:pt x="55" y="424"/>
                      </a:cubicBezTo>
                      <a:cubicBezTo>
                        <a:pt x="1" y="981"/>
                        <a:pt x="989" y="1831"/>
                        <a:pt x="1538" y="1831"/>
                      </a:cubicBezTo>
                      <a:cubicBezTo>
                        <a:pt x="1741" y="1831"/>
                        <a:pt x="1884" y="1715"/>
                        <a:pt x="1892" y="1425"/>
                      </a:cubicBezTo>
                      <a:cubicBezTo>
                        <a:pt x="1920" y="430"/>
                        <a:pt x="923" y="1"/>
                        <a:pt x="52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9" name="Google Shape;2289;p28"/>
                <p:cNvSpPr/>
                <p:nvPr/>
              </p:nvSpPr>
              <p:spPr>
                <a:xfrm>
                  <a:off x="8328350" y="8769825"/>
                  <a:ext cx="22450" cy="19825"/>
                </a:xfrm>
                <a:custGeom>
                  <a:rect b="b" l="l" r="r" t="t"/>
                  <a:pathLst>
                    <a:path extrusionOk="0" h="793" w="898">
                      <a:moveTo>
                        <a:pt x="405" y="0"/>
                      </a:moveTo>
                      <a:cubicBezTo>
                        <a:pt x="336" y="0"/>
                        <a:pt x="268" y="20"/>
                        <a:pt x="210" y="62"/>
                      </a:cubicBezTo>
                      <a:cubicBezTo>
                        <a:pt x="46" y="182"/>
                        <a:pt x="1" y="436"/>
                        <a:pt x="135" y="615"/>
                      </a:cubicBezTo>
                      <a:cubicBezTo>
                        <a:pt x="220" y="727"/>
                        <a:pt x="351" y="793"/>
                        <a:pt x="478" y="793"/>
                      </a:cubicBezTo>
                      <a:cubicBezTo>
                        <a:pt x="553" y="793"/>
                        <a:pt x="627" y="770"/>
                        <a:pt x="688" y="720"/>
                      </a:cubicBezTo>
                      <a:cubicBezTo>
                        <a:pt x="852" y="600"/>
                        <a:pt x="897" y="346"/>
                        <a:pt x="763" y="182"/>
                      </a:cubicBezTo>
                      <a:cubicBezTo>
                        <a:pt x="666" y="66"/>
                        <a:pt x="532" y="0"/>
                        <a:pt x="4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0" name="Google Shape;2290;p28"/>
                <p:cNvSpPr/>
                <p:nvPr/>
              </p:nvSpPr>
              <p:spPr>
                <a:xfrm>
                  <a:off x="8313050" y="8849050"/>
                  <a:ext cx="79550" cy="79550"/>
                </a:xfrm>
                <a:custGeom>
                  <a:rect b="b" l="l" r="r" t="t"/>
                  <a:pathLst>
                    <a:path extrusionOk="0" h="3182" w="3182">
                      <a:moveTo>
                        <a:pt x="1584" y="0"/>
                      </a:moveTo>
                      <a:cubicBezTo>
                        <a:pt x="703" y="0"/>
                        <a:pt x="1" y="702"/>
                        <a:pt x="1" y="1583"/>
                      </a:cubicBezTo>
                      <a:cubicBezTo>
                        <a:pt x="1" y="2464"/>
                        <a:pt x="703" y="3181"/>
                        <a:pt x="1584" y="3181"/>
                      </a:cubicBezTo>
                      <a:cubicBezTo>
                        <a:pt x="2465" y="3181"/>
                        <a:pt x="3182" y="2464"/>
                        <a:pt x="3182" y="1583"/>
                      </a:cubicBezTo>
                      <a:cubicBezTo>
                        <a:pt x="3182" y="702"/>
                        <a:pt x="2465" y="0"/>
                        <a:pt x="158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1" name="Google Shape;2291;p28"/>
                <p:cNvSpPr/>
                <p:nvPr/>
              </p:nvSpPr>
              <p:spPr>
                <a:xfrm>
                  <a:off x="8339225" y="8854175"/>
                  <a:ext cx="47750" cy="46050"/>
                </a:xfrm>
                <a:custGeom>
                  <a:rect b="b" l="l" r="r" t="t"/>
                  <a:pathLst>
                    <a:path extrusionOk="0" h="1842" w="1910">
                      <a:moveTo>
                        <a:pt x="501" y="1"/>
                      </a:moveTo>
                      <a:cubicBezTo>
                        <a:pt x="482" y="1"/>
                        <a:pt x="463" y="2"/>
                        <a:pt x="447" y="4"/>
                      </a:cubicBezTo>
                      <a:cubicBezTo>
                        <a:pt x="119" y="64"/>
                        <a:pt x="44" y="437"/>
                        <a:pt x="44" y="437"/>
                      </a:cubicBezTo>
                      <a:cubicBezTo>
                        <a:pt x="0" y="984"/>
                        <a:pt x="996" y="1842"/>
                        <a:pt x="1539" y="1842"/>
                      </a:cubicBezTo>
                      <a:cubicBezTo>
                        <a:pt x="1739" y="1842"/>
                        <a:pt x="1877" y="1727"/>
                        <a:pt x="1881" y="1438"/>
                      </a:cubicBezTo>
                      <a:cubicBezTo>
                        <a:pt x="1909" y="416"/>
                        <a:pt x="885" y="1"/>
                        <a:pt x="5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2" name="Google Shape;2292;p28"/>
                <p:cNvSpPr/>
                <p:nvPr/>
              </p:nvSpPr>
              <p:spPr>
                <a:xfrm>
                  <a:off x="8336200" y="8881075"/>
                  <a:ext cx="22425" cy="19950"/>
                </a:xfrm>
                <a:custGeom>
                  <a:rect b="b" l="l" r="r" t="t"/>
                  <a:pathLst>
                    <a:path extrusionOk="0" h="798" w="897">
                      <a:moveTo>
                        <a:pt x="435" y="1"/>
                      </a:moveTo>
                      <a:cubicBezTo>
                        <a:pt x="358" y="1"/>
                        <a:pt x="279" y="26"/>
                        <a:pt x="210" y="78"/>
                      </a:cubicBezTo>
                      <a:cubicBezTo>
                        <a:pt x="45" y="198"/>
                        <a:pt x="1" y="452"/>
                        <a:pt x="135" y="616"/>
                      </a:cubicBezTo>
                      <a:cubicBezTo>
                        <a:pt x="231" y="732"/>
                        <a:pt x="365" y="798"/>
                        <a:pt x="492" y="798"/>
                      </a:cubicBezTo>
                      <a:cubicBezTo>
                        <a:pt x="562" y="798"/>
                        <a:pt x="629" y="778"/>
                        <a:pt x="688" y="735"/>
                      </a:cubicBezTo>
                      <a:cubicBezTo>
                        <a:pt x="852" y="616"/>
                        <a:pt x="897" y="362"/>
                        <a:pt x="762" y="183"/>
                      </a:cubicBezTo>
                      <a:cubicBezTo>
                        <a:pt x="680" y="64"/>
                        <a:pt x="558" y="1"/>
                        <a:pt x="4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93" name="Google Shape;2293;p28"/>
              <p:cNvGrpSpPr/>
              <p:nvPr/>
            </p:nvGrpSpPr>
            <p:grpSpPr>
              <a:xfrm flipH="1" rot="-256785">
                <a:off x="-998596" y="1619525"/>
                <a:ext cx="1615757" cy="1570554"/>
                <a:chOff x="4719681" y="3910588"/>
                <a:chExt cx="1477670" cy="1436330"/>
              </a:xfrm>
            </p:grpSpPr>
            <p:sp>
              <p:nvSpPr>
                <p:cNvPr id="2294" name="Google Shape;2294;p28"/>
                <p:cNvSpPr/>
                <p:nvPr/>
              </p:nvSpPr>
              <p:spPr>
                <a:xfrm>
                  <a:off x="4918697" y="3910588"/>
                  <a:ext cx="1278654" cy="1245050"/>
                </a:xfrm>
                <a:custGeom>
                  <a:rect b="b" l="l" r="r" t="t"/>
                  <a:pathLst>
                    <a:path extrusionOk="0" h="23823" w="24466">
                      <a:moveTo>
                        <a:pt x="1" y="0"/>
                      </a:moveTo>
                      <a:lnTo>
                        <a:pt x="1" y="15"/>
                      </a:lnTo>
                      <a:cubicBezTo>
                        <a:pt x="1" y="15"/>
                        <a:pt x="22" y="37"/>
                        <a:pt x="62" y="77"/>
                      </a:cubicBezTo>
                      <a:lnTo>
                        <a:pt x="62" y="77"/>
                      </a:lnTo>
                      <a:lnTo>
                        <a:pt x="1" y="0"/>
                      </a:lnTo>
                      <a:close/>
                      <a:moveTo>
                        <a:pt x="62" y="77"/>
                      </a:moveTo>
                      <a:lnTo>
                        <a:pt x="18969" y="23823"/>
                      </a:lnTo>
                      <a:lnTo>
                        <a:pt x="22136" y="20417"/>
                      </a:lnTo>
                      <a:lnTo>
                        <a:pt x="21240" y="20776"/>
                      </a:lnTo>
                      <a:lnTo>
                        <a:pt x="21240" y="20776"/>
                      </a:lnTo>
                      <a:lnTo>
                        <a:pt x="24077" y="17953"/>
                      </a:lnTo>
                      <a:lnTo>
                        <a:pt x="23331" y="18058"/>
                      </a:lnTo>
                      <a:lnTo>
                        <a:pt x="23331" y="18058"/>
                      </a:lnTo>
                      <a:lnTo>
                        <a:pt x="24466" y="16400"/>
                      </a:lnTo>
                      <a:lnTo>
                        <a:pt x="24466" y="16400"/>
                      </a:lnTo>
                      <a:cubicBezTo>
                        <a:pt x="24383" y="16414"/>
                        <a:pt x="24307" y="16420"/>
                        <a:pt x="24235" y="16420"/>
                      </a:cubicBezTo>
                      <a:cubicBezTo>
                        <a:pt x="22322" y="16420"/>
                        <a:pt x="24182" y="11591"/>
                        <a:pt x="24182" y="11590"/>
                      </a:cubicBezTo>
                      <a:lnTo>
                        <a:pt x="24182" y="11590"/>
                      </a:lnTo>
                      <a:cubicBezTo>
                        <a:pt x="24104" y="11626"/>
                        <a:pt x="24033" y="11642"/>
                        <a:pt x="23968" y="11642"/>
                      </a:cubicBezTo>
                      <a:cubicBezTo>
                        <a:pt x="23026" y="11642"/>
                        <a:pt x="23510" y="8097"/>
                        <a:pt x="23510" y="8095"/>
                      </a:cubicBezTo>
                      <a:lnTo>
                        <a:pt x="23510" y="8095"/>
                      </a:lnTo>
                      <a:cubicBezTo>
                        <a:pt x="22919" y="10108"/>
                        <a:pt x="21833" y="10302"/>
                        <a:pt x="21435" y="10302"/>
                      </a:cubicBezTo>
                      <a:cubicBezTo>
                        <a:pt x="21340" y="10302"/>
                        <a:pt x="21284" y="10291"/>
                        <a:pt x="21284" y="10291"/>
                      </a:cubicBezTo>
                      <a:cubicBezTo>
                        <a:pt x="21284" y="10291"/>
                        <a:pt x="20344" y="11977"/>
                        <a:pt x="19409" y="11977"/>
                      </a:cubicBezTo>
                      <a:cubicBezTo>
                        <a:pt x="19183" y="11977"/>
                        <a:pt x="18957" y="11879"/>
                        <a:pt x="18745" y="11635"/>
                      </a:cubicBezTo>
                      <a:cubicBezTo>
                        <a:pt x="17640" y="10396"/>
                        <a:pt x="20448" y="8663"/>
                        <a:pt x="20448" y="8663"/>
                      </a:cubicBezTo>
                      <a:lnTo>
                        <a:pt x="20448" y="8663"/>
                      </a:lnTo>
                      <a:cubicBezTo>
                        <a:pt x="20433" y="8664"/>
                        <a:pt x="20418" y="8664"/>
                        <a:pt x="20404" y="8664"/>
                      </a:cubicBezTo>
                      <a:cubicBezTo>
                        <a:pt x="19350" y="8664"/>
                        <a:pt x="21284" y="5960"/>
                        <a:pt x="21284" y="5960"/>
                      </a:cubicBezTo>
                      <a:lnTo>
                        <a:pt x="21284" y="5960"/>
                      </a:lnTo>
                      <a:cubicBezTo>
                        <a:pt x="21199" y="5985"/>
                        <a:pt x="21125" y="5996"/>
                        <a:pt x="21060" y="5996"/>
                      </a:cubicBezTo>
                      <a:cubicBezTo>
                        <a:pt x="20045" y="5996"/>
                        <a:pt x="21404" y="3107"/>
                        <a:pt x="21404" y="3107"/>
                      </a:cubicBezTo>
                      <a:lnTo>
                        <a:pt x="21404" y="3107"/>
                      </a:lnTo>
                      <a:cubicBezTo>
                        <a:pt x="21404" y="3107"/>
                        <a:pt x="21162" y="3309"/>
                        <a:pt x="20897" y="3309"/>
                      </a:cubicBezTo>
                      <a:cubicBezTo>
                        <a:pt x="20801" y="3309"/>
                        <a:pt x="20703" y="3283"/>
                        <a:pt x="20612" y="3211"/>
                      </a:cubicBezTo>
                      <a:cubicBezTo>
                        <a:pt x="20299" y="2928"/>
                        <a:pt x="20791" y="867"/>
                        <a:pt x="20792" y="866"/>
                      </a:cubicBezTo>
                      <a:lnTo>
                        <a:pt x="20792" y="866"/>
                      </a:lnTo>
                      <a:cubicBezTo>
                        <a:pt x="20791" y="867"/>
                        <a:pt x="19940" y="2181"/>
                        <a:pt x="18969" y="2569"/>
                      </a:cubicBezTo>
                      <a:cubicBezTo>
                        <a:pt x="18858" y="2615"/>
                        <a:pt x="18769" y="2636"/>
                        <a:pt x="18700" y="2636"/>
                      </a:cubicBezTo>
                      <a:cubicBezTo>
                        <a:pt x="18164" y="2636"/>
                        <a:pt x="18760" y="1419"/>
                        <a:pt x="18760" y="1419"/>
                      </a:cubicBezTo>
                      <a:lnTo>
                        <a:pt x="18760" y="1419"/>
                      </a:lnTo>
                      <a:cubicBezTo>
                        <a:pt x="18760" y="1419"/>
                        <a:pt x="18118" y="2121"/>
                        <a:pt x="17789" y="2300"/>
                      </a:cubicBezTo>
                      <a:cubicBezTo>
                        <a:pt x="17746" y="2324"/>
                        <a:pt x="17708" y="2335"/>
                        <a:pt x="17675" y="2335"/>
                      </a:cubicBezTo>
                      <a:cubicBezTo>
                        <a:pt x="17465" y="2335"/>
                        <a:pt x="17476" y="1897"/>
                        <a:pt x="17476" y="1897"/>
                      </a:cubicBezTo>
                      <a:lnTo>
                        <a:pt x="17476" y="1897"/>
                      </a:lnTo>
                      <a:cubicBezTo>
                        <a:pt x="17476" y="1897"/>
                        <a:pt x="16744" y="3495"/>
                        <a:pt x="16117" y="4033"/>
                      </a:cubicBezTo>
                      <a:cubicBezTo>
                        <a:pt x="15967" y="4157"/>
                        <a:pt x="15841" y="4205"/>
                        <a:pt x="15735" y="4205"/>
                      </a:cubicBezTo>
                      <a:cubicBezTo>
                        <a:pt x="15395" y="4205"/>
                        <a:pt x="15265" y="3719"/>
                        <a:pt x="15265" y="3719"/>
                      </a:cubicBezTo>
                      <a:cubicBezTo>
                        <a:pt x="15265" y="3719"/>
                        <a:pt x="14892" y="7319"/>
                        <a:pt x="14638" y="7408"/>
                      </a:cubicBezTo>
                      <a:cubicBezTo>
                        <a:pt x="14630" y="7411"/>
                        <a:pt x="14621" y="7412"/>
                        <a:pt x="14613" y="7412"/>
                      </a:cubicBezTo>
                      <a:cubicBezTo>
                        <a:pt x="14367" y="7412"/>
                        <a:pt x="14115" y="6393"/>
                        <a:pt x="14115" y="6393"/>
                      </a:cubicBezTo>
                      <a:lnTo>
                        <a:pt x="14115" y="6393"/>
                      </a:lnTo>
                      <a:cubicBezTo>
                        <a:pt x="14115" y="6394"/>
                        <a:pt x="14305" y="9930"/>
                        <a:pt x="12993" y="9930"/>
                      </a:cubicBezTo>
                      <a:cubicBezTo>
                        <a:pt x="12928" y="9930"/>
                        <a:pt x="12859" y="9921"/>
                        <a:pt x="12786" y="9903"/>
                      </a:cubicBezTo>
                      <a:cubicBezTo>
                        <a:pt x="11233" y="9514"/>
                        <a:pt x="12890" y="6572"/>
                        <a:pt x="12890" y="6572"/>
                      </a:cubicBezTo>
                      <a:lnTo>
                        <a:pt x="12890" y="6572"/>
                      </a:lnTo>
                      <a:cubicBezTo>
                        <a:pt x="12762" y="6617"/>
                        <a:pt x="12660" y="6637"/>
                        <a:pt x="12582" y="6637"/>
                      </a:cubicBezTo>
                      <a:cubicBezTo>
                        <a:pt x="11771" y="6637"/>
                        <a:pt x="13473" y="4451"/>
                        <a:pt x="13473" y="4451"/>
                      </a:cubicBezTo>
                      <a:lnTo>
                        <a:pt x="13473" y="4451"/>
                      </a:lnTo>
                      <a:cubicBezTo>
                        <a:pt x="13222" y="4601"/>
                        <a:pt x="13020" y="4663"/>
                        <a:pt x="12858" y="4663"/>
                      </a:cubicBezTo>
                      <a:cubicBezTo>
                        <a:pt x="12031" y="4663"/>
                        <a:pt x="12218" y="3047"/>
                        <a:pt x="12218" y="3047"/>
                      </a:cubicBezTo>
                      <a:lnTo>
                        <a:pt x="12218" y="3047"/>
                      </a:lnTo>
                      <a:cubicBezTo>
                        <a:pt x="12128" y="3072"/>
                        <a:pt x="12044" y="3083"/>
                        <a:pt x="11965" y="3083"/>
                      </a:cubicBezTo>
                      <a:cubicBezTo>
                        <a:pt x="10858" y="3083"/>
                        <a:pt x="10949" y="778"/>
                        <a:pt x="10949" y="777"/>
                      </a:cubicBezTo>
                      <a:lnTo>
                        <a:pt x="10949" y="777"/>
                      </a:lnTo>
                      <a:cubicBezTo>
                        <a:pt x="10949" y="777"/>
                        <a:pt x="10769" y="1569"/>
                        <a:pt x="10172" y="2494"/>
                      </a:cubicBezTo>
                      <a:cubicBezTo>
                        <a:pt x="9918" y="2872"/>
                        <a:pt x="9672" y="2983"/>
                        <a:pt x="9470" y="2983"/>
                      </a:cubicBezTo>
                      <a:cubicBezTo>
                        <a:pt x="9187" y="2983"/>
                        <a:pt x="8992" y="2763"/>
                        <a:pt x="8992" y="2763"/>
                      </a:cubicBezTo>
                      <a:lnTo>
                        <a:pt x="8992" y="2763"/>
                      </a:lnTo>
                      <a:cubicBezTo>
                        <a:pt x="8992" y="2764"/>
                        <a:pt x="9291" y="3376"/>
                        <a:pt x="9127" y="4272"/>
                      </a:cubicBezTo>
                      <a:cubicBezTo>
                        <a:pt x="9056" y="4630"/>
                        <a:pt x="8861" y="4739"/>
                        <a:pt x="8650" y="4739"/>
                      </a:cubicBezTo>
                      <a:cubicBezTo>
                        <a:pt x="8324" y="4739"/>
                        <a:pt x="7962" y="4481"/>
                        <a:pt x="7962" y="4481"/>
                      </a:cubicBezTo>
                      <a:lnTo>
                        <a:pt x="7962" y="4481"/>
                      </a:lnTo>
                      <a:cubicBezTo>
                        <a:pt x="7962" y="4481"/>
                        <a:pt x="9664" y="7408"/>
                        <a:pt x="7992" y="7588"/>
                      </a:cubicBezTo>
                      <a:cubicBezTo>
                        <a:pt x="7959" y="7591"/>
                        <a:pt x="7928" y="7593"/>
                        <a:pt x="7898" y="7593"/>
                      </a:cubicBezTo>
                      <a:cubicBezTo>
                        <a:pt x="6356" y="7593"/>
                        <a:pt x="7304" y="3183"/>
                        <a:pt x="7304" y="3181"/>
                      </a:cubicBezTo>
                      <a:lnTo>
                        <a:pt x="7304" y="3181"/>
                      </a:lnTo>
                      <a:cubicBezTo>
                        <a:pt x="7304" y="3182"/>
                        <a:pt x="6973" y="3977"/>
                        <a:pt x="6438" y="3977"/>
                      </a:cubicBezTo>
                      <a:cubicBezTo>
                        <a:pt x="6302" y="3977"/>
                        <a:pt x="6151" y="3925"/>
                        <a:pt x="5990" y="3794"/>
                      </a:cubicBezTo>
                      <a:cubicBezTo>
                        <a:pt x="5214" y="3167"/>
                        <a:pt x="5437" y="1674"/>
                        <a:pt x="5438" y="1673"/>
                      </a:cubicBezTo>
                      <a:lnTo>
                        <a:pt x="5438" y="1673"/>
                      </a:lnTo>
                      <a:cubicBezTo>
                        <a:pt x="5255" y="2325"/>
                        <a:pt x="5004" y="2560"/>
                        <a:pt x="4737" y="2560"/>
                      </a:cubicBezTo>
                      <a:cubicBezTo>
                        <a:pt x="4044" y="2560"/>
                        <a:pt x="3242" y="971"/>
                        <a:pt x="3242" y="971"/>
                      </a:cubicBezTo>
                      <a:cubicBezTo>
                        <a:pt x="3066" y="1370"/>
                        <a:pt x="2786" y="1522"/>
                        <a:pt x="2464" y="1522"/>
                      </a:cubicBezTo>
                      <a:cubicBezTo>
                        <a:pt x="1571" y="1522"/>
                        <a:pt x="346" y="359"/>
                        <a:pt x="62" y="7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295" name="Google Shape;2295;p28"/>
                <p:cNvGrpSpPr/>
                <p:nvPr/>
              </p:nvGrpSpPr>
              <p:grpSpPr>
                <a:xfrm>
                  <a:off x="4719681" y="3910588"/>
                  <a:ext cx="1387935" cy="1436330"/>
                  <a:chOff x="4719681" y="3910588"/>
                  <a:chExt cx="1387935" cy="1436330"/>
                </a:xfrm>
              </p:grpSpPr>
              <p:sp>
                <p:nvSpPr>
                  <p:cNvPr id="2296" name="Google Shape;2296;p28"/>
                  <p:cNvSpPr/>
                  <p:nvPr/>
                </p:nvSpPr>
                <p:spPr>
                  <a:xfrm>
                    <a:off x="4719681" y="3910588"/>
                    <a:ext cx="1189651" cy="1436330"/>
                  </a:xfrm>
                  <a:custGeom>
                    <a:rect b="b" l="l" r="r" t="t"/>
                    <a:pathLst>
                      <a:path extrusionOk="0" h="27483" w="22763">
                        <a:moveTo>
                          <a:pt x="3809" y="0"/>
                        </a:moveTo>
                        <a:lnTo>
                          <a:pt x="3809" y="15"/>
                        </a:lnTo>
                        <a:cubicBezTo>
                          <a:pt x="3809" y="15"/>
                          <a:pt x="5795" y="3047"/>
                          <a:pt x="4033" y="3376"/>
                        </a:cubicBezTo>
                        <a:cubicBezTo>
                          <a:pt x="4033" y="3376"/>
                          <a:pt x="6647" y="5571"/>
                          <a:pt x="4212" y="5676"/>
                        </a:cubicBezTo>
                        <a:cubicBezTo>
                          <a:pt x="4212" y="5676"/>
                          <a:pt x="5721" y="5795"/>
                          <a:pt x="6169" y="6706"/>
                        </a:cubicBezTo>
                        <a:cubicBezTo>
                          <a:pt x="6617" y="7602"/>
                          <a:pt x="5258" y="7856"/>
                          <a:pt x="5258" y="7856"/>
                        </a:cubicBezTo>
                        <a:cubicBezTo>
                          <a:pt x="5258" y="7856"/>
                          <a:pt x="9947" y="7916"/>
                          <a:pt x="9410" y="9499"/>
                        </a:cubicBezTo>
                        <a:cubicBezTo>
                          <a:pt x="9269" y="9907"/>
                          <a:pt x="9003" y="10059"/>
                          <a:pt x="8685" y="10059"/>
                        </a:cubicBezTo>
                        <a:cubicBezTo>
                          <a:pt x="7759" y="10059"/>
                          <a:pt x="6393" y="8768"/>
                          <a:pt x="6393" y="8767"/>
                        </a:cubicBezTo>
                        <a:lnTo>
                          <a:pt x="6393" y="8767"/>
                        </a:lnTo>
                        <a:cubicBezTo>
                          <a:pt x="6393" y="8768"/>
                          <a:pt x="6824" y="9859"/>
                          <a:pt x="5981" y="9859"/>
                        </a:cubicBezTo>
                        <a:cubicBezTo>
                          <a:pt x="5965" y="9859"/>
                          <a:pt x="5947" y="9859"/>
                          <a:pt x="5930" y="9858"/>
                        </a:cubicBezTo>
                        <a:cubicBezTo>
                          <a:pt x="5019" y="9813"/>
                          <a:pt x="4496" y="9395"/>
                          <a:pt x="4496" y="9395"/>
                        </a:cubicBezTo>
                        <a:lnTo>
                          <a:pt x="4496" y="9395"/>
                        </a:lnTo>
                        <a:cubicBezTo>
                          <a:pt x="4496" y="9395"/>
                          <a:pt x="5004" y="10082"/>
                          <a:pt x="3973" y="10470"/>
                        </a:cubicBezTo>
                        <a:cubicBezTo>
                          <a:pt x="2943" y="10858"/>
                          <a:pt x="2121" y="10858"/>
                          <a:pt x="2121" y="10858"/>
                        </a:cubicBezTo>
                        <a:cubicBezTo>
                          <a:pt x="2121" y="10858"/>
                          <a:pt x="4720" y="11366"/>
                          <a:pt x="4048" y="12606"/>
                        </a:cubicBezTo>
                        <a:cubicBezTo>
                          <a:pt x="4048" y="12606"/>
                          <a:pt x="6393" y="12845"/>
                          <a:pt x="5153" y="14144"/>
                        </a:cubicBezTo>
                        <a:cubicBezTo>
                          <a:pt x="5153" y="14144"/>
                          <a:pt x="6546" y="13493"/>
                          <a:pt x="7175" y="13493"/>
                        </a:cubicBezTo>
                        <a:cubicBezTo>
                          <a:pt x="7469" y="13493"/>
                          <a:pt x="7596" y="13636"/>
                          <a:pt x="7334" y="14055"/>
                        </a:cubicBezTo>
                        <a:cubicBezTo>
                          <a:pt x="7334" y="14055"/>
                          <a:pt x="8304" y="13769"/>
                          <a:pt x="9187" y="13769"/>
                        </a:cubicBezTo>
                        <a:cubicBezTo>
                          <a:pt x="9919" y="13769"/>
                          <a:pt x="10591" y="13965"/>
                          <a:pt x="10605" y="14682"/>
                        </a:cubicBezTo>
                        <a:cubicBezTo>
                          <a:pt x="10611" y="15358"/>
                          <a:pt x="9947" y="15553"/>
                          <a:pt x="9178" y="15553"/>
                        </a:cubicBezTo>
                        <a:cubicBezTo>
                          <a:pt x="8129" y="15553"/>
                          <a:pt x="6886" y="15190"/>
                          <a:pt x="6886" y="15190"/>
                        </a:cubicBezTo>
                        <a:lnTo>
                          <a:pt x="6886" y="15190"/>
                        </a:lnTo>
                        <a:cubicBezTo>
                          <a:pt x="6886" y="15190"/>
                          <a:pt x="7901" y="15683"/>
                          <a:pt x="7737" y="15922"/>
                        </a:cubicBezTo>
                        <a:cubicBezTo>
                          <a:pt x="7709" y="15971"/>
                          <a:pt x="7536" y="15990"/>
                          <a:pt x="7278" y="15990"/>
                        </a:cubicBezTo>
                        <a:cubicBezTo>
                          <a:pt x="6277" y="15990"/>
                          <a:pt x="4003" y="15698"/>
                          <a:pt x="4003" y="15698"/>
                        </a:cubicBezTo>
                        <a:lnTo>
                          <a:pt x="4003" y="15698"/>
                        </a:lnTo>
                        <a:cubicBezTo>
                          <a:pt x="4003" y="15698"/>
                          <a:pt x="4780" y="16116"/>
                          <a:pt x="4123" y="16594"/>
                        </a:cubicBezTo>
                        <a:cubicBezTo>
                          <a:pt x="3465" y="17087"/>
                          <a:pt x="1748" y="17445"/>
                          <a:pt x="1748" y="17445"/>
                        </a:cubicBezTo>
                        <a:cubicBezTo>
                          <a:pt x="1748" y="17445"/>
                          <a:pt x="2315" y="17550"/>
                          <a:pt x="2061" y="17848"/>
                        </a:cubicBezTo>
                        <a:cubicBezTo>
                          <a:pt x="1822" y="18132"/>
                          <a:pt x="986" y="18595"/>
                          <a:pt x="986" y="18595"/>
                        </a:cubicBezTo>
                        <a:cubicBezTo>
                          <a:pt x="986" y="18595"/>
                          <a:pt x="1370" y="18507"/>
                          <a:pt x="1705" y="18507"/>
                        </a:cubicBezTo>
                        <a:cubicBezTo>
                          <a:pt x="2073" y="18507"/>
                          <a:pt x="2382" y="18613"/>
                          <a:pt x="2061" y="19058"/>
                        </a:cubicBezTo>
                        <a:cubicBezTo>
                          <a:pt x="1464" y="19910"/>
                          <a:pt x="0" y="20432"/>
                          <a:pt x="0" y="20432"/>
                        </a:cubicBezTo>
                        <a:cubicBezTo>
                          <a:pt x="0" y="20432"/>
                          <a:pt x="11" y="20432"/>
                          <a:pt x="31" y="20432"/>
                        </a:cubicBezTo>
                        <a:cubicBezTo>
                          <a:pt x="293" y="20432"/>
                          <a:pt x="2135" y="20445"/>
                          <a:pt x="2315" y="20806"/>
                        </a:cubicBezTo>
                        <a:cubicBezTo>
                          <a:pt x="2509" y="21194"/>
                          <a:pt x="2032" y="21553"/>
                          <a:pt x="2032" y="21553"/>
                        </a:cubicBezTo>
                        <a:cubicBezTo>
                          <a:pt x="2032" y="21553"/>
                          <a:pt x="3088" y="21320"/>
                          <a:pt x="3926" y="21320"/>
                        </a:cubicBezTo>
                        <a:cubicBezTo>
                          <a:pt x="4619" y="21320"/>
                          <a:pt x="5164" y="21479"/>
                          <a:pt x="4839" y="22060"/>
                        </a:cubicBezTo>
                        <a:cubicBezTo>
                          <a:pt x="4839" y="22060"/>
                          <a:pt x="6406" y="21404"/>
                          <a:pt x="7215" y="21404"/>
                        </a:cubicBezTo>
                        <a:cubicBezTo>
                          <a:pt x="7550" y="21404"/>
                          <a:pt x="7754" y="21517"/>
                          <a:pt x="7662" y="21836"/>
                        </a:cubicBezTo>
                        <a:cubicBezTo>
                          <a:pt x="7662" y="21836"/>
                          <a:pt x="9061" y="20420"/>
                          <a:pt x="10140" y="20420"/>
                        </a:cubicBezTo>
                        <a:cubicBezTo>
                          <a:pt x="10449" y="20420"/>
                          <a:pt x="10732" y="20536"/>
                          <a:pt x="10948" y="20836"/>
                        </a:cubicBezTo>
                        <a:cubicBezTo>
                          <a:pt x="11934" y="22180"/>
                          <a:pt x="9066" y="23001"/>
                          <a:pt x="9066" y="23001"/>
                        </a:cubicBezTo>
                        <a:cubicBezTo>
                          <a:pt x="9066" y="23001"/>
                          <a:pt x="9036" y="24525"/>
                          <a:pt x="6438" y="24704"/>
                        </a:cubicBezTo>
                        <a:cubicBezTo>
                          <a:pt x="6438" y="24704"/>
                          <a:pt x="10515" y="25062"/>
                          <a:pt x="9679" y="26138"/>
                        </a:cubicBezTo>
                        <a:cubicBezTo>
                          <a:pt x="9679" y="26138"/>
                          <a:pt x="10691" y="25990"/>
                          <a:pt x="11778" y="25990"/>
                        </a:cubicBezTo>
                        <a:cubicBezTo>
                          <a:pt x="13228" y="25990"/>
                          <a:pt x="14812" y="26253"/>
                          <a:pt x="14309" y="27482"/>
                        </a:cubicBezTo>
                        <a:lnTo>
                          <a:pt x="16176" y="26750"/>
                        </a:lnTo>
                        <a:lnTo>
                          <a:pt x="15907" y="27452"/>
                        </a:lnTo>
                        <a:lnTo>
                          <a:pt x="19297" y="25301"/>
                        </a:lnTo>
                        <a:lnTo>
                          <a:pt x="18745" y="26093"/>
                        </a:lnTo>
                        <a:lnTo>
                          <a:pt x="22762" y="23778"/>
                        </a:lnTo>
                        <a:lnTo>
                          <a:pt x="380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97" name="Google Shape;2297;p28"/>
                  <p:cNvSpPr/>
                  <p:nvPr/>
                </p:nvSpPr>
                <p:spPr>
                  <a:xfrm>
                    <a:off x="5010835" y="4029223"/>
                    <a:ext cx="976525" cy="1220904"/>
                  </a:xfrm>
                  <a:custGeom>
                    <a:rect b="b" l="l" r="r" t="t"/>
                    <a:pathLst>
                      <a:path extrusionOk="0" h="23361" w="18685">
                        <a:moveTo>
                          <a:pt x="180" y="0"/>
                        </a:moveTo>
                        <a:lnTo>
                          <a:pt x="0" y="135"/>
                        </a:lnTo>
                        <a:lnTo>
                          <a:pt x="18297" y="23360"/>
                        </a:lnTo>
                        <a:lnTo>
                          <a:pt x="18685" y="23031"/>
                        </a:lnTo>
                        <a:lnTo>
                          <a:pt x="18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298" name="Google Shape;2298;p28"/>
                  <p:cNvGrpSpPr/>
                  <p:nvPr/>
                </p:nvGrpSpPr>
                <p:grpSpPr>
                  <a:xfrm>
                    <a:off x="4959305" y="4124446"/>
                    <a:ext cx="1148312" cy="1094429"/>
                    <a:chOff x="11860675" y="4981025"/>
                    <a:chExt cx="549300" cy="523525"/>
                  </a:xfrm>
                </p:grpSpPr>
                <p:sp>
                  <p:nvSpPr>
                    <p:cNvPr id="2299" name="Google Shape;2299;p28"/>
                    <p:cNvSpPr/>
                    <p:nvPr/>
                  </p:nvSpPr>
                  <p:spPr>
                    <a:xfrm>
                      <a:off x="12020875" y="5415275"/>
                      <a:ext cx="258025" cy="83300"/>
                    </a:xfrm>
                    <a:custGeom>
                      <a:rect b="b" l="l" r="r" t="t"/>
                      <a:pathLst>
                        <a:path extrusionOk="0" fill="none" h="3332" w="10321">
                          <a:moveTo>
                            <a:pt x="10321" y="509"/>
                          </a:moveTo>
                          <a:cubicBezTo>
                            <a:pt x="10321" y="509"/>
                            <a:pt x="3988" y="1"/>
                            <a:pt x="0" y="3332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00" name="Google Shape;2300;p28"/>
                    <p:cNvSpPr/>
                    <p:nvPr/>
                  </p:nvSpPr>
                  <p:spPr>
                    <a:xfrm>
                      <a:off x="12023100" y="5439550"/>
                      <a:ext cx="123625" cy="9375"/>
                    </a:xfrm>
                    <a:custGeom>
                      <a:rect b="b" l="l" r="r" t="t"/>
                      <a:pathLst>
                        <a:path extrusionOk="0" fill="none" h="375" w="4945">
                          <a:moveTo>
                            <a:pt x="1" y="374"/>
                          </a:moveTo>
                          <a:lnTo>
                            <a:pt x="4944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01" name="Google Shape;2301;p28"/>
                    <p:cNvSpPr/>
                    <p:nvPr/>
                  </p:nvSpPr>
                  <p:spPr>
                    <a:xfrm>
                      <a:off x="12052975" y="5451500"/>
                      <a:ext cx="53050" cy="53050"/>
                    </a:xfrm>
                    <a:custGeom>
                      <a:rect b="b" l="l" r="r" t="t"/>
                      <a:pathLst>
                        <a:path extrusionOk="0" fill="none" h="2122" w="2122">
                          <a:moveTo>
                            <a:pt x="2121" y="1"/>
                          </a:moveTo>
                          <a:cubicBezTo>
                            <a:pt x="2121" y="1"/>
                            <a:pt x="314" y="1479"/>
                            <a:pt x="0" y="2122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02" name="Google Shape;2302;p28"/>
                    <p:cNvSpPr/>
                    <p:nvPr/>
                  </p:nvSpPr>
                  <p:spPr>
                    <a:xfrm>
                      <a:off x="12066800" y="5366375"/>
                      <a:ext cx="166550" cy="4500"/>
                    </a:xfrm>
                    <a:custGeom>
                      <a:rect b="b" l="l" r="r" t="t"/>
                      <a:pathLst>
                        <a:path extrusionOk="0" fill="none" h="180" w="6662">
                          <a:moveTo>
                            <a:pt x="0" y="0"/>
                          </a:moveTo>
                          <a:lnTo>
                            <a:pt x="6661" y="180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03" name="Google Shape;2303;p28"/>
                    <p:cNvSpPr/>
                    <p:nvPr/>
                  </p:nvSpPr>
                  <p:spPr>
                    <a:xfrm>
                      <a:off x="11860675" y="5278625"/>
                      <a:ext cx="342425" cy="83300"/>
                    </a:xfrm>
                    <a:custGeom>
                      <a:rect b="b" l="l" r="r" t="t"/>
                      <a:pathLst>
                        <a:path extrusionOk="0" fill="none" h="3332" w="13697">
                          <a:moveTo>
                            <a:pt x="13697" y="2181"/>
                          </a:moveTo>
                          <a:cubicBezTo>
                            <a:pt x="13697" y="2181"/>
                            <a:pt x="6348" y="0"/>
                            <a:pt x="1" y="333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04" name="Google Shape;2304;p28"/>
                    <p:cNvSpPr/>
                    <p:nvPr/>
                  </p:nvSpPr>
                  <p:spPr>
                    <a:xfrm>
                      <a:off x="11868525" y="5317450"/>
                      <a:ext cx="87400" cy="14600"/>
                    </a:xfrm>
                    <a:custGeom>
                      <a:rect b="b" l="l" r="r" t="t"/>
                      <a:pathLst>
                        <a:path extrusionOk="0" fill="none" h="584" w="3496">
                          <a:moveTo>
                            <a:pt x="0" y="1"/>
                          </a:moveTo>
                          <a:cubicBezTo>
                            <a:pt x="0" y="1"/>
                            <a:pt x="2494" y="583"/>
                            <a:pt x="3495" y="389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05" name="Google Shape;2305;p28"/>
                    <p:cNvSpPr/>
                    <p:nvPr/>
                  </p:nvSpPr>
                  <p:spPr>
                    <a:xfrm>
                      <a:off x="11953275" y="5315600"/>
                      <a:ext cx="107200" cy="58275"/>
                    </a:xfrm>
                    <a:custGeom>
                      <a:rect b="b" l="l" r="r" t="t"/>
                      <a:pathLst>
                        <a:path extrusionOk="0" fill="none" h="2331" w="4288">
                          <a:moveTo>
                            <a:pt x="1" y="2330"/>
                          </a:moveTo>
                          <a:cubicBezTo>
                            <a:pt x="1" y="2330"/>
                            <a:pt x="2346" y="553"/>
                            <a:pt x="4287" y="0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06" name="Google Shape;2306;p28"/>
                    <p:cNvSpPr/>
                    <p:nvPr/>
                  </p:nvSpPr>
                  <p:spPr>
                    <a:xfrm>
                      <a:off x="12062300" y="5245775"/>
                      <a:ext cx="84800" cy="17200"/>
                    </a:xfrm>
                    <a:custGeom>
                      <a:rect b="b" l="l" r="r" t="t"/>
                      <a:pathLst>
                        <a:path extrusionOk="0" fill="none" h="688" w="3392">
                          <a:moveTo>
                            <a:pt x="1" y="0"/>
                          </a:moveTo>
                          <a:lnTo>
                            <a:pt x="3391" y="68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07" name="Google Shape;2307;p28"/>
                    <p:cNvSpPr/>
                    <p:nvPr/>
                  </p:nvSpPr>
                  <p:spPr>
                    <a:xfrm>
                      <a:off x="12057825" y="5253600"/>
                      <a:ext cx="42975" cy="20200"/>
                    </a:xfrm>
                    <a:custGeom>
                      <a:rect b="b" l="l" r="r" t="t"/>
                      <a:pathLst>
                        <a:path extrusionOk="0" fill="none" h="808" w="1719">
                          <a:moveTo>
                            <a:pt x="1" y="807"/>
                          </a:moveTo>
                          <a:lnTo>
                            <a:pt x="1718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08" name="Google Shape;2308;p28"/>
                    <p:cNvSpPr/>
                    <p:nvPr/>
                  </p:nvSpPr>
                  <p:spPr>
                    <a:xfrm>
                      <a:off x="11897650" y="5153900"/>
                      <a:ext cx="191200" cy="35875"/>
                    </a:xfrm>
                    <a:custGeom>
                      <a:rect b="b" l="l" r="r" t="t"/>
                      <a:pathLst>
                        <a:path extrusionOk="0" fill="none" h="1435" w="7648">
                          <a:moveTo>
                            <a:pt x="0" y="1"/>
                          </a:moveTo>
                          <a:lnTo>
                            <a:pt x="7647" y="1435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09" name="Google Shape;2309;p28"/>
                    <p:cNvSpPr/>
                    <p:nvPr/>
                  </p:nvSpPr>
                  <p:spPr>
                    <a:xfrm>
                      <a:off x="11938725" y="5170700"/>
                      <a:ext cx="49300" cy="17225"/>
                    </a:xfrm>
                    <a:custGeom>
                      <a:rect b="b" l="l" r="r" t="t"/>
                      <a:pathLst>
                        <a:path extrusionOk="0" fill="none" h="689" w="1972">
                          <a:moveTo>
                            <a:pt x="0" y="688"/>
                          </a:moveTo>
                          <a:lnTo>
                            <a:pt x="1972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10" name="Google Shape;2310;p28"/>
                    <p:cNvSpPr/>
                    <p:nvPr/>
                  </p:nvSpPr>
                  <p:spPr>
                    <a:xfrm>
                      <a:off x="11896900" y="5001575"/>
                      <a:ext cx="72075" cy="38100"/>
                    </a:xfrm>
                    <a:custGeom>
                      <a:rect b="b" l="l" r="r" t="t"/>
                      <a:pathLst>
                        <a:path extrusionOk="0" fill="none" h="1524" w="2883">
                          <a:moveTo>
                            <a:pt x="0" y="0"/>
                          </a:moveTo>
                          <a:lnTo>
                            <a:pt x="2883" y="1523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11" name="Google Shape;2311;p28"/>
                    <p:cNvSpPr/>
                    <p:nvPr/>
                  </p:nvSpPr>
                  <p:spPr>
                    <a:xfrm>
                      <a:off x="11909600" y="5019850"/>
                      <a:ext cx="21300" cy="4900"/>
                    </a:xfrm>
                    <a:custGeom>
                      <a:rect b="b" l="l" r="r" t="t"/>
                      <a:pathLst>
                        <a:path extrusionOk="0" fill="none" h="196" w="852">
                          <a:moveTo>
                            <a:pt x="0" y="195"/>
                          </a:moveTo>
                          <a:lnTo>
                            <a:pt x="851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12" name="Google Shape;2312;p28"/>
                    <p:cNvSpPr/>
                    <p:nvPr/>
                  </p:nvSpPr>
                  <p:spPr>
                    <a:xfrm>
                      <a:off x="12283725" y="5195350"/>
                      <a:ext cx="126250" cy="236025"/>
                    </a:xfrm>
                    <a:custGeom>
                      <a:rect b="b" l="l" r="r" t="t"/>
                      <a:pathLst>
                        <a:path extrusionOk="0" fill="none" h="9441" w="5050">
                          <a:moveTo>
                            <a:pt x="1" y="9440"/>
                          </a:moveTo>
                          <a:cubicBezTo>
                            <a:pt x="1" y="9440"/>
                            <a:pt x="912" y="3152"/>
                            <a:pt x="5049" y="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13" name="Google Shape;2313;p28"/>
                    <p:cNvSpPr/>
                    <p:nvPr/>
                  </p:nvSpPr>
                  <p:spPr>
                    <a:xfrm>
                      <a:off x="12324425" y="5186775"/>
                      <a:ext cx="36625" cy="118375"/>
                    </a:xfrm>
                    <a:custGeom>
                      <a:rect b="b" l="l" r="r" t="t"/>
                      <a:pathLst>
                        <a:path extrusionOk="0" fill="none" h="4735" w="1465">
                          <a:moveTo>
                            <a:pt x="1465" y="0"/>
                          </a:moveTo>
                          <a:lnTo>
                            <a:pt x="1" y="4735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14" name="Google Shape;2314;p28"/>
                    <p:cNvSpPr/>
                    <p:nvPr/>
                  </p:nvSpPr>
                  <p:spPr>
                    <a:xfrm>
                      <a:off x="12344975" y="5227850"/>
                      <a:ext cx="63875" cy="39975"/>
                    </a:xfrm>
                    <a:custGeom>
                      <a:rect b="b" l="l" r="r" t="t"/>
                      <a:pathLst>
                        <a:path extrusionOk="0" fill="none" h="1599" w="2555">
                          <a:moveTo>
                            <a:pt x="0" y="1598"/>
                          </a:moveTo>
                          <a:cubicBezTo>
                            <a:pt x="0" y="1598"/>
                            <a:pt x="1852" y="179"/>
                            <a:pt x="2554" y="0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15" name="Google Shape;2315;p28"/>
                    <p:cNvSpPr/>
                    <p:nvPr/>
                  </p:nvSpPr>
                  <p:spPr>
                    <a:xfrm>
                      <a:off x="12251625" y="5228600"/>
                      <a:ext cx="32875" cy="162825"/>
                    </a:xfrm>
                    <a:custGeom>
                      <a:rect b="b" l="l" r="r" t="t"/>
                      <a:pathLst>
                        <a:path extrusionOk="0" fill="none" h="6513" w="1315">
                          <a:moveTo>
                            <a:pt x="1315" y="0"/>
                          </a:moveTo>
                          <a:lnTo>
                            <a:pt x="0" y="6512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16" name="Google Shape;2316;p28"/>
                    <p:cNvSpPr/>
                    <p:nvPr/>
                  </p:nvSpPr>
                  <p:spPr>
                    <a:xfrm>
                      <a:off x="12199350" y="5013500"/>
                      <a:ext cx="116525" cy="327125"/>
                    </a:xfrm>
                    <a:custGeom>
                      <a:rect b="b" l="l" r="r" t="t"/>
                      <a:pathLst>
                        <a:path extrusionOk="0" fill="none" h="13085" w="4661">
                          <a:moveTo>
                            <a:pt x="478" y="13085"/>
                          </a:moveTo>
                          <a:cubicBezTo>
                            <a:pt x="478" y="13085"/>
                            <a:pt x="0" y="5423"/>
                            <a:pt x="4660" y="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17" name="Google Shape;2317;p28"/>
                    <p:cNvSpPr/>
                    <p:nvPr/>
                  </p:nvSpPr>
                  <p:spPr>
                    <a:xfrm>
                      <a:off x="12260575" y="5010900"/>
                      <a:ext cx="10850" cy="87400"/>
                    </a:xfrm>
                    <a:custGeom>
                      <a:rect b="b" l="l" r="r" t="t"/>
                      <a:pathLst>
                        <a:path extrusionOk="0" fill="none" h="3496" w="434">
                          <a:moveTo>
                            <a:pt x="404" y="0"/>
                          </a:moveTo>
                          <a:cubicBezTo>
                            <a:pt x="404" y="0"/>
                            <a:pt x="434" y="2554"/>
                            <a:pt x="1" y="3495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18" name="Google Shape;2318;p28"/>
                    <p:cNvSpPr/>
                    <p:nvPr/>
                  </p:nvSpPr>
                  <p:spPr>
                    <a:xfrm>
                      <a:off x="12226225" y="5106125"/>
                      <a:ext cx="80675" cy="91125"/>
                    </a:xfrm>
                    <a:custGeom>
                      <a:rect b="b" l="l" r="r" t="t"/>
                      <a:pathLst>
                        <a:path extrusionOk="0" fill="none" h="3645" w="3227">
                          <a:moveTo>
                            <a:pt x="3227" y="0"/>
                          </a:moveTo>
                          <a:cubicBezTo>
                            <a:pt x="3227" y="0"/>
                            <a:pt x="972" y="1882"/>
                            <a:pt x="1" y="3644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19" name="Google Shape;2319;p28"/>
                    <p:cNvSpPr/>
                    <p:nvPr/>
                  </p:nvSpPr>
                  <p:spPr>
                    <a:xfrm>
                      <a:off x="12166125" y="5196850"/>
                      <a:ext cx="1500" cy="86650"/>
                    </a:xfrm>
                    <a:custGeom>
                      <a:rect b="b" l="l" r="r" t="t"/>
                      <a:pathLst>
                        <a:path extrusionOk="0" fill="none" h="3466" w="60">
                          <a:moveTo>
                            <a:pt x="60" y="0"/>
                          </a:moveTo>
                          <a:lnTo>
                            <a:pt x="0" y="3466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20" name="Google Shape;2320;p28"/>
                    <p:cNvSpPr/>
                    <p:nvPr/>
                  </p:nvSpPr>
                  <p:spPr>
                    <a:xfrm>
                      <a:off x="12167225" y="5199100"/>
                      <a:ext cx="29150" cy="37350"/>
                    </a:xfrm>
                    <a:custGeom>
                      <a:rect b="b" l="l" r="r" t="t"/>
                      <a:pathLst>
                        <a:path extrusionOk="0" fill="none" h="1494" w="1166">
                          <a:moveTo>
                            <a:pt x="1166" y="0"/>
                          </a:moveTo>
                          <a:lnTo>
                            <a:pt x="1" y="1494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21" name="Google Shape;2321;p28"/>
                    <p:cNvSpPr/>
                    <p:nvPr/>
                  </p:nvSpPr>
                  <p:spPr>
                    <a:xfrm>
                      <a:off x="12093675" y="4998575"/>
                      <a:ext cx="7875" cy="194200"/>
                    </a:xfrm>
                    <a:custGeom>
                      <a:rect b="b" l="l" r="r" t="t"/>
                      <a:pathLst>
                        <a:path extrusionOk="0" fill="none" h="7768" w="315">
                          <a:moveTo>
                            <a:pt x="314" y="1"/>
                          </a:moveTo>
                          <a:lnTo>
                            <a:pt x="0" y="776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22" name="Google Shape;2322;p28"/>
                    <p:cNvSpPr/>
                    <p:nvPr/>
                  </p:nvSpPr>
                  <p:spPr>
                    <a:xfrm>
                      <a:off x="12097775" y="5046375"/>
                      <a:ext cx="27650" cy="43700"/>
                    </a:xfrm>
                    <a:custGeom>
                      <a:rect b="b" l="l" r="r" t="t"/>
                      <a:pathLst>
                        <a:path extrusionOk="0" fill="none" h="1748" w="1106">
                          <a:moveTo>
                            <a:pt x="1106" y="0"/>
                          </a:moveTo>
                          <a:lnTo>
                            <a:pt x="1" y="1748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23" name="Google Shape;2323;p28"/>
                    <p:cNvSpPr/>
                    <p:nvPr/>
                  </p:nvSpPr>
                  <p:spPr>
                    <a:xfrm>
                      <a:off x="11967100" y="4981025"/>
                      <a:ext cx="20925" cy="79175"/>
                    </a:xfrm>
                    <a:custGeom>
                      <a:rect b="b" l="l" r="r" t="t"/>
                      <a:pathLst>
                        <a:path extrusionOk="0" fill="none" h="3167" w="837">
                          <a:moveTo>
                            <a:pt x="0" y="1"/>
                          </a:moveTo>
                          <a:lnTo>
                            <a:pt x="837" y="316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24" name="Google Shape;2324;p28"/>
                    <p:cNvSpPr/>
                    <p:nvPr/>
                  </p:nvSpPr>
                  <p:spPr>
                    <a:xfrm>
                      <a:off x="11977175" y="4998575"/>
                      <a:ext cx="9350" cy="19825"/>
                    </a:xfrm>
                    <a:custGeom>
                      <a:rect b="b" l="l" r="r" t="t"/>
                      <a:pathLst>
                        <a:path extrusionOk="0" fill="none" h="793" w="374">
                          <a:moveTo>
                            <a:pt x="374" y="1"/>
                          </a:moveTo>
                          <a:lnTo>
                            <a:pt x="1" y="792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2325" name="Google Shape;2325;p28"/>
              <p:cNvGrpSpPr/>
              <p:nvPr/>
            </p:nvGrpSpPr>
            <p:grpSpPr>
              <a:xfrm rot="-1633106">
                <a:off x="-239834" y="-183306"/>
                <a:ext cx="552669" cy="612846"/>
                <a:chOff x="11133675" y="7488050"/>
                <a:chExt cx="552650" cy="612825"/>
              </a:xfrm>
            </p:grpSpPr>
            <p:sp>
              <p:nvSpPr>
                <p:cNvPr id="2326" name="Google Shape;2326;p28"/>
                <p:cNvSpPr/>
                <p:nvPr/>
              </p:nvSpPr>
              <p:spPr>
                <a:xfrm>
                  <a:off x="11241225" y="7488050"/>
                  <a:ext cx="424575" cy="405875"/>
                </a:xfrm>
                <a:custGeom>
                  <a:rect b="b" l="l" r="r" t="t"/>
                  <a:pathLst>
                    <a:path extrusionOk="0" h="16235" w="16983">
                      <a:moveTo>
                        <a:pt x="11355" y="0"/>
                      </a:moveTo>
                      <a:cubicBezTo>
                        <a:pt x="11228" y="0"/>
                        <a:pt x="11083" y="18"/>
                        <a:pt x="10918" y="59"/>
                      </a:cubicBezTo>
                      <a:cubicBezTo>
                        <a:pt x="9380" y="447"/>
                        <a:pt x="9141" y="3315"/>
                        <a:pt x="9141" y="3315"/>
                      </a:cubicBezTo>
                      <a:cubicBezTo>
                        <a:pt x="9141" y="3315"/>
                        <a:pt x="9000" y="1466"/>
                        <a:pt x="7845" y="1466"/>
                      </a:cubicBezTo>
                      <a:cubicBezTo>
                        <a:pt x="7643" y="1466"/>
                        <a:pt x="7409" y="1523"/>
                        <a:pt x="7139" y="1657"/>
                      </a:cubicBezTo>
                      <a:cubicBezTo>
                        <a:pt x="5390" y="2524"/>
                        <a:pt x="6285" y="5937"/>
                        <a:pt x="6345" y="6156"/>
                      </a:cubicBezTo>
                      <a:lnTo>
                        <a:pt x="6345" y="6156"/>
                      </a:lnTo>
                      <a:cubicBezTo>
                        <a:pt x="6304" y="6011"/>
                        <a:pt x="5851" y="4481"/>
                        <a:pt x="4831" y="4481"/>
                      </a:cubicBezTo>
                      <a:cubicBezTo>
                        <a:pt x="4572" y="4481"/>
                        <a:pt x="4277" y="4579"/>
                        <a:pt x="3943" y="4823"/>
                      </a:cubicBezTo>
                      <a:cubicBezTo>
                        <a:pt x="2240" y="6078"/>
                        <a:pt x="3510" y="9692"/>
                        <a:pt x="3510" y="9692"/>
                      </a:cubicBezTo>
                      <a:cubicBezTo>
                        <a:pt x="3510" y="9692"/>
                        <a:pt x="3096" y="8778"/>
                        <a:pt x="2458" y="8778"/>
                      </a:cubicBezTo>
                      <a:cubicBezTo>
                        <a:pt x="2257" y="8778"/>
                        <a:pt x="2033" y="8869"/>
                        <a:pt x="1792" y="9110"/>
                      </a:cubicBezTo>
                      <a:cubicBezTo>
                        <a:pt x="777" y="10095"/>
                        <a:pt x="2046" y="12515"/>
                        <a:pt x="2046" y="12515"/>
                      </a:cubicBezTo>
                      <a:cubicBezTo>
                        <a:pt x="2046" y="12515"/>
                        <a:pt x="1996" y="12511"/>
                        <a:pt x="1913" y="12511"/>
                      </a:cubicBezTo>
                      <a:cubicBezTo>
                        <a:pt x="1659" y="12511"/>
                        <a:pt x="1100" y="12553"/>
                        <a:pt x="807" y="12903"/>
                      </a:cubicBezTo>
                      <a:cubicBezTo>
                        <a:pt x="433" y="13352"/>
                        <a:pt x="1046" y="14412"/>
                        <a:pt x="523" y="15054"/>
                      </a:cubicBezTo>
                      <a:cubicBezTo>
                        <a:pt x="0" y="15696"/>
                        <a:pt x="284" y="16234"/>
                        <a:pt x="284" y="16234"/>
                      </a:cubicBezTo>
                      <a:lnTo>
                        <a:pt x="16982" y="671"/>
                      </a:lnTo>
                      <a:cubicBezTo>
                        <a:pt x="16833" y="508"/>
                        <a:pt x="16625" y="442"/>
                        <a:pt x="16385" y="442"/>
                      </a:cubicBezTo>
                      <a:cubicBezTo>
                        <a:pt x="15376" y="442"/>
                        <a:pt x="13816" y="1612"/>
                        <a:pt x="13816" y="1612"/>
                      </a:cubicBezTo>
                      <a:cubicBezTo>
                        <a:pt x="13816" y="1612"/>
                        <a:pt x="13771" y="163"/>
                        <a:pt x="13271" y="163"/>
                      </a:cubicBezTo>
                      <a:cubicBezTo>
                        <a:pt x="13268" y="163"/>
                        <a:pt x="13266" y="163"/>
                        <a:pt x="13263" y="163"/>
                      </a:cubicBezTo>
                      <a:cubicBezTo>
                        <a:pt x="12755" y="163"/>
                        <a:pt x="12262" y="1224"/>
                        <a:pt x="12262" y="1224"/>
                      </a:cubicBezTo>
                      <a:cubicBezTo>
                        <a:pt x="12262" y="1224"/>
                        <a:pt x="12405" y="0"/>
                        <a:pt x="113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7" name="Google Shape;2327;p28"/>
                <p:cNvSpPr/>
                <p:nvPr/>
              </p:nvSpPr>
              <p:spPr>
                <a:xfrm>
                  <a:off x="11248300" y="7504800"/>
                  <a:ext cx="438025" cy="391700"/>
                </a:xfrm>
                <a:custGeom>
                  <a:rect b="b" l="l" r="r" t="t"/>
                  <a:pathLst>
                    <a:path extrusionOk="0" h="15668" w="17521">
                      <a:moveTo>
                        <a:pt x="16714" y="1"/>
                      </a:moveTo>
                      <a:lnTo>
                        <a:pt x="1" y="15564"/>
                      </a:lnTo>
                      <a:cubicBezTo>
                        <a:pt x="1" y="15564"/>
                        <a:pt x="169" y="15668"/>
                        <a:pt x="443" y="15668"/>
                      </a:cubicBezTo>
                      <a:cubicBezTo>
                        <a:pt x="645" y="15668"/>
                        <a:pt x="904" y="15611"/>
                        <a:pt x="1196" y="15415"/>
                      </a:cubicBezTo>
                      <a:cubicBezTo>
                        <a:pt x="1378" y="15289"/>
                        <a:pt x="1585" y="15248"/>
                        <a:pt x="1800" y="15248"/>
                      </a:cubicBezTo>
                      <a:cubicBezTo>
                        <a:pt x="2207" y="15248"/>
                        <a:pt x="2642" y="15396"/>
                        <a:pt x="2985" y="15396"/>
                      </a:cubicBezTo>
                      <a:cubicBezTo>
                        <a:pt x="3130" y="15396"/>
                        <a:pt x="3258" y="15370"/>
                        <a:pt x="3361" y="15295"/>
                      </a:cubicBezTo>
                      <a:cubicBezTo>
                        <a:pt x="3869" y="14952"/>
                        <a:pt x="3854" y="14086"/>
                        <a:pt x="3854" y="14085"/>
                      </a:cubicBezTo>
                      <a:lnTo>
                        <a:pt x="3854" y="14085"/>
                      </a:lnTo>
                      <a:cubicBezTo>
                        <a:pt x="3855" y="14086"/>
                        <a:pt x="5182" y="14911"/>
                        <a:pt x="6289" y="14911"/>
                      </a:cubicBezTo>
                      <a:cubicBezTo>
                        <a:pt x="6649" y="14911"/>
                        <a:pt x="6985" y="14824"/>
                        <a:pt x="7245" y="14593"/>
                      </a:cubicBezTo>
                      <a:cubicBezTo>
                        <a:pt x="8290" y="13667"/>
                        <a:pt x="6767" y="12831"/>
                        <a:pt x="6767" y="12831"/>
                      </a:cubicBezTo>
                      <a:lnTo>
                        <a:pt x="6767" y="12831"/>
                      </a:lnTo>
                      <a:cubicBezTo>
                        <a:pt x="6767" y="12831"/>
                        <a:pt x="8268" y="13482"/>
                        <a:pt x="9690" y="13482"/>
                      </a:cubicBezTo>
                      <a:cubicBezTo>
                        <a:pt x="10444" y="13482"/>
                        <a:pt x="11175" y="13300"/>
                        <a:pt x="11651" y="12741"/>
                      </a:cubicBezTo>
                      <a:cubicBezTo>
                        <a:pt x="12978" y="11183"/>
                        <a:pt x="10640" y="10322"/>
                        <a:pt x="10479" y="10265"/>
                      </a:cubicBezTo>
                      <a:lnTo>
                        <a:pt x="10479" y="10265"/>
                      </a:lnTo>
                      <a:cubicBezTo>
                        <a:pt x="10591" y="10303"/>
                        <a:pt x="11769" y="10701"/>
                        <a:pt x="12932" y="10701"/>
                      </a:cubicBezTo>
                      <a:cubicBezTo>
                        <a:pt x="13775" y="10701"/>
                        <a:pt x="14611" y="10492"/>
                        <a:pt x="15026" y="9784"/>
                      </a:cubicBezTo>
                      <a:cubicBezTo>
                        <a:pt x="16042" y="8036"/>
                        <a:pt x="13503" y="7648"/>
                        <a:pt x="13503" y="7648"/>
                      </a:cubicBezTo>
                      <a:cubicBezTo>
                        <a:pt x="13503" y="7648"/>
                        <a:pt x="16385" y="7603"/>
                        <a:pt x="16878" y="6095"/>
                      </a:cubicBezTo>
                      <a:cubicBezTo>
                        <a:pt x="17326" y="4737"/>
                        <a:pt x="16096" y="4675"/>
                        <a:pt x="15868" y="4675"/>
                      </a:cubicBezTo>
                      <a:cubicBezTo>
                        <a:pt x="15846" y="4675"/>
                        <a:pt x="15833" y="4676"/>
                        <a:pt x="15833" y="4676"/>
                      </a:cubicBezTo>
                      <a:cubicBezTo>
                        <a:pt x="15833" y="4676"/>
                        <a:pt x="16923" y="4258"/>
                        <a:pt x="16968" y="3765"/>
                      </a:cubicBezTo>
                      <a:cubicBezTo>
                        <a:pt x="17013" y="3257"/>
                        <a:pt x="15549" y="3093"/>
                        <a:pt x="15549" y="3093"/>
                      </a:cubicBezTo>
                      <a:cubicBezTo>
                        <a:pt x="15549" y="3093"/>
                        <a:pt x="17521" y="852"/>
                        <a:pt x="167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8" name="Google Shape;2328;p28"/>
                <p:cNvSpPr/>
                <p:nvPr/>
              </p:nvSpPr>
              <p:spPr>
                <a:xfrm>
                  <a:off x="11205750" y="7904750"/>
                  <a:ext cx="350250" cy="130300"/>
                </a:xfrm>
                <a:custGeom>
                  <a:rect b="b" l="l" r="r" t="t"/>
                  <a:pathLst>
                    <a:path extrusionOk="0" h="5212" w="14010">
                      <a:moveTo>
                        <a:pt x="6727" y="0"/>
                      </a:moveTo>
                      <a:cubicBezTo>
                        <a:pt x="5586" y="0"/>
                        <a:pt x="4466" y="1582"/>
                        <a:pt x="4466" y="1582"/>
                      </a:cubicBezTo>
                      <a:cubicBezTo>
                        <a:pt x="4466" y="1582"/>
                        <a:pt x="5019" y="656"/>
                        <a:pt x="4152" y="507"/>
                      </a:cubicBezTo>
                      <a:cubicBezTo>
                        <a:pt x="4112" y="500"/>
                        <a:pt x="4072" y="497"/>
                        <a:pt x="4032" y="497"/>
                      </a:cubicBezTo>
                      <a:cubicBezTo>
                        <a:pt x="3229" y="497"/>
                        <a:pt x="2524" y="1866"/>
                        <a:pt x="2524" y="1866"/>
                      </a:cubicBezTo>
                      <a:cubicBezTo>
                        <a:pt x="2524" y="1866"/>
                        <a:pt x="2241" y="1388"/>
                        <a:pt x="1867" y="1373"/>
                      </a:cubicBezTo>
                      <a:cubicBezTo>
                        <a:pt x="1860" y="1373"/>
                        <a:pt x="1852" y="1372"/>
                        <a:pt x="1844" y="1372"/>
                      </a:cubicBezTo>
                      <a:cubicBezTo>
                        <a:pt x="1502" y="1372"/>
                        <a:pt x="1184" y="2002"/>
                        <a:pt x="718" y="2002"/>
                      </a:cubicBezTo>
                      <a:cubicBezTo>
                        <a:pt x="708" y="2002"/>
                        <a:pt x="698" y="2001"/>
                        <a:pt x="687" y="2001"/>
                      </a:cubicBezTo>
                      <a:cubicBezTo>
                        <a:pt x="664" y="1999"/>
                        <a:pt x="642" y="1999"/>
                        <a:pt x="621" y="1999"/>
                      </a:cubicBezTo>
                      <a:cubicBezTo>
                        <a:pt x="150" y="1999"/>
                        <a:pt x="0" y="2299"/>
                        <a:pt x="0" y="2299"/>
                      </a:cubicBezTo>
                      <a:lnTo>
                        <a:pt x="13846" y="5212"/>
                      </a:lnTo>
                      <a:cubicBezTo>
                        <a:pt x="14010" y="4510"/>
                        <a:pt x="12248" y="3942"/>
                        <a:pt x="12248" y="3942"/>
                      </a:cubicBezTo>
                      <a:cubicBezTo>
                        <a:pt x="12248" y="3942"/>
                        <a:pt x="12979" y="3390"/>
                        <a:pt x="12785" y="3136"/>
                      </a:cubicBezTo>
                      <a:cubicBezTo>
                        <a:pt x="12698" y="3012"/>
                        <a:pt x="12484" y="2981"/>
                        <a:pt x="12287" y="2981"/>
                      </a:cubicBezTo>
                      <a:cubicBezTo>
                        <a:pt x="12079" y="2981"/>
                        <a:pt x="11889" y="3016"/>
                        <a:pt x="11889" y="3016"/>
                      </a:cubicBezTo>
                      <a:cubicBezTo>
                        <a:pt x="11889" y="3016"/>
                        <a:pt x="12740" y="2553"/>
                        <a:pt x="11994" y="1911"/>
                      </a:cubicBezTo>
                      <a:cubicBezTo>
                        <a:pt x="11800" y="1748"/>
                        <a:pt x="11553" y="1688"/>
                        <a:pt x="11294" y="1688"/>
                      </a:cubicBezTo>
                      <a:cubicBezTo>
                        <a:pt x="10553" y="1688"/>
                        <a:pt x="9708" y="2180"/>
                        <a:pt x="9708" y="2180"/>
                      </a:cubicBezTo>
                      <a:cubicBezTo>
                        <a:pt x="9708" y="2180"/>
                        <a:pt x="10933" y="1149"/>
                        <a:pt x="9828" y="552"/>
                      </a:cubicBezTo>
                      <a:cubicBezTo>
                        <a:pt x="9676" y="470"/>
                        <a:pt x="9516" y="435"/>
                        <a:pt x="9353" y="435"/>
                      </a:cubicBezTo>
                      <a:cubicBezTo>
                        <a:pt x="8385" y="435"/>
                        <a:pt x="7328" y="1679"/>
                        <a:pt x="7262" y="1758"/>
                      </a:cubicBezTo>
                      <a:lnTo>
                        <a:pt x="7262" y="1758"/>
                      </a:lnTo>
                      <a:cubicBezTo>
                        <a:pt x="7326" y="1680"/>
                        <a:pt x="8294" y="478"/>
                        <a:pt x="7095" y="59"/>
                      </a:cubicBezTo>
                      <a:cubicBezTo>
                        <a:pt x="6973" y="18"/>
                        <a:pt x="6850" y="0"/>
                        <a:pt x="67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9" name="Google Shape;2329;p28"/>
                <p:cNvSpPr/>
                <p:nvPr/>
              </p:nvSpPr>
              <p:spPr>
                <a:xfrm>
                  <a:off x="11205750" y="7962225"/>
                  <a:ext cx="346150" cy="138650"/>
                </a:xfrm>
                <a:custGeom>
                  <a:rect b="b" l="l" r="r" t="t"/>
                  <a:pathLst>
                    <a:path extrusionOk="0" h="5546" w="13846">
                      <a:moveTo>
                        <a:pt x="0" y="0"/>
                      </a:moveTo>
                      <a:cubicBezTo>
                        <a:pt x="0" y="0"/>
                        <a:pt x="15" y="374"/>
                        <a:pt x="508" y="553"/>
                      </a:cubicBezTo>
                      <a:cubicBezTo>
                        <a:pt x="986" y="732"/>
                        <a:pt x="1001" y="1479"/>
                        <a:pt x="1344" y="1613"/>
                      </a:cubicBezTo>
                      <a:cubicBezTo>
                        <a:pt x="1399" y="1633"/>
                        <a:pt x="1457" y="1641"/>
                        <a:pt x="1514" y="1641"/>
                      </a:cubicBezTo>
                      <a:cubicBezTo>
                        <a:pt x="1815" y="1641"/>
                        <a:pt x="2121" y="1419"/>
                        <a:pt x="2121" y="1419"/>
                      </a:cubicBezTo>
                      <a:cubicBezTo>
                        <a:pt x="2121" y="1419"/>
                        <a:pt x="2226" y="3107"/>
                        <a:pt x="3077" y="3301"/>
                      </a:cubicBezTo>
                      <a:cubicBezTo>
                        <a:pt x="3153" y="3320"/>
                        <a:pt x="3222" y="3329"/>
                        <a:pt x="3283" y="3329"/>
                      </a:cubicBezTo>
                      <a:cubicBezTo>
                        <a:pt x="3908" y="3329"/>
                        <a:pt x="3809" y="2451"/>
                        <a:pt x="3809" y="2450"/>
                      </a:cubicBezTo>
                      <a:lnTo>
                        <a:pt x="3809" y="2450"/>
                      </a:lnTo>
                      <a:cubicBezTo>
                        <a:pt x="3809" y="2451"/>
                        <a:pt x="4287" y="4780"/>
                        <a:pt x="5586" y="4884"/>
                      </a:cubicBezTo>
                      <a:cubicBezTo>
                        <a:pt x="5628" y="4888"/>
                        <a:pt x="5668" y="4889"/>
                        <a:pt x="5707" y="4889"/>
                      </a:cubicBezTo>
                      <a:cubicBezTo>
                        <a:pt x="6811" y="4889"/>
                        <a:pt x="6464" y="3554"/>
                        <a:pt x="6426" y="3417"/>
                      </a:cubicBezTo>
                      <a:lnTo>
                        <a:pt x="6426" y="3417"/>
                      </a:lnTo>
                      <a:cubicBezTo>
                        <a:pt x="6474" y="3583"/>
                        <a:pt x="7072" y="5545"/>
                        <a:pt x="8206" y="5545"/>
                      </a:cubicBezTo>
                      <a:cubicBezTo>
                        <a:pt x="8233" y="5545"/>
                        <a:pt x="8261" y="5544"/>
                        <a:pt x="8290" y="5542"/>
                      </a:cubicBezTo>
                      <a:cubicBezTo>
                        <a:pt x="9544" y="5437"/>
                        <a:pt x="8828" y="4019"/>
                        <a:pt x="8827" y="4018"/>
                      </a:cubicBezTo>
                      <a:lnTo>
                        <a:pt x="8827" y="4018"/>
                      </a:lnTo>
                      <a:cubicBezTo>
                        <a:pt x="8828" y="4019"/>
                        <a:pt x="9699" y="5209"/>
                        <a:pt x="10552" y="5209"/>
                      </a:cubicBezTo>
                      <a:cubicBezTo>
                        <a:pt x="10639" y="5209"/>
                        <a:pt x="10727" y="5196"/>
                        <a:pt x="10814" y="5168"/>
                      </a:cubicBezTo>
                      <a:cubicBezTo>
                        <a:pt x="11754" y="4884"/>
                        <a:pt x="11157" y="4138"/>
                        <a:pt x="11157" y="4138"/>
                      </a:cubicBezTo>
                      <a:lnTo>
                        <a:pt x="11157" y="4138"/>
                      </a:lnTo>
                      <a:cubicBezTo>
                        <a:pt x="11157" y="4138"/>
                        <a:pt x="11580" y="4416"/>
                        <a:pt x="11868" y="4416"/>
                      </a:cubicBezTo>
                      <a:cubicBezTo>
                        <a:pt x="11927" y="4416"/>
                        <a:pt x="11981" y="4404"/>
                        <a:pt x="12023" y="4377"/>
                      </a:cubicBezTo>
                      <a:cubicBezTo>
                        <a:pt x="12307" y="4227"/>
                        <a:pt x="11859" y="3436"/>
                        <a:pt x="11859" y="3436"/>
                      </a:cubicBezTo>
                      <a:lnTo>
                        <a:pt x="11859" y="3436"/>
                      </a:lnTo>
                      <a:cubicBezTo>
                        <a:pt x="11859" y="3436"/>
                        <a:pt x="12086" y="3460"/>
                        <a:pt x="12387" y="3460"/>
                      </a:cubicBezTo>
                      <a:cubicBezTo>
                        <a:pt x="12942" y="3460"/>
                        <a:pt x="13749" y="3378"/>
                        <a:pt x="13846" y="291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330" name="Google Shape;2330;p28"/>
                <p:cNvGrpSpPr/>
                <p:nvPr/>
              </p:nvGrpSpPr>
              <p:grpSpPr>
                <a:xfrm>
                  <a:off x="11133675" y="7514800"/>
                  <a:ext cx="521650" cy="547525"/>
                  <a:chOff x="11133675" y="7514800"/>
                  <a:chExt cx="521650" cy="547525"/>
                </a:xfrm>
              </p:grpSpPr>
              <p:grpSp>
                <p:nvGrpSpPr>
                  <p:cNvPr id="2331" name="Google Shape;2331;p28"/>
                  <p:cNvGrpSpPr/>
                  <p:nvPr/>
                </p:nvGrpSpPr>
                <p:grpSpPr>
                  <a:xfrm>
                    <a:off x="11133675" y="7514800"/>
                    <a:ext cx="521650" cy="516150"/>
                    <a:chOff x="11133675" y="7514800"/>
                    <a:chExt cx="521650" cy="516150"/>
                  </a:xfrm>
                </p:grpSpPr>
                <p:sp>
                  <p:nvSpPr>
                    <p:cNvPr id="2332" name="Google Shape;2332;p28"/>
                    <p:cNvSpPr/>
                    <p:nvPr/>
                  </p:nvSpPr>
                  <p:spPr>
                    <a:xfrm>
                      <a:off x="11133675" y="7514800"/>
                      <a:ext cx="521650" cy="486150"/>
                    </a:xfrm>
                    <a:custGeom>
                      <a:rect b="b" l="l" r="r" t="t"/>
                      <a:pathLst>
                        <a:path extrusionOk="0" h="19446" w="20866">
                          <a:moveTo>
                            <a:pt x="20731" y="1"/>
                          </a:moveTo>
                          <a:cubicBezTo>
                            <a:pt x="20705" y="1"/>
                            <a:pt x="20679" y="12"/>
                            <a:pt x="20657" y="34"/>
                          </a:cubicBezTo>
                          <a:lnTo>
                            <a:pt x="75" y="19107"/>
                          </a:lnTo>
                          <a:cubicBezTo>
                            <a:pt x="1" y="19182"/>
                            <a:pt x="1" y="19301"/>
                            <a:pt x="60" y="19376"/>
                          </a:cubicBezTo>
                          <a:cubicBezTo>
                            <a:pt x="107" y="19423"/>
                            <a:pt x="158" y="19445"/>
                            <a:pt x="209" y="19445"/>
                          </a:cubicBezTo>
                          <a:cubicBezTo>
                            <a:pt x="255" y="19445"/>
                            <a:pt x="301" y="19427"/>
                            <a:pt x="344" y="19391"/>
                          </a:cubicBezTo>
                          <a:lnTo>
                            <a:pt x="20806" y="198"/>
                          </a:lnTo>
                          <a:cubicBezTo>
                            <a:pt x="20866" y="154"/>
                            <a:pt x="20866" y="94"/>
                            <a:pt x="20806" y="34"/>
                          </a:cubicBezTo>
                          <a:cubicBezTo>
                            <a:pt x="20784" y="12"/>
                            <a:pt x="20758" y="1"/>
                            <a:pt x="2073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33" name="Google Shape;2333;p28"/>
                    <p:cNvSpPr/>
                    <p:nvPr/>
                  </p:nvSpPr>
                  <p:spPr>
                    <a:xfrm>
                      <a:off x="11180725" y="7957000"/>
                      <a:ext cx="346900" cy="73950"/>
                    </a:xfrm>
                    <a:custGeom>
                      <a:rect b="b" l="l" r="r" t="t"/>
                      <a:pathLst>
                        <a:path extrusionOk="0" fill="none" h="2958" w="13876">
                          <a:moveTo>
                            <a:pt x="0" y="0"/>
                          </a:moveTo>
                          <a:lnTo>
                            <a:pt x="13876" y="2958"/>
                          </a:lnTo>
                        </a:path>
                      </a:pathLst>
                    </a:custGeom>
                    <a:noFill/>
                    <a:ln cap="rnd" cmpd="sng" w="52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334" name="Google Shape;2334;p28"/>
                  <p:cNvGrpSpPr/>
                  <p:nvPr/>
                </p:nvGrpSpPr>
                <p:grpSpPr>
                  <a:xfrm>
                    <a:off x="11271075" y="7551850"/>
                    <a:ext cx="359250" cy="510475"/>
                    <a:chOff x="11271075" y="7551850"/>
                    <a:chExt cx="359250" cy="510475"/>
                  </a:xfrm>
                </p:grpSpPr>
                <p:sp>
                  <p:nvSpPr>
                    <p:cNvPr id="2335" name="Google Shape;2335;p28"/>
                    <p:cNvSpPr/>
                    <p:nvPr/>
                  </p:nvSpPr>
                  <p:spPr>
                    <a:xfrm>
                      <a:off x="11314775" y="7551850"/>
                      <a:ext cx="315550" cy="292025"/>
                    </a:xfrm>
                    <a:custGeom>
                      <a:rect b="b" l="l" r="r" t="t"/>
                      <a:pathLst>
                        <a:path extrusionOk="0" fill="none" h="11681" w="12622">
                          <a:moveTo>
                            <a:pt x="10142" y="1778"/>
                          </a:moveTo>
                          <a:lnTo>
                            <a:pt x="12621" y="2107"/>
                          </a:lnTo>
                          <a:moveTo>
                            <a:pt x="3779" y="7693"/>
                          </a:moveTo>
                          <a:lnTo>
                            <a:pt x="2017" y="4049"/>
                          </a:lnTo>
                          <a:moveTo>
                            <a:pt x="1210" y="10098"/>
                          </a:moveTo>
                          <a:lnTo>
                            <a:pt x="0" y="7917"/>
                          </a:lnTo>
                          <a:moveTo>
                            <a:pt x="598" y="10650"/>
                          </a:moveTo>
                          <a:lnTo>
                            <a:pt x="3495" y="11681"/>
                          </a:lnTo>
                          <a:moveTo>
                            <a:pt x="3047" y="8380"/>
                          </a:moveTo>
                          <a:lnTo>
                            <a:pt x="7155" y="9859"/>
                          </a:lnTo>
                          <a:moveTo>
                            <a:pt x="5840" y="5766"/>
                          </a:moveTo>
                          <a:lnTo>
                            <a:pt x="10276" y="7379"/>
                          </a:lnTo>
                          <a:moveTo>
                            <a:pt x="6617" y="5049"/>
                          </a:moveTo>
                          <a:lnTo>
                            <a:pt x="5034" y="1241"/>
                          </a:lnTo>
                          <a:moveTo>
                            <a:pt x="9171" y="2674"/>
                          </a:moveTo>
                          <a:lnTo>
                            <a:pt x="8200" y="1"/>
                          </a:lnTo>
                          <a:moveTo>
                            <a:pt x="8170" y="3600"/>
                          </a:moveTo>
                          <a:lnTo>
                            <a:pt x="11695" y="4452"/>
                          </a:lnTo>
                        </a:path>
                      </a:pathLst>
                    </a:custGeom>
                    <a:noFill/>
                    <a:ln cap="rnd" cmpd="sng" w="2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36" name="Google Shape;2336;p28"/>
                    <p:cNvSpPr/>
                    <p:nvPr/>
                  </p:nvSpPr>
                  <p:spPr>
                    <a:xfrm>
                      <a:off x="11271075" y="7936450"/>
                      <a:ext cx="200550" cy="125875"/>
                    </a:xfrm>
                    <a:custGeom>
                      <a:rect b="b" l="l" r="r" t="t"/>
                      <a:pathLst>
                        <a:path extrusionOk="0" fill="none" h="5035" w="8022">
                          <a:moveTo>
                            <a:pt x="6513" y="2988"/>
                          </a:moveTo>
                          <a:lnTo>
                            <a:pt x="8021" y="1569"/>
                          </a:lnTo>
                          <a:moveTo>
                            <a:pt x="1" y="1599"/>
                          </a:moveTo>
                          <a:lnTo>
                            <a:pt x="942" y="300"/>
                          </a:lnTo>
                          <a:moveTo>
                            <a:pt x="509" y="1704"/>
                          </a:moveTo>
                          <a:lnTo>
                            <a:pt x="509" y="3093"/>
                          </a:lnTo>
                          <a:moveTo>
                            <a:pt x="2495" y="2137"/>
                          </a:moveTo>
                          <a:lnTo>
                            <a:pt x="2973" y="4452"/>
                          </a:lnTo>
                          <a:moveTo>
                            <a:pt x="2062" y="2002"/>
                          </a:moveTo>
                          <a:lnTo>
                            <a:pt x="3556" y="1"/>
                          </a:lnTo>
                          <a:moveTo>
                            <a:pt x="4452" y="2540"/>
                          </a:moveTo>
                          <a:lnTo>
                            <a:pt x="6154" y="374"/>
                          </a:lnTo>
                          <a:moveTo>
                            <a:pt x="4930" y="2644"/>
                          </a:moveTo>
                          <a:lnTo>
                            <a:pt x="5527" y="4915"/>
                          </a:lnTo>
                          <a:moveTo>
                            <a:pt x="6931" y="3063"/>
                          </a:moveTo>
                          <a:lnTo>
                            <a:pt x="7663" y="5034"/>
                          </a:lnTo>
                        </a:path>
                      </a:pathLst>
                    </a:custGeom>
                    <a:noFill/>
                    <a:ln cap="rnd" cmpd="sng" w="2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sp>
            <p:nvSpPr>
              <p:cNvPr id="2337" name="Google Shape;2337;p28"/>
              <p:cNvSpPr/>
              <p:nvPr/>
            </p:nvSpPr>
            <p:spPr>
              <a:xfrm>
                <a:off x="545974" y="138823"/>
                <a:ext cx="170992" cy="109762"/>
              </a:xfrm>
              <a:custGeom>
                <a:rect b="b" l="l" r="r" t="t"/>
                <a:pathLst>
                  <a:path extrusionOk="0" h="968" w="1508">
                    <a:moveTo>
                      <a:pt x="1160" y="1"/>
                    </a:moveTo>
                    <a:cubicBezTo>
                      <a:pt x="359" y="1"/>
                      <a:pt x="0" y="953"/>
                      <a:pt x="14" y="953"/>
                    </a:cubicBezTo>
                    <a:cubicBezTo>
                      <a:pt x="102" y="963"/>
                      <a:pt x="186" y="968"/>
                      <a:pt x="264" y="968"/>
                    </a:cubicBezTo>
                    <a:cubicBezTo>
                      <a:pt x="1364" y="968"/>
                      <a:pt x="1507" y="57"/>
                      <a:pt x="1507" y="57"/>
                    </a:cubicBezTo>
                    <a:cubicBezTo>
                      <a:pt x="1384" y="18"/>
                      <a:pt x="1268" y="1"/>
                      <a:pt x="11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38" name="Google Shape;233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_1_1_1"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29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41" name="Google Shape;2341;p29"/>
          <p:cNvSpPr txBox="1"/>
          <p:nvPr>
            <p:ph idx="2" type="title"/>
          </p:nvPr>
        </p:nvSpPr>
        <p:spPr>
          <a:xfrm>
            <a:off x="713400" y="2854913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42" name="Google Shape;2342;p29"/>
          <p:cNvSpPr txBox="1"/>
          <p:nvPr>
            <p:ph idx="1" type="subTitle"/>
          </p:nvPr>
        </p:nvSpPr>
        <p:spPr>
          <a:xfrm>
            <a:off x="713400" y="3284462"/>
            <a:ext cx="2405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3" name="Google Shape;2343;p29"/>
          <p:cNvSpPr txBox="1"/>
          <p:nvPr>
            <p:ph idx="3" type="title"/>
          </p:nvPr>
        </p:nvSpPr>
        <p:spPr>
          <a:xfrm>
            <a:off x="3369386" y="2854913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44" name="Google Shape;2344;p29"/>
          <p:cNvSpPr txBox="1"/>
          <p:nvPr>
            <p:ph idx="4" type="subTitle"/>
          </p:nvPr>
        </p:nvSpPr>
        <p:spPr>
          <a:xfrm>
            <a:off x="3369375" y="3284463"/>
            <a:ext cx="2405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5" name="Google Shape;2345;p29"/>
          <p:cNvSpPr txBox="1"/>
          <p:nvPr>
            <p:ph idx="5" type="title"/>
          </p:nvPr>
        </p:nvSpPr>
        <p:spPr>
          <a:xfrm>
            <a:off x="6025372" y="2854913"/>
            <a:ext cx="2405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46" name="Google Shape;2346;p29"/>
          <p:cNvSpPr txBox="1"/>
          <p:nvPr>
            <p:ph idx="6" type="subTitle"/>
          </p:nvPr>
        </p:nvSpPr>
        <p:spPr>
          <a:xfrm>
            <a:off x="6025368" y="3284463"/>
            <a:ext cx="2405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47" name="Google Shape;2347;p29"/>
          <p:cNvGrpSpPr/>
          <p:nvPr/>
        </p:nvGrpSpPr>
        <p:grpSpPr>
          <a:xfrm>
            <a:off x="-391351" y="259948"/>
            <a:ext cx="10631320" cy="4776502"/>
            <a:chOff x="-391351" y="259948"/>
            <a:chExt cx="10631320" cy="4776502"/>
          </a:xfrm>
        </p:grpSpPr>
        <p:grpSp>
          <p:nvGrpSpPr>
            <p:cNvPr id="2348" name="Google Shape;2348;p29"/>
            <p:cNvGrpSpPr/>
            <p:nvPr/>
          </p:nvGrpSpPr>
          <p:grpSpPr>
            <a:xfrm flipH="1">
              <a:off x="-391351" y="3899882"/>
              <a:ext cx="1169280" cy="1136568"/>
              <a:chOff x="4719681" y="3910588"/>
              <a:chExt cx="1477670" cy="1436330"/>
            </a:xfrm>
          </p:grpSpPr>
          <p:sp>
            <p:nvSpPr>
              <p:cNvPr id="2349" name="Google Shape;2349;p29"/>
              <p:cNvSpPr/>
              <p:nvPr/>
            </p:nvSpPr>
            <p:spPr>
              <a:xfrm>
                <a:off x="4918697" y="3910588"/>
                <a:ext cx="1278654" cy="1245050"/>
              </a:xfrm>
              <a:custGeom>
                <a:rect b="b" l="l" r="r" t="t"/>
                <a:pathLst>
                  <a:path extrusionOk="0" h="23823" w="24466">
                    <a:moveTo>
                      <a:pt x="1" y="0"/>
                    </a:moveTo>
                    <a:lnTo>
                      <a:pt x="1" y="15"/>
                    </a:lnTo>
                    <a:cubicBezTo>
                      <a:pt x="1" y="15"/>
                      <a:pt x="22" y="37"/>
                      <a:pt x="62" y="77"/>
                    </a:cubicBezTo>
                    <a:lnTo>
                      <a:pt x="62" y="77"/>
                    </a:lnTo>
                    <a:lnTo>
                      <a:pt x="1" y="0"/>
                    </a:lnTo>
                    <a:close/>
                    <a:moveTo>
                      <a:pt x="62" y="77"/>
                    </a:moveTo>
                    <a:lnTo>
                      <a:pt x="18969" y="23823"/>
                    </a:lnTo>
                    <a:lnTo>
                      <a:pt x="22136" y="20417"/>
                    </a:lnTo>
                    <a:lnTo>
                      <a:pt x="21240" y="20776"/>
                    </a:lnTo>
                    <a:lnTo>
                      <a:pt x="21240" y="20776"/>
                    </a:lnTo>
                    <a:lnTo>
                      <a:pt x="24077" y="17953"/>
                    </a:lnTo>
                    <a:lnTo>
                      <a:pt x="23331" y="18058"/>
                    </a:lnTo>
                    <a:lnTo>
                      <a:pt x="23331" y="18058"/>
                    </a:lnTo>
                    <a:lnTo>
                      <a:pt x="24466" y="16400"/>
                    </a:lnTo>
                    <a:lnTo>
                      <a:pt x="24466" y="16400"/>
                    </a:lnTo>
                    <a:cubicBezTo>
                      <a:pt x="24383" y="16414"/>
                      <a:pt x="24307" y="16420"/>
                      <a:pt x="24235" y="16420"/>
                    </a:cubicBezTo>
                    <a:cubicBezTo>
                      <a:pt x="22322" y="16420"/>
                      <a:pt x="24182" y="11591"/>
                      <a:pt x="24182" y="11590"/>
                    </a:cubicBezTo>
                    <a:lnTo>
                      <a:pt x="24182" y="11590"/>
                    </a:lnTo>
                    <a:cubicBezTo>
                      <a:pt x="24104" y="11626"/>
                      <a:pt x="24033" y="11642"/>
                      <a:pt x="23968" y="11642"/>
                    </a:cubicBezTo>
                    <a:cubicBezTo>
                      <a:pt x="23026" y="11642"/>
                      <a:pt x="23510" y="8097"/>
                      <a:pt x="23510" y="8095"/>
                    </a:cubicBezTo>
                    <a:lnTo>
                      <a:pt x="23510" y="8095"/>
                    </a:lnTo>
                    <a:cubicBezTo>
                      <a:pt x="22919" y="10108"/>
                      <a:pt x="21833" y="10302"/>
                      <a:pt x="21435" y="10302"/>
                    </a:cubicBezTo>
                    <a:cubicBezTo>
                      <a:pt x="21340" y="10302"/>
                      <a:pt x="21284" y="10291"/>
                      <a:pt x="21284" y="10291"/>
                    </a:cubicBezTo>
                    <a:cubicBezTo>
                      <a:pt x="21284" y="10291"/>
                      <a:pt x="20344" y="11977"/>
                      <a:pt x="19409" y="11977"/>
                    </a:cubicBezTo>
                    <a:cubicBezTo>
                      <a:pt x="19183" y="11977"/>
                      <a:pt x="18957" y="11879"/>
                      <a:pt x="18745" y="11635"/>
                    </a:cubicBezTo>
                    <a:cubicBezTo>
                      <a:pt x="17640" y="10396"/>
                      <a:pt x="20448" y="8663"/>
                      <a:pt x="20448" y="8663"/>
                    </a:cubicBezTo>
                    <a:lnTo>
                      <a:pt x="20448" y="8663"/>
                    </a:lnTo>
                    <a:cubicBezTo>
                      <a:pt x="20433" y="8664"/>
                      <a:pt x="20418" y="8664"/>
                      <a:pt x="20404" y="8664"/>
                    </a:cubicBezTo>
                    <a:cubicBezTo>
                      <a:pt x="19350" y="8664"/>
                      <a:pt x="21284" y="5960"/>
                      <a:pt x="21284" y="5960"/>
                    </a:cubicBezTo>
                    <a:lnTo>
                      <a:pt x="21284" y="5960"/>
                    </a:lnTo>
                    <a:cubicBezTo>
                      <a:pt x="21199" y="5985"/>
                      <a:pt x="21125" y="5996"/>
                      <a:pt x="21060" y="5996"/>
                    </a:cubicBezTo>
                    <a:cubicBezTo>
                      <a:pt x="20045" y="5996"/>
                      <a:pt x="21404" y="3107"/>
                      <a:pt x="21404" y="3107"/>
                    </a:cubicBezTo>
                    <a:lnTo>
                      <a:pt x="21404" y="3107"/>
                    </a:lnTo>
                    <a:cubicBezTo>
                      <a:pt x="21404" y="3107"/>
                      <a:pt x="21162" y="3309"/>
                      <a:pt x="20897" y="3309"/>
                    </a:cubicBezTo>
                    <a:cubicBezTo>
                      <a:pt x="20801" y="3309"/>
                      <a:pt x="20703" y="3283"/>
                      <a:pt x="20612" y="3211"/>
                    </a:cubicBezTo>
                    <a:cubicBezTo>
                      <a:pt x="20299" y="2928"/>
                      <a:pt x="20791" y="867"/>
                      <a:pt x="20792" y="866"/>
                    </a:cubicBezTo>
                    <a:lnTo>
                      <a:pt x="20792" y="866"/>
                    </a:lnTo>
                    <a:cubicBezTo>
                      <a:pt x="20791" y="867"/>
                      <a:pt x="19940" y="2181"/>
                      <a:pt x="18969" y="2569"/>
                    </a:cubicBezTo>
                    <a:cubicBezTo>
                      <a:pt x="18858" y="2615"/>
                      <a:pt x="18769" y="2636"/>
                      <a:pt x="18700" y="2636"/>
                    </a:cubicBezTo>
                    <a:cubicBezTo>
                      <a:pt x="18164" y="2636"/>
                      <a:pt x="18760" y="1419"/>
                      <a:pt x="18760" y="1419"/>
                    </a:cubicBezTo>
                    <a:lnTo>
                      <a:pt x="18760" y="1419"/>
                    </a:lnTo>
                    <a:cubicBezTo>
                      <a:pt x="18760" y="1419"/>
                      <a:pt x="18118" y="2121"/>
                      <a:pt x="17789" y="2300"/>
                    </a:cubicBezTo>
                    <a:cubicBezTo>
                      <a:pt x="17746" y="2324"/>
                      <a:pt x="17708" y="2335"/>
                      <a:pt x="17675" y="2335"/>
                    </a:cubicBezTo>
                    <a:cubicBezTo>
                      <a:pt x="17465" y="2335"/>
                      <a:pt x="17476" y="1897"/>
                      <a:pt x="17476" y="1897"/>
                    </a:cubicBezTo>
                    <a:lnTo>
                      <a:pt x="17476" y="1897"/>
                    </a:lnTo>
                    <a:cubicBezTo>
                      <a:pt x="17476" y="1897"/>
                      <a:pt x="16744" y="3495"/>
                      <a:pt x="16117" y="4033"/>
                    </a:cubicBezTo>
                    <a:cubicBezTo>
                      <a:pt x="15967" y="4157"/>
                      <a:pt x="15841" y="4205"/>
                      <a:pt x="15735" y="4205"/>
                    </a:cubicBezTo>
                    <a:cubicBezTo>
                      <a:pt x="15395" y="4205"/>
                      <a:pt x="15265" y="3719"/>
                      <a:pt x="15265" y="3719"/>
                    </a:cubicBezTo>
                    <a:cubicBezTo>
                      <a:pt x="15265" y="3719"/>
                      <a:pt x="14892" y="7319"/>
                      <a:pt x="14638" y="7408"/>
                    </a:cubicBezTo>
                    <a:cubicBezTo>
                      <a:pt x="14630" y="7411"/>
                      <a:pt x="14621" y="7412"/>
                      <a:pt x="14613" y="7412"/>
                    </a:cubicBezTo>
                    <a:cubicBezTo>
                      <a:pt x="14367" y="7412"/>
                      <a:pt x="14115" y="6393"/>
                      <a:pt x="14115" y="6393"/>
                    </a:cubicBezTo>
                    <a:lnTo>
                      <a:pt x="14115" y="6393"/>
                    </a:lnTo>
                    <a:cubicBezTo>
                      <a:pt x="14115" y="6394"/>
                      <a:pt x="14305" y="9930"/>
                      <a:pt x="12993" y="9930"/>
                    </a:cubicBezTo>
                    <a:cubicBezTo>
                      <a:pt x="12928" y="9930"/>
                      <a:pt x="12859" y="9921"/>
                      <a:pt x="12786" y="9903"/>
                    </a:cubicBezTo>
                    <a:cubicBezTo>
                      <a:pt x="11233" y="9514"/>
                      <a:pt x="12890" y="6572"/>
                      <a:pt x="12890" y="6572"/>
                    </a:cubicBezTo>
                    <a:lnTo>
                      <a:pt x="12890" y="6572"/>
                    </a:lnTo>
                    <a:cubicBezTo>
                      <a:pt x="12762" y="6617"/>
                      <a:pt x="12660" y="6637"/>
                      <a:pt x="12582" y="6637"/>
                    </a:cubicBezTo>
                    <a:cubicBezTo>
                      <a:pt x="11771" y="6637"/>
                      <a:pt x="13473" y="4451"/>
                      <a:pt x="13473" y="4451"/>
                    </a:cubicBezTo>
                    <a:lnTo>
                      <a:pt x="13473" y="4451"/>
                    </a:lnTo>
                    <a:cubicBezTo>
                      <a:pt x="13222" y="4601"/>
                      <a:pt x="13020" y="4663"/>
                      <a:pt x="12858" y="4663"/>
                    </a:cubicBezTo>
                    <a:cubicBezTo>
                      <a:pt x="12031" y="4663"/>
                      <a:pt x="12218" y="3047"/>
                      <a:pt x="12218" y="3047"/>
                    </a:cubicBezTo>
                    <a:lnTo>
                      <a:pt x="12218" y="3047"/>
                    </a:lnTo>
                    <a:cubicBezTo>
                      <a:pt x="12128" y="3072"/>
                      <a:pt x="12044" y="3083"/>
                      <a:pt x="11965" y="3083"/>
                    </a:cubicBezTo>
                    <a:cubicBezTo>
                      <a:pt x="10858" y="3083"/>
                      <a:pt x="10949" y="778"/>
                      <a:pt x="10949" y="777"/>
                    </a:cubicBezTo>
                    <a:lnTo>
                      <a:pt x="10949" y="777"/>
                    </a:lnTo>
                    <a:cubicBezTo>
                      <a:pt x="10949" y="777"/>
                      <a:pt x="10769" y="1569"/>
                      <a:pt x="10172" y="2494"/>
                    </a:cubicBezTo>
                    <a:cubicBezTo>
                      <a:pt x="9918" y="2872"/>
                      <a:pt x="9672" y="2983"/>
                      <a:pt x="9470" y="2983"/>
                    </a:cubicBezTo>
                    <a:cubicBezTo>
                      <a:pt x="9187" y="2983"/>
                      <a:pt x="8992" y="2763"/>
                      <a:pt x="8992" y="2763"/>
                    </a:cubicBezTo>
                    <a:lnTo>
                      <a:pt x="8992" y="2763"/>
                    </a:lnTo>
                    <a:cubicBezTo>
                      <a:pt x="8992" y="2764"/>
                      <a:pt x="9291" y="3376"/>
                      <a:pt x="9127" y="4272"/>
                    </a:cubicBezTo>
                    <a:cubicBezTo>
                      <a:pt x="9056" y="4630"/>
                      <a:pt x="8861" y="4739"/>
                      <a:pt x="8650" y="4739"/>
                    </a:cubicBezTo>
                    <a:cubicBezTo>
                      <a:pt x="8324" y="4739"/>
                      <a:pt x="7962" y="4481"/>
                      <a:pt x="7962" y="4481"/>
                    </a:cubicBezTo>
                    <a:lnTo>
                      <a:pt x="7962" y="4481"/>
                    </a:lnTo>
                    <a:cubicBezTo>
                      <a:pt x="7962" y="4481"/>
                      <a:pt x="9664" y="7408"/>
                      <a:pt x="7992" y="7588"/>
                    </a:cubicBezTo>
                    <a:cubicBezTo>
                      <a:pt x="7959" y="7591"/>
                      <a:pt x="7928" y="7593"/>
                      <a:pt x="7898" y="7593"/>
                    </a:cubicBezTo>
                    <a:cubicBezTo>
                      <a:pt x="6356" y="7593"/>
                      <a:pt x="7304" y="3183"/>
                      <a:pt x="7304" y="3181"/>
                    </a:cubicBezTo>
                    <a:lnTo>
                      <a:pt x="7304" y="3181"/>
                    </a:lnTo>
                    <a:cubicBezTo>
                      <a:pt x="7304" y="3182"/>
                      <a:pt x="6973" y="3977"/>
                      <a:pt x="6438" y="3977"/>
                    </a:cubicBezTo>
                    <a:cubicBezTo>
                      <a:pt x="6302" y="3977"/>
                      <a:pt x="6151" y="3925"/>
                      <a:pt x="5990" y="3794"/>
                    </a:cubicBezTo>
                    <a:cubicBezTo>
                      <a:pt x="5214" y="3167"/>
                      <a:pt x="5437" y="1674"/>
                      <a:pt x="5438" y="1673"/>
                    </a:cubicBezTo>
                    <a:lnTo>
                      <a:pt x="5438" y="1673"/>
                    </a:lnTo>
                    <a:cubicBezTo>
                      <a:pt x="5255" y="2325"/>
                      <a:pt x="5004" y="2560"/>
                      <a:pt x="4737" y="2560"/>
                    </a:cubicBezTo>
                    <a:cubicBezTo>
                      <a:pt x="4044" y="2560"/>
                      <a:pt x="3242" y="971"/>
                      <a:pt x="3242" y="971"/>
                    </a:cubicBezTo>
                    <a:cubicBezTo>
                      <a:pt x="3066" y="1370"/>
                      <a:pt x="2786" y="1522"/>
                      <a:pt x="2464" y="1522"/>
                    </a:cubicBezTo>
                    <a:cubicBezTo>
                      <a:pt x="1571" y="1522"/>
                      <a:pt x="346" y="359"/>
                      <a:pt x="62" y="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50" name="Google Shape;2350;p29"/>
              <p:cNvGrpSpPr/>
              <p:nvPr/>
            </p:nvGrpSpPr>
            <p:grpSpPr>
              <a:xfrm>
                <a:off x="4719681" y="3910588"/>
                <a:ext cx="1387935" cy="1436330"/>
                <a:chOff x="4719681" y="3910588"/>
                <a:chExt cx="1387935" cy="1436330"/>
              </a:xfrm>
            </p:grpSpPr>
            <p:sp>
              <p:nvSpPr>
                <p:cNvPr id="2351" name="Google Shape;2351;p29"/>
                <p:cNvSpPr/>
                <p:nvPr/>
              </p:nvSpPr>
              <p:spPr>
                <a:xfrm>
                  <a:off x="4719681" y="3910588"/>
                  <a:ext cx="1189651" cy="1436330"/>
                </a:xfrm>
                <a:custGeom>
                  <a:rect b="b" l="l" r="r" t="t"/>
                  <a:pathLst>
                    <a:path extrusionOk="0" h="27483" w="22763">
                      <a:moveTo>
                        <a:pt x="3809" y="0"/>
                      </a:moveTo>
                      <a:lnTo>
                        <a:pt x="3809" y="15"/>
                      </a:lnTo>
                      <a:cubicBezTo>
                        <a:pt x="3809" y="15"/>
                        <a:pt x="5795" y="3047"/>
                        <a:pt x="4033" y="3376"/>
                      </a:cubicBezTo>
                      <a:cubicBezTo>
                        <a:pt x="4033" y="3376"/>
                        <a:pt x="6647" y="5571"/>
                        <a:pt x="4212" y="5676"/>
                      </a:cubicBezTo>
                      <a:cubicBezTo>
                        <a:pt x="4212" y="5676"/>
                        <a:pt x="5721" y="5795"/>
                        <a:pt x="6169" y="6706"/>
                      </a:cubicBezTo>
                      <a:cubicBezTo>
                        <a:pt x="6617" y="7602"/>
                        <a:pt x="5258" y="7856"/>
                        <a:pt x="5258" y="7856"/>
                      </a:cubicBezTo>
                      <a:cubicBezTo>
                        <a:pt x="5258" y="7856"/>
                        <a:pt x="9947" y="7916"/>
                        <a:pt x="9410" y="9499"/>
                      </a:cubicBezTo>
                      <a:cubicBezTo>
                        <a:pt x="9269" y="9907"/>
                        <a:pt x="9003" y="10059"/>
                        <a:pt x="8685" y="10059"/>
                      </a:cubicBezTo>
                      <a:cubicBezTo>
                        <a:pt x="7759" y="10059"/>
                        <a:pt x="6393" y="8768"/>
                        <a:pt x="6393" y="8767"/>
                      </a:cubicBezTo>
                      <a:lnTo>
                        <a:pt x="6393" y="8767"/>
                      </a:lnTo>
                      <a:cubicBezTo>
                        <a:pt x="6393" y="8768"/>
                        <a:pt x="6824" y="9859"/>
                        <a:pt x="5981" y="9859"/>
                      </a:cubicBezTo>
                      <a:cubicBezTo>
                        <a:pt x="5965" y="9859"/>
                        <a:pt x="5947" y="9859"/>
                        <a:pt x="5930" y="9858"/>
                      </a:cubicBezTo>
                      <a:cubicBezTo>
                        <a:pt x="5019" y="9813"/>
                        <a:pt x="4496" y="9395"/>
                        <a:pt x="4496" y="9395"/>
                      </a:cubicBezTo>
                      <a:lnTo>
                        <a:pt x="4496" y="9395"/>
                      </a:lnTo>
                      <a:cubicBezTo>
                        <a:pt x="4496" y="9395"/>
                        <a:pt x="5004" y="10082"/>
                        <a:pt x="3973" y="10470"/>
                      </a:cubicBezTo>
                      <a:cubicBezTo>
                        <a:pt x="2943" y="10858"/>
                        <a:pt x="2121" y="10858"/>
                        <a:pt x="2121" y="10858"/>
                      </a:cubicBezTo>
                      <a:cubicBezTo>
                        <a:pt x="2121" y="10858"/>
                        <a:pt x="4720" y="11366"/>
                        <a:pt x="4048" y="12606"/>
                      </a:cubicBezTo>
                      <a:cubicBezTo>
                        <a:pt x="4048" y="12606"/>
                        <a:pt x="6393" y="12845"/>
                        <a:pt x="5153" y="14144"/>
                      </a:cubicBezTo>
                      <a:cubicBezTo>
                        <a:pt x="5153" y="14144"/>
                        <a:pt x="6546" y="13493"/>
                        <a:pt x="7175" y="13493"/>
                      </a:cubicBezTo>
                      <a:cubicBezTo>
                        <a:pt x="7469" y="13493"/>
                        <a:pt x="7596" y="13636"/>
                        <a:pt x="7334" y="14055"/>
                      </a:cubicBezTo>
                      <a:cubicBezTo>
                        <a:pt x="7334" y="14055"/>
                        <a:pt x="8304" y="13769"/>
                        <a:pt x="9187" y="13769"/>
                      </a:cubicBezTo>
                      <a:cubicBezTo>
                        <a:pt x="9919" y="13769"/>
                        <a:pt x="10591" y="13965"/>
                        <a:pt x="10605" y="14682"/>
                      </a:cubicBezTo>
                      <a:cubicBezTo>
                        <a:pt x="10611" y="15358"/>
                        <a:pt x="9947" y="15553"/>
                        <a:pt x="9178" y="15553"/>
                      </a:cubicBezTo>
                      <a:cubicBezTo>
                        <a:pt x="8129" y="15553"/>
                        <a:pt x="6886" y="15190"/>
                        <a:pt x="6886" y="15190"/>
                      </a:cubicBezTo>
                      <a:lnTo>
                        <a:pt x="6886" y="15190"/>
                      </a:lnTo>
                      <a:cubicBezTo>
                        <a:pt x="6886" y="15190"/>
                        <a:pt x="7901" y="15683"/>
                        <a:pt x="7737" y="15922"/>
                      </a:cubicBezTo>
                      <a:cubicBezTo>
                        <a:pt x="7709" y="15971"/>
                        <a:pt x="7536" y="15990"/>
                        <a:pt x="7278" y="15990"/>
                      </a:cubicBezTo>
                      <a:cubicBezTo>
                        <a:pt x="6277" y="15990"/>
                        <a:pt x="4003" y="15698"/>
                        <a:pt x="4003" y="15698"/>
                      </a:cubicBezTo>
                      <a:lnTo>
                        <a:pt x="4003" y="15698"/>
                      </a:lnTo>
                      <a:cubicBezTo>
                        <a:pt x="4003" y="15698"/>
                        <a:pt x="4780" y="16116"/>
                        <a:pt x="4123" y="16594"/>
                      </a:cubicBezTo>
                      <a:cubicBezTo>
                        <a:pt x="3465" y="17087"/>
                        <a:pt x="1748" y="17445"/>
                        <a:pt x="1748" y="17445"/>
                      </a:cubicBezTo>
                      <a:cubicBezTo>
                        <a:pt x="1748" y="17445"/>
                        <a:pt x="2315" y="17550"/>
                        <a:pt x="2061" y="17848"/>
                      </a:cubicBezTo>
                      <a:cubicBezTo>
                        <a:pt x="1822" y="18132"/>
                        <a:pt x="986" y="18595"/>
                        <a:pt x="986" y="18595"/>
                      </a:cubicBezTo>
                      <a:cubicBezTo>
                        <a:pt x="986" y="18595"/>
                        <a:pt x="1370" y="18507"/>
                        <a:pt x="1705" y="18507"/>
                      </a:cubicBezTo>
                      <a:cubicBezTo>
                        <a:pt x="2073" y="18507"/>
                        <a:pt x="2382" y="18613"/>
                        <a:pt x="2061" y="19058"/>
                      </a:cubicBezTo>
                      <a:cubicBezTo>
                        <a:pt x="1464" y="19910"/>
                        <a:pt x="0" y="20432"/>
                        <a:pt x="0" y="20432"/>
                      </a:cubicBezTo>
                      <a:cubicBezTo>
                        <a:pt x="0" y="20432"/>
                        <a:pt x="11" y="20432"/>
                        <a:pt x="31" y="20432"/>
                      </a:cubicBezTo>
                      <a:cubicBezTo>
                        <a:pt x="293" y="20432"/>
                        <a:pt x="2135" y="20445"/>
                        <a:pt x="2315" y="20806"/>
                      </a:cubicBezTo>
                      <a:cubicBezTo>
                        <a:pt x="2509" y="21194"/>
                        <a:pt x="2032" y="21553"/>
                        <a:pt x="2032" y="21553"/>
                      </a:cubicBezTo>
                      <a:cubicBezTo>
                        <a:pt x="2032" y="21553"/>
                        <a:pt x="3088" y="21320"/>
                        <a:pt x="3926" y="21320"/>
                      </a:cubicBezTo>
                      <a:cubicBezTo>
                        <a:pt x="4619" y="21320"/>
                        <a:pt x="5164" y="21479"/>
                        <a:pt x="4839" y="22060"/>
                      </a:cubicBezTo>
                      <a:cubicBezTo>
                        <a:pt x="4839" y="22060"/>
                        <a:pt x="6406" y="21404"/>
                        <a:pt x="7215" y="21404"/>
                      </a:cubicBezTo>
                      <a:cubicBezTo>
                        <a:pt x="7550" y="21404"/>
                        <a:pt x="7754" y="21517"/>
                        <a:pt x="7662" y="21836"/>
                      </a:cubicBezTo>
                      <a:cubicBezTo>
                        <a:pt x="7662" y="21836"/>
                        <a:pt x="9061" y="20420"/>
                        <a:pt x="10140" y="20420"/>
                      </a:cubicBezTo>
                      <a:cubicBezTo>
                        <a:pt x="10449" y="20420"/>
                        <a:pt x="10732" y="20536"/>
                        <a:pt x="10948" y="20836"/>
                      </a:cubicBezTo>
                      <a:cubicBezTo>
                        <a:pt x="11934" y="22180"/>
                        <a:pt x="9066" y="23001"/>
                        <a:pt x="9066" y="23001"/>
                      </a:cubicBezTo>
                      <a:cubicBezTo>
                        <a:pt x="9066" y="23001"/>
                        <a:pt x="9036" y="24525"/>
                        <a:pt x="6438" y="24704"/>
                      </a:cubicBezTo>
                      <a:cubicBezTo>
                        <a:pt x="6438" y="24704"/>
                        <a:pt x="10515" y="25062"/>
                        <a:pt x="9679" y="26138"/>
                      </a:cubicBezTo>
                      <a:cubicBezTo>
                        <a:pt x="9679" y="26138"/>
                        <a:pt x="10691" y="25990"/>
                        <a:pt x="11778" y="25990"/>
                      </a:cubicBezTo>
                      <a:cubicBezTo>
                        <a:pt x="13228" y="25990"/>
                        <a:pt x="14812" y="26253"/>
                        <a:pt x="14309" y="27482"/>
                      </a:cubicBezTo>
                      <a:lnTo>
                        <a:pt x="16176" y="26750"/>
                      </a:lnTo>
                      <a:lnTo>
                        <a:pt x="15907" y="27452"/>
                      </a:lnTo>
                      <a:lnTo>
                        <a:pt x="19297" y="25301"/>
                      </a:lnTo>
                      <a:lnTo>
                        <a:pt x="18745" y="26093"/>
                      </a:lnTo>
                      <a:lnTo>
                        <a:pt x="22762" y="23778"/>
                      </a:lnTo>
                      <a:lnTo>
                        <a:pt x="38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2" name="Google Shape;2352;p29"/>
                <p:cNvSpPr/>
                <p:nvPr/>
              </p:nvSpPr>
              <p:spPr>
                <a:xfrm>
                  <a:off x="5010835" y="4029223"/>
                  <a:ext cx="976525" cy="1220904"/>
                </a:xfrm>
                <a:custGeom>
                  <a:rect b="b" l="l" r="r" t="t"/>
                  <a:pathLst>
                    <a:path extrusionOk="0" h="23361" w="18685">
                      <a:moveTo>
                        <a:pt x="180" y="0"/>
                      </a:moveTo>
                      <a:lnTo>
                        <a:pt x="0" y="135"/>
                      </a:lnTo>
                      <a:lnTo>
                        <a:pt x="18297" y="23360"/>
                      </a:lnTo>
                      <a:lnTo>
                        <a:pt x="18685" y="23031"/>
                      </a:lnTo>
                      <a:lnTo>
                        <a:pt x="1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353" name="Google Shape;2353;p29"/>
                <p:cNvGrpSpPr/>
                <p:nvPr/>
              </p:nvGrpSpPr>
              <p:grpSpPr>
                <a:xfrm>
                  <a:off x="4959305" y="4124446"/>
                  <a:ext cx="1148312" cy="1094429"/>
                  <a:chOff x="11860675" y="4981025"/>
                  <a:chExt cx="549300" cy="523525"/>
                </a:xfrm>
              </p:grpSpPr>
              <p:sp>
                <p:nvSpPr>
                  <p:cNvPr id="2354" name="Google Shape;2354;p29"/>
                  <p:cNvSpPr/>
                  <p:nvPr/>
                </p:nvSpPr>
                <p:spPr>
                  <a:xfrm>
                    <a:off x="12020875" y="5415275"/>
                    <a:ext cx="258025" cy="83300"/>
                  </a:xfrm>
                  <a:custGeom>
                    <a:rect b="b" l="l" r="r" t="t"/>
                    <a:pathLst>
                      <a:path extrusionOk="0" fill="none" h="3332" w="10321">
                        <a:moveTo>
                          <a:pt x="10321" y="509"/>
                        </a:moveTo>
                        <a:cubicBezTo>
                          <a:pt x="10321" y="509"/>
                          <a:pt x="3988" y="1"/>
                          <a:pt x="0" y="3332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55" name="Google Shape;2355;p29"/>
                  <p:cNvSpPr/>
                  <p:nvPr/>
                </p:nvSpPr>
                <p:spPr>
                  <a:xfrm>
                    <a:off x="12023100" y="5439550"/>
                    <a:ext cx="123625" cy="9375"/>
                  </a:xfrm>
                  <a:custGeom>
                    <a:rect b="b" l="l" r="r" t="t"/>
                    <a:pathLst>
                      <a:path extrusionOk="0" fill="none" h="375" w="4945">
                        <a:moveTo>
                          <a:pt x="1" y="374"/>
                        </a:moveTo>
                        <a:lnTo>
                          <a:pt x="4944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56" name="Google Shape;2356;p29"/>
                  <p:cNvSpPr/>
                  <p:nvPr/>
                </p:nvSpPr>
                <p:spPr>
                  <a:xfrm>
                    <a:off x="12052975" y="5451500"/>
                    <a:ext cx="53050" cy="53050"/>
                  </a:xfrm>
                  <a:custGeom>
                    <a:rect b="b" l="l" r="r" t="t"/>
                    <a:pathLst>
                      <a:path extrusionOk="0" fill="none" h="2122" w="2122">
                        <a:moveTo>
                          <a:pt x="2121" y="1"/>
                        </a:moveTo>
                        <a:cubicBezTo>
                          <a:pt x="2121" y="1"/>
                          <a:pt x="314" y="1479"/>
                          <a:pt x="0" y="2122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57" name="Google Shape;2357;p29"/>
                  <p:cNvSpPr/>
                  <p:nvPr/>
                </p:nvSpPr>
                <p:spPr>
                  <a:xfrm>
                    <a:off x="12066800" y="5366375"/>
                    <a:ext cx="166550" cy="4500"/>
                  </a:xfrm>
                  <a:custGeom>
                    <a:rect b="b" l="l" r="r" t="t"/>
                    <a:pathLst>
                      <a:path extrusionOk="0" fill="none" h="180" w="6662">
                        <a:moveTo>
                          <a:pt x="0" y="0"/>
                        </a:moveTo>
                        <a:lnTo>
                          <a:pt x="6661" y="18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58" name="Google Shape;2358;p29"/>
                  <p:cNvSpPr/>
                  <p:nvPr/>
                </p:nvSpPr>
                <p:spPr>
                  <a:xfrm>
                    <a:off x="11860675" y="5278625"/>
                    <a:ext cx="342425" cy="83300"/>
                  </a:xfrm>
                  <a:custGeom>
                    <a:rect b="b" l="l" r="r" t="t"/>
                    <a:pathLst>
                      <a:path extrusionOk="0" fill="none" h="3332" w="13697">
                        <a:moveTo>
                          <a:pt x="13697" y="2181"/>
                        </a:moveTo>
                        <a:cubicBezTo>
                          <a:pt x="13697" y="2181"/>
                          <a:pt x="6348" y="0"/>
                          <a:pt x="1" y="333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59" name="Google Shape;2359;p29"/>
                  <p:cNvSpPr/>
                  <p:nvPr/>
                </p:nvSpPr>
                <p:spPr>
                  <a:xfrm>
                    <a:off x="11868525" y="5317450"/>
                    <a:ext cx="87400" cy="14600"/>
                  </a:xfrm>
                  <a:custGeom>
                    <a:rect b="b" l="l" r="r" t="t"/>
                    <a:pathLst>
                      <a:path extrusionOk="0" fill="none" h="584" w="3496">
                        <a:moveTo>
                          <a:pt x="0" y="1"/>
                        </a:moveTo>
                        <a:cubicBezTo>
                          <a:pt x="0" y="1"/>
                          <a:pt x="2494" y="583"/>
                          <a:pt x="3495" y="389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60" name="Google Shape;2360;p29"/>
                  <p:cNvSpPr/>
                  <p:nvPr/>
                </p:nvSpPr>
                <p:spPr>
                  <a:xfrm>
                    <a:off x="11953275" y="5315600"/>
                    <a:ext cx="107200" cy="58275"/>
                  </a:xfrm>
                  <a:custGeom>
                    <a:rect b="b" l="l" r="r" t="t"/>
                    <a:pathLst>
                      <a:path extrusionOk="0" fill="none" h="2331" w="4288">
                        <a:moveTo>
                          <a:pt x="1" y="2330"/>
                        </a:moveTo>
                        <a:cubicBezTo>
                          <a:pt x="1" y="2330"/>
                          <a:pt x="2346" y="553"/>
                          <a:pt x="4287" y="0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61" name="Google Shape;2361;p29"/>
                  <p:cNvSpPr/>
                  <p:nvPr/>
                </p:nvSpPr>
                <p:spPr>
                  <a:xfrm>
                    <a:off x="12062300" y="5245775"/>
                    <a:ext cx="84800" cy="17200"/>
                  </a:xfrm>
                  <a:custGeom>
                    <a:rect b="b" l="l" r="r" t="t"/>
                    <a:pathLst>
                      <a:path extrusionOk="0" fill="none" h="688" w="3392">
                        <a:moveTo>
                          <a:pt x="1" y="0"/>
                        </a:moveTo>
                        <a:lnTo>
                          <a:pt x="3391" y="687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62" name="Google Shape;2362;p29"/>
                  <p:cNvSpPr/>
                  <p:nvPr/>
                </p:nvSpPr>
                <p:spPr>
                  <a:xfrm>
                    <a:off x="12057825" y="5253600"/>
                    <a:ext cx="42975" cy="20200"/>
                  </a:xfrm>
                  <a:custGeom>
                    <a:rect b="b" l="l" r="r" t="t"/>
                    <a:pathLst>
                      <a:path extrusionOk="0" fill="none" h="808" w="1719">
                        <a:moveTo>
                          <a:pt x="1" y="807"/>
                        </a:moveTo>
                        <a:lnTo>
                          <a:pt x="1718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63" name="Google Shape;2363;p29"/>
                  <p:cNvSpPr/>
                  <p:nvPr/>
                </p:nvSpPr>
                <p:spPr>
                  <a:xfrm>
                    <a:off x="11897650" y="5153900"/>
                    <a:ext cx="191200" cy="35875"/>
                  </a:xfrm>
                  <a:custGeom>
                    <a:rect b="b" l="l" r="r" t="t"/>
                    <a:pathLst>
                      <a:path extrusionOk="0" fill="none" h="1435" w="7648">
                        <a:moveTo>
                          <a:pt x="0" y="1"/>
                        </a:moveTo>
                        <a:lnTo>
                          <a:pt x="7647" y="1435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64" name="Google Shape;2364;p29"/>
                  <p:cNvSpPr/>
                  <p:nvPr/>
                </p:nvSpPr>
                <p:spPr>
                  <a:xfrm>
                    <a:off x="11938725" y="5170700"/>
                    <a:ext cx="49300" cy="17225"/>
                  </a:xfrm>
                  <a:custGeom>
                    <a:rect b="b" l="l" r="r" t="t"/>
                    <a:pathLst>
                      <a:path extrusionOk="0" fill="none" h="689" w="1972">
                        <a:moveTo>
                          <a:pt x="0" y="688"/>
                        </a:moveTo>
                        <a:lnTo>
                          <a:pt x="1972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65" name="Google Shape;2365;p29"/>
                  <p:cNvSpPr/>
                  <p:nvPr/>
                </p:nvSpPr>
                <p:spPr>
                  <a:xfrm>
                    <a:off x="11896900" y="5001575"/>
                    <a:ext cx="72075" cy="38100"/>
                  </a:xfrm>
                  <a:custGeom>
                    <a:rect b="b" l="l" r="r" t="t"/>
                    <a:pathLst>
                      <a:path extrusionOk="0" fill="none" h="1524" w="2883">
                        <a:moveTo>
                          <a:pt x="0" y="0"/>
                        </a:moveTo>
                        <a:lnTo>
                          <a:pt x="2883" y="1523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66" name="Google Shape;2366;p29"/>
                  <p:cNvSpPr/>
                  <p:nvPr/>
                </p:nvSpPr>
                <p:spPr>
                  <a:xfrm>
                    <a:off x="11909600" y="5019850"/>
                    <a:ext cx="21300" cy="4900"/>
                  </a:xfrm>
                  <a:custGeom>
                    <a:rect b="b" l="l" r="r" t="t"/>
                    <a:pathLst>
                      <a:path extrusionOk="0" fill="none" h="196" w="852">
                        <a:moveTo>
                          <a:pt x="0" y="195"/>
                        </a:moveTo>
                        <a:lnTo>
                          <a:pt x="851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67" name="Google Shape;2367;p29"/>
                  <p:cNvSpPr/>
                  <p:nvPr/>
                </p:nvSpPr>
                <p:spPr>
                  <a:xfrm>
                    <a:off x="12283725" y="5195350"/>
                    <a:ext cx="126250" cy="236025"/>
                  </a:xfrm>
                  <a:custGeom>
                    <a:rect b="b" l="l" r="r" t="t"/>
                    <a:pathLst>
                      <a:path extrusionOk="0" fill="none" h="9441" w="5050">
                        <a:moveTo>
                          <a:pt x="1" y="9440"/>
                        </a:moveTo>
                        <a:cubicBezTo>
                          <a:pt x="1" y="9440"/>
                          <a:pt x="912" y="3152"/>
                          <a:pt x="5049" y="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68" name="Google Shape;2368;p29"/>
                  <p:cNvSpPr/>
                  <p:nvPr/>
                </p:nvSpPr>
                <p:spPr>
                  <a:xfrm>
                    <a:off x="12324425" y="5186775"/>
                    <a:ext cx="36625" cy="118375"/>
                  </a:xfrm>
                  <a:custGeom>
                    <a:rect b="b" l="l" r="r" t="t"/>
                    <a:pathLst>
                      <a:path extrusionOk="0" fill="none" h="4735" w="1465">
                        <a:moveTo>
                          <a:pt x="1465" y="0"/>
                        </a:moveTo>
                        <a:lnTo>
                          <a:pt x="1" y="4735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69" name="Google Shape;2369;p29"/>
                  <p:cNvSpPr/>
                  <p:nvPr/>
                </p:nvSpPr>
                <p:spPr>
                  <a:xfrm>
                    <a:off x="12344975" y="5227850"/>
                    <a:ext cx="63875" cy="39975"/>
                  </a:xfrm>
                  <a:custGeom>
                    <a:rect b="b" l="l" r="r" t="t"/>
                    <a:pathLst>
                      <a:path extrusionOk="0" fill="none" h="1599" w="2555">
                        <a:moveTo>
                          <a:pt x="0" y="1598"/>
                        </a:moveTo>
                        <a:cubicBezTo>
                          <a:pt x="0" y="1598"/>
                          <a:pt x="1852" y="179"/>
                          <a:pt x="2554" y="0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0" name="Google Shape;2370;p29"/>
                  <p:cNvSpPr/>
                  <p:nvPr/>
                </p:nvSpPr>
                <p:spPr>
                  <a:xfrm>
                    <a:off x="12251625" y="5228600"/>
                    <a:ext cx="32875" cy="162825"/>
                  </a:xfrm>
                  <a:custGeom>
                    <a:rect b="b" l="l" r="r" t="t"/>
                    <a:pathLst>
                      <a:path extrusionOk="0" fill="none" h="6513" w="1315">
                        <a:moveTo>
                          <a:pt x="1315" y="0"/>
                        </a:moveTo>
                        <a:lnTo>
                          <a:pt x="0" y="6512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1" name="Google Shape;2371;p29"/>
                  <p:cNvSpPr/>
                  <p:nvPr/>
                </p:nvSpPr>
                <p:spPr>
                  <a:xfrm>
                    <a:off x="12199350" y="5013500"/>
                    <a:ext cx="116525" cy="327125"/>
                  </a:xfrm>
                  <a:custGeom>
                    <a:rect b="b" l="l" r="r" t="t"/>
                    <a:pathLst>
                      <a:path extrusionOk="0" fill="none" h="13085" w="4661">
                        <a:moveTo>
                          <a:pt x="478" y="13085"/>
                        </a:moveTo>
                        <a:cubicBezTo>
                          <a:pt x="478" y="13085"/>
                          <a:pt x="0" y="5423"/>
                          <a:pt x="4660" y="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2" name="Google Shape;2372;p29"/>
                  <p:cNvSpPr/>
                  <p:nvPr/>
                </p:nvSpPr>
                <p:spPr>
                  <a:xfrm>
                    <a:off x="12260575" y="5010900"/>
                    <a:ext cx="10850" cy="87400"/>
                  </a:xfrm>
                  <a:custGeom>
                    <a:rect b="b" l="l" r="r" t="t"/>
                    <a:pathLst>
                      <a:path extrusionOk="0" fill="none" h="3496" w="434">
                        <a:moveTo>
                          <a:pt x="404" y="0"/>
                        </a:moveTo>
                        <a:cubicBezTo>
                          <a:pt x="404" y="0"/>
                          <a:pt x="434" y="2554"/>
                          <a:pt x="1" y="3495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3" name="Google Shape;2373;p29"/>
                  <p:cNvSpPr/>
                  <p:nvPr/>
                </p:nvSpPr>
                <p:spPr>
                  <a:xfrm>
                    <a:off x="12226225" y="5106125"/>
                    <a:ext cx="80675" cy="91125"/>
                  </a:xfrm>
                  <a:custGeom>
                    <a:rect b="b" l="l" r="r" t="t"/>
                    <a:pathLst>
                      <a:path extrusionOk="0" fill="none" h="3645" w="3227">
                        <a:moveTo>
                          <a:pt x="3227" y="0"/>
                        </a:moveTo>
                        <a:cubicBezTo>
                          <a:pt x="3227" y="0"/>
                          <a:pt x="972" y="1882"/>
                          <a:pt x="1" y="3644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4" name="Google Shape;2374;p29"/>
                  <p:cNvSpPr/>
                  <p:nvPr/>
                </p:nvSpPr>
                <p:spPr>
                  <a:xfrm>
                    <a:off x="12166125" y="5196850"/>
                    <a:ext cx="1500" cy="86650"/>
                  </a:xfrm>
                  <a:custGeom>
                    <a:rect b="b" l="l" r="r" t="t"/>
                    <a:pathLst>
                      <a:path extrusionOk="0" fill="none" h="3466" w="60">
                        <a:moveTo>
                          <a:pt x="60" y="0"/>
                        </a:moveTo>
                        <a:lnTo>
                          <a:pt x="0" y="3466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5" name="Google Shape;2375;p29"/>
                  <p:cNvSpPr/>
                  <p:nvPr/>
                </p:nvSpPr>
                <p:spPr>
                  <a:xfrm>
                    <a:off x="12167225" y="5199100"/>
                    <a:ext cx="29150" cy="37350"/>
                  </a:xfrm>
                  <a:custGeom>
                    <a:rect b="b" l="l" r="r" t="t"/>
                    <a:pathLst>
                      <a:path extrusionOk="0" fill="none" h="1494" w="1166">
                        <a:moveTo>
                          <a:pt x="1166" y="0"/>
                        </a:moveTo>
                        <a:lnTo>
                          <a:pt x="1" y="1494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6" name="Google Shape;2376;p29"/>
                  <p:cNvSpPr/>
                  <p:nvPr/>
                </p:nvSpPr>
                <p:spPr>
                  <a:xfrm>
                    <a:off x="12093675" y="4998575"/>
                    <a:ext cx="7875" cy="194200"/>
                  </a:xfrm>
                  <a:custGeom>
                    <a:rect b="b" l="l" r="r" t="t"/>
                    <a:pathLst>
                      <a:path extrusionOk="0" fill="none" h="7768" w="315">
                        <a:moveTo>
                          <a:pt x="314" y="1"/>
                        </a:moveTo>
                        <a:lnTo>
                          <a:pt x="0" y="7767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7" name="Google Shape;2377;p29"/>
                  <p:cNvSpPr/>
                  <p:nvPr/>
                </p:nvSpPr>
                <p:spPr>
                  <a:xfrm>
                    <a:off x="12097775" y="5046375"/>
                    <a:ext cx="27650" cy="43700"/>
                  </a:xfrm>
                  <a:custGeom>
                    <a:rect b="b" l="l" r="r" t="t"/>
                    <a:pathLst>
                      <a:path extrusionOk="0" fill="none" h="1748" w="1106">
                        <a:moveTo>
                          <a:pt x="1106" y="0"/>
                        </a:moveTo>
                        <a:lnTo>
                          <a:pt x="1" y="1748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8" name="Google Shape;2378;p29"/>
                  <p:cNvSpPr/>
                  <p:nvPr/>
                </p:nvSpPr>
                <p:spPr>
                  <a:xfrm>
                    <a:off x="11967100" y="4981025"/>
                    <a:ext cx="20925" cy="79175"/>
                  </a:xfrm>
                  <a:custGeom>
                    <a:rect b="b" l="l" r="r" t="t"/>
                    <a:pathLst>
                      <a:path extrusionOk="0" fill="none" h="3167" w="837">
                        <a:moveTo>
                          <a:pt x="0" y="1"/>
                        </a:moveTo>
                        <a:lnTo>
                          <a:pt x="837" y="3167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9" name="Google Shape;2379;p29"/>
                  <p:cNvSpPr/>
                  <p:nvPr/>
                </p:nvSpPr>
                <p:spPr>
                  <a:xfrm>
                    <a:off x="11977175" y="4998575"/>
                    <a:ext cx="9350" cy="19825"/>
                  </a:xfrm>
                  <a:custGeom>
                    <a:rect b="b" l="l" r="r" t="t"/>
                    <a:pathLst>
                      <a:path extrusionOk="0" fill="none" h="793" w="374">
                        <a:moveTo>
                          <a:pt x="374" y="1"/>
                        </a:moveTo>
                        <a:lnTo>
                          <a:pt x="1" y="792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80" name="Google Shape;2380;p29"/>
            <p:cNvGrpSpPr/>
            <p:nvPr/>
          </p:nvGrpSpPr>
          <p:grpSpPr>
            <a:xfrm rot="10800000">
              <a:off x="-194793" y="3053855"/>
              <a:ext cx="776172" cy="738884"/>
              <a:chOff x="7321700" y="7378800"/>
              <a:chExt cx="437625" cy="416625"/>
            </a:xfrm>
          </p:grpSpPr>
          <p:sp>
            <p:nvSpPr>
              <p:cNvPr id="2381" name="Google Shape;2381;p29"/>
              <p:cNvSpPr/>
              <p:nvPr/>
            </p:nvSpPr>
            <p:spPr>
              <a:xfrm>
                <a:off x="7505400" y="7697075"/>
                <a:ext cx="137050" cy="98350"/>
              </a:xfrm>
              <a:custGeom>
                <a:rect b="b" l="l" r="r" t="t"/>
                <a:pathLst>
                  <a:path extrusionOk="0" h="3934" w="5482">
                    <a:moveTo>
                      <a:pt x="4197" y="0"/>
                    </a:moveTo>
                    <a:cubicBezTo>
                      <a:pt x="2859" y="0"/>
                      <a:pt x="843" y="578"/>
                      <a:pt x="0" y="3796"/>
                    </a:cubicBezTo>
                    <a:cubicBezTo>
                      <a:pt x="0" y="3796"/>
                      <a:pt x="415" y="3934"/>
                      <a:pt x="1035" y="3934"/>
                    </a:cubicBezTo>
                    <a:cubicBezTo>
                      <a:pt x="2259" y="3934"/>
                      <a:pt x="4282" y="3394"/>
                      <a:pt x="5482" y="181"/>
                    </a:cubicBezTo>
                    <a:cubicBezTo>
                      <a:pt x="5482" y="181"/>
                      <a:pt x="4945" y="0"/>
                      <a:pt x="41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29"/>
              <p:cNvSpPr/>
              <p:nvPr/>
            </p:nvSpPr>
            <p:spPr>
              <a:xfrm>
                <a:off x="7643550" y="7473825"/>
                <a:ext cx="115775" cy="173275"/>
              </a:xfrm>
              <a:custGeom>
                <a:rect b="b" l="l" r="r" t="t"/>
                <a:pathLst>
                  <a:path extrusionOk="0" h="6931" w="4631">
                    <a:moveTo>
                      <a:pt x="3361" y="0"/>
                    </a:moveTo>
                    <a:cubicBezTo>
                      <a:pt x="3361" y="15"/>
                      <a:pt x="1" y="1404"/>
                      <a:pt x="658" y="6931"/>
                    </a:cubicBezTo>
                    <a:cubicBezTo>
                      <a:pt x="658" y="6931"/>
                      <a:pt x="4631" y="4884"/>
                      <a:pt x="33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29"/>
              <p:cNvSpPr/>
              <p:nvPr/>
            </p:nvSpPr>
            <p:spPr>
              <a:xfrm>
                <a:off x="7475150" y="7517875"/>
                <a:ext cx="207250" cy="197925"/>
              </a:xfrm>
              <a:custGeom>
                <a:rect b="b" l="l" r="r" t="t"/>
                <a:pathLst>
                  <a:path extrusionOk="0" h="7917" w="8290">
                    <a:moveTo>
                      <a:pt x="150" y="1"/>
                    </a:moveTo>
                    <a:lnTo>
                      <a:pt x="1" y="240"/>
                    </a:lnTo>
                    <a:cubicBezTo>
                      <a:pt x="1584" y="1196"/>
                      <a:pt x="2973" y="2435"/>
                      <a:pt x="4272" y="3735"/>
                    </a:cubicBezTo>
                    <a:cubicBezTo>
                      <a:pt x="5572" y="5064"/>
                      <a:pt x="6796" y="6453"/>
                      <a:pt x="7917" y="7917"/>
                    </a:cubicBezTo>
                    <a:cubicBezTo>
                      <a:pt x="7917" y="7917"/>
                      <a:pt x="8290" y="7633"/>
                      <a:pt x="8290" y="7603"/>
                    </a:cubicBezTo>
                    <a:cubicBezTo>
                      <a:pt x="7708" y="6886"/>
                      <a:pt x="7095" y="6169"/>
                      <a:pt x="6468" y="5482"/>
                    </a:cubicBezTo>
                    <a:cubicBezTo>
                      <a:pt x="4586" y="3436"/>
                      <a:pt x="2555" y="1435"/>
                      <a:pt x="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29"/>
              <p:cNvSpPr/>
              <p:nvPr/>
            </p:nvSpPr>
            <p:spPr>
              <a:xfrm>
                <a:off x="7365000" y="7433000"/>
                <a:ext cx="48950" cy="63225"/>
              </a:xfrm>
              <a:custGeom>
                <a:rect b="b" l="l" r="r" t="t"/>
                <a:pathLst>
                  <a:path extrusionOk="0" h="2529" w="1958">
                    <a:moveTo>
                      <a:pt x="1547" y="0"/>
                    </a:moveTo>
                    <a:cubicBezTo>
                      <a:pt x="1535" y="0"/>
                      <a:pt x="1522" y="2"/>
                      <a:pt x="1509" y="5"/>
                    </a:cubicBezTo>
                    <a:cubicBezTo>
                      <a:pt x="1210" y="65"/>
                      <a:pt x="1405" y="872"/>
                      <a:pt x="1405" y="872"/>
                    </a:cubicBezTo>
                    <a:cubicBezTo>
                      <a:pt x="1405" y="872"/>
                      <a:pt x="1090" y="735"/>
                      <a:pt x="798" y="735"/>
                    </a:cubicBezTo>
                    <a:cubicBezTo>
                      <a:pt x="626" y="735"/>
                      <a:pt x="462" y="782"/>
                      <a:pt x="374" y="931"/>
                    </a:cubicBezTo>
                    <a:cubicBezTo>
                      <a:pt x="120" y="1350"/>
                      <a:pt x="807" y="1872"/>
                      <a:pt x="807" y="1872"/>
                    </a:cubicBezTo>
                    <a:cubicBezTo>
                      <a:pt x="807" y="1872"/>
                      <a:pt x="1" y="2066"/>
                      <a:pt x="60" y="2380"/>
                    </a:cubicBezTo>
                    <a:cubicBezTo>
                      <a:pt x="97" y="2495"/>
                      <a:pt x="238" y="2529"/>
                      <a:pt x="393" y="2529"/>
                    </a:cubicBezTo>
                    <a:cubicBezTo>
                      <a:pt x="622" y="2529"/>
                      <a:pt x="882" y="2455"/>
                      <a:pt x="882" y="2455"/>
                    </a:cubicBezTo>
                    <a:lnTo>
                      <a:pt x="1419" y="1574"/>
                    </a:lnTo>
                    <a:lnTo>
                      <a:pt x="1957" y="707"/>
                    </a:lnTo>
                    <a:cubicBezTo>
                      <a:pt x="1943" y="707"/>
                      <a:pt x="1806" y="0"/>
                      <a:pt x="1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29"/>
              <p:cNvSpPr/>
              <p:nvPr/>
            </p:nvSpPr>
            <p:spPr>
              <a:xfrm>
                <a:off x="7372475" y="7432200"/>
                <a:ext cx="156475" cy="141900"/>
              </a:xfrm>
              <a:custGeom>
                <a:rect b="b" l="l" r="r" t="t"/>
                <a:pathLst>
                  <a:path extrusionOk="0" h="5676" w="6259">
                    <a:moveTo>
                      <a:pt x="3139" y="0"/>
                    </a:moveTo>
                    <a:cubicBezTo>
                      <a:pt x="2916" y="0"/>
                      <a:pt x="2690" y="27"/>
                      <a:pt x="2465" y="82"/>
                    </a:cubicBezTo>
                    <a:cubicBezTo>
                      <a:pt x="941" y="441"/>
                      <a:pt x="0" y="1979"/>
                      <a:pt x="374" y="3502"/>
                    </a:cubicBezTo>
                    <a:cubicBezTo>
                      <a:pt x="679" y="4800"/>
                      <a:pt x="1841" y="5675"/>
                      <a:pt x="3120" y="5675"/>
                    </a:cubicBezTo>
                    <a:cubicBezTo>
                      <a:pt x="3342" y="5675"/>
                      <a:pt x="3568" y="5649"/>
                      <a:pt x="3794" y="5593"/>
                    </a:cubicBezTo>
                    <a:cubicBezTo>
                      <a:pt x="5317" y="5235"/>
                      <a:pt x="6258" y="3697"/>
                      <a:pt x="5900" y="2173"/>
                    </a:cubicBezTo>
                    <a:cubicBezTo>
                      <a:pt x="5582" y="875"/>
                      <a:pt x="4418" y="0"/>
                      <a:pt x="3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29"/>
              <p:cNvSpPr/>
              <p:nvPr/>
            </p:nvSpPr>
            <p:spPr>
              <a:xfrm>
                <a:off x="7433325" y="7439900"/>
                <a:ext cx="28025" cy="24800"/>
              </a:xfrm>
              <a:custGeom>
                <a:rect b="b" l="l" r="r" t="t"/>
                <a:pathLst>
                  <a:path extrusionOk="0" h="992" w="1121">
                    <a:moveTo>
                      <a:pt x="551" y="0"/>
                    </a:moveTo>
                    <a:cubicBezTo>
                      <a:pt x="390" y="0"/>
                      <a:pt x="236" y="90"/>
                      <a:pt x="150" y="252"/>
                    </a:cubicBezTo>
                    <a:cubicBezTo>
                      <a:pt x="1" y="461"/>
                      <a:pt x="76" y="775"/>
                      <a:pt x="314" y="924"/>
                    </a:cubicBezTo>
                    <a:cubicBezTo>
                      <a:pt x="385" y="970"/>
                      <a:pt x="468" y="991"/>
                      <a:pt x="552" y="991"/>
                    </a:cubicBezTo>
                    <a:cubicBezTo>
                      <a:pt x="717" y="991"/>
                      <a:pt x="888" y="908"/>
                      <a:pt x="987" y="760"/>
                    </a:cubicBezTo>
                    <a:cubicBezTo>
                      <a:pt x="1121" y="536"/>
                      <a:pt x="1046" y="222"/>
                      <a:pt x="822" y="88"/>
                    </a:cubicBezTo>
                    <a:cubicBezTo>
                      <a:pt x="736" y="29"/>
                      <a:pt x="643" y="0"/>
                      <a:pt x="5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29"/>
              <p:cNvSpPr/>
              <p:nvPr/>
            </p:nvSpPr>
            <p:spPr>
              <a:xfrm>
                <a:off x="7321700" y="7690075"/>
                <a:ext cx="34375" cy="71725"/>
              </a:xfrm>
              <a:custGeom>
                <a:rect b="b" l="l" r="r" t="t"/>
                <a:pathLst>
                  <a:path extrusionOk="0" h="2869" w="1375">
                    <a:moveTo>
                      <a:pt x="535" y="1"/>
                    </a:moveTo>
                    <a:cubicBezTo>
                      <a:pt x="481" y="1"/>
                      <a:pt x="436" y="18"/>
                      <a:pt x="403" y="58"/>
                    </a:cubicBezTo>
                    <a:cubicBezTo>
                      <a:pt x="209" y="297"/>
                      <a:pt x="851" y="820"/>
                      <a:pt x="851" y="820"/>
                    </a:cubicBezTo>
                    <a:cubicBezTo>
                      <a:pt x="851" y="820"/>
                      <a:pt x="0" y="1014"/>
                      <a:pt x="60" y="1492"/>
                    </a:cubicBezTo>
                    <a:cubicBezTo>
                      <a:pt x="90" y="1970"/>
                      <a:pt x="956" y="2000"/>
                      <a:pt x="956" y="2000"/>
                    </a:cubicBezTo>
                    <a:cubicBezTo>
                      <a:pt x="956" y="2000"/>
                      <a:pt x="433" y="2642"/>
                      <a:pt x="672" y="2836"/>
                    </a:cubicBezTo>
                    <a:cubicBezTo>
                      <a:pt x="703" y="2859"/>
                      <a:pt x="737" y="2869"/>
                      <a:pt x="773" y="2869"/>
                    </a:cubicBezTo>
                    <a:cubicBezTo>
                      <a:pt x="1022" y="2869"/>
                      <a:pt x="1374" y="2403"/>
                      <a:pt x="1374" y="2403"/>
                    </a:cubicBezTo>
                    <a:lnTo>
                      <a:pt x="1270" y="1372"/>
                    </a:lnTo>
                    <a:lnTo>
                      <a:pt x="1180" y="357"/>
                    </a:lnTo>
                    <a:cubicBezTo>
                      <a:pt x="1180" y="344"/>
                      <a:pt x="778" y="1"/>
                      <a:pt x="5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29"/>
              <p:cNvSpPr/>
              <p:nvPr/>
            </p:nvSpPr>
            <p:spPr>
              <a:xfrm>
                <a:off x="7338125" y="7647500"/>
                <a:ext cx="149375" cy="142200"/>
              </a:xfrm>
              <a:custGeom>
                <a:rect b="b" l="l" r="r" t="t"/>
                <a:pathLst>
                  <a:path extrusionOk="0" h="5688" w="5975">
                    <a:moveTo>
                      <a:pt x="2980" y="0"/>
                    </a:moveTo>
                    <a:cubicBezTo>
                      <a:pt x="2889" y="0"/>
                      <a:pt x="2797" y="5"/>
                      <a:pt x="2704" y="13"/>
                    </a:cubicBezTo>
                    <a:cubicBezTo>
                      <a:pt x="1135" y="163"/>
                      <a:pt x="0" y="1567"/>
                      <a:pt x="150" y="3120"/>
                    </a:cubicBezTo>
                    <a:cubicBezTo>
                      <a:pt x="304" y="4595"/>
                      <a:pt x="1542" y="5687"/>
                      <a:pt x="2994" y="5687"/>
                    </a:cubicBezTo>
                    <a:cubicBezTo>
                      <a:pt x="3086" y="5687"/>
                      <a:pt x="3178" y="5683"/>
                      <a:pt x="3271" y="5674"/>
                    </a:cubicBezTo>
                    <a:cubicBezTo>
                      <a:pt x="4824" y="5510"/>
                      <a:pt x="5975" y="4121"/>
                      <a:pt x="5810" y="2567"/>
                    </a:cubicBezTo>
                    <a:cubicBezTo>
                      <a:pt x="5656" y="1092"/>
                      <a:pt x="4431" y="0"/>
                      <a:pt x="2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29"/>
              <p:cNvSpPr/>
              <p:nvPr/>
            </p:nvSpPr>
            <p:spPr>
              <a:xfrm>
                <a:off x="7365750" y="7667175"/>
                <a:ext cx="26150" cy="24425"/>
              </a:xfrm>
              <a:custGeom>
                <a:rect b="b" l="l" r="r" t="t"/>
                <a:pathLst>
                  <a:path extrusionOk="0" h="977" w="1046">
                    <a:moveTo>
                      <a:pt x="548" y="0"/>
                    </a:moveTo>
                    <a:cubicBezTo>
                      <a:pt x="530" y="0"/>
                      <a:pt x="512" y="1"/>
                      <a:pt x="493" y="3"/>
                    </a:cubicBezTo>
                    <a:cubicBezTo>
                      <a:pt x="210" y="33"/>
                      <a:pt x="0" y="272"/>
                      <a:pt x="45" y="541"/>
                    </a:cubicBezTo>
                    <a:cubicBezTo>
                      <a:pt x="73" y="791"/>
                      <a:pt x="282" y="977"/>
                      <a:pt x="528" y="977"/>
                    </a:cubicBezTo>
                    <a:cubicBezTo>
                      <a:pt x="546" y="977"/>
                      <a:pt x="565" y="976"/>
                      <a:pt x="583" y="974"/>
                    </a:cubicBezTo>
                    <a:cubicBezTo>
                      <a:pt x="852" y="944"/>
                      <a:pt x="1046" y="720"/>
                      <a:pt x="1016" y="436"/>
                    </a:cubicBezTo>
                    <a:cubicBezTo>
                      <a:pt x="1002" y="186"/>
                      <a:pt x="794" y="0"/>
                      <a:pt x="5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29"/>
              <p:cNvSpPr/>
              <p:nvPr/>
            </p:nvSpPr>
            <p:spPr>
              <a:xfrm>
                <a:off x="7440800" y="7495100"/>
                <a:ext cx="265500" cy="276725"/>
              </a:xfrm>
              <a:custGeom>
                <a:rect b="b" l="l" r="r" t="t"/>
                <a:pathLst>
                  <a:path extrusionOk="0" fill="none" h="11069" w="10620">
                    <a:moveTo>
                      <a:pt x="7259" y="1"/>
                    </a:moveTo>
                    <a:cubicBezTo>
                      <a:pt x="7259" y="1"/>
                      <a:pt x="8439" y="3048"/>
                      <a:pt x="7618" y="6483"/>
                    </a:cubicBezTo>
                    <a:moveTo>
                      <a:pt x="9395" y="8529"/>
                    </a:moveTo>
                    <a:lnTo>
                      <a:pt x="10336" y="9754"/>
                    </a:lnTo>
                    <a:moveTo>
                      <a:pt x="8260" y="7215"/>
                    </a:moveTo>
                    <a:cubicBezTo>
                      <a:pt x="8260" y="7215"/>
                      <a:pt x="9903" y="3585"/>
                      <a:pt x="10620" y="1434"/>
                    </a:cubicBezTo>
                    <a:moveTo>
                      <a:pt x="8753" y="7812"/>
                    </a:moveTo>
                    <a:lnTo>
                      <a:pt x="3794" y="11068"/>
                    </a:lnTo>
                    <a:moveTo>
                      <a:pt x="8260" y="7215"/>
                    </a:moveTo>
                    <a:cubicBezTo>
                      <a:pt x="8260" y="7215"/>
                      <a:pt x="4735" y="6274"/>
                      <a:pt x="1" y="881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29"/>
              <p:cNvSpPr/>
              <p:nvPr/>
            </p:nvSpPr>
            <p:spPr>
              <a:xfrm>
                <a:off x="7552450" y="7378800"/>
                <a:ext cx="76200" cy="37925"/>
              </a:xfrm>
              <a:custGeom>
                <a:rect b="b" l="l" r="r" t="t"/>
                <a:pathLst>
                  <a:path extrusionOk="0" h="1517" w="3048">
                    <a:moveTo>
                      <a:pt x="1444" y="0"/>
                    </a:moveTo>
                    <a:cubicBezTo>
                      <a:pt x="1402" y="0"/>
                      <a:pt x="1359" y="7"/>
                      <a:pt x="1315" y="23"/>
                    </a:cubicBezTo>
                    <a:cubicBezTo>
                      <a:pt x="852" y="172"/>
                      <a:pt x="1016" y="1023"/>
                      <a:pt x="1016" y="1023"/>
                    </a:cubicBezTo>
                    <a:cubicBezTo>
                      <a:pt x="1016" y="1023"/>
                      <a:pt x="604" y="809"/>
                      <a:pt x="337" y="809"/>
                    </a:cubicBezTo>
                    <a:cubicBezTo>
                      <a:pt x="244" y="809"/>
                      <a:pt x="169" y="835"/>
                      <a:pt x="135" y="904"/>
                    </a:cubicBezTo>
                    <a:cubicBezTo>
                      <a:pt x="0" y="1188"/>
                      <a:pt x="702" y="1516"/>
                      <a:pt x="702" y="1516"/>
                    </a:cubicBezTo>
                    <a:lnTo>
                      <a:pt x="1688" y="1188"/>
                    </a:lnTo>
                    <a:lnTo>
                      <a:pt x="2674" y="874"/>
                    </a:lnTo>
                    <a:cubicBezTo>
                      <a:pt x="2659" y="874"/>
                      <a:pt x="3047" y="187"/>
                      <a:pt x="2793" y="52"/>
                    </a:cubicBezTo>
                    <a:cubicBezTo>
                      <a:pt x="2771" y="41"/>
                      <a:pt x="2748" y="36"/>
                      <a:pt x="2725" y="36"/>
                    </a:cubicBezTo>
                    <a:cubicBezTo>
                      <a:pt x="2463" y="36"/>
                      <a:pt x="2136" y="665"/>
                      <a:pt x="2136" y="665"/>
                    </a:cubicBezTo>
                    <a:cubicBezTo>
                      <a:pt x="2136" y="665"/>
                      <a:pt x="1853" y="0"/>
                      <a:pt x="14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29"/>
              <p:cNvSpPr/>
              <p:nvPr/>
            </p:nvSpPr>
            <p:spPr>
              <a:xfrm>
                <a:off x="7532650" y="7393875"/>
                <a:ext cx="159100" cy="142000"/>
              </a:xfrm>
              <a:custGeom>
                <a:rect b="b" l="l" r="r" t="t"/>
                <a:pathLst>
                  <a:path extrusionOk="0" h="5680" w="6364">
                    <a:moveTo>
                      <a:pt x="3181" y="0"/>
                    </a:moveTo>
                    <a:cubicBezTo>
                      <a:pt x="1980" y="0"/>
                      <a:pt x="864" y="768"/>
                      <a:pt x="479" y="1974"/>
                    </a:cubicBezTo>
                    <a:cubicBezTo>
                      <a:pt x="1" y="3467"/>
                      <a:pt x="822" y="5065"/>
                      <a:pt x="2316" y="5543"/>
                    </a:cubicBezTo>
                    <a:cubicBezTo>
                      <a:pt x="2604" y="5635"/>
                      <a:pt x="2896" y="5679"/>
                      <a:pt x="3183" y="5679"/>
                    </a:cubicBezTo>
                    <a:cubicBezTo>
                      <a:pt x="4384" y="5679"/>
                      <a:pt x="5500" y="4912"/>
                      <a:pt x="5885" y="3706"/>
                    </a:cubicBezTo>
                    <a:cubicBezTo>
                      <a:pt x="6363" y="2213"/>
                      <a:pt x="5542" y="614"/>
                      <a:pt x="4048" y="136"/>
                    </a:cubicBezTo>
                    <a:cubicBezTo>
                      <a:pt x="3760" y="44"/>
                      <a:pt x="3468" y="0"/>
                      <a:pt x="3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29"/>
              <p:cNvSpPr/>
              <p:nvPr/>
            </p:nvSpPr>
            <p:spPr>
              <a:xfrm>
                <a:off x="7629750" y="7411900"/>
                <a:ext cx="27275" cy="24500"/>
              </a:xfrm>
              <a:custGeom>
                <a:rect b="b" l="l" r="r" t="t"/>
                <a:pathLst>
                  <a:path extrusionOk="0" h="980" w="1091">
                    <a:moveTo>
                      <a:pt x="555" y="0"/>
                    </a:moveTo>
                    <a:cubicBezTo>
                      <a:pt x="501" y="0"/>
                      <a:pt x="445" y="9"/>
                      <a:pt x="388" y="28"/>
                    </a:cubicBezTo>
                    <a:cubicBezTo>
                      <a:pt x="134" y="103"/>
                      <a:pt x="0" y="371"/>
                      <a:pt x="75" y="640"/>
                    </a:cubicBezTo>
                    <a:cubicBezTo>
                      <a:pt x="147" y="844"/>
                      <a:pt x="333" y="980"/>
                      <a:pt x="543" y="980"/>
                    </a:cubicBezTo>
                    <a:cubicBezTo>
                      <a:pt x="595" y="980"/>
                      <a:pt x="649" y="972"/>
                      <a:pt x="702" y="954"/>
                    </a:cubicBezTo>
                    <a:cubicBezTo>
                      <a:pt x="956" y="864"/>
                      <a:pt x="1090" y="595"/>
                      <a:pt x="1016" y="341"/>
                    </a:cubicBezTo>
                    <a:cubicBezTo>
                      <a:pt x="945" y="129"/>
                      <a:pt x="762" y="0"/>
                      <a:pt x="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94" name="Google Shape;2394;p29"/>
            <p:cNvSpPr/>
            <p:nvPr/>
          </p:nvSpPr>
          <p:spPr>
            <a:xfrm>
              <a:off x="3160473" y="4820623"/>
              <a:ext cx="137202" cy="91733"/>
            </a:xfrm>
            <a:custGeom>
              <a:rect b="b" l="l" r="r" t="t"/>
              <a:pathLst>
                <a:path extrusionOk="0" h="809" w="1210">
                  <a:moveTo>
                    <a:pt x="112" y="0"/>
                  </a:moveTo>
                  <a:cubicBezTo>
                    <a:pt x="45" y="0"/>
                    <a:pt x="3" y="4"/>
                    <a:pt x="0" y="4"/>
                  </a:cubicBezTo>
                  <a:cubicBezTo>
                    <a:pt x="250" y="695"/>
                    <a:pt x="708" y="809"/>
                    <a:pt x="983" y="809"/>
                  </a:cubicBezTo>
                  <a:cubicBezTo>
                    <a:pt x="1119" y="809"/>
                    <a:pt x="1210" y="781"/>
                    <a:pt x="1210" y="781"/>
                  </a:cubicBezTo>
                  <a:cubicBezTo>
                    <a:pt x="1113" y="69"/>
                    <a:pt x="392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29"/>
            <p:cNvSpPr/>
            <p:nvPr/>
          </p:nvSpPr>
          <p:spPr>
            <a:xfrm flipH="1" rot="10800000">
              <a:off x="201173" y="2525886"/>
              <a:ext cx="137202" cy="91733"/>
            </a:xfrm>
            <a:custGeom>
              <a:rect b="b" l="l" r="r" t="t"/>
              <a:pathLst>
                <a:path extrusionOk="0" h="809" w="1210">
                  <a:moveTo>
                    <a:pt x="112" y="0"/>
                  </a:moveTo>
                  <a:cubicBezTo>
                    <a:pt x="45" y="0"/>
                    <a:pt x="3" y="4"/>
                    <a:pt x="0" y="4"/>
                  </a:cubicBezTo>
                  <a:cubicBezTo>
                    <a:pt x="250" y="695"/>
                    <a:pt x="708" y="809"/>
                    <a:pt x="983" y="809"/>
                  </a:cubicBezTo>
                  <a:cubicBezTo>
                    <a:pt x="1119" y="809"/>
                    <a:pt x="1210" y="781"/>
                    <a:pt x="1210" y="781"/>
                  </a:cubicBezTo>
                  <a:cubicBezTo>
                    <a:pt x="1113" y="69"/>
                    <a:pt x="392" y="0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29"/>
            <p:cNvSpPr/>
            <p:nvPr/>
          </p:nvSpPr>
          <p:spPr>
            <a:xfrm flipH="1" rot="9877054">
              <a:off x="-26561" y="1768778"/>
              <a:ext cx="179317" cy="389293"/>
            </a:xfrm>
            <a:custGeom>
              <a:rect b="b" l="l" r="r" t="t"/>
              <a:pathLst>
                <a:path extrusionOk="0" fill="none" h="10247" w="4720">
                  <a:moveTo>
                    <a:pt x="0" y="10247"/>
                  </a:moveTo>
                  <a:cubicBezTo>
                    <a:pt x="0" y="10247"/>
                    <a:pt x="3928" y="6020"/>
                    <a:pt x="4720" y="5647"/>
                  </a:cubicBezTo>
                  <a:moveTo>
                    <a:pt x="2763" y="2615"/>
                  </a:moveTo>
                  <a:cubicBezTo>
                    <a:pt x="2763" y="2615"/>
                    <a:pt x="3689" y="1390"/>
                    <a:pt x="4436" y="1226"/>
                  </a:cubicBezTo>
                  <a:moveTo>
                    <a:pt x="1359" y="8813"/>
                  </a:moveTo>
                  <a:cubicBezTo>
                    <a:pt x="1359" y="8813"/>
                    <a:pt x="3361" y="3735"/>
                    <a:pt x="262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7" name="Google Shape;2397;p29"/>
            <p:cNvGrpSpPr/>
            <p:nvPr/>
          </p:nvGrpSpPr>
          <p:grpSpPr>
            <a:xfrm flipH="1" rot="1630958">
              <a:off x="357540" y="1380043"/>
              <a:ext cx="286295" cy="174610"/>
              <a:chOff x="7871651" y="404306"/>
              <a:chExt cx="286312" cy="174621"/>
            </a:xfrm>
          </p:grpSpPr>
          <p:sp>
            <p:nvSpPr>
              <p:cNvPr id="2398" name="Google Shape;2398;p29"/>
              <p:cNvSpPr/>
              <p:nvPr/>
            </p:nvSpPr>
            <p:spPr>
              <a:xfrm>
                <a:off x="7995249" y="404306"/>
                <a:ext cx="162715" cy="174621"/>
              </a:xfrm>
              <a:custGeom>
                <a:rect b="b" l="l" r="r" t="t"/>
                <a:pathLst>
                  <a:path extrusionOk="0" h="1540" w="1435">
                    <a:moveTo>
                      <a:pt x="210" y="1"/>
                    </a:moveTo>
                    <a:lnTo>
                      <a:pt x="210" y="1"/>
                    </a:lnTo>
                    <a:cubicBezTo>
                      <a:pt x="1" y="1315"/>
                      <a:pt x="1046" y="1539"/>
                      <a:pt x="1046" y="1539"/>
                    </a:cubicBezTo>
                    <a:cubicBezTo>
                      <a:pt x="1434" y="509"/>
                      <a:pt x="210" y="1"/>
                      <a:pt x="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29"/>
              <p:cNvSpPr/>
              <p:nvPr/>
            </p:nvSpPr>
            <p:spPr>
              <a:xfrm>
                <a:off x="7871651" y="412810"/>
                <a:ext cx="123708" cy="132213"/>
              </a:xfrm>
              <a:custGeom>
                <a:rect b="b" l="l" r="r" t="t"/>
                <a:pathLst>
                  <a:path extrusionOk="0" h="1166" w="1091">
                    <a:moveTo>
                      <a:pt x="1031" y="1"/>
                    </a:moveTo>
                    <a:cubicBezTo>
                      <a:pt x="0" y="314"/>
                      <a:pt x="194" y="1166"/>
                      <a:pt x="194" y="1166"/>
                    </a:cubicBezTo>
                    <a:cubicBezTo>
                      <a:pt x="1090" y="1076"/>
                      <a:pt x="1031" y="1"/>
                      <a:pt x="10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00" name="Google Shape;2400;p29"/>
            <p:cNvSpPr/>
            <p:nvPr/>
          </p:nvSpPr>
          <p:spPr>
            <a:xfrm rot="10800000">
              <a:off x="1224056" y="4746454"/>
              <a:ext cx="345025" cy="240059"/>
            </a:xfrm>
            <a:custGeom>
              <a:rect b="b" l="l" r="r" t="t"/>
              <a:pathLst>
                <a:path extrusionOk="0" fill="none" h="6319" w="9082">
                  <a:moveTo>
                    <a:pt x="0" y="0"/>
                  </a:moveTo>
                  <a:cubicBezTo>
                    <a:pt x="0" y="0"/>
                    <a:pt x="4421" y="1867"/>
                    <a:pt x="9081" y="2121"/>
                  </a:cubicBezTo>
                  <a:moveTo>
                    <a:pt x="7438" y="4003"/>
                  </a:moveTo>
                  <a:cubicBezTo>
                    <a:pt x="7438" y="4003"/>
                    <a:pt x="6766" y="5168"/>
                    <a:pt x="6542" y="6318"/>
                  </a:cubicBezTo>
                  <a:moveTo>
                    <a:pt x="6004" y="1748"/>
                  </a:moveTo>
                  <a:cubicBezTo>
                    <a:pt x="6004" y="1748"/>
                    <a:pt x="7005" y="2569"/>
                    <a:pt x="7856" y="5049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1" name="Google Shape;2401;p29"/>
            <p:cNvGrpSpPr/>
            <p:nvPr/>
          </p:nvGrpSpPr>
          <p:grpSpPr>
            <a:xfrm rot="386449">
              <a:off x="8586704" y="618251"/>
              <a:ext cx="827988" cy="1076621"/>
              <a:chOff x="7054700" y="8340850"/>
              <a:chExt cx="411525" cy="535100"/>
            </a:xfrm>
          </p:grpSpPr>
          <p:sp>
            <p:nvSpPr>
              <p:cNvPr id="2402" name="Google Shape;2402;p29"/>
              <p:cNvSpPr/>
              <p:nvPr/>
            </p:nvSpPr>
            <p:spPr>
              <a:xfrm>
                <a:off x="7224975" y="8340850"/>
                <a:ext cx="101600" cy="243850"/>
              </a:xfrm>
              <a:custGeom>
                <a:rect b="b" l="l" r="r" t="t"/>
                <a:pathLst>
                  <a:path extrusionOk="0" fill="none" h="9754" w="4064">
                    <a:moveTo>
                      <a:pt x="1" y="9753"/>
                    </a:moveTo>
                    <a:cubicBezTo>
                      <a:pt x="1" y="9753"/>
                      <a:pt x="3107" y="3690"/>
                      <a:pt x="4063" y="0"/>
                    </a:cubicBezTo>
                    <a:moveTo>
                      <a:pt x="3555" y="9753"/>
                    </a:moveTo>
                    <a:cubicBezTo>
                      <a:pt x="3555" y="9753"/>
                      <a:pt x="2465" y="7050"/>
                      <a:pt x="2420" y="4496"/>
                    </a:cubicBezTo>
                  </a:path>
                </a:pathLst>
              </a:custGeom>
              <a:noFill/>
              <a:ln cap="flat" cmpd="sng" w="1567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29"/>
              <p:cNvSpPr/>
              <p:nvPr/>
            </p:nvSpPr>
            <p:spPr>
              <a:xfrm>
                <a:off x="7054700" y="8573950"/>
                <a:ext cx="252825" cy="194075"/>
              </a:xfrm>
              <a:custGeom>
                <a:rect b="b" l="l" r="r" t="t"/>
                <a:pathLst>
                  <a:path extrusionOk="0" h="7763" w="10113">
                    <a:moveTo>
                      <a:pt x="6465" y="0"/>
                    </a:moveTo>
                    <a:cubicBezTo>
                      <a:pt x="6295" y="0"/>
                      <a:pt x="6122" y="87"/>
                      <a:pt x="6020" y="250"/>
                    </a:cubicBezTo>
                    <a:cubicBezTo>
                      <a:pt x="5632" y="848"/>
                      <a:pt x="5497" y="1490"/>
                      <a:pt x="5452" y="1998"/>
                    </a:cubicBezTo>
                    <a:cubicBezTo>
                      <a:pt x="5044" y="1913"/>
                      <a:pt x="4502" y="1830"/>
                      <a:pt x="3931" y="1830"/>
                    </a:cubicBezTo>
                    <a:cubicBezTo>
                      <a:pt x="2791" y="1830"/>
                      <a:pt x="1539" y="2162"/>
                      <a:pt x="1031" y="3476"/>
                    </a:cubicBezTo>
                    <a:cubicBezTo>
                      <a:pt x="1" y="6135"/>
                      <a:pt x="4497" y="7106"/>
                      <a:pt x="4497" y="7106"/>
                    </a:cubicBezTo>
                    <a:cubicBezTo>
                      <a:pt x="4497" y="7106"/>
                      <a:pt x="5916" y="7762"/>
                      <a:pt x="7253" y="7762"/>
                    </a:cubicBezTo>
                    <a:cubicBezTo>
                      <a:pt x="8206" y="7762"/>
                      <a:pt x="9117" y="7428"/>
                      <a:pt x="9440" y="6284"/>
                    </a:cubicBezTo>
                    <a:cubicBezTo>
                      <a:pt x="10112" y="4014"/>
                      <a:pt x="7379" y="2670"/>
                      <a:pt x="6453" y="2296"/>
                    </a:cubicBezTo>
                    <a:cubicBezTo>
                      <a:pt x="6722" y="1848"/>
                      <a:pt x="7080" y="1490"/>
                      <a:pt x="7379" y="1236"/>
                    </a:cubicBezTo>
                    <a:cubicBezTo>
                      <a:pt x="7678" y="982"/>
                      <a:pt x="7603" y="519"/>
                      <a:pt x="7275" y="355"/>
                    </a:cubicBezTo>
                    <a:lnTo>
                      <a:pt x="6692" y="56"/>
                    </a:lnTo>
                    <a:cubicBezTo>
                      <a:pt x="6622" y="18"/>
                      <a:pt x="6543" y="0"/>
                      <a:pt x="6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29"/>
              <p:cNvSpPr/>
              <p:nvPr/>
            </p:nvSpPr>
            <p:spPr>
              <a:xfrm>
                <a:off x="7065175" y="8679500"/>
                <a:ext cx="190450" cy="186150"/>
              </a:xfrm>
              <a:custGeom>
                <a:rect b="b" l="l" r="r" t="t"/>
                <a:pathLst>
                  <a:path extrusionOk="0" h="7446" w="7618">
                    <a:moveTo>
                      <a:pt x="2208" y="0"/>
                    </a:moveTo>
                    <a:cubicBezTo>
                      <a:pt x="1980" y="0"/>
                      <a:pt x="1759" y="147"/>
                      <a:pt x="1688" y="389"/>
                    </a:cubicBezTo>
                    <a:lnTo>
                      <a:pt x="538" y="3840"/>
                    </a:lnTo>
                    <a:cubicBezTo>
                      <a:pt x="0" y="5438"/>
                      <a:pt x="1673" y="7021"/>
                      <a:pt x="2599" y="7335"/>
                    </a:cubicBezTo>
                    <a:cubicBezTo>
                      <a:pt x="2659" y="7365"/>
                      <a:pt x="2733" y="7379"/>
                      <a:pt x="2793" y="7379"/>
                    </a:cubicBezTo>
                    <a:cubicBezTo>
                      <a:pt x="2986" y="7422"/>
                      <a:pt x="3215" y="7445"/>
                      <a:pt x="3464" y="7445"/>
                    </a:cubicBezTo>
                    <a:cubicBezTo>
                      <a:pt x="4179" y="7445"/>
                      <a:pt x="5055" y="7251"/>
                      <a:pt x="5676" y="6752"/>
                    </a:cubicBezTo>
                    <a:lnTo>
                      <a:pt x="5691" y="6737"/>
                    </a:lnTo>
                    <a:lnTo>
                      <a:pt x="5706" y="6737"/>
                    </a:lnTo>
                    <a:lnTo>
                      <a:pt x="5721" y="6722"/>
                    </a:lnTo>
                    <a:lnTo>
                      <a:pt x="5735" y="6707"/>
                    </a:lnTo>
                    <a:lnTo>
                      <a:pt x="5750" y="6692"/>
                    </a:lnTo>
                    <a:lnTo>
                      <a:pt x="5765" y="6677"/>
                    </a:lnTo>
                    <a:lnTo>
                      <a:pt x="5780" y="6677"/>
                    </a:lnTo>
                    <a:lnTo>
                      <a:pt x="5795" y="6663"/>
                    </a:lnTo>
                    <a:lnTo>
                      <a:pt x="5795" y="6648"/>
                    </a:lnTo>
                    <a:lnTo>
                      <a:pt x="5810" y="6633"/>
                    </a:lnTo>
                    <a:lnTo>
                      <a:pt x="5825" y="6618"/>
                    </a:lnTo>
                    <a:lnTo>
                      <a:pt x="5840" y="6603"/>
                    </a:lnTo>
                    <a:lnTo>
                      <a:pt x="5855" y="6603"/>
                    </a:lnTo>
                    <a:cubicBezTo>
                      <a:pt x="6079" y="6379"/>
                      <a:pt x="6258" y="6110"/>
                      <a:pt x="6378" y="5811"/>
                    </a:cubicBezTo>
                    <a:lnTo>
                      <a:pt x="7528" y="2361"/>
                    </a:lnTo>
                    <a:cubicBezTo>
                      <a:pt x="7617" y="2122"/>
                      <a:pt x="7513" y="1853"/>
                      <a:pt x="7304" y="1704"/>
                    </a:cubicBezTo>
                    <a:cubicBezTo>
                      <a:pt x="7289" y="1674"/>
                      <a:pt x="7244" y="1659"/>
                      <a:pt x="7214" y="1644"/>
                    </a:cubicBezTo>
                    <a:cubicBezTo>
                      <a:pt x="6004" y="808"/>
                      <a:pt x="4615" y="285"/>
                      <a:pt x="3181" y="91"/>
                    </a:cubicBezTo>
                    <a:cubicBezTo>
                      <a:pt x="2868" y="46"/>
                      <a:pt x="2569" y="16"/>
                      <a:pt x="2241" y="1"/>
                    </a:cubicBezTo>
                    <a:cubicBezTo>
                      <a:pt x="2230" y="0"/>
                      <a:pt x="2219" y="0"/>
                      <a:pt x="22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29"/>
              <p:cNvSpPr/>
              <p:nvPr/>
            </p:nvSpPr>
            <p:spPr>
              <a:xfrm>
                <a:off x="7064800" y="8679875"/>
                <a:ext cx="79550" cy="184500"/>
              </a:xfrm>
              <a:custGeom>
                <a:rect b="b" l="l" r="r" t="t"/>
                <a:pathLst>
                  <a:path extrusionOk="0" h="7380" w="3182">
                    <a:moveTo>
                      <a:pt x="2223" y="0"/>
                    </a:moveTo>
                    <a:cubicBezTo>
                      <a:pt x="1982" y="0"/>
                      <a:pt x="1759" y="161"/>
                      <a:pt x="1688" y="389"/>
                    </a:cubicBezTo>
                    <a:lnTo>
                      <a:pt x="538" y="3825"/>
                    </a:lnTo>
                    <a:cubicBezTo>
                      <a:pt x="0" y="5438"/>
                      <a:pt x="1688" y="7021"/>
                      <a:pt x="2599" y="7335"/>
                    </a:cubicBezTo>
                    <a:cubicBezTo>
                      <a:pt x="2659" y="7364"/>
                      <a:pt x="2733" y="7364"/>
                      <a:pt x="2793" y="7379"/>
                    </a:cubicBezTo>
                    <a:cubicBezTo>
                      <a:pt x="1688" y="4616"/>
                      <a:pt x="2554" y="1629"/>
                      <a:pt x="3182" y="91"/>
                    </a:cubicBezTo>
                    <a:cubicBezTo>
                      <a:pt x="2868" y="46"/>
                      <a:pt x="2569" y="16"/>
                      <a:pt x="2256" y="1"/>
                    </a:cubicBezTo>
                    <a:cubicBezTo>
                      <a:pt x="2245" y="0"/>
                      <a:pt x="2234" y="0"/>
                      <a:pt x="22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29"/>
              <p:cNvSpPr/>
              <p:nvPr/>
            </p:nvSpPr>
            <p:spPr>
              <a:xfrm>
                <a:off x="7220125" y="8580850"/>
                <a:ext cx="246100" cy="190825"/>
              </a:xfrm>
              <a:custGeom>
                <a:rect b="b" l="l" r="r" t="t"/>
                <a:pathLst>
                  <a:path extrusionOk="0" h="7633" w="9844">
                    <a:moveTo>
                      <a:pt x="4066" y="0"/>
                    </a:moveTo>
                    <a:cubicBezTo>
                      <a:pt x="4046" y="0"/>
                      <a:pt x="4025" y="2"/>
                      <a:pt x="4003" y="4"/>
                    </a:cubicBezTo>
                    <a:lnTo>
                      <a:pt x="3361" y="49"/>
                    </a:lnTo>
                    <a:cubicBezTo>
                      <a:pt x="3092" y="79"/>
                      <a:pt x="2883" y="318"/>
                      <a:pt x="2883" y="587"/>
                    </a:cubicBezTo>
                    <a:cubicBezTo>
                      <a:pt x="2883" y="1304"/>
                      <a:pt x="3107" y="1916"/>
                      <a:pt x="3346" y="2364"/>
                    </a:cubicBezTo>
                    <a:cubicBezTo>
                      <a:pt x="2181" y="2797"/>
                      <a:pt x="0" y="3902"/>
                      <a:pt x="419" y="5964"/>
                    </a:cubicBezTo>
                    <a:cubicBezTo>
                      <a:pt x="671" y="7283"/>
                      <a:pt x="1762" y="7633"/>
                      <a:pt x="2847" y="7633"/>
                    </a:cubicBezTo>
                    <a:cubicBezTo>
                      <a:pt x="4071" y="7633"/>
                      <a:pt x="5288" y="7188"/>
                      <a:pt x="5288" y="7188"/>
                    </a:cubicBezTo>
                    <a:cubicBezTo>
                      <a:pt x="5288" y="7188"/>
                      <a:pt x="9843" y="6576"/>
                      <a:pt x="9022" y="3843"/>
                    </a:cubicBezTo>
                    <a:cubicBezTo>
                      <a:pt x="8564" y="2286"/>
                      <a:pt x="7004" y="1949"/>
                      <a:pt x="5754" y="1949"/>
                    </a:cubicBezTo>
                    <a:cubicBezTo>
                      <a:pt x="5169" y="1949"/>
                      <a:pt x="4652" y="2023"/>
                      <a:pt x="4347" y="2080"/>
                    </a:cubicBezTo>
                    <a:cubicBezTo>
                      <a:pt x="4332" y="1557"/>
                      <a:pt x="4451" y="1065"/>
                      <a:pt x="4571" y="691"/>
                    </a:cubicBezTo>
                    <a:cubicBezTo>
                      <a:pt x="4669" y="339"/>
                      <a:pt x="4409" y="0"/>
                      <a:pt x="40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29"/>
              <p:cNvSpPr/>
              <p:nvPr/>
            </p:nvSpPr>
            <p:spPr>
              <a:xfrm>
                <a:off x="7266800" y="8692100"/>
                <a:ext cx="174400" cy="183850"/>
              </a:xfrm>
              <a:custGeom>
                <a:rect b="b" l="l" r="r" t="t"/>
                <a:pathLst>
                  <a:path extrusionOk="0" h="7354" w="6976">
                    <a:moveTo>
                      <a:pt x="5102" y="1"/>
                    </a:moveTo>
                    <a:cubicBezTo>
                      <a:pt x="3724" y="1"/>
                      <a:pt x="2379" y="298"/>
                      <a:pt x="1151" y="856"/>
                    </a:cubicBezTo>
                    <a:cubicBezTo>
                      <a:pt x="882" y="976"/>
                      <a:pt x="598" y="1140"/>
                      <a:pt x="329" y="1289"/>
                    </a:cubicBezTo>
                    <a:cubicBezTo>
                      <a:pt x="105" y="1409"/>
                      <a:pt x="0" y="1663"/>
                      <a:pt x="60" y="1917"/>
                    </a:cubicBezTo>
                    <a:lnTo>
                      <a:pt x="912" y="5442"/>
                    </a:lnTo>
                    <a:cubicBezTo>
                      <a:pt x="1249" y="6815"/>
                      <a:pt x="2901" y="7354"/>
                      <a:pt x="3984" y="7354"/>
                    </a:cubicBezTo>
                    <a:cubicBezTo>
                      <a:pt x="4196" y="7354"/>
                      <a:pt x="4387" y="7333"/>
                      <a:pt x="4541" y="7294"/>
                    </a:cubicBezTo>
                    <a:cubicBezTo>
                      <a:pt x="4601" y="7279"/>
                      <a:pt x="4660" y="7264"/>
                      <a:pt x="4735" y="7234"/>
                    </a:cubicBezTo>
                    <a:cubicBezTo>
                      <a:pt x="5452" y="6980"/>
                      <a:pt x="6483" y="6173"/>
                      <a:pt x="6826" y="5158"/>
                    </a:cubicBezTo>
                    <a:lnTo>
                      <a:pt x="6841" y="5143"/>
                    </a:lnTo>
                    <a:lnTo>
                      <a:pt x="6841" y="5113"/>
                    </a:lnTo>
                    <a:lnTo>
                      <a:pt x="6856" y="5098"/>
                    </a:lnTo>
                    <a:lnTo>
                      <a:pt x="6856" y="5083"/>
                    </a:lnTo>
                    <a:lnTo>
                      <a:pt x="6856" y="5068"/>
                    </a:lnTo>
                    <a:lnTo>
                      <a:pt x="6871" y="5053"/>
                    </a:lnTo>
                    <a:lnTo>
                      <a:pt x="6871" y="5038"/>
                    </a:lnTo>
                    <a:lnTo>
                      <a:pt x="6871" y="5008"/>
                    </a:lnTo>
                    <a:lnTo>
                      <a:pt x="6886" y="4994"/>
                    </a:lnTo>
                    <a:lnTo>
                      <a:pt x="6886" y="4979"/>
                    </a:lnTo>
                    <a:lnTo>
                      <a:pt x="6886" y="4964"/>
                    </a:lnTo>
                    <a:lnTo>
                      <a:pt x="6886" y="4949"/>
                    </a:lnTo>
                    <a:cubicBezTo>
                      <a:pt x="6961" y="4635"/>
                      <a:pt x="6975" y="4307"/>
                      <a:pt x="6901" y="3978"/>
                    </a:cubicBezTo>
                    <a:lnTo>
                      <a:pt x="6035" y="453"/>
                    </a:lnTo>
                    <a:cubicBezTo>
                      <a:pt x="5975" y="199"/>
                      <a:pt x="5766" y="20"/>
                      <a:pt x="5497" y="5"/>
                    </a:cubicBezTo>
                    <a:lnTo>
                      <a:pt x="5392" y="5"/>
                    </a:lnTo>
                    <a:cubicBezTo>
                      <a:pt x="5295" y="2"/>
                      <a:pt x="5199" y="1"/>
                      <a:pt x="51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29"/>
              <p:cNvSpPr/>
              <p:nvPr/>
            </p:nvSpPr>
            <p:spPr>
              <a:xfrm>
                <a:off x="7266800" y="8713500"/>
                <a:ext cx="118400" cy="162450"/>
              </a:xfrm>
              <a:custGeom>
                <a:rect b="b" l="l" r="r" t="t"/>
                <a:pathLst>
                  <a:path extrusionOk="0" h="6498" w="4736">
                    <a:moveTo>
                      <a:pt x="1151" y="0"/>
                    </a:moveTo>
                    <a:cubicBezTo>
                      <a:pt x="882" y="120"/>
                      <a:pt x="598" y="269"/>
                      <a:pt x="329" y="433"/>
                    </a:cubicBezTo>
                    <a:cubicBezTo>
                      <a:pt x="105" y="553"/>
                      <a:pt x="0" y="807"/>
                      <a:pt x="60" y="1061"/>
                    </a:cubicBezTo>
                    <a:lnTo>
                      <a:pt x="912" y="4586"/>
                    </a:lnTo>
                    <a:cubicBezTo>
                      <a:pt x="1249" y="5959"/>
                      <a:pt x="2901" y="6498"/>
                      <a:pt x="3984" y="6498"/>
                    </a:cubicBezTo>
                    <a:cubicBezTo>
                      <a:pt x="4196" y="6498"/>
                      <a:pt x="4387" y="6477"/>
                      <a:pt x="4541" y="6438"/>
                    </a:cubicBezTo>
                    <a:cubicBezTo>
                      <a:pt x="4601" y="6423"/>
                      <a:pt x="4660" y="6408"/>
                      <a:pt x="4735" y="6378"/>
                    </a:cubicBezTo>
                    <a:cubicBezTo>
                      <a:pt x="2316" y="4645"/>
                      <a:pt x="1449" y="1658"/>
                      <a:pt x="11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29"/>
              <p:cNvSpPr/>
              <p:nvPr/>
            </p:nvSpPr>
            <p:spPr>
              <a:xfrm>
                <a:off x="7292575" y="8422250"/>
                <a:ext cx="159825" cy="136675"/>
              </a:xfrm>
              <a:custGeom>
                <a:rect b="b" l="l" r="r" t="t"/>
                <a:pathLst>
                  <a:path extrusionOk="0" h="5467" w="6393">
                    <a:moveTo>
                      <a:pt x="1090" y="0"/>
                    </a:moveTo>
                    <a:cubicBezTo>
                      <a:pt x="1090" y="1"/>
                      <a:pt x="0" y="4541"/>
                      <a:pt x="5422" y="5467"/>
                    </a:cubicBezTo>
                    <a:lnTo>
                      <a:pt x="5437" y="5467"/>
                    </a:lnTo>
                    <a:cubicBezTo>
                      <a:pt x="5437" y="5467"/>
                      <a:pt x="6393" y="1479"/>
                      <a:pt x="10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29"/>
              <p:cNvSpPr/>
              <p:nvPr/>
            </p:nvSpPr>
            <p:spPr>
              <a:xfrm>
                <a:off x="7306375" y="8404700"/>
                <a:ext cx="97850" cy="124000"/>
              </a:xfrm>
              <a:custGeom>
                <a:rect b="b" l="l" r="r" t="t"/>
                <a:pathLst>
                  <a:path extrusionOk="0" fill="none" h="4960" w="3914">
                    <a:moveTo>
                      <a:pt x="1" y="0"/>
                    </a:moveTo>
                    <a:lnTo>
                      <a:pt x="3914" y="495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29"/>
              <p:cNvSpPr/>
              <p:nvPr/>
            </p:nvSpPr>
            <p:spPr>
              <a:xfrm>
                <a:off x="7104375" y="8455100"/>
                <a:ext cx="188200" cy="154625"/>
              </a:xfrm>
              <a:custGeom>
                <a:rect b="b" l="l" r="r" t="t"/>
                <a:pathLst>
                  <a:path extrusionOk="0" h="6185" w="7528">
                    <a:moveTo>
                      <a:pt x="6796" y="1"/>
                    </a:moveTo>
                    <a:lnTo>
                      <a:pt x="6796" y="1"/>
                    </a:lnTo>
                    <a:cubicBezTo>
                      <a:pt x="0" y="1091"/>
                      <a:pt x="643" y="6184"/>
                      <a:pt x="643" y="6184"/>
                    </a:cubicBezTo>
                    <a:lnTo>
                      <a:pt x="673" y="6184"/>
                    </a:lnTo>
                    <a:cubicBezTo>
                      <a:pt x="7528" y="5796"/>
                      <a:pt x="6796" y="1"/>
                      <a:pt x="67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29"/>
              <p:cNvSpPr/>
              <p:nvPr/>
            </p:nvSpPr>
            <p:spPr>
              <a:xfrm>
                <a:off x="7154775" y="8435700"/>
                <a:ext cx="138925" cy="140025"/>
              </a:xfrm>
              <a:custGeom>
                <a:rect b="b" l="l" r="r" t="t"/>
                <a:pathLst>
                  <a:path extrusionOk="0" fill="none" h="5601" w="5557">
                    <a:moveTo>
                      <a:pt x="5557" y="0"/>
                    </a:moveTo>
                    <a:lnTo>
                      <a:pt x="1" y="560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3" name="Google Shape;2413;p29"/>
            <p:cNvGrpSpPr/>
            <p:nvPr/>
          </p:nvGrpSpPr>
          <p:grpSpPr>
            <a:xfrm flipH="1" rot="-9808583">
              <a:off x="8422836" y="1456631"/>
              <a:ext cx="1558329" cy="2046812"/>
              <a:chOff x="3255967" y="2507600"/>
              <a:chExt cx="1305465" cy="1715179"/>
            </a:xfrm>
          </p:grpSpPr>
          <p:sp>
            <p:nvSpPr>
              <p:cNvPr id="2414" name="Google Shape;2414;p29"/>
              <p:cNvSpPr/>
              <p:nvPr/>
            </p:nvSpPr>
            <p:spPr>
              <a:xfrm>
                <a:off x="4191774" y="3356698"/>
                <a:ext cx="369658" cy="519086"/>
              </a:xfrm>
              <a:custGeom>
                <a:rect b="b" l="l" r="r" t="t"/>
                <a:pathLst>
                  <a:path extrusionOk="0" h="16445" w="11711">
                    <a:moveTo>
                      <a:pt x="10695" y="0"/>
                    </a:moveTo>
                    <a:cubicBezTo>
                      <a:pt x="10695" y="0"/>
                      <a:pt x="8962" y="777"/>
                      <a:pt x="7394" y="3032"/>
                    </a:cubicBezTo>
                    <a:lnTo>
                      <a:pt x="7290" y="2256"/>
                    </a:lnTo>
                    <a:cubicBezTo>
                      <a:pt x="7290" y="2256"/>
                      <a:pt x="4691" y="4735"/>
                      <a:pt x="3660" y="6841"/>
                    </a:cubicBezTo>
                    <a:lnTo>
                      <a:pt x="3660" y="5945"/>
                    </a:lnTo>
                    <a:cubicBezTo>
                      <a:pt x="3660" y="5945"/>
                      <a:pt x="1" y="10635"/>
                      <a:pt x="2674" y="16445"/>
                    </a:cubicBezTo>
                    <a:cubicBezTo>
                      <a:pt x="2674" y="16445"/>
                      <a:pt x="5423" y="16370"/>
                      <a:pt x="9067" y="13249"/>
                    </a:cubicBezTo>
                    <a:lnTo>
                      <a:pt x="8529" y="13174"/>
                    </a:lnTo>
                    <a:cubicBezTo>
                      <a:pt x="8529" y="13174"/>
                      <a:pt x="11053" y="9559"/>
                      <a:pt x="11666" y="5930"/>
                    </a:cubicBezTo>
                    <a:lnTo>
                      <a:pt x="11666" y="5930"/>
                    </a:lnTo>
                    <a:lnTo>
                      <a:pt x="11009" y="6184"/>
                    </a:lnTo>
                    <a:cubicBezTo>
                      <a:pt x="11009" y="6184"/>
                      <a:pt x="11711" y="2659"/>
                      <a:pt x="106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29"/>
              <p:cNvSpPr/>
              <p:nvPr/>
            </p:nvSpPr>
            <p:spPr>
              <a:xfrm>
                <a:off x="3567576" y="2507600"/>
                <a:ext cx="429537" cy="595474"/>
              </a:xfrm>
              <a:custGeom>
                <a:rect b="b" l="l" r="r" t="t"/>
                <a:pathLst>
                  <a:path extrusionOk="0" h="18865" w="13608">
                    <a:moveTo>
                      <a:pt x="1300" y="1"/>
                    </a:moveTo>
                    <a:lnTo>
                      <a:pt x="1315" y="31"/>
                    </a:lnTo>
                    <a:lnTo>
                      <a:pt x="1300" y="16"/>
                    </a:lnTo>
                    <a:cubicBezTo>
                      <a:pt x="1106" y="554"/>
                      <a:pt x="1211" y="2779"/>
                      <a:pt x="1211" y="2779"/>
                    </a:cubicBezTo>
                    <a:lnTo>
                      <a:pt x="539" y="2421"/>
                    </a:lnTo>
                    <a:lnTo>
                      <a:pt x="539" y="2421"/>
                    </a:lnTo>
                    <a:cubicBezTo>
                      <a:pt x="434" y="3317"/>
                      <a:pt x="1255" y="6408"/>
                      <a:pt x="1270" y="6513"/>
                    </a:cubicBezTo>
                    <a:lnTo>
                      <a:pt x="1" y="6080"/>
                    </a:lnTo>
                    <a:lnTo>
                      <a:pt x="1" y="6080"/>
                    </a:lnTo>
                    <a:cubicBezTo>
                      <a:pt x="583" y="8783"/>
                      <a:pt x="4332" y="13309"/>
                      <a:pt x="4332" y="13309"/>
                    </a:cubicBezTo>
                    <a:lnTo>
                      <a:pt x="3152" y="13488"/>
                    </a:lnTo>
                    <a:cubicBezTo>
                      <a:pt x="6677" y="17924"/>
                      <a:pt x="12995" y="18865"/>
                      <a:pt x="12995" y="18865"/>
                    </a:cubicBezTo>
                    <a:cubicBezTo>
                      <a:pt x="13010" y="18820"/>
                      <a:pt x="13040" y="18775"/>
                      <a:pt x="13055" y="18731"/>
                    </a:cubicBezTo>
                    <a:cubicBezTo>
                      <a:pt x="13085" y="18686"/>
                      <a:pt x="13100" y="18641"/>
                      <a:pt x="13115" y="18596"/>
                    </a:cubicBezTo>
                    <a:cubicBezTo>
                      <a:pt x="13144" y="18536"/>
                      <a:pt x="13159" y="18492"/>
                      <a:pt x="13174" y="18447"/>
                    </a:cubicBezTo>
                    <a:cubicBezTo>
                      <a:pt x="13189" y="18402"/>
                      <a:pt x="13204" y="18342"/>
                      <a:pt x="13219" y="18297"/>
                    </a:cubicBezTo>
                    <a:cubicBezTo>
                      <a:pt x="13249" y="18238"/>
                      <a:pt x="13264" y="18193"/>
                      <a:pt x="13279" y="18148"/>
                    </a:cubicBezTo>
                    <a:cubicBezTo>
                      <a:pt x="13294" y="18088"/>
                      <a:pt x="13309" y="18029"/>
                      <a:pt x="13324" y="17984"/>
                    </a:cubicBezTo>
                    <a:cubicBezTo>
                      <a:pt x="13339" y="17924"/>
                      <a:pt x="13353" y="17864"/>
                      <a:pt x="13353" y="17819"/>
                    </a:cubicBezTo>
                    <a:cubicBezTo>
                      <a:pt x="13368" y="17760"/>
                      <a:pt x="13383" y="17700"/>
                      <a:pt x="13398" y="17640"/>
                    </a:cubicBezTo>
                    <a:cubicBezTo>
                      <a:pt x="13413" y="17595"/>
                      <a:pt x="13413" y="17536"/>
                      <a:pt x="13428" y="17476"/>
                    </a:cubicBezTo>
                    <a:cubicBezTo>
                      <a:pt x="13443" y="17416"/>
                      <a:pt x="13458" y="17356"/>
                      <a:pt x="13458" y="17297"/>
                    </a:cubicBezTo>
                    <a:cubicBezTo>
                      <a:pt x="13473" y="17237"/>
                      <a:pt x="13488" y="17177"/>
                      <a:pt x="13488" y="17117"/>
                    </a:cubicBezTo>
                    <a:cubicBezTo>
                      <a:pt x="13503" y="17058"/>
                      <a:pt x="13503" y="16983"/>
                      <a:pt x="13518" y="16923"/>
                    </a:cubicBezTo>
                    <a:cubicBezTo>
                      <a:pt x="13518" y="16864"/>
                      <a:pt x="13533" y="16804"/>
                      <a:pt x="13533" y="16744"/>
                    </a:cubicBezTo>
                    <a:cubicBezTo>
                      <a:pt x="13548" y="16669"/>
                      <a:pt x="13548" y="16610"/>
                      <a:pt x="13548" y="16550"/>
                    </a:cubicBezTo>
                    <a:cubicBezTo>
                      <a:pt x="13563" y="16490"/>
                      <a:pt x="13563" y="16415"/>
                      <a:pt x="13578" y="16356"/>
                    </a:cubicBezTo>
                    <a:cubicBezTo>
                      <a:pt x="13578" y="16281"/>
                      <a:pt x="13578" y="16221"/>
                      <a:pt x="13578" y="16162"/>
                    </a:cubicBezTo>
                    <a:cubicBezTo>
                      <a:pt x="13592" y="16087"/>
                      <a:pt x="13592" y="16027"/>
                      <a:pt x="13592" y="15952"/>
                    </a:cubicBezTo>
                    <a:cubicBezTo>
                      <a:pt x="13592" y="15893"/>
                      <a:pt x="13607" y="15818"/>
                      <a:pt x="13607" y="15758"/>
                    </a:cubicBezTo>
                    <a:cubicBezTo>
                      <a:pt x="13607" y="15684"/>
                      <a:pt x="13607" y="15624"/>
                      <a:pt x="13607" y="15549"/>
                    </a:cubicBezTo>
                    <a:cubicBezTo>
                      <a:pt x="13607" y="15489"/>
                      <a:pt x="13607" y="15415"/>
                      <a:pt x="13607" y="15355"/>
                    </a:cubicBezTo>
                    <a:cubicBezTo>
                      <a:pt x="13607" y="15280"/>
                      <a:pt x="13607" y="15206"/>
                      <a:pt x="13607" y="15146"/>
                    </a:cubicBezTo>
                    <a:cubicBezTo>
                      <a:pt x="13607" y="15071"/>
                      <a:pt x="13607" y="15012"/>
                      <a:pt x="13607" y="14937"/>
                    </a:cubicBezTo>
                    <a:cubicBezTo>
                      <a:pt x="13607" y="14862"/>
                      <a:pt x="13607" y="14802"/>
                      <a:pt x="13607" y="14728"/>
                    </a:cubicBezTo>
                    <a:cubicBezTo>
                      <a:pt x="13607" y="14668"/>
                      <a:pt x="13607" y="14593"/>
                      <a:pt x="13607" y="14519"/>
                    </a:cubicBezTo>
                    <a:cubicBezTo>
                      <a:pt x="13607" y="14459"/>
                      <a:pt x="13607" y="14384"/>
                      <a:pt x="13592" y="14310"/>
                    </a:cubicBezTo>
                    <a:cubicBezTo>
                      <a:pt x="13592" y="14250"/>
                      <a:pt x="13592" y="14175"/>
                      <a:pt x="13592" y="14115"/>
                    </a:cubicBezTo>
                    <a:cubicBezTo>
                      <a:pt x="13592" y="14041"/>
                      <a:pt x="13592" y="13966"/>
                      <a:pt x="13578" y="13906"/>
                    </a:cubicBezTo>
                    <a:cubicBezTo>
                      <a:pt x="13578" y="13832"/>
                      <a:pt x="13578" y="13772"/>
                      <a:pt x="13578" y="13697"/>
                    </a:cubicBezTo>
                    <a:cubicBezTo>
                      <a:pt x="13428" y="11233"/>
                      <a:pt x="12980" y="8962"/>
                      <a:pt x="12980" y="8962"/>
                    </a:cubicBezTo>
                    <a:lnTo>
                      <a:pt x="12547" y="9754"/>
                    </a:lnTo>
                    <a:cubicBezTo>
                      <a:pt x="11755" y="6737"/>
                      <a:pt x="8425" y="3138"/>
                      <a:pt x="8425" y="3138"/>
                    </a:cubicBezTo>
                    <a:lnTo>
                      <a:pt x="8425" y="3152"/>
                    </a:lnTo>
                    <a:lnTo>
                      <a:pt x="8440" y="4064"/>
                    </a:lnTo>
                    <a:cubicBezTo>
                      <a:pt x="7439" y="2630"/>
                      <a:pt x="5094" y="1285"/>
                      <a:pt x="5094" y="1285"/>
                    </a:cubicBezTo>
                    <a:lnTo>
                      <a:pt x="5094" y="1300"/>
                    </a:lnTo>
                    <a:lnTo>
                      <a:pt x="5109" y="1883"/>
                    </a:lnTo>
                    <a:cubicBezTo>
                      <a:pt x="4034" y="1002"/>
                      <a:pt x="1390" y="31"/>
                      <a:pt x="13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29"/>
              <p:cNvSpPr/>
              <p:nvPr/>
            </p:nvSpPr>
            <p:spPr>
              <a:xfrm>
                <a:off x="4137577" y="3199694"/>
                <a:ext cx="207445" cy="272059"/>
              </a:xfrm>
              <a:custGeom>
                <a:rect b="b" l="l" r="r" t="t"/>
                <a:pathLst>
                  <a:path extrusionOk="0" h="8619" w="6572">
                    <a:moveTo>
                      <a:pt x="6199" y="1"/>
                    </a:moveTo>
                    <a:lnTo>
                      <a:pt x="6199" y="1"/>
                    </a:lnTo>
                    <a:cubicBezTo>
                      <a:pt x="4630" y="300"/>
                      <a:pt x="3555" y="1420"/>
                      <a:pt x="3555" y="1420"/>
                    </a:cubicBezTo>
                    <a:lnTo>
                      <a:pt x="3316" y="807"/>
                    </a:lnTo>
                    <a:cubicBezTo>
                      <a:pt x="2241" y="1509"/>
                      <a:pt x="1583" y="4078"/>
                      <a:pt x="1583" y="4078"/>
                    </a:cubicBezTo>
                    <a:lnTo>
                      <a:pt x="1285" y="3660"/>
                    </a:lnTo>
                    <a:lnTo>
                      <a:pt x="1285" y="3660"/>
                    </a:lnTo>
                    <a:cubicBezTo>
                      <a:pt x="0" y="6020"/>
                      <a:pt x="1389" y="8619"/>
                      <a:pt x="1389" y="8619"/>
                    </a:cubicBezTo>
                    <a:cubicBezTo>
                      <a:pt x="3540" y="8365"/>
                      <a:pt x="5228" y="6408"/>
                      <a:pt x="5228" y="6408"/>
                    </a:cubicBezTo>
                    <a:lnTo>
                      <a:pt x="5228" y="6408"/>
                    </a:lnTo>
                    <a:lnTo>
                      <a:pt x="4436" y="6573"/>
                    </a:lnTo>
                    <a:cubicBezTo>
                      <a:pt x="5691" y="5736"/>
                      <a:pt x="6527" y="3302"/>
                      <a:pt x="6572" y="3197"/>
                    </a:cubicBezTo>
                    <a:lnTo>
                      <a:pt x="6572" y="3197"/>
                    </a:lnTo>
                    <a:lnTo>
                      <a:pt x="5945" y="3451"/>
                    </a:lnTo>
                    <a:cubicBezTo>
                      <a:pt x="6467" y="2286"/>
                      <a:pt x="6199" y="1"/>
                      <a:pt x="61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29"/>
              <p:cNvSpPr/>
              <p:nvPr/>
            </p:nvSpPr>
            <p:spPr>
              <a:xfrm>
                <a:off x="3255967" y="2989439"/>
                <a:ext cx="652512" cy="337619"/>
              </a:xfrm>
              <a:custGeom>
                <a:rect b="b" l="l" r="r" t="t"/>
                <a:pathLst>
                  <a:path extrusionOk="0" h="10696" w="20672">
                    <a:moveTo>
                      <a:pt x="12427" y="0"/>
                    </a:moveTo>
                    <a:lnTo>
                      <a:pt x="12427" y="15"/>
                    </a:lnTo>
                    <a:lnTo>
                      <a:pt x="12681" y="658"/>
                    </a:lnTo>
                    <a:cubicBezTo>
                      <a:pt x="12576" y="629"/>
                      <a:pt x="11042" y="273"/>
                      <a:pt x="9055" y="273"/>
                    </a:cubicBezTo>
                    <a:cubicBezTo>
                      <a:pt x="7921" y="273"/>
                      <a:pt x="6640" y="389"/>
                      <a:pt x="5392" y="747"/>
                    </a:cubicBezTo>
                    <a:lnTo>
                      <a:pt x="5407" y="762"/>
                    </a:lnTo>
                    <a:lnTo>
                      <a:pt x="5392" y="762"/>
                    </a:lnTo>
                    <a:lnTo>
                      <a:pt x="6109" y="1330"/>
                    </a:lnTo>
                    <a:cubicBezTo>
                      <a:pt x="5870" y="1434"/>
                      <a:pt x="2286" y="2943"/>
                      <a:pt x="0" y="5796"/>
                    </a:cubicBezTo>
                    <a:cubicBezTo>
                      <a:pt x="165" y="5945"/>
                      <a:pt x="1972" y="7588"/>
                      <a:pt x="4466" y="8155"/>
                    </a:cubicBezTo>
                    <a:lnTo>
                      <a:pt x="3689" y="8514"/>
                    </a:lnTo>
                    <a:cubicBezTo>
                      <a:pt x="3689" y="8514"/>
                      <a:pt x="7041" y="10001"/>
                      <a:pt x="10015" y="10001"/>
                    </a:cubicBezTo>
                    <a:cubicBezTo>
                      <a:pt x="10224" y="10001"/>
                      <a:pt x="10431" y="9993"/>
                      <a:pt x="10635" y="9978"/>
                    </a:cubicBezTo>
                    <a:lnTo>
                      <a:pt x="10635" y="9978"/>
                    </a:lnTo>
                    <a:lnTo>
                      <a:pt x="9604" y="10575"/>
                    </a:lnTo>
                    <a:cubicBezTo>
                      <a:pt x="9604" y="10575"/>
                      <a:pt x="10408" y="10695"/>
                      <a:pt x="11654" y="10695"/>
                    </a:cubicBezTo>
                    <a:cubicBezTo>
                      <a:pt x="13921" y="10695"/>
                      <a:pt x="17654" y="10297"/>
                      <a:pt x="20671" y="8051"/>
                    </a:cubicBezTo>
                    <a:lnTo>
                      <a:pt x="20671" y="8036"/>
                    </a:lnTo>
                    <a:lnTo>
                      <a:pt x="20657" y="8021"/>
                    </a:lnTo>
                    <a:lnTo>
                      <a:pt x="20642" y="7991"/>
                    </a:lnTo>
                    <a:lnTo>
                      <a:pt x="20627" y="7946"/>
                    </a:lnTo>
                    <a:lnTo>
                      <a:pt x="20612" y="7901"/>
                    </a:lnTo>
                    <a:lnTo>
                      <a:pt x="20582" y="7857"/>
                    </a:lnTo>
                    <a:lnTo>
                      <a:pt x="20567" y="7797"/>
                    </a:lnTo>
                    <a:lnTo>
                      <a:pt x="20537" y="7722"/>
                    </a:lnTo>
                    <a:lnTo>
                      <a:pt x="20507" y="7648"/>
                    </a:lnTo>
                    <a:lnTo>
                      <a:pt x="20462" y="7573"/>
                    </a:lnTo>
                    <a:lnTo>
                      <a:pt x="20418" y="7483"/>
                    </a:lnTo>
                    <a:lnTo>
                      <a:pt x="20373" y="7394"/>
                    </a:lnTo>
                    <a:lnTo>
                      <a:pt x="20328" y="7304"/>
                    </a:lnTo>
                    <a:cubicBezTo>
                      <a:pt x="20313" y="7274"/>
                      <a:pt x="20298" y="7229"/>
                      <a:pt x="20283" y="7200"/>
                    </a:cubicBezTo>
                    <a:cubicBezTo>
                      <a:pt x="19402" y="5467"/>
                      <a:pt x="17012" y="1613"/>
                      <a:pt x="12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29"/>
              <p:cNvSpPr/>
              <p:nvPr/>
            </p:nvSpPr>
            <p:spPr>
              <a:xfrm>
                <a:off x="3675560" y="3494669"/>
                <a:ext cx="490331" cy="341123"/>
              </a:xfrm>
              <a:custGeom>
                <a:rect b="b" l="l" r="r" t="t"/>
                <a:pathLst>
                  <a:path extrusionOk="0" h="10807" w="15534">
                    <a:moveTo>
                      <a:pt x="1855" y="1"/>
                    </a:moveTo>
                    <a:cubicBezTo>
                      <a:pt x="1234" y="1"/>
                      <a:pt x="602" y="57"/>
                      <a:pt x="0" y="200"/>
                    </a:cubicBezTo>
                    <a:cubicBezTo>
                      <a:pt x="0" y="200"/>
                      <a:pt x="553" y="2022"/>
                      <a:pt x="2569" y="3874"/>
                    </a:cubicBezTo>
                    <a:lnTo>
                      <a:pt x="1778" y="3874"/>
                    </a:lnTo>
                    <a:cubicBezTo>
                      <a:pt x="1778" y="3874"/>
                      <a:pt x="3898" y="6787"/>
                      <a:pt x="5855" y="8071"/>
                    </a:cubicBezTo>
                    <a:lnTo>
                      <a:pt x="4959" y="7952"/>
                    </a:lnTo>
                    <a:lnTo>
                      <a:pt x="4959" y="7952"/>
                    </a:lnTo>
                    <a:cubicBezTo>
                      <a:pt x="4959" y="7952"/>
                      <a:pt x="7764" y="10807"/>
                      <a:pt x="12135" y="10807"/>
                    </a:cubicBezTo>
                    <a:cubicBezTo>
                      <a:pt x="13101" y="10807"/>
                      <a:pt x="14144" y="10667"/>
                      <a:pt x="15250" y="10326"/>
                    </a:cubicBezTo>
                    <a:cubicBezTo>
                      <a:pt x="15250" y="10326"/>
                      <a:pt x="15533" y="7593"/>
                      <a:pt x="12935" y="3575"/>
                    </a:cubicBezTo>
                    <a:lnTo>
                      <a:pt x="12785" y="4083"/>
                    </a:lnTo>
                    <a:cubicBezTo>
                      <a:pt x="12785" y="4083"/>
                      <a:pt x="9529" y="1096"/>
                      <a:pt x="6004" y="36"/>
                    </a:cubicBezTo>
                    <a:lnTo>
                      <a:pt x="6004" y="36"/>
                    </a:lnTo>
                    <a:lnTo>
                      <a:pt x="6169" y="723"/>
                    </a:lnTo>
                    <a:cubicBezTo>
                      <a:pt x="6169" y="723"/>
                      <a:pt x="4085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29"/>
              <p:cNvSpPr/>
              <p:nvPr/>
            </p:nvSpPr>
            <p:spPr>
              <a:xfrm>
                <a:off x="3688281" y="2611322"/>
                <a:ext cx="602544" cy="1611456"/>
              </a:xfrm>
              <a:custGeom>
                <a:rect b="b" l="l" r="r" t="t"/>
                <a:pathLst>
                  <a:path extrusionOk="0" h="51052" w="19089">
                    <a:moveTo>
                      <a:pt x="120" y="1"/>
                    </a:moveTo>
                    <a:lnTo>
                      <a:pt x="0" y="76"/>
                    </a:lnTo>
                    <a:cubicBezTo>
                      <a:pt x="717" y="972"/>
                      <a:pt x="1375" y="1913"/>
                      <a:pt x="2017" y="2854"/>
                    </a:cubicBezTo>
                    <a:cubicBezTo>
                      <a:pt x="2674" y="3795"/>
                      <a:pt x="3286" y="4780"/>
                      <a:pt x="3869" y="5751"/>
                    </a:cubicBezTo>
                    <a:cubicBezTo>
                      <a:pt x="5064" y="7693"/>
                      <a:pt x="6184" y="9694"/>
                      <a:pt x="7229" y="11740"/>
                    </a:cubicBezTo>
                    <a:cubicBezTo>
                      <a:pt x="9291" y="15818"/>
                      <a:pt x="11098" y="20045"/>
                      <a:pt x="12636" y="24361"/>
                    </a:cubicBezTo>
                    <a:cubicBezTo>
                      <a:pt x="12830" y="24884"/>
                      <a:pt x="13010" y="25437"/>
                      <a:pt x="13204" y="25974"/>
                    </a:cubicBezTo>
                    <a:cubicBezTo>
                      <a:pt x="13398" y="26527"/>
                      <a:pt x="13592" y="27065"/>
                      <a:pt x="13756" y="27602"/>
                    </a:cubicBezTo>
                    <a:lnTo>
                      <a:pt x="14279" y="29245"/>
                    </a:lnTo>
                    <a:lnTo>
                      <a:pt x="14772" y="30888"/>
                    </a:lnTo>
                    <a:lnTo>
                      <a:pt x="15011" y="31710"/>
                    </a:lnTo>
                    <a:lnTo>
                      <a:pt x="15250" y="32531"/>
                    </a:lnTo>
                    <a:lnTo>
                      <a:pt x="15698" y="34189"/>
                    </a:lnTo>
                    <a:lnTo>
                      <a:pt x="16116" y="35847"/>
                    </a:lnTo>
                    <a:lnTo>
                      <a:pt x="16325" y="36683"/>
                    </a:lnTo>
                    <a:lnTo>
                      <a:pt x="16505" y="37520"/>
                    </a:lnTo>
                    <a:cubicBezTo>
                      <a:pt x="17535" y="41986"/>
                      <a:pt x="18342" y="46511"/>
                      <a:pt x="18879" y="51052"/>
                    </a:cubicBezTo>
                    <a:lnTo>
                      <a:pt x="19088" y="51022"/>
                    </a:lnTo>
                    <a:cubicBezTo>
                      <a:pt x="18536" y="46466"/>
                      <a:pt x="17729" y="41941"/>
                      <a:pt x="16684" y="37490"/>
                    </a:cubicBezTo>
                    <a:lnTo>
                      <a:pt x="16505" y="36653"/>
                    </a:lnTo>
                    <a:lnTo>
                      <a:pt x="16295" y="35817"/>
                    </a:lnTo>
                    <a:lnTo>
                      <a:pt x="15862" y="34144"/>
                    </a:lnTo>
                    <a:lnTo>
                      <a:pt x="15414" y="32471"/>
                    </a:lnTo>
                    <a:lnTo>
                      <a:pt x="15175" y="31650"/>
                    </a:lnTo>
                    <a:lnTo>
                      <a:pt x="14936" y="30828"/>
                    </a:lnTo>
                    <a:lnTo>
                      <a:pt x="14443" y="29186"/>
                    </a:lnTo>
                    <a:lnTo>
                      <a:pt x="13921" y="27558"/>
                    </a:lnTo>
                    <a:cubicBezTo>
                      <a:pt x="13741" y="27005"/>
                      <a:pt x="13562" y="26452"/>
                      <a:pt x="13368" y="25915"/>
                    </a:cubicBezTo>
                    <a:cubicBezTo>
                      <a:pt x="13189" y="25377"/>
                      <a:pt x="13010" y="24839"/>
                      <a:pt x="12800" y="24302"/>
                    </a:cubicBezTo>
                    <a:cubicBezTo>
                      <a:pt x="11247" y="19985"/>
                      <a:pt x="9425" y="15758"/>
                      <a:pt x="7349" y="11681"/>
                    </a:cubicBezTo>
                    <a:cubicBezTo>
                      <a:pt x="6303" y="9649"/>
                      <a:pt x="5183" y="7648"/>
                      <a:pt x="3988" y="5676"/>
                    </a:cubicBezTo>
                    <a:cubicBezTo>
                      <a:pt x="3391" y="4706"/>
                      <a:pt x="2779" y="3735"/>
                      <a:pt x="2136" y="2779"/>
                    </a:cubicBezTo>
                    <a:cubicBezTo>
                      <a:pt x="1494" y="1838"/>
                      <a:pt x="822" y="897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29"/>
              <p:cNvSpPr/>
              <p:nvPr/>
            </p:nvSpPr>
            <p:spPr>
              <a:xfrm>
                <a:off x="3347884" y="3087985"/>
                <a:ext cx="723722" cy="239515"/>
              </a:xfrm>
              <a:custGeom>
                <a:rect b="b" l="l" r="r" t="t"/>
                <a:pathLst>
                  <a:path extrusionOk="0" fill="none" h="7588" w="22928">
                    <a:moveTo>
                      <a:pt x="22927" y="7587"/>
                    </a:moveTo>
                    <a:cubicBezTo>
                      <a:pt x="22927" y="7587"/>
                      <a:pt x="11785" y="0"/>
                      <a:pt x="1" y="227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29"/>
              <p:cNvSpPr/>
              <p:nvPr/>
            </p:nvSpPr>
            <p:spPr>
              <a:xfrm>
                <a:off x="4023470" y="2831962"/>
                <a:ext cx="318270" cy="431430"/>
              </a:xfrm>
              <a:custGeom>
                <a:rect b="b" l="l" r="r" t="t"/>
                <a:pathLst>
                  <a:path extrusionOk="0" h="13668" w="10083">
                    <a:moveTo>
                      <a:pt x="9933" y="3376"/>
                    </a:moveTo>
                    <a:cubicBezTo>
                      <a:pt x="9933" y="3376"/>
                      <a:pt x="9933" y="3376"/>
                      <a:pt x="9933" y="3376"/>
                    </a:cubicBezTo>
                    <a:lnTo>
                      <a:pt x="9933" y="3376"/>
                    </a:lnTo>
                    <a:lnTo>
                      <a:pt x="9933" y="3376"/>
                    </a:lnTo>
                    <a:close/>
                    <a:moveTo>
                      <a:pt x="9739" y="1"/>
                    </a:moveTo>
                    <a:lnTo>
                      <a:pt x="9739" y="1"/>
                    </a:lnTo>
                    <a:cubicBezTo>
                      <a:pt x="6976" y="270"/>
                      <a:pt x="4526" y="1987"/>
                      <a:pt x="4526" y="1987"/>
                    </a:cubicBezTo>
                    <a:lnTo>
                      <a:pt x="4467" y="1300"/>
                    </a:lnTo>
                    <a:cubicBezTo>
                      <a:pt x="2420" y="3048"/>
                      <a:pt x="1450" y="5751"/>
                      <a:pt x="1450" y="5751"/>
                    </a:cubicBezTo>
                    <a:lnTo>
                      <a:pt x="1151" y="5333"/>
                    </a:lnTo>
                    <a:lnTo>
                      <a:pt x="1151" y="5333"/>
                    </a:lnTo>
                    <a:cubicBezTo>
                      <a:pt x="1" y="9859"/>
                      <a:pt x="2764" y="13667"/>
                      <a:pt x="2764" y="13667"/>
                    </a:cubicBezTo>
                    <a:cubicBezTo>
                      <a:pt x="6811" y="12174"/>
                      <a:pt x="8798" y="7858"/>
                      <a:pt x="8798" y="7857"/>
                    </a:cubicBezTo>
                    <a:lnTo>
                      <a:pt x="8798" y="7857"/>
                    </a:lnTo>
                    <a:lnTo>
                      <a:pt x="8006" y="8260"/>
                    </a:lnTo>
                    <a:cubicBezTo>
                      <a:pt x="9406" y="6444"/>
                      <a:pt x="9915" y="3397"/>
                      <a:pt x="9933" y="3376"/>
                    </a:cubicBezTo>
                    <a:lnTo>
                      <a:pt x="9933" y="3376"/>
                    </a:lnTo>
                    <a:lnTo>
                      <a:pt x="9395" y="3705"/>
                    </a:lnTo>
                    <a:cubicBezTo>
                      <a:pt x="10082" y="1853"/>
                      <a:pt x="9739" y="1"/>
                      <a:pt x="97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29"/>
              <p:cNvSpPr/>
              <p:nvPr/>
            </p:nvSpPr>
            <p:spPr>
              <a:xfrm>
                <a:off x="4090893" y="2884296"/>
                <a:ext cx="194756" cy="513436"/>
              </a:xfrm>
              <a:custGeom>
                <a:rect b="b" l="l" r="r" t="t"/>
                <a:pathLst>
                  <a:path extrusionOk="0" fill="none" h="16266" w="6170">
                    <a:moveTo>
                      <a:pt x="180" y="16266"/>
                    </a:moveTo>
                    <a:cubicBezTo>
                      <a:pt x="180" y="16266"/>
                      <a:pt x="1" y="6334"/>
                      <a:pt x="6169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29"/>
              <p:cNvSpPr/>
              <p:nvPr/>
            </p:nvSpPr>
            <p:spPr>
              <a:xfrm>
                <a:off x="3751443" y="3534914"/>
                <a:ext cx="495065" cy="419625"/>
              </a:xfrm>
              <a:custGeom>
                <a:rect b="b" l="l" r="r" t="t"/>
                <a:pathLst>
                  <a:path extrusionOk="0" fill="none" h="13294" w="15684">
                    <a:moveTo>
                      <a:pt x="1" y="0"/>
                    </a:moveTo>
                    <a:cubicBezTo>
                      <a:pt x="1" y="0"/>
                      <a:pt x="13368" y="6781"/>
                      <a:pt x="15683" y="1329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29"/>
              <p:cNvSpPr/>
              <p:nvPr/>
            </p:nvSpPr>
            <p:spPr>
              <a:xfrm>
                <a:off x="4225265" y="3427404"/>
                <a:ext cx="260727" cy="608699"/>
              </a:xfrm>
              <a:custGeom>
                <a:rect b="b" l="l" r="r" t="t"/>
                <a:pathLst>
                  <a:path extrusionOk="0" fill="none" h="19284" w="8260">
                    <a:moveTo>
                      <a:pt x="8260" y="1"/>
                    </a:moveTo>
                    <a:cubicBezTo>
                      <a:pt x="8260" y="1"/>
                      <a:pt x="0" y="12502"/>
                      <a:pt x="1180" y="1928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29"/>
              <p:cNvSpPr/>
              <p:nvPr/>
            </p:nvSpPr>
            <p:spPr>
              <a:xfrm>
                <a:off x="3786827" y="3358119"/>
                <a:ext cx="384714" cy="273479"/>
              </a:xfrm>
              <a:custGeom>
                <a:rect b="b" l="l" r="r" t="t"/>
                <a:pathLst>
                  <a:path extrusionOk="0" fill="none" h="8664" w="12188">
                    <a:moveTo>
                      <a:pt x="12188" y="866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29"/>
              <p:cNvSpPr/>
              <p:nvPr/>
            </p:nvSpPr>
            <p:spPr>
              <a:xfrm>
                <a:off x="3934835" y="3380751"/>
                <a:ext cx="22664" cy="98546"/>
              </a:xfrm>
              <a:custGeom>
                <a:rect b="b" l="l" r="r" t="t"/>
                <a:pathLst>
                  <a:path extrusionOk="0" fill="none" h="3122" w="718">
                    <a:moveTo>
                      <a:pt x="1" y="0"/>
                    </a:moveTo>
                    <a:lnTo>
                      <a:pt x="718" y="312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29"/>
              <p:cNvSpPr/>
              <p:nvPr/>
            </p:nvSpPr>
            <p:spPr>
              <a:xfrm>
                <a:off x="4149824" y="3259099"/>
                <a:ext cx="148545" cy="298479"/>
              </a:xfrm>
              <a:custGeom>
                <a:rect b="b" l="l" r="r" t="t"/>
                <a:pathLst>
                  <a:path extrusionOk="0" fill="none" h="9456" w="4706">
                    <a:moveTo>
                      <a:pt x="1" y="9455"/>
                    </a:moveTo>
                    <a:cubicBezTo>
                      <a:pt x="1" y="9455"/>
                      <a:pt x="2286" y="2420"/>
                      <a:pt x="4705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29"/>
              <p:cNvSpPr/>
              <p:nvPr/>
            </p:nvSpPr>
            <p:spPr>
              <a:xfrm>
                <a:off x="4182841" y="3523582"/>
                <a:ext cx="68370" cy="149965"/>
              </a:xfrm>
              <a:custGeom>
                <a:rect b="b" l="l" r="r" t="t"/>
                <a:pathLst>
                  <a:path extrusionOk="0" fill="none" h="4751" w="2166">
                    <a:moveTo>
                      <a:pt x="0" y="4750"/>
                    </a:moveTo>
                    <a:lnTo>
                      <a:pt x="2166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29"/>
              <p:cNvSpPr/>
              <p:nvPr/>
            </p:nvSpPr>
            <p:spPr>
              <a:xfrm>
                <a:off x="4212071" y="3533494"/>
                <a:ext cx="11805" cy="50472"/>
              </a:xfrm>
              <a:custGeom>
                <a:rect b="b" l="l" r="r" t="t"/>
                <a:pathLst>
                  <a:path extrusionOk="0" fill="none" h="1599" w="374">
                    <a:moveTo>
                      <a:pt x="0" y="0"/>
                    </a:moveTo>
                    <a:lnTo>
                      <a:pt x="374" y="159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29"/>
              <p:cNvSpPr/>
              <p:nvPr/>
            </p:nvSpPr>
            <p:spPr>
              <a:xfrm>
                <a:off x="3668963" y="3201588"/>
                <a:ext cx="138160" cy="48137"/>
              </a:xfrm>
              <a:custGeom>
                <a:rect b="b" l="l" r="r" t="t"/>
                <a:pathLst>
                  <a:path extrusionOk="0" fill="none" h="1525" w="4377">
                    <a:moveTo>
                      <a:pt x="4376" y="1"/>
                    </a:moveTo>
                    <a:lnTo>
                      <a:pt x="0" y="15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29"/>
              <p:cNvSpPr/>
              <p:nvPr/>
            </p:nvSpPr>
            <p:spPr>
              <a:xfrm>
                <a:off x="4101751" y="3068636"/>
                <a:ext cx="28314" cy="98577"/>
              </a:xfrm>
              <a:custGeom>
                <a:rect b="b" l="l" r="r" t="t"/>
                <a:pathLst>
                  <a:path extrusionOk="0" fill="none" h="3123" w="897">
                    <a:moveTo>
                      <a:pt x="896" y="3122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29"/>
              <p:cNvSpPr/>
              <p:nvPr/>
            </p:nvSpPr>
            <p:spPr>
              <a:xfrm>
                <a:off x="4178580" y="3003107"/>
                <a:ext cx="91033" cy="35384"/>
              </a:xfrm>
              <a:custGeom>
                <a:rect b="b" l="l" r="r" t="t"/>
                <a:pathLst>
                  <a:path extrusionOk="0" fill="none" h="1121" w="2884">
                    <a:moveTo>
                      <a:pt x="2883" y="1"/>
                    </a:moveTo>
                    <a:lnTo>
                      <a:pt x="1" y="112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29"/>
              <p:cNvSpPr/>
              <p:nvPr/>
            </p:nvSpPr>
            <p:spPr>
              <a:xfrm>
                <a:off x="4309638" y="3719727"/>
                <a:ext cx="96210" cy="48105"/>
              </a:xfrm>
              <a:custGeom>
                <a:rect b="b" l="l" r="r" t="t"/>
                <a:pathLst>
                  <a:path extrusionOk="0" fill="none" h="1524" w="3048">
                    <a:moveTo>
                      <a:pt x="3048" y="0"/>
                    </a:moveTo>
                    <a:lnTo>
                      <a:pt x="1" y="15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29"/>
              <p:cNvSpPr/>
              <p:nvPr/>
            </p:nvSpPr>
            <p:spPr>
              <a:xfrm>
                <a:off x="4368570" y="3540091"/>
                <a:ext cx="14173" cy="66034"/>
              </a:xfrm>
              <a:custGeom>
                <a:rect b="b" l="l" r="r" t="t"/>
                <a:pathLst>
                  <a:path extrusionOk="0" fill="none" h="2092" w="449">
                    <a:moveTo>
                      <a:pt x="1" y="1"/>
                    </a:moveTo>
                    <a:lnTo>
                      <a:pt x="449" y="209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29"/>
              <p:cNvSpPr/>
              <p:nvPr/>
            </p:nvSpPr>
            <p:spPr>
              <a:xfrm>
                <a:off x="3969746" y="3756500"/>
                <a:ext cx="130616" cy="10385"/>
              </a:xfrm>
              <a:custGeom>
                <a:rect b="b" l="l" r="r" t="t"/>
                <a:pathLst>
                  <a:path extrusionOk="0" fill="none" h="329" w="4138">
                    <a:moveTo>
                      <a:pt x="4137" y="32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29"/>
              <p:cNvSpPr/>
              <p:nvPr/>
            </p:nvSpPr>
            <p:spPr>
              <a:xfrm>
                <a:off x="3956994" y="3585355"/>
                <a:ext cx="19854" cy="86299"/>
              </a:xfrm>
              <a:custGeom>
                <a:rect b="b" l="l" r="r" t="t"/>
                <a:pathLst>
                  <a:path extrusionOk="0" fill="none" h="2734" w="629">
                    <a:moveTo>
                      <a:pt x="1" y="0"/>
                    </a:moveTo>
                    <a:lnTo>
                      <a:pt x="628" y="273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29"/>
              <p:cNvSpPr/>
              <p:nvPr/>
            </p:nvSpPr>
            <p:spPr>
              <a:xfrm>
                <a:off x="3783513" y="2922490"/>
                <a:ext cx="124966" cy="38225"/>
              </a:xfrm>
              <a:custGeom>
                <a:rect b="b" l="l" r="r" t="t"/>
                <a:pathLst>
                  <a:path extrusionOk="0" fill="none" h="1211" w="3959">
                    <a:moveTo>
                      <a:pt x="3958" y="1210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29"/>
              <p:cNvSpPr/>
              <p:nvPr/>
            </p:nvSpPr>
            <p:spPr>
              <a:xfrm>
                <a:off x="3824042" y="2697621"/>
                <a:ext cx="32102" cy="111740"/>
              </a:xfrm>
              <a:custGeom>
                <a:rect b="b" l="l" r="r" t="t"/>
                <a:pathLst>
                  <a:path extrusionOk="0" fill="none" h="3540" w="1017">
                    <a:moveTo>
                      <a:pt x="1017" y="0"/>
                    </a:moveTo>
                    <a:lnTo>
                      <a:pt x="1" y="354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39" name="Google Shape;2439;p29"/>
            <p:cNvSpPr/>
            <p:nvPr/>
          </p:nvSpPr>
          <p:spPr>
            <a:xfrm flipH="1">
              <a:off x="8627225" y="3792752"/>
              <a:ext cx="179313" cy="389284"/>
            </a:xfrm>
            <a:custGeom>
              <a:rect b="b" l="l" r="r" t="t"/>
              <a:pathLst>
                <a:path extrusionOk="0" fill="none" h="10247" w="4720">
                  <a:moveTo>
                    <a:pt x="0" y="10247"/>
                  </a:moveTo>
                  <a:cubicBezTo>
                    <a:pt x="0" y="10247"/>
                    <a:pt x="3928" y="6020"/>
                    <a:pt x="4720" y="5647"/>
                  </a:cubicBezTo>
                  <a:moveTo>
                    <a:pt x="2763" y="2615"/>
                  </a:moveTo>
                  <a:cubicBezTo>
                    <a:pt x="2763" y="2615"/>
                    <a:pt x="3689" y="1390"/>
                    <a:pt x="4436" y="1226"/>
                  </a:cubicBezTo>
                  <a:moveTo>
                    <a:pt x="1359" y="8813"/>
                  </a:moveTo>
                  <a:cubicBezTo>
                    <a:pt x="1359" y="8813"/>
                    <a:pt x="3361" y="3735"/>
                    <a:pt x="262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0" name="Google Shape;2440;p29"/>
            <p:cNvGrpSpPr/>
            <p:nvPr/>
          </p:nvGrpSpPr>
          <p:grpSpPr>
            <a:xfrm rot="-587295">
              <a:off x="8443524" y="1908499"/>
              <a:ext cx="286300" cy="174613"/>
              <a:chOff x="7871651" y="404306"/>
              <a:chExt cx="286312" cy="174621"/>
            </a:xfrm>
          </p:grpSpPr>
          <p:sp>
            <p:nvSpPr>
              <p:cNvPr id="2441" name="Google Shape;2441;p29"/>
              <p:cNvSpPr/>
              <p:nvPr/>
            </p:nvSpPr>
            <p:spPr>
              <a:xfrm>
                <a:off x="7995249" y="404306"/>
                <a:ext cx="162715" cy="174621"/>
              </a:xfrm>
              <a:custGeom>
                <a:rect b="b" l="l" r="r" t="t"/>
                <a:pathLst>
                  <a:path extrusionOk="0" h="1540" w="1435">
                    <a:moveTo>
                      <a:pt x="210" y="1"/>
                    </a:moveTo>
                    <a:lnTo>
                      <a:pt x="210" y="1"/>
                    </a:lnTo>
                    <a:cubicBezTo>
                      <a:pt x="1" y="1315"/>
                      <a:pt x="1046" y="1539"/>
                      <a:pt x="1046" y="1539"/>
                    </a:cubicBezTo>
                    <a:cubicBezTo>
                      <a:pt x="1434" y="509"/>
                      <a:pt x="210" y="1"/>
                      <a:pt x="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29"/>
              <p:cNvSpPr/>
              <p:nvPr/>
            </p:nvSpPr>
            <p:spPr>
              <a:xfrm>
                <a:off x="7871651" y="412810"/>
                <a:ext cx="123708" cy="132213"/>
              </a:xfrm>
              <a:custGeom>
                <a:rect b="b" l="l" r="r" t="t"/>
                <a:pathLst>
                  <a:path extrusionOk="0" h="1166" w="1091">
                    <a:moveTo>
                      <a:pt x="1031" y="1"/>
                    </a:moveTo>
                    <a:cubicBezTo>
                      <a:pt x="0" y="314"/>
                      <a:pt x="194" y="1166"/>
                      <a:pt x="194" y="1166"/>
                    </a:cubicBezTo>
                    <a:cubicBezTo>
                      <a:pt x="1090" y="1076"/>
                      <a:pt x="1031" y="1"/>
                      <a:pt x="10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43" name="Google Shape;2443;p29"/>
            <p:cNvSpPr/>
            <p:nvPr/>
          </p:nvSpPr>
          <p:spPr>
            <a:xfrm flipH="1" rot="10800000">
              <a:off x="8069273" y="259948"/>
              <a:ext cx="137202" cy="91733"/>
            </a:xfrm>
            <a:custGeom>
              <a:rect b="b" l="l" r="r" t="t"/>
              <a:pathLst>
                <a:path extrusionOk="0" h="809" w="1210">
                  <a:moveTo>
                    <a:pt x="112" y="0"/>
                  </a:moveTo>
                  <a:cubicBezTo>
                    <a:pt x="45" y="0"/>
                    <a:pt x="3" y="4"/>
                    <a:pt x="0" y="4"/>
                  </a:cubicBezTo>
                  <a:cubicBezTo>
                    <a:pt x="250" y="695"/>
                    <a:pt x="708" y="809"/>
                    <a:pt x="983" y="809"/>
                  </a:cubicBezTo>
                  <a:cubicBezTo>
                    <a:pt x="1119" y="809"/>
                    <a:pt x="1210" y="781"/>
                    <a:pt x="1210" y="781"/>
                  </a:cubicBezTo>
                  <a:cubicBezTo>
                    <a:pt x="1113" y="69"/>
                    <a:pt x="392" y="0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4" name="Google Shape;244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1_1_1_1_1_1_1"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30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47" name="Google Shape;2447;p30"/>
          <p:cNvSpPr txBox="1"/>
          <p:nvPr>
            <p:ph idx="2" type="title"/>
          </p:nvPr>
        </p:nvSpPr>
        <p:spPr>
          <a:xfrm>
            <a:off x="1814602" y="1529650"/>
            <a:ext cx="200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8" name="Google Shape;2448;p30"/>
          <p:cNvSpPr txBox="1"/>
          <p:nvPr>
            <p:ph idx="1" type="subTitle"/>
          </p:nvPr>
        </p:nvSpPr>
        <p:spPr>
          <a:xfrm>
            <a:off x="1814602" y="1959197"/>
            <a:ext cx="2002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9" name="Google Shape;2449;p30"/>
          <p:cNvSpPr txBox="1"/>
          <p:nvPr>
            <p:ph idx="3" type="title"/>
          </p:nvPr>
        </p:nvSpPr>
        <p:spPr>
          <a:xfrm>
            <a:off x="4918037" y="1529650"/>
            <a:ext cx="200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50" name="Google Shape;2450;p30"/>
          <p:cNvSpPr txBox="1"/>
          <p:nvPr>
            <p:ph idx="4" type="subTitle"/>
          </p:nvPr>
        </p:nvSpPr>
        <p:spPr>
          <a:xfrm>
            <a:off x="4918038" y="1959198"/>
            <a:ext cx="2002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1" name="Google Shape;2451;p30"/>
          <p:cNvSpPr txBox="1"/>
          <p:nvPr>
            <p:ph idx="5" type="title"/>
          </p:nvPr>
        </p:nvSpPr>
        <p:spPr>
          <a:xfrm>
            <a:off x="1814602" y="3192230"/>
            <a:ext cx="200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52" name="Google Shape;2452;p30"/>
          <p:cNvSpPr txBox="1"/>
          <p:nvPr>
            <p:ph idx="6" type="subTitle"/>
          </p:nvPr>
        </p:nvSpPr>
        <p:spPr>
          <a:xfrm>
            <a:off x="1814602" y="3621778"/>
            <a:ext cx="2002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3" name="Google Shape;2453;p30"/>
          <p:cNvSpPr txBox="1"/>
          <p:nvPr>
            <p:ph idx="7" type="title"/>
          </p:nvPr>
        </p:nvSpPr>
        <p:spPr>
          <a:xfrm>
            <a:off x="4918037" y="3192230"/>
            <a:ext cx="200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54" name="Google Shape;2454;p30"/>
          <p:cNvSpPr txBox="1"/>
          <p:nvPr>
            <p:ph idx="8" type="subTitle"/>
          </p:nvPr>
        </p:nvSpPr>
        <p:spPr>
          <a:xfrm>
            <a:off x="4918038" y="3621778"/>
            <a:ext cx="2002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55" name="Google Shape;2455;p30"/>
          <p:cNvGrpSpPr/>
          <p:nvPr/>
        </p:nvGrpSpPr>
        <p:grpSpPr>
          <a:xfrm>
            <a:off x="-824222" y="449834"/>
            <a:ext cx="10458699" cy="5340735"/>
            <a:chOff x="-824222" y="449834"/>
            <a:chExt cx="10458699" cy="5340735"/>
          </a:xfrm>
        </p:grpSpPr>
        <p:grpSp>
          <p:nvGrpSpPr>
            <p:cNvPr id="2456" name="Google Shape;2456;p30"/>
            <p:cNvGrpSpPr/>
            <p:nvPr/>
          </p:nvGrpSpPr>
          <p:grpSpPr>
            <a:xfrm rot="-9451213">
              <a:off x="8649280" y="979908"/>
              <a:ext cx="486378" cy="921314"/>
              <a:chOff x="7176425" y="4828100"/>
              <a:chExt cx="188975" cy="357950"/>
            </a:xfrm>
          </p:grpSpPr>
          <p:sp>
            <p:nvSpPr>
              <p:cNvPr id="2457" name="Google Shape;2457;p30"/>
              <p:cNvSpPr/>
              <p:nvPr/>
            </p:nvSpPr>
            <p:spPr>
              <a:xfrm>
                <a:off x="7176425" y="4828100"/>
                <a:ext cx="145300" cy="259750"/>
              </a:xfrm>
              <a:custGeom>
                <a:rect b="b" l="l" r="r" t="t"/>
                <a:pathLst>
                  <a:path extrusionOk="0" h="10390" w="5812">
                    <a:moveTo>
                      <a:pt x="5477" y="1"/>
                    </a:moveTo>
                    <a:cubicBezTo>
                      <a:pt x="5465" y="1"/>
                      <a:pt x="5451" y="3"/>
                      <a:pt x="5438" y="9"/>
                    </a:cubicBezTo>
                    <a:cubicBezTo>
                      <a:pt x="4093" y="860"/>
                      <a:pt x="2854" y="2623"/>
                      <a:pt x="2854" y="2623"/>
                    </a:cubicBezTo>
                    <a:lnTo>
                      <a:pt x="2794" y="2503"/>
                    </a:lnTo>
                    <a:cubicBezTo>
                      <a:pt x="2777" y="2477"/>
                      <a:pt x="2744" y="2461"/>
                      <a:pt x="2714" y="2461"/>
                    </a:cubicBezTo>
                    <a:cubicBezTo>
                      <a:pt x="2692" y="2461"/>
                      <a:pt x="2672" y="2469"/>
                      <a:pt x="2660" y="2488"/>
                    </a:cubicBezTo>
                    <a:cubicBezTo>
                      <a:pt x="1823" y="3384"/>
                      <a:pt x="1554" y="4609"/>
                      <a:pt x="1480" y="5087"/>
                    </a:cubicBezTo>
                    <a:cubicBezTo>
                      <a:pt x="1471" y="5132"/>
                      <a:pt x="1430" y="5160"/>
                      <a:pt x="1389" y="5160"/>
                    </a:cubicBezTo>
                    <a:cubicBezTo>
                      <a:pt x="1361" y="5160"/>
                      <a:pt x="1333" y="5147"/>
                      <a:pt x="1315" y="5117"/>
                    </a:cubicBezTo>
                    <a:lnTo>
                      <a:pt x="1285" y="5072"/>
                    </a:lnTo>
                    <a:cubicBezTo>
                      <a:pt x="1266" y="5046"/>
                      <a:pt x="1238" y="5034"/>
                      <a:pt x="1211" y="5034"/>
                    </a:cubicBezTo>
                    <a:cubicBezTo>
                      <a:pt x="1176" y="5034"/>
                      <a:pt x="1145" y="5053"/>
                      <a:pt x="1136" y="5087"/>
                    </a:cubicBezTo>
                    <a:cubicBezTo>
                      <a:pt x="1" y="8477"/>
                      <a:pt x="1823" y="10135"/>
                      <a:pt x="2092" y="10359"/>
                    </a:cubicBezTo>
                    <a:cubicBezTo>
                      <a:pt x="2122" y="10389"/>
                      <a:pt x="2137" y="10389"/>
                      <a:pt x="2152" y="10389"/>
                    </a:cubicBezTo>
                    <a:cubicBezTo>
                      <a:pt x="4990" y="9732"/>
                      <a:pt x="5647" y="6461"/>
                      <a:pt x="5766" y="5684"/>
                    </a:cubicBezTo>
                    <a:cubicBezTo>
                      <a:pt x="5778" y="5626"/>
                      <a:pt x="5725" y="5585"/>
                      <a:pt x="5680" y="5585"/>
                    </a:cubicBezTo>
                    <a:cubicBezTo>
                      <a:pt x="5668" y="5585"/>
                      <a:pt x="5656" y="5588"/>
                      <a:pt x="5647" y="5595"/>
                    </a:cubicBezTo>
                    <a:lnTo>
                      <a:pt x="5557" y="5655"/>
                    </a:lnTo>
                    <a:cubicBezTo>
                      <a:pt x="5543" y="5663"/>
                      <a:pt x="5529" y="5667"/>
                      <a:pt x="5516" y="5667"/>
                    </a:cubicBezTo>
                    <a:cubicBezTo>
                      <a:pt x="5458" y="5667"/>
                      <a:pt x="5413" y="5598"/>
                      <a:pt x="5438" y="5550"/>
                    </a:cubicBezTo>
                    <a:cubicBezTo>
                      <a:pt x="5781" y="4788"/>
                      <a:pt x="5811" y="3713"/>
                      <a:pt x="5796" y="3280"/>
                    </a:cubicBezTo>
                    <a:cubicBezTo>
                      <a:pt x="5796" y="3237"/>
                      <a:pt x="5750" y="3202"/>
                      <a:pt x="5708" y="3202"/>
                    </a:cubicBezTo>
                    <a:cubicBezTo>
                      <a:pt x="5691" y="3202"/>
                      <a:pt x="5674" y="3207"/>
                      <a:pt x="5662" y="3220"/>
                    </a:cubicBezTo>
                    <a:cubicBezTo>
                      <a:pt x="5642" y="3244"/>
                      <a:pt x="5620" y="3254"/>
                      <a:pt x="5599" y="3254"/>
                    </a:cubicBezTo>
                    <a:cubicBezTo>
                      <a:pt x="5555" y="3254"/>
                      <a:pt x="5517" y="3211"/>
                      <a:pt x="5527" y="3160"/>
                    </a:cubicBezTo>
                    <a:cubicBezTo>
                      <a:pt x="5587" y="2712"/>
                      <a:pt x="5587" y="2085"/>
                      <a:pt x="5453" y="1458"/>
                    </a:cubicBezTo>
                    <a:cubicBezTo>
                      <a:pt x="5348" y="920"/>
                      <a:pt x="5467" y="397"/>
                      <a:pt x="5557" y="113"/>
                    </a:cubicBezTo>
                    <a:cubicBezTo>
                      <a:pt x="5582" y="52"/>
                      <a:pt x="5536" y="1"/>
                      <a:pt x="5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30"/>
              <p:cNvSpPr/>
              <p:nvPr/>
            </p:nvSpPr>
            <p:spPr>
              <a:xfrm>
                <a:off x="7251900" y="5049725"/>
                <a:ext cx="113500" cy="77225"/>
              </a:xfrm>
              <a:custGeom>
                <a:rect b="b" l="l" r="r" t="t"/>
                <a:pathLst>
                  <a:path extrusionOk="0" h="3089" w="4540">
                    <a:moveTo>
                      <a:pt x="3613" y="1"/>
                    </a:moveTo>
                    <a:cubicBezTo>
                      <a:pt x="2493" y="105"/>
                      <a:pt x="1672" y="837"/>
                      <a:pt x="1672" y="837"/>
                    </a:cubicBezTo>
                    <a:cubicBezTo>
                      <a:pt x="1672" y="782"/>
                      <a:pt x="1623" y="751"/>
                      <a:pt x="1573" y="751"/>
                    </a:cubicBezTo>
                    <a:cubicBezTo>
                      <a:pt x="1555" y="751"/>
                      <a:pt x="1538" y="755"/>
                      <a:pt x="1522" y="762"/>
                    </a:cubicBezTo>
                    <a:cubicBezTo>
                      <a:pt x="402" y="1450"/>
                      <a:pt x="89" y="2615"/>
                      <a:pt x="14" y="2928"/>
                    </a:cubicBezTo>
                    <a:cubicBezTo>
                      <a:pt x="1" y="2955"/>
                      <a:pt x="35" y="3005"/>
                      <a:pt x="85" y="3005"/>
                    </a:cubicBezTo>
                    <a:cubicBezTo>
                      <a:pt x="91" y="3005"/>
                      <a:pt x="97" y="3004"/>
                      <a:pt x="104" y="3003"/>
                    </a:cubicBezTo>
                    <a:cubicBezTo>
                      <a:pt x="413" y="3063"/>
                      <a:pt x="697" y="3089"/>
                      <a:pt x="957" y="3089"/>
                    </a:cubicBezTo>
                    <a:cubicBezTo>
                      <a:pt x="1915" y="3089"/>
                      <a:pt x="2534" y="2746"/>
                      <a:pt x="2792" y="2570"/>
                    </a:cubicBezTo>
                    <a:cubicBezTo>
                      <a:pt x="2852" y="2525"/>
                      <a:pt x="2837" y="2450"/>
                      <a:pt x="2762" y="2420"/>
                    </a:cubicBezTo>
                    <a:lnTo>
                      <a:pt x="2702" y="2405"/>
                    </a:lnTo>
                    <a:cubicBezTo>
                      <a:pt x="3793" y="2107"/>
                      <a:pt x="4151" y="1435"/>
                      <a:pt x="4151" y="1435"/>
                    </a:cubicBezTo>
                    <a:lnTo>
                      <a:pt x="4151" y="1435"/>
                    </a:lnTo>
                    <a:lnTo>
                      <a:pt x="3987" y="1450"/>
                    </a:lnTo>
                    <a:cubicBezTo>
                      <a:pt x="4330" y="1031"/>
                      <a:pt x="4480" y="419"/>
                      <a:pt x="4540" y="180"/>
                    </a:cubicBezTo>
                    <a:cubicBezTo>
                      <a:pt x="4540" y="120"/>
                      <a:pt x="4525" y="90"/>
                      <a:pt x="4465" y="75"/>
                    </a:cubicBezTo>
                    <a:cubicBezTo>
                      <a:pt x="4396" y="66"/>
                      <a:pt x="4324" y="63"/>
                      <a:pt x="4254" y="63"/>
                    </a:cubicBezTo>
                    <a:cubicBezTo>
                      <a:pt x="3971" y="63"/>
                      <a:pt x="3703" y="120"/>
                      <a:pt x="3703" y="120"/>
                    </a:cubicBezTo>
                    <a:lnTo>
                      <a:pt x="3703" y="105"/>
                    </a:lnTo>
                    <a:cubicBezTo>
                      <a:pt x="3718" y="60"/>
                      <a:pt x="3688" y="1"/>
                      <a:pt x="36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30"/>
              <p:cNvSpPr/>
              <p:nvPr/>
            </p:nvSpPr>
            <p:spPr>
              <a:xfrm>
                <a:off x="7217875" y="4849600"/>
                <a:ext cx="84425" cy="336450"/>
              </a:xfrm>
              <a:custGeom>
                <a:rect b="b" l="l" r="r" t="t"/>
                <a:pathLst>
                  <a:path extrusionOk="0" h="13458" w="3377">
                    <a:moveTo>
                      <a:pt x="3242" y="0"/>
                    </a:moveTo>
                    <a:cubicBezTo>
                      <a:pt x="2749" y="1061"/>
                      <a:pt x="2271" y="2121"/>
                      <a:pt x="1898" y="3211"/>
                    </a:cubicBezTo>
                    <a:cubicBezTo>
                      <a:pt x="1689" y="3749"/>
                      <a:pt x="1539" y="4317"/>
                      <a:pt x="1360" y="4869"/>
                    </a:cubicBezTo>
                    <a:cubicBezTo>
                      <a:pt x="1285" y="5138"/>
                      <a:pt x="1211" y="5422"/>
                      <a:pt x="1136" y="5706"/>
                    </a:cubicBezTo>
                    <a:lnTo>
                      <a:pt x="1017" y="6124"/>
                    </a:lnTo>
                    <a:lnTo>
                      <a:pt x="927" y="6557"/>
                    </a:lnTo>
                    <a:cubicBezTo>
                      <a:pt x="852" y="6841"/>
                      <a:pt x="792" y="7110"/>
                      <a:pt x="733" y="7408"/>
                    </a:cubicBezTo>
                    <a:lnTo>
                      <a:pt x="553" y="8260"/>
                    </a:lnTo>
                    <a:lnTo>
                      <a:pt x="404" y="9111"/>
                    </a:lnTo>
                    <a:cubicBezTo>
                      <a:pt x="359" y="9410"/>
                      <a:pt x="329" y="9693"/>
                      <a:pt x="285" y="9977"/>
                    </a:cubicBezTo>
                    <a:cubicBezTo>
                      <a:pt x="135" y="11127"/>
                      <a:pt x="16" y="12292"/>
                      <a:pt x="1" y="13457"/>
                    </a:cubicBezTo>
                    <a:lnTo>
                      <a:pt x="329" y="13442"/>
                    </a:lnTo>
                    <a:cubicBezTo>
                      <a:pt x="329" y="12292"/>
                      <a:pt x="419" y="11142"/>
                      <a:pt x="553" y="10007"/>
                    </a:cubicBezTo>
                    <a:cubicBezTo>
                      <a:pt x="583" y="9738"/>
                      <a:pt x="628" y="9440"/>
                      <a:pt x="673" y="9156"/>
                    </a:cubicBezTo>
                    <a:lnTo>
                      <a:pt x="807" y="8304"/>
                    </a:lnTo>
                    <a:lnTo>
                      <a:pt x="972" y="7453"/>
                    </a:lnTo>
                    <a:cubicBezTo>
                      <a:pt x="1017" y="7169"/>
                      <a:pt x="1091" y="6900"/>
                      <a:pt x="1151" y="6602"/>
                    </a:cubicBezTo>
                    <a:lnTo>
                      <a:pt x="1241" y="6184"/>
                    </a:lnTo>
                    <a:lnTo>
                      <a:pt x="1345" y="5750"/>
                    </a:lnTo>
                    <a:cubicBezTo>
                      <a:pt x="1420" y="5482"/>
                      <a:pt x="1494" y="5198"/>
                      <a:pt x="1569" y="4914"/>
                    </a:cubicBezTo>
                    <a:cubicBezTo>
                      <a:pt x="1733" y="4376"/>
                      <a:pt x="1883" y="3809"/>
                      <a:pt x="2077" y="3271"/>
                    </a:cubicBezTo>
                    <a:cubicBezTo>
                      <a:pt x="2435" y="2181"/>
                      <a:pt x="2883" y="1105"/>
                      <a:pt x="3376" y="60"/>
                    </a:cubicBezTo>
                    <a:lnTo>
                      <a:pt x="32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30"/>
              <p:cNvSpPr/>
              <p:nvPr/>
            </p:nvSpPr>
            <p:spPr>
              <a:xfrm>
                <a:off x="7223850" y="5057200"/>
                <a:ext cx="132950" cy="84050"/>
              </a:xfrm>
              <a:custGeom>
                <a:rect b="b" l="l" r="r" t="t"/>
                <a:pathLst>
                  <a:path extrusionOk="0" fill="none" h="3362" w="5318">
                    <a:moveTo>
                      <a:pt x="1" y="3361"/>
                    </a:moveTo>
                    <a:cubicBezTo>
                      <a:pt x="1" y="3361"/>
                      <a:pt x="3824" y="1121"/>
                      <a:pt x="5318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30"/>
              <p:cNvSpPr/>
              <p:nvPr/>
            </p:nvSpPr>
            <p:spPr>
              <a:xfrm>
                <a:off x="7208550" y="4892525"/>
                <a:ext cx="99350" cy="172925"/>
              </a:xfrm>
              <a:custGeom>
                <a:rect b="b" l="l" r="r" t="t"/>
                <a:pathLst>
                  <a:path extrusionOk="0" fill="none" h="6917" w="3974">
                    <a:moveTo>
                      <a:pt x="2106" y="1"/>
                    </a:moveTo>
                    <a:lnTo>
                      <a:pt x="2599" y="852"/>
                    </a:lnTo>
                    <a:moveTo>
                      <a:pt x="1001" y="6916"/>
                    </a:moveTo>
                    <a:cubicBezTo>
                      <a:pt x="1001" y="6916"/>
                      <a:pt x="2480" y="5183"/>
                      <a:pt x="2779" y="4915"/>
                    </a:cubicBezTo>
                    <a:moveTo>
                      <a:pt x="105" y="3780"/>
                    </a:moveTo>
                    <a:lnTo>
                      <a:pt x="1210" y="5706"/>
                    </a:lnTo>
                    <a:moveTo>
                      <a:pt x="0" y="4302"/>
                    </a:moveTo>
                    <a:lnTo>
                      <a:pt x="583" y="4616"/>
                    </a:lnTo>
                    <a:moveTo>
                      <a:pt x="1121" y="2226"/>
                    </a:moveTo>
                    <a:lnTo>
                      <a:pt x="1673" y="3780"/>
                    </a:lnTo>
                    <a:moveTo>
                      <a:pt x="1434" y="4750"/>
                    </a:moveTo>
                    <a:lnTo>
                      <a:pt x="3973" y="1793"/>
                    </a:lnTo>
                    <a:moveTo>
                      <a:pt x="2988" y="2943"/>
                    </a:moveTo>
                    <a:lnTo>
                      <a:pt x="3749" y="2659"/>
                    </a:lnTo>
                    <a:moveTo>
                      <a:pt x="2301" y="1703"/>
                    </a:moveTo>
                    <a:lnTo>
                      <a:pt x="3690" y="434"/>
                    </a:lnTo>
                    <a:moveTo>
                      <a:pt x="3749" y="792"/>
                    </a:moveTo>
                    <a:lnTo>
                      <a:pt x="3227" y="85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30"/>
              <p:cNvSpPr/>
              <p:nvPr/>
            </p:nvSpPr>
            <p:spPr>
              <a:xfrm>
                <a:off x="7264925" y="5062800"/>
                <a:ext cx="84425" cy="54175"/>
              </a:xfrm>
              <a:custGeom>
                <a:rect b="b" l="l" r="r" t="t"/>
                <a:pathLst>
                  <a:path extrusionOk="0" fill="none" h="2167" w="3377">
                    <a:moveTo>
                      <a:pt x="524" y="1853"/>
                    </a:moveTo>
                    <a:lnTo>
                      <a:pt x="837" y="807"/>
                    </a:lnTo>
                    <a:moveTo>
                      <a:pt x="3302" y="508"/>
                    </a:moveTo>
                    <a:lnTo>
                      <a:pt x="3107" y="404"/>
                    </a:lnTo>
                    <a:moveTo>
                      <a:pt x="2644" y="508"/>
                    </a:moveTo>
                    <a:lnTo>
                      <a:pt x="3376" y="359"/>
                    </a:lnTo>
                    <a:moveTo>
                      <a:pt x="2585" y="30"/>
                    </a:moveTo>
                    <a:lnTo>
                      <a:pt x="2316" y="269"/>
                    </a:lnTo>
                    <a:moveTo>
                      <a:pt x="2107" y="852"/>
                    </a:moveTo>
                    <a:lnTo>
                      <a:pt x="2391" y="1"/>
                    </a:lnTo>
                    <a:moveTo>
                      <a:pt x="2585" y="1240"/>
                    </a:moveTo>
                    <a:lnTo>
                      <a:pt x="2271" y="1419"/>
                    </a:lnTo>
                    <a:moveTo>
                      <a:pt x="1226" y="1419"/>
                    </a:moveTo>
                    <a:lnTo>
                      <a:pt x="2644" y="1419"/>
                    </a:lnTo>
                    <a:moveTo>
                      <a:pt x="1494" y="1957"/>
                    </a:moveTo>
                    <a:lnTo>
                      <a:pt x="1196" y="2106"/>
                    </a:lnTo>
                    <a:moveTo>
                      <a:pt x="1" y="2166"/>
                    </a:moveTo>
                    <a:lnTo>
                      <a:pt x="1718" y="2092"/>
                    </a:lnTo>
                    <a:moveTo>
                      <a:pt x="524" y="1046"/>
                    </a:moveTo>
                    <a:lnTo>
                      <a:pt x="673" y="133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3" name="Google Shape;2463;p30"/>
            <p:cNvGrpSpPr/>
            <p:nvPr/>
          </p:nvGrpSpPr>
          <p:grpSpPr>
            <a:xfrm flipH="1" rot="2076262">
              <a:off x="6166586" y="4425981"/>
              <a:ext cx="916936" cy="1211364"/>
              <a:chOff x="7756700" y="5724825"/>
              <a:chExt cx="274475" cy="362600"/>
            </a:xfrm>
          </p:grpSpPr>
          <p:sp>
            <p:nvSpPr>
              <p:cNvPr id="2464" name="Google Shape;2464;p30"/>
              <p:cNvSpPr/>
              <p:nvPr/>
            </p:nvSpPr>
            <p:spPr>
              <a:xfrm>
                <a:off x="7756700" y="5724825"/>
                <a:ext cx="157575" cy="271875"/>
              </a:xfrm>
              <a:custGeom>
                <a:rect b="b" l="l" r="r" t="t"/>
                <a:pathLst>
                  <a:path extrusionOk="0" h="10875" w="6303">
                    <a:moveTo>
                      <a:pt x="1718" y="1"/>
                    </a:moveTo>
                    <a:cubicBezTo>
                      <a:pt x="867" y="1390"/>
                      <a:pt x="628" y="3750"/>
                      <a:pt x="628" y="3750"/>
                    </a:cubicBezTo>
                    <a:lnTo>
                      <a:pt x="403" y="3615"/>
                    </a:lnTo>
                    <a:lnTo>
                      <a:pt x="403" y="3615"/>
                    </a:lnTo>
                    <a:cubicBezTo>
                      <a:pt x="0" y="5169"/>
                      <a:pt x="717" y="6782"/>
                      <a:pt x="717" y="6782"/>
                    </a:cubicBezTo>
                    <a:lnTo>
                      <a:pt x="299" y="6587"/>
                    </a:lnTo>
                    <a:lnTo>
                      <a:pt x="299" y="6587"/>
                    </a:lnTo>
                    <a:cubicBezTo>
                      <a:pt x="1001" y="10516"/>
                      <a:pt x="3794" y="10874"/>
                      <a:pt x="3794" y="10874"/>
                    </a:cubicBezTo>
                    <a:cubicBezTo>
                      <a:pt x="6303" y="8634"/>
                      <a:pt x="4616" y="4810"/>
                      <a:pt x="4615" y="4810"/>
                    </a:cubicBezTo>
                    <a:lnTo>
                      <a:pt x="4615" y="4810"/>
                    </a:lnTo>
                    <a:lnTo>
                      <a:pt x="4332" y="5288"/>
                    </a:lnTo>
                    <a:cubicBezTo>
                      <a:pt x="4391" y="4198"/>
                      <a:pt x="3435" y="2704"/>
                      <a:pt x="3435" y="2704"/>
                    </a:cubicBezTo>
                    <a:lnTo>
                      <a:pt x="3286" y="3152"/>
                    </a:lnTo>
                    <a:cubicBezTo>
                      <a:pt x="3196" y="2734"/>
                      <a:pt x="2838" y="2047"/>
                      <a:pt x="2315" y="1450"/>
                    </a:cubicBezTo>
                    <a:cubicBezTo>
                      <a:pt x="1793" y="852"/>
                      <a:pt x="1718" y="1"/>
                      <a:pt x="17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30"/>
              <p:cNvSpPr/>
              <p:nvPr/>
            </p:nvSpPr>
            <p:spPr>
              <a:xfrm>
                <a:off x="7877675" y="5780100"/>
                <a:ext cx="153500" cy="214725"/>
              </a:xfrm>
              <a:custGeom>
                <a:rect b="b" l="l" r="r" t="t"/>
                <a:pathLst>
                  <a:path extrusionOk="0" h="8589" w="6140">
                    <a:moveTo>
                      <a:pt x="5123" y="5213"/>
                    </a:moveTo>
                    <a:cubicBezTo>
                      <a:pt x="5123" y="5213"/>
                      <a:pt x="5123" y="5213"/>
                      <a:pt x="5123" y="5213"/>
                    </a:cubicBezTo>
                    <a:lnTo>
                      <a:pt x="5123" y="5213"/>
                    </a:lnTo>
                    <a:lnTo>
                      <a:pt x="5123" y="5213"/>
                    </a:lnTo>
                    <a:cubicBezTo>
                      <a:pt x="5123" y="5213"/>
                      <a:pt x="5123" y="5213"/>
                      <a:pt x="5123" y="5213"/>
                    </a:cubicBezTo>
                    <a:close/>
                    <a:moveTo>
                      <a:pt x="5571" y="0"/>
                    </a:moveTo>
                    <a:cubicBezTo>
                      <a:pt x="4929" y="180"/>
                      <a:pt x="4272" y="807"/>
                      <a:pt x="4272" y="807"/>
                    </a:cubicBezTo>
                    <a:lnTo>
                      <a:pt x="4212" y="553"/>
                    </a:lnTo>
                    <a:cubicBezTo>
                      <a:pt x="2360" y="1688"/>
                      <a:pt x="1673" y="3719"/>
                      <a:pt x="1673" y="3719"/>
                    </a:cubicBezTo>
                    <a:lnTo>
                      <a:pt x="1539" y="3480"/>
                    </a:lnTo>
                    <a:cubicBezTo>
                      <a:pt x="0" y="5990"/>
                      <a:pt x="986" y="8588"/>
                      <a:pt x="986" y="8588"/>
                    </a:cubicBezTo>
                    <a:cubicBezTo>
                      <a:pt x="4339" y="7565"/>
                      <a:pt x="5113" y="5230"/>
                      <a:pt x="5123" y="5213"/>
                    </a:cubicBezTo>
                    <a:lnTo>
                      <a:pt x="5123" y="5213"/>
                    </a:lnTo>
                    <a:lnTo>
                      <a:pt x="4720" y="5288"/>
                    </a:lnTo>
                    <a:cubicBezTo>
                      <a:pt x="6139" y="3854"/>
                      <a:pt x="6139" y="2495"/>
                      <a:pt x="6139" y="2495"/>
                    </a:cubicBezTo>
                    <a:lnTo>
                      <a:pt x="6139" y="2495"/>
                    </a:lnTo>
                    <a:lnTo>
                      <a:pt x="5885" y="2674"/>
                    </a:lnTo>
                    <a:cubicBezTo>
                      <a:pt x="6094" y="1464"/>
                      <a:pt x="5571" y="0"/>
                      <a:pt x="55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30"/>
              <p:cNvSpPr/>
              <p:nvPr/>
            </p:nvSpPr>
            <p:spPr>
              <a:xfrm>
                <a:off x="7795900" y="5754700"/>
                <a:ext cx="101225" cy="332725"/>
              </a:xfrm>
              <a:custGeom>
                <a:rect b="b" l="l" r="r" t="t"/>
                <a:pathLst>
                  <a:path extrusionOk="0" h="13309" w="4049">
                    <a:moveTo>
                      <a:pt x="135" y="1"/>
                    </a:moveTo>
                    <a:lnTo>
                      <a:pt x="0" y="16"/>
                    </a:lnTo>
                    <a:cubicBezTo>
                      <a:pt x="165" y="2614"/>
                      <a:pt x="643" y="5213"/>
                      <a:pt x="1419" y="7693"/>
                    </a:cubicBezTo>
                    <a:cubicBezTo>
                      <a:pt x="2032" y="9619"/>
                      <a:pt x="2779" y="11531"/>
                      <a:pt x="3749" y="13308"/>
                    </a:cubicBezTo>
                    <a:cubicBezTo>
                      <a:pt x="3749" y="13308"/>
                      <a:pt x="4048" y="13144"/>
                      <a:pt x="4048" y="13144"/>
                    </a:cubicBezTo>
                    <a:cubicBezTo>
                      <a:pt x="3481" y="12143"/>
                      <a:pt x="2988" y="11098"/>
                      <a:pt x="2540" y="10038"/>
                    </a:cubicBezTo>
                    <a:cubicBezTo>
                      <a:pt x="2360" y="9589"/>
                      <a:pt x="2106" y="8917"/>
                      <a:pt x="1927" y="8424"/>
                    </a:cubicBezTo>
                    <a:cubicBezTo>
                      <a:pt x="971" y="5721"/>
                      <a:pt x="344" y="2868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30"/>
              <p:cNvSpPr/>
              <p:nvPr/>
            </p:nvSpPr>
            <p:spPr>
              <a:xfrm>
                <a:off x="7873200" y="5795400"/>
                <a:ext cx="135175" cy="250200"/>
              </a:xfrm>
              <a:custGeom>
                <a:rect b="b" l="l" r="r" t="t"/>
                <a:pathLst>
                  <a:path extrusionOk="0" fill="none" h="10008" w="5407">
                    <a:moveTo>
                      <a:pt x="0" y="10008"/>
                    </a:moveTo>
                    <a:cubicBezTo>
                      <a:pt x="0" y="10008"/>
                      <a:pt x="4048" y="3062"/>
                      <a:pt x="5407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30"/>
              <p:cNvSpPr/>
              <p:nvPr/>
            </p:nvSpPr>
            <p:spPr>
              <a:xfrm>
                <a:off x="7783575" y="5800625"/>
                <a:ext cx="75075" cy="174400"/>
              </a:xfrm>
              <a:custGeom>
                <a:rect b="b" l="l" r="r" t="t"/>
                <a:pathLst>
                  <a:path extrusionOk="0" fill="none" h="6976" w="3003">
                    <a:moveTo>
                      <a:pt x="2420" y="6976"/>
                    </a:moveTo>
                    <a:cubicBezTo>
                      <a:pt x="2420" y="6976"/>
                      <a:pt x="2868" y="4735"/>
                      <a:pt x="3003" y="4362"/>
                    </a:cubicBezTo>
                    <a:moveTo>
                      <a:pt x="1808" y="299"/>
                    </a:moveTo>
                    <a:lnTo>
                      <a:pt x="1390" y="613"/>
                    </a:lnTo>
                    <a:moveTo>
                      <a:pt x="1016" y="1793"/>
                    </a:moveTo>
                    <a:lnTo>
                      <a:pt x="1584" y="1"/>
                    </a:lnTo>
                    <a:moveTo>
                      <a:pt x="1" y="404"/>
                    </a:moveTo>
                    <a:lnTo>
                      <a:pt x="852" y="912"/>
                    </a:lnTo>
                    <a:moveTo>
                      <a:pt x="225" y="2824"/>
                    </a:moveTo>
                    <a:lnTo>
                      <a:pt x="1479" y="3899"/>
                    </a:lnTo>
                    <a:moveTo>
                      <a:pt x="269" y="5198"/>
                    </a:moveTo>
                    <a:lnTo>
                      <a:pt x="927" y="5169"/>
                    </a:lnTo>
                    <a:moveTo>
                      <a:pt x="105" y="4676"/>
                    </a:moveTo>
                    <a:lnTo>
                      <a:pt x="2032" y="5826"/>
                    </a:lnTo>
                    <a:moveTo>
                      <a:pt x="2196" y="2540"/>
                    </a:moveTo>
                    <a:lnTo>
                      <a:pt x="2719" y="1927"/>
                    </a:lnTo>
                    <a:moveTo>
                      <a:pt x="1733" y="4870"/>
                    </a:moveTo>
                    <a:lnTo>
                      <a:pt x="2510" y="1046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30"/>
              <p:cNvSpPr/>
              <p:nvPr/>
            </p:nvSpPr>
            <p:spPr>
              <a:xfrm>
                <a:off x="7911275" y="5824525"/>
                <a:ext cx="98225" cy="146400"/>
              </a:xfrm>
              <a:custGeom>
                <a:rect b="b" l="l" r="r" t="t"/>
                <a:pathLst>
                  <a:path extrusionOk="0" fill="none" h="5856" w="3929">
                    <a:moveTo>
                      <a:pt x="733" y="4900"/>
                    </a:moveTo>
                    <a:lnTo>
                      <a:pt x="299" y="2958"/>
                    </a:lnTo>
                    <a:moveTo>
                      <a:pt x="3929" y="314"/>
                    </a:moveTo>
                    <a:lnTo>
                      <a:pt x="3525" y="344"/>
                    </a:lnTo>
                    <a:moveTo>
                      <a:pt x="2868" y="897"/>
                    </a:moveTo>
                    <a:lnTo>
                      <a:pt x="3929" y="1"/>
                    </a:lnTo>
                    <a:moveTo>
                      <a:pt x="2361" y="195"/>
                    </a:moveTo>
                    <a:lnTo>
                      <a:pt x="2136" y="822"/>
                    </a:lnTo>
                    <a:moveTo>
                      <a:pt x="2346" y="1912"/>
                    </a:moveTo>
                    <a:lnTo>
                      <a:pt x="2047" y="329"/>
                    </a:lnTo>
                    <a:moveTo>
                      <a:pt x="3451" y="2122"/>
                    </a:moveTo>
                    <a:lnTo>
                      <a:pt x="3092" y="2644"/>
                    </a:lnTo>
                    <a:moveTo>
                      <a:pt x="1464" y="3570"/>
                    </a:moveTo>
                    <a:lnTo>
                      <a:pt x="3675" y="2316"/>
                    </a:lnTo>
                    <a:moveTo>
                      <a:pt x="2331" y="4227"/>
                    </a:moveTo>
                    <a:lnTo>
                      <a:pt x="2032" y="4705"/>
                    </a:lnTo>
                    <a:moveTo>
                      <a:pt x="180" y="5855"/>
                    </a:moveTo>
                    <a:lnTo>
                      <a:pt x="2824" y="4227"/>
                    </a:lnTo>
                    <a:moveTo>
                      <a:pt x="1" y="3600"/>
                    </a:moveTo>
                    <a:lnTo>
                      <a:pt x="508" y="392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0" name="Google Shape;2470;p30"/>
            <p:cNvGrpSpPr/>
            <p:nvPr/>
          </p:nvGrpSpPr>
          <p:grpSpPr>
            <a:xfrm>
              <a:off x="8150447" y="2645696"/>
              <a:ext cx="1484030" cy="3094323"/>
              <a:chOff x="8609525" y="4744675"/>
              <a:chExt cx="597075" cy="1244950"/>
            </a:xfrm>
          </p:grpSpPr>
          <p:sp>
            <p:nvSpPr>
              <p:cNvPr id="2471" name="Google Shape;2471;p30"/>
              <p:cNvSpPr/>
              <p:nvPr/>
            </p:nvSpPr>
            <p:spPr>
              <a:xfrm>
                <a:off x="8799950" y="4942950"/>
                <a:ext cx="160225" cy="302850"/>
              </a:xfrm>
              <a:custGeom>
                <a:rect b="b" l="l" r="r" t="t"/>
                <a:pathLst>
                  <a:path extrusionOk="0" h="12114" w="6409">
                    <a:moveTo>
                      <a:pt x="180" y="0"/>
                    </a:moveTo>
                    <a:cubicBezTo>
                      <a:pt x="180" y="0"/>
                      <a:pt x="1" y="3615"/>
                      <a:pt x="2689" y="7468"/>
                    </a:cubicBezTo>
                    <a:lnTo>
                      <a:pt x="2107" y="7214"/>
                    </a:lnTo>
                    <a:lnTo>
                      <a:pt x="2107" y="7214"/>
                    </a:lnTo>
                    <a:cubicBezTo>
                      <a:pt x="2107" y="7214"/>
                      <a:pt x="3660" y="10814"/>
                      <a:pt x="6110" y="12113"/>
                    </a:cubicBezTo>
                    <a:lnTo>
                      <a:pt x="6110" y="12098"/>
                    </a:lnTo>
                    <a:lnTo>
                      <a:pt x="6110" y="12083"/>
                    </a:lnTo>
                    <a:lnTo>
                      <a:pt x="6125" y="12068"/>
                    </a:lnTo>
                    <a:lnTo>
                      <a:pt x="6125" y="12053"/>
                    </a:lnTo>
                    <a:lnTo>
                      <a:pt x="6125" y="12038"/>
                    </a:lnTo>
                    <a:lnTo>
                      <a:pt x="6139" y="12009"/>
                    </a:lnTo>
                    <a:lnTo>
                      <a:pt x="6139" y="11994"/>
                    </a:lnTo>
                    <a:lnTo>
                      <a:pt x="6154" y="11964"/>
                    </a:lnTo>
                    <a:lnTo>
                      <a:pt x="6154" y="11919"/>
                    </a:lnTo>
                    <a:lnTo>
                      <a:pt x="6169" y="11889"/>
                    </a:lnTo>
                    <a:lnTo>
                      <a:pt x="6184" y="11844"/>
                    </a:lnTo>
                    <a:lnTo>
                      <a:pt x="6184" y="11814"/>
                    </a:lnTo>
                    <a:lnTo>
                      <a:pt x="6199" y="11770"/>
                    </a:lnTo>
                    <a:lnTo>
                      <a:pt x="6214" y="11710"/>
                    </a:lnTo>
                    <a:lnTo>
                      <a:pt x="6229" y="11665"/>
                    </a:lnTo>
                    <a:lnTo>
                      <a:pt x="6244" y="11605"/>
                    </a:lnTo>
                    <a:lnTo>
                      <a:pt x="6244" y="11546"/>
                    </a:lnTo>
                    <a:lnTo>
                      <a:pt x="6259" y="11486"/>
                    </a:lnTo>
                    <a:lnTo>
                      <a:pt x="6274" y="11426"/>
                    </a:lnTo>
                    <a:lnTo>
                      <a:pt x="6289" y="11351"/>
                    </a:lnTo>
                    <a:lnTo>
                      <a:pt x="6304" y="11292"/>
                    </a:lnTo>
                    <a:lnTo>
                      <a:pt x="6304" y="11217"/>
                    </a:lnTo>
                    <a:lnTo>
                      <a:pt x="6319" y="11142"/>
                    </a:lnTo>
                    <a:lnTo>
                      <a:pt x="6334" y="11068"/>
                    </a:lnTo>
                    <a:lnTo>
                      <a:pt x="6349" y="10978"/>
                    </a:lnTo>
                    <a:lnTo>
                      <a:pt x="6349" y="10903"/>
                    </a:lnTo>
                    <a:lnTo>
                      <a:pt x="6363" y="10814"/>
                    </a:lnTo>
                    <a:lnTo>
                      <a:pt x="6363" y="10724"/>
                    </a:lnTo>
                    <a:lnTo>
                      <a:pt x="6378" y="10634"/>
                    </a:lnTo>
                    <a:lnTo>
                      <a:pt x="6378" y="10530"/>
                    </a:lnTo>
                    <a:lnTo>
                      <a:pt x="6393" y="10440"/>
                    </a:lnTo>
                    <a:lnTo>
                      <a:pt x="6393" y="10336"/>
                    </a:lnTo>
                    <a:lnTo>
                      <a:pt x="6408" y="10231"/>
                    </a:lnTo>
                    <a:lnTo>
                      <a:pt x="6408" y="10127"/>
                    </a:lnTo>
                    <a:lnTo>
                      <a:pt x="6408" y="10022"/>
                    </a:lnTo>
                    <a:lnTo>
                      <a:pt x="6408" y="9917"/>
                    </a:lnTo>
                    <a:cubicBezTo>
                      <a:pt x="6408" y="9873"/>
                      <a:pt x="6408" y="9843"/>
                      <a:pt x="6408" y="9798"/>
                    </a:cubicBezTo>
                    <a:lnTo>
                      <a:pt x="6408" y="9679"/>
                    </a:lnTo>
                    <a:cubicBezTo>
                      <a:pt x="6408" y="9649"/>
                      <a:pt x="6408" y="9604"/>
                      <a:pt x="6408" y="9574"/>
                    </a:cubicBezTo>
                    <a:lnTo>
                      <a:pt x="6408" y="9454"/>
                    </a:lnTo>
                    <a:cubicBezTo>
                      <a:pt x="6408" y="9410"/>
                      <a:pt x="6408" y="9365"/>
                      <a:pt x="6393" y="9320"/>
                    </a:cubicBezTo>
                    <a:cubicBezTo>
                      <a:pt x="6393" y="9290"/>
                      <a:pt x="6393" y="9245"/>
                      <a:pt x="6393" y="9201"/>
                    </a:cubicBezTo>
                    <a:cubicBezTo>
                      <a:pt x="6393" y="9156"/>
                      <a:pt x="6393" y="9111"/>
                      <a:pt x="6378" y="9081"/>
                    </a:cubicBezTo>
                    <a:cubicBezTo>
                      <a:pt x="6378" y="9036"/>
                      <a:pt x="6378" y="8991"/>
                      <a:pt x="6378" y="8947"/>
                    </a:cubicBezTo>
                    <a:cubicBezTo>
                      <a:pt x="6378" y="8902"/>
                      <a:pt x="6363" y="8857"/>
                      <a:pt x="6363" y="8812"/>
                    </a:cubicBezTo>
                    <a:cubicBezTo>
                      <a:pt x="6363" y="8767"/>
                      <a:pt x="6349" y="8723"/>
                      <a:pt x="6349" y="8678"/>
                    </a:cubicBezTo>
                    <a:cubicBezTo>
                      <a:pt x="6349" y="8633"/>
                      <a:pt x="6334" y="8588"/>
                      <a:pt x="6334" y="8543"/>
                    </a:cubicBezTo>
                    <a:cubicBezTo>
                      <a:pt x="6334" y="8499"/>
                      <a:pt x="6319" y="8454"/>
                      <a:pt x="6319" y="8409"/>
                    </a:cubicBezTo>
                    <a:cubicBezTo>
                      <a:pt x="6319" y="8364"/>
                      <a:pt x="6304" y="8319"/>
                      <a:pt x="6304" y="8275"/>
                    </a:cubicBezTo>
                    <a:cubicBezTo>
                      <a:pt x="6289" y="8230"/>
                      <a:pt x="6289" y="8170"/>
                      <a:pt x="6274" y="8125"/>
                    </a:cubicBezTo>
                    <a:cubicBezTo>
                      <a:pt x="6274" y="8080"/>
                      <a:pt x="6259" y="8036"/>
                      <a:pt x="6259" y="7991"/>
                    </a:cubicBezTo>
                    <a:cubicBezTo>
                      <a:pt x="6244" y="7931"/>
                      <a:pt x="6244" y="7886"/>
                      <a:pt x="6229" y="7841"/>
                    </a:cubicBezTo>
                    <a:cubicBezTo>
                      <a:pt x="6214" y="7797"/>
                      <a:pt x="6214" y="7737"/>
                      <a:pt x="6199" y="7692"/>
                    </a:cubicBezTo>
                    <a:cubicBezTo>
                      <a:pt x="6184" y="7647"/>
                      <a:pt x="6184" y="7588"/>
                      <a:pt x="6169" y="7543"/>
                    </a:cubicBezTo>
                    <a:cubicBezTo>
                      <a:pt x="6154" y="7498"/>
                      <a:pt x="6154" y="7438"/>
                      <a:pt x="6139" y="7393"/>
                    </a:cubicBezTo>
                    <a:cubicBezTo>
                      <a:pt x="6125" y="7349"/>
                      <a:pt x="6110" y="7289"/>
                      <a:pt x="6095" y="7244"/>
                    </a:cubicBezTo>
                    <a:cubicBezTo>
                      <a:pt x="6095" y="7184"/>
                      <a:pt x="6080" y="7139"/>
                      <a:pt x="6065" y="7080"/>
                    </a:cubicBezTo>
                    <a:cubicBezTo>
                      <a:pt x="6050" y="7035"/>
                      <a:pt x="6035" y="6975"/>
                      <a:pt x="6020" y="6930"/>
                    </a:cubicBezTo>
                    <a:cubicBezTo>
                      <a:pt x="6005" y="6871"/>
                      <a:pt x="5990" y="6826"/>
                      <a:pt x="5975" y="6766"/>
                    </a:cubicBezTo>
                    <a:cubicBezTo>
                      <a:pt x="5960" y="6721"/>
                      <a:pt x="5945" y="6661"/>
                      <a:pt x="5930" y="6617"/>
                    </a:cubicBezTo>
                    <a:cubicBezTo>
                      <a:pt x="5915" y="6557"/>
                      <a:pt x="5900" y="6497"/>
                      <a:pt x="5886" y="6452"/>
                    </a:cubicBezTo>
                    <a:cubicBezTo>
                      <a:pt x="5871" y="6393"/>
                      <a:pt x="5856" y="6333"/>
                      <a:pt x="5841" y="6288"/>
                    </a:cubicBezTo>
                    <a:cubicBezTo>
                      <a:pt x="5811" y="6228"/>
                      <a:pt x="5796" y="6169"/>
                      <a:pt x="5781" y="6124"/>
                    </a:cubicBezTo>
                    <a:lnTo>
                      <a:pt x="5572" y="6482"/>
                    </a:lnTo>
                    <a:lnTo>
                      <a:pt x="5572" y="6467"/>
                    </a:lnTo>
                    <a:lnTo>
                      <a:pt x="5572" y="6452"/>
                    </a:lnTo>
                    <a:lnTo>
                      <a:pt x="5557" y="6437"/>
                    </a:lnTo>
                    <a:lnTo>
                      <a:pt x="5557" y="6408"/>
                    </a:lnTo>
                    <a:lnTo>
                      <a:pt x="5542" y="6393"/>
                    </a:lnTo>
                    <a:lnTo>
                      <a:pt x="5542" y="6363"/>
                    </a:lnTo>
                    <a:lnTo>
                      <a:pt x="5527" y="6318"/>
                    </a:lnTo>
                    <a:lnTo>
                      <a:pt x="5512" y="6273"/>
                    </a:lnTo>
                    <a:lnTo>
                      <a:pt x="5497" y="6228"/>
                    </a:lnTo>
                    <a:lnTo>
                      <a:pt x="5482" y="6184"/>
                    </a:lnTo>
                    <a:lnTo>
                      <a:pt x="5452" y="6139"/>
                    </a:lnTo>
                    <a:lnTo>
                      <a:pt x="5437" y="6079"/>
                    </a:lnTo>
                    <a:lnTo>
                      <a:pt x="5408" y="6019"/>
                    </a:lnTo>
                    <a:lnTo>
                      <a:pt x="5378" y="5959"/>
                    </a:lnTo>
                    <a:lnTo>
                      <a:pt x="5348" y="5885"/>
                    </a:lnTo>
                    <a:lnTo>
                      <a:pt x="5318" y="5810"/>
                    </a:lnTo>
                    <a:lnTo>
                      <a:pt x="5288" y="5735"/>
                    </a:lnTo>
                    <a:lnTo>
                      <a:pt x="5258" y="5661"/>
                    </a:lnTo>
                    <a:lnTo>
                      <a:pt x="5213" y="5571"/>
                    </a:lnTo>
                    <a:lnTo>
                      <a:pt x="5169" y="5496"/>
                    </a:lnTo>
                    <a:lnTo>
                      <a:pt x="5139" y="5407"/>
                    </a:lnTo>
                    <a:lnTo>
                      <a:pt x="5079" y="5302"/>
                    </a:lnTo>
                    <a:cubicBezTo>
                      <a:pt x="5064" y="5272"/>
                      <a:pt x="5049" y="5243"/>
                      <a:pt x="5034" y="5213"/>
                    </a:cubicBezTo>
                    <a:lnTo>
                      <a:pt x="4989" y="5108"/>
                    </a:lnTo>
                    <a:lnTo>
                      <a:pt x="4930" y="5019"/>
                    </a:lnTo>
                    <a:cubicBezTo>
                      <a:pt x="4915" y="4974"/>
                      <a:pt x="4900" y="4944"/>
                      <a:pt x="4870" y="4914"/>
                    </a:cubicBezTo>
                    <a:cubicBezTo>
                      <a:pt x="4855" y="4869"/>
                      <a:pt x="4840" y="4839"/>
                      <a:pt x="4810" y="4809"/>
                    </a:cubicBezTo>
                    <a:cubicBezTo>
                      <a:pt x="4795" y="4765"/>
                      <a:pt x="4765" y="4735"/>
                      <a:pt x="4750" y="4690"/>
                    </a:cubicBezTo>
                    <a:cubicBezTo>
                      <a:pt x="4721" y="4660"/>
                      <a:pt x="4706" y="4630"/>
                      <a:pt x="4676" y="4585"/>
                    </a:cubicBezTo>
                    <a:cubicBezTo>
                      <a:pt x="4661" y="4541"/>
                      <a:pt x="4631" y="4511"/>
                      <a:pt x="4616" y="4466"/>
                    </a:cubicBezTo>
                    <a:cubicBezTo>
                      <a:pt x="4586" y="4436"/>
                      <a:pt x="4571" y="4391"/>
                      <a:pt x="4541" y="4361"/>
                    </a:cubicBezTo>
                    <a:cubicBezTo>
                      <a:pt x="4511" y="4317"/>
                      <a:pt x="4497" y="4272"/>
                      <a:pt x="4467" y="4242"/>
                    </a:cubicBezTo>
                    <a:cubicBezTo>
                      <a:pt x="4437" y="4197"/>
                      <a:pt x="4407" y="4152"/>
                      <a:pt x="4392" y="4122"/>
                    </a:cubicBezTo>
                    <a:cubicBezTo>
                      <a:pt x="4362" y="4078"/>
                      <a:pt x="4332" y="4033"/>
                      <a:pt x="4302" y="4003"/>
                    </a:cubicBezTo>
                    <a:cubicBezTo>
                      <a:pt x="4272" y="3958"/>
                      <a:pt x="4243" y="3913"/>
                      <a:pt x="4213" y="3868"/>
                    </a:cubicBezTo>
                    <a:cubicBezTo>
                      <a:pt x="4183" y="3824"/>
                      <a:pt x="4153" y="3794"/>
                      <a:pt x="4123" y="3749"/>
                    </a:cubicBezTo>
                    <a:cubicBezTo>
                      <a:pt x="4093" y="3704"/>
                      <a:pt x="4063" y="3659"/>
                      <a:pt x="4034" y="3615"/>
                    </a:cubicBezTo>
                    <a:cubicBezTo>
                      <a:pt x="4004" y="3570"/>
                      <a:pt x="3974" y="3540"/>
                      <a:pt x="3944" y="3495"/>
                    </a:cubicBezTo>
                    <a:cubicBezTo>
                      <a:pt x="3899" y="3450"/>
                      <a:pt x="3869" y="3405"/>
                      <a:pt x="3839" y="3361"/>
                    </a:cubicBezTo>
                    <a:cubicBezTo>
                      <a:pt x="3809" y="3316"/>
                      <a:pt x="3765" y="3271"/>
                      <a:pt x="3735" y="3226"/>
                    </a:cubicBezTo>
                    <a:cubicBezTo>
                      <a:pt x="3690" y="3181"/>
                      <a:pt x="3660" y="3137"/>
                      <a:pt x="3630" y="3092"/>
                    </a:cubicBezTo>
                    <a:cubicBezTo>
                      <a:pt x="3585" y="3047"/>
                      <a:pt x="3556" y="3002"/>
                      <a:pt x="3511" y="2957"/>
                    </a:cubicBezTo>
                    <a:cubicBezTo>
                      <a:pt x="3481" y="2913"/>
                      <a:pt x="3436" y="2868"/>
                      <a:pt x="3391" y="2823"/>
                    </a:cubicBezTo>
                    <a:cubicBezTo>
                      <a:pt x="3361" y="2778"/>
                      <a:pt x="3317" y="2733"/>
                      <a:pt x="3272" y="2689"/>
                    </a:cubicBezTo>
                    <a:cubicBezTo>
                      <a:pt x="3242" y="2644"/>
                      <a:pt x="3197" y="2599"/>
                      <a:pt x="3152" y="2554"/>
                    </a:cubicBezTo>
                    <a:cubicBezTo>
                      <a:pt x="3107" y="2509"/>
                      <a:pt x="3063" y="2450"/>
                      <a:pt x="3033" y="2405"/>
                    </a:cubicBezTo>
                    <a:cubicBezTo>
                      <a:pt x="2988" y="2360"/>
                      <a:pt x="2943" y="2315"/>
                      <a:pt x="2898" y="2270"/>
                    </a:cubicBezTo>
                    <a:cubicBezTo>
                      <a:pt x="2854" y="2226"/>
                      <a:pt x="2809" y="2181"/>
                      <a:pt x="2764" y="2136"/>
                    </a:cubicBezTo>
                    <a:cubicBezTo>
                      <a:pt x="2719" y="2076"/>
                      <a:pt x="2659" y="2031"/>
                      <a:pt x="2615" y="1987"/>
                    </a:cubicBezTo>
                    <a:cubicBezTo>
                      <a:pt x="2570" y="1942"/>
                      <a:pt x="2525" y="1897"/>
                      <a:pt x="2480" y="1852"/>
                    </a:cubicBezTo>
                    <a:cubicBezTo>
                      <a:pt x="2420" y="1807"/>
                      <a:pt x="2376" y="1748"/>
                      <a:pt x="2331" y="1703"/>
                    </a:cubicBezTo>
                    <a:cubicBezTo>
                      <a:pt x="2271" y="1658"/>
                      <a:pt x="2226" y="1613"/>
                      <a:pt x="2167" y="1568"/>
                    </a:cubicBezTo>
                    <a:cubicBezTo>
                      <a:pt x="2122" y="1524"/>
                      <a:pt x="2062" y="1464"/>
                      <a:pt x="2017" y="1419"/>
                    </a:cubicBezTo>
                    <a:cubicBezTo>
                      <a:pt x="1957" y="1374"/>
                      <a:pt x="1913" y="1329"/>
                      <a:pt x="1853" y="1285"/>
                    </a:cubicBezTo>
                    <a:cubicBezTo>
                      <a:pt x="1793" y="1225"/>
                      <a:pt x="1748" y="1180"/>
                      <a:pt x="1689" y="1135"/>
                    </a:cubicBezTo>
                    <a:cubicBezTo>
                      <a:pt x="1629" y="1090"/>
                      <a:pt x="1569" y="1046"/>
                      <a:pt x="1509" y="1001"/>
                    </a:cubicBezTo>
                    <a:cubicBezTo>
                      <a:pt x="1465" y="941"/>
                      <a:pt x="1405" y="896"/>
                      <a:pt x="1345" y="851"/>
                    </a:cubicBezTo>
                    <a:cubicBezTo>
                      <a:pt x="1285" y="807"/>
                      <a:pt x="1226" y="762"/>
                      <a:pt x="1166" y="702"/>
                    </a:cubicBezTo>
                    <a:cubicBezTo>
                      <a:pt x="1091" y="657"/>
                      <a:pt x="1031" y="612"/>
                      <a:pt x="972" y="568"/>
                    </a:cubicBezTo>
                    <a:cubicBezTo>
                      <a:pt x="912" y="523"/>
                      <a:pt x="852" y="478"/>
                      <a:pt x="778" y="418"/>
                    </a:cubicBezTo>
                    <a:cubicBezTo>
                      <a:pt x="718" y="373"/>
                      <a:pt x="658" y="329"/>
                      <a:pt x="583" y="284"/>
                    </a:cubicBezTo>
                    <a:cubicBezTo>
                      <a:pt x="524" y="239"/>
                      <a:pt x="449" y="194"/>
                      <a:pt x="389" y="149"/>
                    </a:cubicBezTo>
                    <a:cubicBezTo>
                      <a:pt x="314" y="105"/>
                      <a:pt x="255" y="45"/>
                      <a:pt x="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30"/>
              <p:cNvSpPr/>
              <p:nvPr/>
            </p:nvSpPr>
            <p:spPr>
              <a:xfrm>
                <a:off x="8686825" y="5153150"/>
                <a:ext cx="218450" cy="382025"/>
              </a:xfrm>
              <a:custGeom>
                <a:rect b="b" l="l" r="r" t="t"/>
                <a:pathLst>
                  <a:path extrusionOk="0" h="15281" w="8738">
                    <a:moveTo>
                      <a:pt x="15" y="1"/>
                    </a:moveTo>
                    <a:lnTo>
                      <a:pt x="30" y="46"/>
                    </a:lnTo>
                    <a:lnTo>
                      <a:pt x="0" y="16"/>
                    </a:lnTo>
                    <a:lnTo>
                      <a:pt x="0" y="16"/>
                    </a:lnTo>
                    <a:cubicBezTo>
                      <a:pt x="0" y="16"/>
                      <a:pt x="0" y="5707"/>
                      <a:pt x="2808" y="9097"/>
                    </a:cubicBezTo>
                    <a:lnTo>
                      <a:pt x="2091" y="8873"/>
                    </a:lnTo>
                    <a:lnTo>
                      <a:pt x="2091" y="8873"/>
                    </a:lnTo>
                    <a:cubicBezTo>
                      <a:pt x="2091" y="8873"/>
                      <a:pt x="3346" y="12637"/>
                      <a:pt x="7901" y="15280"/>
                    </a:cubicBezTo>
                    <a:lnTo>
                      <a:pt x="7901" y="15265"/>
                    </a:lnTo>
                    <a:lnTo>
                      <a:pt x="7916" y="15250"/>
                    </a:lnTo>
                    <a:lnTo>
                      <a:pt x="7916" y="15236"/>
                    </a:lnTo>
                    <a:lnTo>
                      <a:pt x="7931" y="15206"/>
                    </a:lnTo>
                    <a:lnTo>
                      <a:pt x="7931" y="15161"/>
                    </a:lnTo>
                    <a:lnTo>
                      <a:pt x="7946" y="15131"/>
                    </a:lnTo>
                    <a:lnTo>
                      <a:pt x="7961" y="15086"/>
                    </a:lnTo>
                    <a:lnTo>
                      <a:pt x="7961" y="15041"/>
                    </a:lnTo>
                    <a:lnTo>
                      <a:pt x="7976" y="14982"/>
                    </a:lnTo>
                    <a:lnTo>
                      <a:pt x="7991" y="14922"/>
                    </a:lnTo>
                    <a:lnTo>
                      <a:pt x="8006" y="14847"/>
                    </a:lnTo>
                    <a:lnTo>
                      <a:pt x="8021" y="14787"/>
                    </a:lnTo>
                    <a:cubicBezTo>
                      <a:pt x="8290" y="13533"/>
                      <a:pt x="8738" y="10113"/>
                      <a:pt x="6931" y="6812"/>
                    </a:cubicBezTo>
                    <a:lnTo>
                      <a:pt x="6916" y="6827"/>
                    </a:lnTo>
                    <a:lnTo>
                      <a:pt x="6632" y="7305"/>
                    </a:lnTo>
                    <a:cubicBezTo>
                      <a:pt x="6542" y="7140"/>
                      <a:pt x="4332" y="2480"/>
                      <a:pt x="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30"/>
              <p:cNvSpPr/>
              <p:nvPr/>
            </p:nvSpPr>
            <p:spPr>
              <a:xfrm>
                <a:off x="8609525" y="5426500"/>
                <a:ext cx="188975" cy="388350"/>
              </a:xfrm>
              <a:custGeom>
                <a:rect b="b" l="l" r="r" t="t"/>
                <a:pathLst>
                  <a:path extrusionOk="0" h="15534" w="7559">
                    <a:moveTo>
                      <a:pt x="16" y="0"/>
                    </a:moveTo>
                    <a:lnTo>
                      <a:pt x="45" y="30"/>
                    </a:lnTo>
                    <a:lnTo>
                      <a:pt x="1" y="15"/>
                    </a:lnTo>
                    <a:lnTo>
                      <a:pt x="1" y="15"/>
                    </a:lnTo>
                    <a:cubicBezTo>
                      <a:pt x="1" y="15"/>
                      <a:pt x="419" y="5108"/>
                      <a:pt x="1718" y="8603"/>
                    </a:cubicBezTo>
                    <a:lnTo>
                      <a:pt x="1166" y="8334"/>
                    </a:lnTo>
                    <a:lnTo>
                      <a:pt x="1166" y="8334"/>
                    </a:lnTo>
                    <a:cubicBezTo>
                      <a:pt x="1166" y="8335"/>
                      <a:pt x="2734" y="13398"/>
                      <a:pt x="6468" y="15533"/>
                    </a:cubicBezTo>
                    <a:lnTo>
                      <a:pt x="6468" y="15518"/>
                    </a:lnTo>
                    <a:lnTo>
                      <a:pt x="6483" y="15503"/>
                    </a:lnTo>
                    <a:lnTo>
                      <a:pt x="6483" y="15474"/>
                    </a:lnTo>
                    <a:lnTo>
                      <a:pt x="6498" y="15459"/>
                    </a:lnTo>
                    <a:lnTo>
                      <a:pt x="6498" y="15429"/>
                    </a:lnTo>
                    <a:lnTo>
                      <a:pt x="6513" y="15384"/>
                    </a:lnTo>
                    <a:lnTo>
                      <a:pt x="6528" y="15339"/>
                    </a:lnTo>
                    <a:lnTo>
                      <a:pt x="6542" y="15294"/>
                    </a:lnTo>
                    <a:lnTo>
                      <a:pt x="6557" y="15250"/>
                    </a:lnTo>
                    <a:lnTo>
                      <a:pt x="6572" y="15190"/>
                    </a:lnTo>
                    <a:lnTo>
                      <a:pt x="6587" y="15130"/>
                    </a:lnTo>
                    <a:lnTo>
                      <a:pt x="6617" y="15055"/>
                    </a:lnTo>
                    <a:cubicBezTo>
                      <a:pt x="6931" y="13875"/>
                      <a:pt x="7558" y="10590"/>
                      <a:pt x="5870" y="7005"/>
                    </a:cubicBezTo>
                    <a:lnTo>
                      <a:pt x="5855" y="7020"/>
                    </a:lnTo>
                    <a:lnTo>
                      <a:pt x="5602" y="7438"/>
                    </a:lnTo>
                    <a:cubicBezTo>
                      <a:pt x="5542" y="7274"/>
                      <a:pt x="3869" y="2942"/>
                      <a:pt x="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30"/>
              <p:cNvSpPr/>
              <p:nvPr/>
            </p:nvSpPr>
            <p:spPr>
              <a:xfrm>
                <a:off x="9009425" y="4992600"/>
                <a:ext cx="197175" cy="230400"/>
              </a:xfrm>
              <a:custGeom>
                <a:rect b="b" l="l" r="r" t="t"/>
                <a:pathLst>
                  <a:path extrusionOk="0" h="9216" w="7887">
                    <a:moveTo>
                      <a:pt x="7872" y="1"/>
                    </a:moveTo>
                    <a:cubicBezTo>
                      <a:pt x="5706" y="389"/>
                      <a:pt x="2898" y="3944"/>
                      <a:pt x="2883" y="3959"/>
                    </a:cubicBezTo>
                    <a:lnTo>
                      <a:pt x="2659" y="3585"/>
                    </a:lnTo>
                    <a:cubicBezTo>
                      <a:pt x="494" y="6124"/>
                      <a:pt x="1" y="9216"/>
                      <a:pt x="1" y="9216"/>
                    </a:cubicBezTo>
                    <a:cubicBezTo>
                      <a:pt x="2913" y="9186"/>
                      <a:pt x="5647" y="6005"/>
                      <a:pt x="5647" y="6005"/>
                    </a:cubicBezTo>
                    <a:lnTo>
                      <a:pt x="5632" y="6005"/>
                    </a:lnTo>
                    <a:lnTo>
                      <a:pt x="5064" y="6050"/>
                    </a:lnTo>
                    <a:cubicBezTo>
                      <a:pt x="7036" y="3705"/>
                      <a:pt x="7857" y="105"/>
                      <a:pt x="7887" y="1"/>
                    </a:cubicBezTo>
                    <a:lnTo>
                      <a:pt x="7887" y="1"/>
                    </a:lnTo>
                    <a:lnTo>
                      <a:pt x="7857" y="15"/>
                    </a:lnTo>
                    <a:lnTo>
                      <a:pt x="78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30"/>
              <p:cNvSpPr/>
              <p:nvPr/>
            </p:nvSpPr>
            <p:spPr>
              <a:xfrm>
                <a:off x="8963125" y="4744675"/>
                <a:ext cx="143050" cy="358850"/>
              </a:xfrm>
              <a:custGeom>
                <a:rect b="b" l="l" r="r" t="t"/>
                <a:pathLst>
                  <a:path extrusionOk="0" h="14354" w="5722">
                    <a:moveTo>
                      <a:pt x="4437" y="0"/>
                    </a:moveTo>
                    <a:lnTo>
                      <a:pt x="4437" y="30"/>
                    </a:lnTo>
                    <a:cubicBezTo>
                      <a:pt x="1763" y="4257"/>
                      <a:pt x="1644" y="5601"/>
                      <a:pt x="1644" y="5601"/>
                    </a:cubicBezTo>
                    <a:lnTo>
                      <a:pt x="1181" y="5332"/>
                    </a:lnTo>
                    <a:lnTo>
                      <a:pt x="1181" y="5332"/>
                    </a:lnTo>
                    <a:cubicBezTo>
                      <a:pt x="1" y="10261"/>
                      <a:pt x="2032" y="14354"/>
                      <a:pt x="2032" y="14354"/>
                    </a:cubicBezTo>
                    <a:cubicBezTo>
                      <a:pt x="4257" y="12218"/>
                      <a:pt x="5721" y="6826"/>
                      <a:pt x="5721" y="6826"/>
                    </a:cubicBezTo>
                    <a:lnTo>
                      <a:pt x="5721" y="6826"/>
                    </a:lnTo>
                    <a:lnTo>
                      <a:pt x="5213" y="6945"/>
                    </a:lnTo>
                    <a:cubicBezTo>
                      <a:pt x="5243" y="6527"/>
                      <a:pt x="5258" y="6109"/>
                      <a:pt x="5258" y="5706"/>
                    </a:cubicBezTo>
                    <a:cubicBezTo>
                      <a:pt x="5258" y="5646"/>
                      <a:pt x="5258" y="5586"/>
                      <a:pt x="5258" y="5541"/>
                    </a:cubicBezTo>
                    <a:cubicBezTo>
                      <a:pt x="5243" y="2330"/>
                      <a:pt x="4437" y="0"/>
                      <a:pt x="44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30"/>
              <p:cNvSpPr/>
              <p:nvPr/>
            </p:nvSpPr>
            <p:spPr>
              <a:xfrm>
                <a:off x="8844025" y="5576050"/>
                <a:ext cx="277450" cy="176750"/>
              </a:xfrm>
              <a:custGeom>
                <a:rect b="b" l="l" r="r" t="t"/>
                <a:pathLst>
                  <a:path extrusionOk="0" h="7070" w="11098">
                    <a:moveTo>
                      <a:pt x="10399" y="0"/>
                    </a:moveTo>
                    <a:cubicBezTo>
                      <a:pt x="7203" y="0"/>
                      <a:pt x="4556" y="2248"/>
                      <a:pt x="4526" y="2248"/>
                    </a:cubicBezTo>
                    <a:cubicBezTo>
                      <a:pt x="4526" y="2248"/>
                      <a:pt x="4526" y="2248"/>
                      <a:pt x="4526" y="2248"/>
                    </a:cubicBezTo>
                    <a:lnTo>
                      <a:pt x="4541" y="1426"/>
                    </a:lnTo>
                    <a:lnTo>
                      <a:pt x="4541" y="1426"/>
                    </a:lnTo>
                    <a:cubicBezTo>
                      <a:pt x="1643" y="3204"/>
                      <a:pt x="0" y="6803"/>
                      <a:pt x="0" y="6803"/>
                    </a:cubicBezTo>
                    <a:cubicBezTo>
                      <a:pt x="631" y="6993"/>
                      <a:pt x="1255" y="7070"/>
                      <a:pt x="1852" y="7070"/>
                    </a:cubicBezTo>
                    <a:cubicBezTo>
                      <a:pt x="4453" y="7070"/>
                      <a:pt x="6557" y="5608"/>
                      <a:pt x="6557" y="5608"/>
                    </a:cubicBezTo>
                    <a:lnTo>
                      <a:pt x="6049" y="5265"/>
                    </a:lnTo>
                    <a:cubicBezTo>
                      <a:pt x="6079" y="5250"/>
                      <a:pt x="6109" y="5235"/>
                      <a:pt x="6139" y="5220"/>
                    </a:cubicBezTo>
                    <a:cubicBezTo>
                      <a:pt x="6169" y="5205"/>
                      <a:pt x="6199" y="5190"/>
                      <a:pt x="6243" y="5175"/>
                    </a:cubicBezTo>
                    <a:cubicBezTo>
                      <a:pt x="6273" y="5160"/>
                      <a:pt x="6303" y="5145"/>
                      <a:pt x="6333" y="5130"/>
                    </a:cubicBezTo>
                    <a:cubicBezTo>
                      <a:pt x="6363" y="5115"/>
                      <a:pt x="6408" y="5085"/>
                      <a:pt x="6438" y="5071"/>
                    </a:cubicBezTo>
                    <a:cubicBezTo>
                      <a:pt x="7886" y="4234"/>
                      <a:pt x="9679" y="1994"/>
                      <a:pt x="10545" y="799"/>
                    </a:cubicBezTo>
                    <a:lnTo>
                      <a:pt x="10560" y="784"/>
                    </a:lnTo>
                    <a:cubicBezTo>
                      <a:pt x="10874" y="366"/>
                      <a:pt x="11068" y="67"/>
                      <a:pt x="11098" y="37"/>
                    </a:cubicBezTo>
                    <a:cubicBezTo>
                      <a:pt x="10862" y="12"/>
                      <a:pt x="10629" y="0"/>
                      <a:pt x="10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30"/>
              <p:cNvSpPr/>
              <p:nvPr/>
            </p:nvSpPr>
            <p:spPr>
              <a:xfrm>
                <a:off x="9004950" y="4874225"/>
                <a:ext cx="66125" cy="177775"/>
              </a:xfrm>
              <a:custGeom>
                <a:rect b="b" l="l" r="r" t="t"/>
                <a:pathLst>
                  <a:path extrusionOk="0" fill="none" h="7111" w="2645">
                    <a:moveTo>
                      <a:pt x="2644" y="2854"/>
                    </a:moveTo>
                    <a:lnTo>
                      <a:pt x="1360" y="4078"/>
                    </a:lnTo>
                    <a:moveTo>
                      <a:pt x="688" y="1"/>
                    </a:moveTo>
                    <a:lnTo>
                      <a:pt x="1673" y="1883"/>
                    </a:lnTo>
                    <a:moveTo>
                      <a:pt x="912" y="7110"/>
                    </a:moveTo>
                    <a:lnTo>
                      <a:pt x="1" y="506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30"/>
              <p:cNvSpPr/>
              <p:nvPr/>
            </p:nvSpPr>
            <p:spPr>
              <a:xfrm>
                <a:off x="8792500" y="5557175"/>
                <a:ext cx="56775" cy="137425"/>
              </a:xfrm>
              <a:custGeom>
                <a:rect b="b" l="l" r="r" t="t"/>
                <a:pathLst>
                  <a:path extrusionOk="0" fill="none" h="5497" w="2271">
                    <a:moveTo>
                      <a:pt x="2270" y="5497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30"/>
              <p:cNvSpPr/>
              <p:nvPr/>
            </p:nvSpPr>
            <p:spPr>
              <a:xfrm>
                <a:off x="8819000" y="5568000"/>
                <a:ext cx="6000" cy="53050"/>
              </a:xfrm>
              <a:custGeom>
                <a:rect b="b" l="l" r="r" t="t"/>
                <a:pathLst>
                  <a:path extrusionOk="0" fill="none" h="2122" w="240">
                    <a:moveTo>
                      <a:pt x="240" y="1"/>
                    </a:moveTo>
                    <a:lnTo>
                      <a:pt x="1" y="212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30"/>
              <p:cNvSpPr/>
              <p:nvPr/>
            </p:nvSpPr>
            <p:spPr>
              <a:xfrm>
                <a:off x="8640900" y="5486975"/>
                <a:ext cx="135175" cy="363350"/>
              </a:xfrm>
              <a:custGeom>
                <a:rect b="b" l="l" r="r" t="t"/>
                <a:pathLst>
                  <a:path extrusionOk="0" fill="none" h="14534" w="5407">
                    <a:moveTo>
                      <a:pt x="0" y="1"/>
                    </a:moveTo>
                    <a:cubicBezTo>
                      <a:pt x="0" y="1"/>
                      <a:pt x="5392" y="10844"/>
                      <a:pt x="5407" y="14533"/>
                    </a:cubicBezTo>
                    <a:moveTo>
                      <a:pt x="1061" y="4511"/>
                    </a:moveTo>
                    <a:lnTo>
                      <a:pt x="2614" y="5706"/>
                    </a:lnTo>
                    <a:moveTo>
                      <a:pt x="2315" y="9097"/>
                    </a:moveTo>
                    <a:lnTo>
                      <a:pt x="4541" y="10680"/>
                    </a:lnTo>
                    <a:moveTo>
                      <a:pt x="4466" y="6259"/>
                    </a:moveTo>
                    <a:lnTo>
                      <a:pt x="3779" y="855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30"/>
              <p:cNvSpPr/>
              <p:nvPr/>
            </p:nvSpPr>
            <p:spPr>
              <a:xfrm>
                <a:off x="8882850" y="5721100"/>
                <a:ext cx="54175" cy="9725"/>
              </a:xfrm>
              <a:custGeom>
                <a:rect b="b" l="l" r="r" t="t"/>
                <a:pathLst>
                  <a:path extrusionOk="0" fill="none" h="389" w="2167">
                    <a:moveTo>
                      <a:pt x="2166" y="389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30"/>
              <p:cNvSpPr/>
              <p:nvPr/>
            </p:nvSpPr>
            <p:spPr>
              <a:xfrm>
                <a:off x="9004950" y="5646050"/>
                <a:ext cx="36625" cy="4500"/>
              </a:xfrm>
              <a:custGeom>
                <a:rect b="b" l="l" r="r" t="t"/>
                <a:pathLst>
                  <a:path extrusionOk="0" fill="none" h="180" w="1465">
                    <a:moveTo>
                      <a:pt x="1464" y="180"/>
                    </a:moveTo>
                    <a:lnTo>
                      <a:pt x="1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30"/>
              <p:cNvSpPr/>
              <p:nvPr/>
            </p:nvSpPr>
            <p:spPr>
              <a:xfrm>
                <a:off x="8942600" y="5307375"/>
                <a:ext cx="215850" cy="124375"/>
              </a:xfrm>
              <a:custGeom>
                <a:rect b="b" l="l" r="r" t="t"/>
                <a:pathLst>
                  <a:path extrusionOk="0" fill="none" h="4975" w="8634">
                    <a:moveTo>
                      <a:pt x="8633" y="0"/>
                    </a:moveTo>
                    <a:lnTo>
                      <a:pt x="0" y="4974"/>
                    </a:lnTo>
                    <a:moveTo>
                      <a:pt x="7214" y="3167"/>
                    </a:moveTo>
                    <a:lnTo>
                      <a:pt x="4317" y="2495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30"/>
              <p:cNvSpPr/>
              <p:nvPr/>
            </p:nvSpPr>
            <p:spPr>
              <a:xfrm>
                <a:off x="8715575" y="5206925"/>
                <a:ext cx="181125" cy="365950"/>
              </a:xfrm>
              <a:custGeom>
                <a:rect b="b" l="l" r="r" t="t"/>
                <a:pathLst>
                  <a:path extrusionOk="0" fill="none" h="14638" w="7245">
                    <a:moveTo>
                      <a:pt x="0" y="1"/>
                    </a:moveTo>
                    <a:cubicBezTo>
                      <a:pt x="3570" y="5437"/>
                      <a:pt x="6482" y="11008"/>
                      <a:pt x="7244" y="14638"/>
                    </a:cubicBezTo>
                    <a:moveTo>
                      <a:pt x="1733" y="5497"/>
                    </a:moveTo>
                    <a:lnTo>
                      <a:pt x="4272" y="7200"/>
                    </a:lnTo>
                    <a:moveTo>
                      <a:pt x="2614" y="2211"/>
                    </a:moveTo>
                    <a:lnTo>
                      <a:pt x="2390" y="3824"/>
                    </a:lnTo>
                    <a:moveTo>
                      <a:pt x="5855" y="6901"/>
                    </a:moveTo>
                    <a:lnTo>
                      <a:pt x="5542" y="982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Google Shape;2485;p30"/>
              <p:cNvSpPr/>
              <p:nvPr/>
            </p:nvSpPr>
            <p:spPr>
              <a:xfrm>
                <a:off x="8830200" y="4992225"/>
                <a:ext cx="146025" cy="313300"/>
              </a:xfrm>
              <a:custGeom>
                <a:rect b="b" l="l" r="r" t="t"/>
                <a:pathLst>
                  <a:path extrusionOk="0" fill="none" h="12532" w="5841">
                    <a:moveTo>
                      <a:pt x="1" y="1"/>
                    </a:moveTo>
                    <a:cubicBezTo>
                      <a:pt x="1" y="1"/>
                      <a:pt x="4855" y="9231"/>
                      <a:pt x="5841" y="12532"/>
                    </a:cubicBezTo>
                    <a:moveTo>
                      <a:pt x="2166" y="5378"/>
                    </a:moveTo>
                    <a:lnTo>
                      <a:pt x="3062" y="6050"/>
                    </a:lnTo>
                    <a:moveTo>
                      <a:pt x="4481" y="6348"/>
                    </a:moveTo>
                    <a:lnTo>
                      <a:pt x="4168" y="841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30"/>
              <p:cNvSpPr/>
              <p:nvPr/>
            </p:nvSpPr>
            <p:spPr>
              <a:xfrm>
                <a:off x="8696525" y="4817475"/>
                <a:ext cx="363725" cy="1172150"/>
              </a:xfrm>
              <a:custGeom>
                <a:rect b="b" l="l" r="r" t="t"/>
                <a:pathLst>
                  <a:path extrusionOk="0" h="46886" w="14549">
                    <a:moveTo>
                      <a:pt x="14414" y="1"/>
                    </a:moveTo>
                    <a:cubicBezTo>
                      <a:pt x="14294" y="1046"/>
                      <a:pt x="13995" y="3570"/>
                      <a:pt x="13861" y="4601"/>
                    </a:cubicBezTo>
                    <a:cubicBezTo>
                      <a:pt x="11860" y="19596"/>
                      <a:pt x="7917" y="33741"/>
                      <a:pt x="1" y="46750"/>
                    </a:cubicBezTo>
                    <a:cubicBezTo>
                      <a:pt x="1" y="46750"/>
                      <a:pt x="204" y="46885"/>
                      <a:pt x="210" y="46885"/>
                    </a:cubicBezTo>
                    <a:cubicBezTo>
                      <a:pt x="211" y="46885"/>
                      <a:pt x="210" y="46885"/>
                      <a:pt x="210" y="46884"/>
                    </a:cubicBezTo>
                    <a:cubicBezTo>
                      <a:pt x="1255" y="45107"/>
                      <a:pt x="2256" y="43300"/>
                      <a:pt x="3227" y="41478"/>
                    </a:cubicBezTo>
                    <a:cubicBezTo>
                      <a:pt x="3615" y="40686"/>
                      <a:pt x="4227" y="39521"/>
                      <a:pt x="4601" y="38714"/>
                    </a:cubicBezTo>
                    <a:cubicBezTo>
                      <a:pt x="9694" y="28005"/>
                      <a:pt x="12457" y="16326"/>
                      <a:pt x="14010" y="4616"/>
                    </a:cubicBezTo>
                    <a:cubicBezTo>
                      <a:pt x="14130" y="3600"/>
                      <a:pt x="14414" y="1091"/>
                      <a:pt x="14548" y="16"/>
                    </a:cubicBezTo>
                    <a:lnTo>
                      <a:pt x="144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30"/>
              <p:cNvSpPr/>
              <p:nvPr/>
            </p:nvSpPr>
            <p:spPr>
              <a:xfrm>
                <a:off x="8992625" y="5035925"/>
                <a:ext cx="180750" cy="201275"/>
              </a:xfrm>
              <a:custGeom>
                <a:rect b="b" l="l" r="r" t="t"/>
                <a:pathLst>
                  <a:path extrusionOk="0" fill="none" h="8051" w="7230">
                    <a:moveTo>
                      <a:pt x="7230" y="0"/>
                    </a:moveTo>
                    <a:cubicBezTo>
                      <a:pt x="7230" y="0"/>
                      <a:pt x="2943" y="5870"/>
                      <a:pt x="1" y="8051"/>
                    </a:cubicBezTo>
                    <a:moveTo>
                      <a:pt x="5527" y="1165"/>
                    </a:moveTo>
                    <a:lnTo>
                      <a:pt x="5213" y="2614"/>
                    </a:lnTo>
                    <a:moveTo>
                      <a:pt x="2361" y="4526"/>
                    </a:moveTo>
                    <a:lnTo>
                      <a:pt x="2137" y="6109"/>
                    </a:lnTo>
                    <a:moveTo>
                      <a:pt x="4959" y="4600"/>
                    </a:moveTo>
                    <a:lnTo>
                      <a:pt x="3511" y="463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30"/>
              <p:cNvSpPr/>
              <p:nvPr/>
            </p:nvSpPr>
            <p:spPr>
              <a:xfrm>
                <a:off x="8820125" y="5602725"/>
                <a:ext cx="255425" cy="157225"/>
              </a:xfrm>
              <a:custGeom>
                <a:rect b="b" l="l" r="r" t="t"/>
                <a:pathLst>
                  <a:path extrusionOk="0" fill="none" h="6289" w="10217">
                    <a:moveTo>
                      <a:pt x="0" y="6289"/>
                    </a:moveTo>
                    <a:lnTo>
                      <a:pt x="10216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30"/>
              <p:cNvSpPr/>
              <p:nvPr/>
            </p:nvSpPr>
            <p:spPr>
              <a:xfrm>
                <a:off x="8944100" y="5644550"/>
                <a:ext cx="18675" cy="39225"/>
              </a:xfrm>
              <a:custGeom>
                <a:rect b="b" l="l" r="r" t="t"/>
                <a:pathLst>
                  <a:path extrusionOk="0" fill="none" h="1569" w="747">
                    <a:moveTo>
                      <a:pt x="747" y="1"/>
                    </a:moveTo>
                    <a:lnTo>
                      <a:pt x="0" y="156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90" name="Google Shape;2490;p30"/>
            <p:cNvSpPr/>
            <p:nvPr/>
          </p:nvSpPr>
          <p:spPr>
            <a:xfrm>
              <a:off x="2322273" y="4820623"/>
              <a:ext cx="137202" cy="91733"/>
            </a:xfrm>
            <a:custGeom>
              <a:rect b="b" l="l" r="r" t="t"/>
              <a:pathLst>
                <a:path extrusionOk="0" h="809" w="1210">
                  <a:moveTo>
                    <a:pt x="112" y="0"/>
                  </a:moveTo>
                  <a:cubicBezTo>
                    <a:pt x="45" y="0"/>
                    <a:pt x="3" y="4"/>
                    <a:pt x="0" y="4"/>
                  </a:cubicBezTo>
                  <a:cubicBezTo>
                    <a:pt x="250" y="695"/>
                    <a:pt x="708" y="809"/>
                    <a:pt x="983" y="809"/>
                  </a:cubicBezTo>
                  <a:cubicBezTo>
                    <a:pt x="1119" y="809"/>
                    <a:pt x="1210" y="781"/>
                    <a:pt x="1210" y="781"/>
                  </a:cubicBezTo>
                  <a:cubicBezTo>
                    <a:pt x="1113" y="69"/>
                    <a:pt x="392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91" name="Google Shape;2491;p30"/>
            <p:cNvGrpSpPr/>
            <p:nvPr/>
          </p:nvGrpSpPr>
          <p:grpSpPr>
            <a:xfrm rot="-587295">
              <a:off x="8620374" y="472899"/>
              <a:ext cx="286300" cy="174613"/>
              <a:chOff x="7871651" y="404306"/>
              <a:chExt cx="286312" cy="174621"/>
            </a:xfrm>
          </p:grpSpPr>
          <p:sp>
            <p:nvSpPr>
              <p:cNvPr id="2492" name="Google Shape;2492;p30"/>
              <p:cNvSpPr/>
              <p:nvPr/>
            </p:nvSpPr>
            <p:spPr>
              <a:xfrm>
                <a:off x="7995249" y="404306"/>
                <a:ext cx="162715" cy="174621"/>
              </a:xfrm>
              <a:custGeom>
                <a:rect b="b" l="l" r="r" t="t"/>
                <a:pathLst>
                  <a:path extrusionOk="0" h="1540" w="1435">
                    <a:moveTo>
                      <a:pt x="210" y="1"/>
                    </a:moveTo>
                    <a:lnTo>
                      <a:pt x="210" y="1"/>
                    </a:lnTo>
                    <a:cubicBezTo>
                      <a:pt x="1" y="1315"/>
                      <a:pt x="1046" y="1539"/>
                      <a:pt x="1046" y="1539"/>
                    </a:cubicBezTo>
                    <a:cubicBezTo>
                      <a:pt x="1434" y="509"/>
                      <a:pt x="210" y="1"/>
                      <a:pt x="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30"/>
              <p:cNvSpPr/>
              <p:nvPr/>
            </p:nvSpPr>
            <p:spPr>
              <a:xfrm>
                <a:off x="7871651" y="412810"/>
                <a:ext cx="123708" cy="132213"/>
              </a:xfrm>
              <a:custGeom>
                <a:rect b="b" l="l" r="r" t="t"/>
                <a:pathLst>
                  <a:path extrusionOk="0" h="1166" w="1091">
                    <a:moveTo>
                      <a:pt x="1031" y="1"/>
                    </a:moveTo>
                    <a:cubicBezTo>
                      <a:pt x="0" y="314"/>
                      <a:pt x="194" y="1166"/>
                      <a:pt x="194" y="1166"/>
                    </a:cubicBezTo>
                    <a:cubicBezTo>
                      <a:pt x="1090" y="1076"/>
                      <a:pt x="1031" y="1"/>
                      <a:pt x="10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94" name="Google Shape;2494;p30"/>
            <p:cNvSpPr/>
            <p:nvPr/>
          </p:nvSpPr>
          <p:spPr>
            <a:xfrm rot="10800000">
              <a:off x="8694923" y="2210561"/>
              <a:ext cx="137202" cy="91733"/>
            </a:xfrm>
            <a:custGeom>
              <a:rect b="b" l="l" r="r" t="t"/>
              <a:pathLst>
                <a:path extrusionOk="0" h="809" w="1210">
                  <a:moveTo>
                    <a:pt x="112" y="0"/>
                  </a:moveTo>
                  <a:cubicBezTo>
                    <a:pt x="45" y="0"/>
                    <a:pt x="3" y="4"/>
                    <a:pt x="0" y="4"/>
                  </a:cubicBezTo>
                  <a:cubicBezTo>
                    <a:pt x="250" y="695"/>
                    <a:pt x="708" y="809"/>
                    <a:pt x="983" y="809"/>
                  </a:cubicBezTo>
                  <a:cubicBezTo>
                    <a:pt x="1119" y="809"/>
                    <a:pt x="1210" y="781"/>
                    <a:pt x="1210" y="781"/>
                  </a:cubicBezTo>
                  <a:cubicBezTo>
                    <a:pt x="1113" y="69"/>
                    <a:pt x="392" y="0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95" name="Google Shape;2495;p30"/>
            <p:cNvGrpSpPr/>
            <p:nvPr/>
          </p:nvGrpSpPr>
          <p:grpSpPr>
            <a:xfrm flipH="1">
              <a:off x="-824222" y="804294"/>
              <a:ext cx="1442649" cy="1402289"/>
              <a:chOff x="4719681" y="3910588"/>
              <a:chExt cx="1477670" cy="1436330"/>
            </a:xfrm>
          </p:grpSpPr>
          <p:sp>
            <p:nvSpPr>
              <p:cNvPr id="2496" name="Google Shape;2496;p30"/>
              <p:cNvSpPr/>
              <p:nvPr/>
            </p:nvSpPr>
            <p:spPr>
              <a:xfrm>
                <a:off x="4918697" y="3910588"/>
                <a:ext cx="1278654" cy="1245050"/>
              </a:xfrm>
              <a:custGeom>
                <a:rect b="b" l="l" r="r" t="t"/>
                <a:pathLst>
                  <a:path extrusionOk="0" h="23823" w="24466">
                    <a:moveTo>
                      <a:pt x="1" y="0"/>
                    </a:moveTo>
                    <a:lnTo>
                      <a:pt x="1" y="15"/>
                    </a:lnTo>
                    <a:cubicBezTo>
                      <a:pt x="1" y="15"/>
                      <a:pt x="22" y="37"/>
                      <a:pt x="62" y="77"/>
                    </a:cubicBezTo>
                    <a:lnTo>
                      <a:pt x="62" y="77"/>
                    </a:lnTo>
                    <a:lnTo>
                      <a:pt x="1" y="0"/>
                    </a:lnTo>
                    <a:close/>
                    <a:moveTo>
                      <a:pt x="62" y="77"/>
                    </a:moveTo>
                    <a:lnTo>
                      <a:pt x="18969" y="23823"/>
                    </a:lnTo>
                    <a:lnTo>
                      <a:pt x="22136" y="20417"/>
                    </a:lnTo>
                    <a:lnTo>
                      <a:pt x="21240" y="20776"/>
                    </a:lnTo>
                    <a:lnTo>
                      <a:pt x="21240" y="20776"/>
                    </a:lnTo>
                    <a:lnTo>
                      <a:pt x="24077" y="17953"/>
                    </a:lnTo>
                    <a:lnTo>
                      <a:pt x="23331" y="18058"/>
                    </a:lnTo>
                    <a:lnTo>
                      <a:pt x="23331" y="18058"/>
                    </a:lnTo>
                    <a:lnTo>
                      <a:pt x="24466" y="16400"/>
                    </a:lnTo>
                    <a:lnTo>
                      <a:pt x="24466" y="16400"/>
                    </a:lnTo>
                    <a:cubicBezTo>
                      <a:pt x="24383" y="16414"/>
                      <a:pt x="24307" y="16420"/>
                      <a:pt x="24235" y="16420"/>
                    </a:cubicBezTo>
                    <a:cubicBezTo>
                      <a:pt x="22322" y="16420"/>
                      <a:pt x="24182" y="11591"/>
                      <a:pt x="24182" y="11590"/>
                    </a:cubicBezTo>
                    <a:lnTo>
                      <a:pt x="24182" y="11590"/>
                    </a:lnTo>
                    <a:cubicBezTo>
                      <a:pt x="24104" y="11626"/>
                      <a:pt x="24033" y="11642"/>
                      <a:pt x="23968" y="11642"/>
                    </a:cubicBezTo>
                    <a:cubicBezTo>
                      <a:pt x="23026" y="11642"/>
                      <a:pt x="23510" y="8097"/>
                      <a:pt x="23510" y="8095"/>
                    </a:cubicBezTo>
                    <a:lnTo>
                      <a:pt x="23510" y="8095"/>
                    </a:lnTo>
                    <a:cubicBezTo>
                      <a:pt x="22919" y="10108"/>
                      <a:pt x="21833" y="10302"/>
                      <a:pt x="21435" y="10302"/>
                    </a:cubicBezTo>
                    <a:cubicBezTo>
                      <a:pt x="21340" y="10302"/>
                      <a:pt x="21284" y="10291"/>
                      <a:pt x="21284" y="10291"/>
                    </a:cubicBezTo>
                    <a:cubicBezTo>
                      <a:pt x="21284" y="10291"/>
                      <a:pt x="20344" y="11977"/>
                      <a:pt x="19409" y="11977"/>
                    </a:cubicBezTo>
                    <a:cubicBezTo>
                      <a:pt x="19183" y="11977"/>
                      <a:pt x="18957" y="11879"/>
                      <a:pt x="18745" y="11635"/>
                    </a:cubicBezTo>
                    <a:cubicBezTo>
                      <a:pt x="17640" y="10396"/>
                      <a:pt x="20448" y="8663"/>
                      <a:pt x="20448" y="8663"/>
                    </a:cubicBezTo>
                    <a:lnTo>
                      <a:pt x="20448" y="8663"/>
                    </a:lnTo>
                    <a:cubicBezTo>
                      <a:pt x="20433" y="8664"/>
                      <a:pt x="20418" y="8664"/>
                      <a:pt x="20404" y="8664"/>
                    </a:cubicBezTo>
                    <a:cubicBezTo>
                      <a:pt x="19350" y="8664"/>
                      <a:pt x="21284" y="5960"/>
                      <a:pt x="21284" y="5960"/>
                    </a:cubicBezTo>
                    <a:lnTo>
                      <a:pt x="21284" y="5960"/>
                    </a:lnTo>
                    <a:cubicBezTo>
                      <a:pt x="21199" y="5985"/>
                      <a:pt x="21125" y="5996"/>
                      <a:pt x="21060" y="5996"/>
                    </a:cubicBezTo>
                    <a:cubicBezTo>
                      <a:pt x="20045" y="5996"/>
                      <a:pt x="21404" y="3107"/>
                      <a:pt x="21404" y="3107"/>
                    </a:cubicBezTo>
                    <a:lnTo>
                      <a:pt x="21404" y="3107"/>
                    </a:lnTo>
                    <a:cubicBezTo>
                      <a:pt x="21404" y="3107"/>
                      <a:pt x="21162" y="3309"/>
                      <a:pt x="20897" y="3309"/>
                    </a:cubicBezTo>
                    <a:cubicBezTo>
                      <a:pt x="20801" y="3309"/>
                      <a:pt x="20703" y="3283"/>
                      <a:pt x="20612" y="3211"/>
                    </a:cubicBezTo>
                    <a:cubicBezTo>
                      <a:pt x="20299" y="2928"/>
                      <a:pt x="20791" y="867"/>
                      <a:pt x="20792" y="866"/>
                    </a:cubicBezTo>
                    <a:lnTo>
                      <a:pt x="20792" y="866"/>
                    </a:lnTo>
                    <a:cubicBezTo>
                      <a:pt x="20791" y="867"/>
                      <a:pt x="19940" y="2181"/>
                      <a:pt x="18969" y="2569"/>
                    </a:cubicBezTo>
                    <a:cubicBezTo>
                      <a:pt x="18858" y="2615"/>
                      <a:pt x="18769" y="2636"/>
                      <a:pt x="18700" y="2636"/>
                    </a:cubicBezTo>
                    <a:cubicBezTo>
                      <a:pt x="18164" y="2636"/>
                      <a:pt x="18760" y="1419"/>
                      <a:pt x="18760" y="1419"/>
                    </a:cubicBezTo>
                    <a:lnTo>
                      <a:pt x="18760" y="1419"/>
                    </a:lnTo>
                    <a:cubicBezTo>
                      <a:pt x="18760" y="1419"/>
                      <a:pt x="18118" y="2121"/>
                      <a:pt x="17789" y="2300"/>
                    </a:cubicBezTo>
                    <a:cubicBezTo>
                      <a:pt x="17746" y="2324"/>
                      <a:pt x="17708" y="2335"/>
                      <a:pt x="17675" y="2335"/>
                    </a:cubicBezTo>
                    <a:cubicBezTo>
                      <a:pt x="17465" y="2335"/>
                      <a:pt x="17476" y="1897"/>
                      <a:pt x="17476" y="1897"/>
                    </a:cubicBezTo>
                    <a:lnTo>
                      <a:pt x="17476" y="1897"/>
                    </a:lnTo>
                    <a:cubicBezTo>
                      <a:pt x="17476" y="1897"/>
                      <a:pt x="16744" y="3495"/>
                      <a:pt x="16117" y="4033"/>
                    </a:cubicBezTo>
                    <a:cubicBezTo>
                      <a:pt x="15967" y="4157"/>
                      <a:pt x="15841" y="4205"/>
                      <a:pt x="15735" y="4205"/>
                    </a:cubicBezTo>
                    <a:cubicBezTo>
                      <a:pt x="15395" y="4205"/>
                      <a:pt x="15265" y="3719"/>
                      <a:pt x="15265" y="3719"/>
                    </a:cubicBezTo>
                    <a:cubicBezTo>
                      <a:pt x="15265" y="3719"/>
                      <a:pt x="14892" y="7319"/>
                      <a:pt x="14638" y="7408"/>
                    </a:cubicBezTo>
                    <a:cubicBezTo>
                      <a:pt x="14630" y="7411"/>
                      <a:pt x="14621" y="7412"/>
                      <a:pt x="14613" y="7412"/>
                    </a:cubicBezTo>
                    <a:cubicBezTo>
                      <a:pt x="14367" y="7412"/>
                      <a:pt x="14115" y="6393"/>
                      <a:pt x="14115" y="6393"/>
                    </a:cubicBezTo>
                    <a:lnTo>
                      <a:pt x="14115" y="6393"/>
                    </a:lnTo>
                    <a:cubicBezTo>
                      <a:pt x="14115" y="6394"/>
                      <a:pt x="14305" y="9930"/>
                      <a:pt x="12993" y="9930"/>
                    </a:cubicBezTo>
                    <a:cubicBezTo>
                      <a:pt x="12928" y="9930"/>
                      <a:pt x="12859" y="9921"/>
                      <a:pt x="12786" y="9903"/>
                    </a:cubicBezTo>
                    <a:cubicBezTo>
                      <a:pt x="11233" y="9514"/>
                      <a:pt x="12890" y="6572"/>
                      <a:pt x="12890" y="6572"/>
                    </a:cubicBezTo>
                    <a:lnTo>
                      <a:pt x="12890" y="6572"/>
                    </a:lnTo>
                    <a:cubicBezTo>
                      <a:pt x="12762" y="6617"/>
                      <a:pt x="12660" y="6637"/>
                      <a:pt x="12582" y="6637"/>
                    </a:cubicBezTo>
                    <a:cubicBezTo>
                      <a:pt x="11771" y="6637"/>
                      <a:pt x="13473" y="4451"/>
                      <a:pt x="13473" y="4451"/>
                    </a:cubicBezTo>
                    <a:lnTo>
                      <a:pt x="13473" y="4451"/>
                    </a:lnTo>
                    <a:cubicBezTo>
                      <a:pt x="13222" y="4601"/>
                      <a:pt x="13020" y="4663"/>
                      <a:pt x="12858" y="4663"/>
                    </a:cubicBezTo>
                    <a:cubicBezTo>
                      <a:pt x="12031" y="4663"/>
                      <a:pt x="12218" y="3047"/>
                      <a:pt x="12218" y="3047"/>
                    </a:cubicBezTo>
                    <a:lnTo>
                      <a:pt x="12218" y="3047"/>
                    </a:lnTo>
                    <a:cubicBezTo>
                      <a:pt x="12128" y="3072"/>
                      <a:pt x="12044" y="3083"/>
                      <a:pt x="11965" y="3083"/>
                    </a:cubicBezTo>
                    <a:cubicBezTo>
                      <a:pt x="10858" y="3083"/>
                      <a:pt x="10949" y="778"/>
                      <a:pt x="10949" y="777"/>
                    </a:cubicBezTo>
                    <a:lnTo>
                      <a:pt x="10949" y="777"/>
                    </a:lnTo>
                    <a:cubicBezTo>
                      <a:pt x="10949" y="777"/>
                      <a:pt x="10769" y="1569"/>
                      <a:pt x="10172" y="2494"/>
                    </a:cubicBezTo>
                    <a:cubicBezTo>
                      <a:pt x="9918" y="2872"/>
                      <a:pt x="9672" y="2983"/>
                      <a:pt x="9470" y="2983"/>
                    </a:cubicBezTo>
                    <a:cubicBezTo>
                      <a:pt x="9187" y="2983"/>
                      <a:pt x="8992" y="2763"/>
                      <a:pt x="8992" y="2763"/>
                    </a:cubicBezTo>
                    <a:lnTo>
                      <a:pt x="8992" y="2763"/>
                    </a:lnTo>
                    <a:cubicBezTo>
                      <a:pt x="8992" y="2764"/>
                      <a:pt x="9291" y="3376"/>
                      <a:pt x="9127" y="4272"/>
                    </a:cubicBezTo>
                    <a:cubicBezTo>
                      <a:pt x="9056" y="4630"/>
                      <a:pt x="8861" y="4739"/>
                      <a:pt x="8650" y="4739"/>
                    </a:cubicBezTo>
                    <a:cubicBezTo>
                      <a:pt x="8324" y="4739"/>
                      <a:pt x="7962" y="4481"/>
                      <a:pt x="7962" y="4481"/>
                    </a:cubicBezTo>
                    <a:lnTo>
                      <a:pt x="7962" y="4481"/>
                    </a:lnTo>
                    <a:cubicBezTo>
                      <a:pt x="7962" y="4481"/>
                      <a:pt x="9664" y="7408"/>
                      <a:pt x="7992" y="7588"/>
                    </a:cubicBezTo>
                    <a:cubicBezTo>
                      <a:pt x="7959" y="7591"/>
                      <a:pt x="7928" y="7593"/>
                      <a:pt x="7898" y="7593"/>
                    </a:cubicBezTo>
                    <a:cubicBezTo>
                      <a:pt x="6356" y="7593"/>
                      <a:pt x="7304" y="3183"/>
                      <a:pt x="7304" y="3181"/>
                    </a:cubicBezTo>
                    <a:lnTo>
                      <a:pt x="7304" y="3181"/>
                    </a:lnTo>
                    <a:cubicBezTo>
                      <a:pt x="7304" y="3182"/>
                      <a:pt x="6973" y="3977"/>
                      <a:pt x="6438" y="3977"/>
                    </a:cubicBezTo>
                    <a:cubicBezTo>
                      <a:pt x="6302" y="3977"/>
                      <a:pt x="6151" y="3925"/>
                      <a:pt x="5990" y="3794"/>
                    </a:cubicBezTo>
                    <a:cubicBezTo>
                      <a:pt x="5214" y="3167"/>
                      <a:pt x="5437" y="1674"/>
                      <a:pt x="5438" y="1673"/>
                    </a:cubicBezTo>
                    <a:lnTo>
                      <a:pt x="5438" y="1673"/>
                    </a:lnTo>
                    <a:cubicBezTo>
                      <a:pt x="5255" y="2325"/>
                      <a:pt x="5004" y="2560"/>
                      <a:pt x="4737" y="2560"/>
                    </a:cubicBezTo>
                    <a:cubicBezTo>
                      <a:pt x="4044" y="2560"/>
                      <a:pt x="3242" y="971"/>
                      <a:pt x="3242" y="971"/>
                    </a:cubicBezTo>
                    <a:cubicBezTo>
                      <a:pt x="3066" y="1370"/>
                      <a:pt x="2786" y="1522"/>
                      <a:pt x="2464" y="1522"/>
                    </a:cubicBezTo>
                    <a:cubicBezTo>
                      <a:pt x="1571" y="1522"/>
                      <a:pt x="346" y="359"/>
                      <a:pt x="62" y="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97" name="Google Shape;2497;p30"/>
              <p:cNvGrpSpPr/>
              <p:nvPr/>
            </p:nvGrpSpPr>
            <p:grpSpPr>
              <a:xfrm>
                <a:off x="4719681" y="3910588"/>
                <a:ext cx="1387935" cy="1436330"/>
                <a:chOff x="4719681" y="3910588"/>
                <a:chExt cx="1387935" cy="1436330"/>
              </a:xfrm>
            </p:grpSpPr>
            <p:sp>
              <p:nvSpPr>
                <p:cNvPr id="2498" name="Google Shape;2498;p30"/>
                <p:cNvSpPr/>
                <p:nvPr/>
              </p:nvSpPr>
              <p:spPr>
                <a:xfrm>
                  <a:off x="4719681" y="3910588"/>
                  <a:ext cx="1189651" cy="1436330"/>
                </a:xfrm>
                <a:custGeom>
                  <a:rect b="b" l="l" r="r" t="t"/>
                  <a:pathLst>
                    <a:path extrusionOk="0" h="27483" w="22763">
                      <a:moveTo>
                        <a:pt x="3809" y="0"/>
                      </a:moveTo>
                      <a:lnTo>
                        <a:pt x="3809" y="15"/>
                      </a:lnTo>
                      <a:cubicBezTo>
                        <a:pt x="3809" y="15"/>
                        <a:pt x="5795" y="3047"/>
                        <a:pt x="4033" y="3376"/>
                      </a:cubicBezTo>
                      <a:cubicBezTo>
                        <a:pt x="4033" y="3376"/>
                        <a:pt x="6647" y="5571"/>
                        <a:pt x="4212" y="5676"/>
                      </a:cubicBezTo>
                      <a:cubicBezTo>
                        <a:pt x="4212" y="5676"/>
                        <a:pt x="5721" y="5795"/>
                        <a:pt x="6169" y="6706"/>
                      </a:cubicBezTo>
                      <a:cubicBezTo>
                        <a:pt x="6617" y="7602"/>
                        <a:pt x="5258" y="7856"/>
                        <a:pt x="5258" y="7856"/>
                      </a:cubicBezTo>
                      <a:cubicBezTo>
                        <a:pt x="5258" y="7856"/>
                        <a:pt x="9947" y="7916"/>
                        <a:pt x="9410" y="9499"/>
                      </a:cubicBezTo>
                      <a:cubicBezTo>
                        <a:pt x="9269" y="9907"/>
                        <a:pt x="9003" y="10059"/>
                        <a:pt x="8685" y="10059"/>
                      </a:cubicBezTo>
                      <a:cubicBezTo>
                        <a:pt x="7759" y="10059"/>
                        <a:pt x="6393" y="8768"/>
                        <a:pt x="6393" y="8767"/>
                      </a:cubicBezTo>
                      <a:lnTo>
                        <a:pt x="6393" y="8767"/>
                      </a:lnTo>
                      <a:cubicBezTo>
                        <a:pt x="6393" y="8768"/>
                        <a:pt x="6824" y="9859"/>
                        <a:pt x="5981" y="9859"/>
                      </a:cubicBezTo>
                      <a:cubicBezTo>
                        <a:pt x="5965" y="9859"/>
                        <a:pt x="5947" y="9859"/>
                        <a:pt x="5930" y="9858"/>
                      </a:cubicBezTo>
                      <a:cubicBezTo>
                        <a:pt x="5019" y="9813"/>
                        <a:pt x="4496" y="9395"/>
                        <a:pt x="4496" y="9395"/>
                      </a:cubicBezTo>
                      <a:lnTo>
                        <a:pt x="4496" y="9395"/>
                      </a:lnTo>
                      <a:cubicBezTo>
                        <a:pt x="4496" y="9395"/>
                        <a:pt x="5004" y="10082"/>
                        <a:pt x="3973" y="10470"/>
                      </a:cubicBezTo>
                      <a:cubicBezTo>
                        <a:pt x="2943" y="10858"/>
                        <a:pt x="2121" y="10858"/>
                        <a:pt x="2121" y="10858"/>
                      </a:cubicBezTo>
                      <a:cubicBezTo>
                        <a:pt x="2121" y="10858"/>
                        <a:pt x="4720" y="11366"/>
                        <a:pt x="4048" y="12606"/>
                      </a:cubicBezTo>
                      <a:cubicBezTo>
                        <a:pt x="4048" y="12606"/>
                        <a:pt x="6393" y="12845"/>
                        <a:pt x="5153" y="14144"/>
                      </a:cubicBezTo>
                      <a:cubicBezTo>
                        <a:pt x="5153" y="14144"/>
                        <a:pt x="6546" y="13493"/>
                        <a:pt x="7175" y="13493"/>
                      </a:cubicBezTo>
                      <a:cubicBezTo>
                        <a:pt x="7469" y="13493"/>
                        <a:pt x="7596" y="13636"/>
                        <a:pt x="7334" y="14055"/>
                      </a:cubicBezTo>
                      <a:cubicBezTo>
                        <a:pt x="7334" y="14055"/>
                        <a:pt x="8304" y="13769"/>
                        <a:pt x="9187" y="13769"/>
                      </a:cubicBezTo>
                      <a:cubicBezTo>
                        <a:pt x="9919" y="13769"/>
                        <a:pt x="10591" y="13965"/>
                        <a:pt x="10605" y="14682"/>
                      </a:cubicBezTo>
                      <a:cubicBezTo>
                        <a:pt x="10611" y="15358"/>
                        <a:pt x="9947" y="15553"/>
                        <a:pt x="9178" y="15553"/>
                      </a:cubicBezTo>
                      <a:cubicBezTo>
                        <a:pt x="8129" y="15553"/>
                        <a:pt x="6886" y="15190"/>
                        <a:pt x="6886" y="15190"/>
                      </a:cubicBezTo>
                      <a:lnTo>
                        <a:pt x="6886" y="15190"/>
                      </a:lnTo>
                      <a:cubicBezTo>
                        <a:pt x="6886" y="15190"/>
                        <a:pt x="7901" y="15683"/>
                        <a:pt x="7737" y="15922"/>
                      </a:cubicBezTo>
                      <a:cubicBezTo>
                        <a:pt x="7709" y="15971"/>
                        <a:pt x="7536" y="15990"/>
                        <a:pt x="7278" y="15990"/>
                      </a:cubicBezTo>
                      <a:cubicBezTo>
                        <a:pt x="6277" y="15990"/>
                        <a:pt x="4003" y="15698"/>
                        <a:pt x="4003" y="15698"/>
                      </a:cubicBezTo>
                      <a:lnTo>
                        <a:pt x="4003" y="15698"/>
                      </a:lnTo>
                      <a:cubicBezTo>
                        <a:pt x="4003" y="15698"/>
                        <a:pt x="4780" y="16116"/>
                        <a:pt x="4123" y="16594"/>
                      </a:cubicBezTo>
                      <a:cubicBezTo>
                        <a:pt x="3465" y="17087"/>
                        <a:pt x="1748" y="17445"/>
                        <a:pt x="1748" y="17445"/>
                      </a:cubicBezTo>
                      <a:cubicBezTo>
                        <a:pt x="1748" y="17445"/>
                        <a:pt x="2315" y="17550"/>
                        <a:pt x="2061" y="17848"/>
                      </a:cubicBezTo>
                      <a:cubicBezTo>
                        <a:pt x="1822" y="18132"/>
                        <a:pt x="986" y="18595"/>
                        <a:pt x="986" y="18595"/>
                      </a:cubicBezTo>
                      <a:cubicBezTo>
                        <a:pt x="986" y="18595"/>
                        <a:pt x="1370" y="18507"/>
                        <a:pt x="1705" y="18507"/>
                      </a:cubicBezTo>
                      <a:cubicBezTo>
                        <a:pt x="2073" y="18507"/>
                        <a:pt x="2382" y="18613"/>
                        <a:pt x="2061" y="19058"/>
                      </a:cubicBezTo>
                      <a:cubicBezTo>
                        <a:pt x="1464" y="19910"/>
                        <a:pt x="0" y="20432"/>
                        <a:pt x="0" y="20432"/>
                      </a:cubicBezTo>
                      <a:cubicBezTo>
                        <a:pt x="0" y="20432"/>
                        <a:pt x="11" y="20432"/>
                        <a:pt x="31" y="20432"/>
                      </a:cubicBezTo>
                      <a:cubicBezTo>
                        <a:pt x="293" y="20432"/>
                        <a:pt x="2135" y="20445"/>
                        <a:pt x="2315" y="20806"/>
                      </a:cubicBezTo>
                      <a:cubicBezTo>
                        <a:pt x="2509" y="21194"/>
                        <a:pt x="2032" y="21553"/>
                        <a:pt x="2032" y="21553"/>
                      </a:cubicBezTo>
                      <a:cubicBezTo>
                        <a:pt x="2032" y="21553"/>
                        <a:pt x="3088" y="21320"/>
                        <a:pt x="3926" y="21320"/>
                      </a:cubicBezTo>
                      <a:cubicBezTo>
                        <a:pt x="4619" y="21320"/>
                        <a:pt x="5164" y="21479"/>
                        <a:pt x="4839" y="22060"/>
                      </a:cubicBezTo>
                      <a:cubicBezTo>
                        <a:pt x="4839" y="22060"/>
                        <a:pt x="6406" y="21404"/>
                        <a:pt x="7215" y="21404"/>
                      </a:cubicBezTo>
                      <a:cubicBezTo>
                        <a:pt x="7550" y="21404"/>
                        <a:pt x="7754" y="21517"/>
                        <a:pt x="7662" y="21836"/>
                      </a:cubicBezTo>
                      <a:cubicBezTo>
                        <a:pt x="7662" y="21836"/>
                        <a:pt x="9061" y="20420"/>
                        <a:pt x="10140" y="20420"/>
                      </a:cubicBezTo>
                      <a:cubicBezTo>
                        <a:pt x="10449" y="20420"/>
                        <a:pt x="10732" y="20536"/>
                        <a:pt x="10948" y="20836"/>
                      </a:cubicBezTo>
                      <a:cubicBezTo>
                        <a:pt x="11934" y="22180"/>
                        <a:pt x="9066" y="23001"/>
                        <a:pt x="9066" y="23001"/>
                      </a:cubicBezTo>
                      <a:cubicBezTo>
                        <a:pt x="9066" y="23001"/>
                        <a:pt x="9036" y="24525"/>
                        <a:pt x="6438" y="24704"/>
                      </a:cubicBezTo>
                      <a:cubicBezTo>
                        <a:pt x="6438" y="24704"/>
                        <a:pt x="10515" y="25062"/>
                        <a:pt x="9679" y="26138"/>
                      </a:cubicBezTo>
                      <a:cubicBezTo>
                        <a:pt x="9679" y="26138"/>
                        <a:pt x="10691" y="25990"/>
                        <a:pt x="11778" y="25990"/>
                      </a:cubicBezTo>
                      <a:cubicBezTo>
                        <a:pt x="13228" y="25990"/>
                        <a:pt x="14812" y="26253"/>
                        <a:pt x="14309" y="27482"/>
                      </a:cubicBezTo>
                      <a:lnTo>
                        <a:pt x="16176" y="26750"/>
                      </a:lnTo>
                      <a:lnTo>
                        <a:pt x="15907" y="27452"/>
                      </a:lnTo>
                      <a:lnTo>
                        <a:pt x="19297" y="25301"/>
                      </a:lnTo>
                      <a:lnTo>
                        <a:pt x="18745" y="26093"/>
                      </a:lnTo>
                      <a:lnTo>
                        <a:pt x="22762" y="23778"/>
                      </a:lnTo>
                      <a:lnTo>
                        <a:pt x="38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9" name="Google Shape;2499;p30"/>
                <p:cNvSpPr/>
                <p:nvPr/>
              </p:nvSpPr>
              <p:spPr>
                <a:xfrm>
                  <a:off x="5010835" y="4029223"/>
                  <a:ext cx="976525" cy="1220904"/>
                </a:xfrm>
                <a:custGeom>
                  <a:rect b="b" l="l" r="r" t="t"/>
                  <a:pathLst>
                    <a:path extrusionOk="0" h="23361" w="18685">
                      <a:moveTo>
                        <a:pt x="180" y="0"/>
                      </a:moveTo>
                      <a:lnTo>
                        <a:pt x="0" y="135"/>
                      </a:lnTo>
                      <a:lnTo>
                        <a:pt x="18297" y="23360"/>
                      </a:lnTo>
                      <a:lnTo>
                        <a:pt x="18685" y="23031"/>
                      </a:lnTo>
                      <a:lnTo>
                        <a:pt x="1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500" name="Google Shape;2500;p30"/>
                <p:cNvGrpSpPr/>
                <p:nvPr/>
              </p:nvGrpSpPr>
              <p:grpSpPr>
                <a:xfrm>
                  <a:off x="4959305" y="4124446"/>
                  <a:ext cx="1148312" cy="1094429"/>
                  <a:chOff x="11860675" y="4981025"/>
                  <a:chExt cx="549300" cy="523525"/>
                </a:xfrm>
              </p:grpSpPr>
              <p:sp>
                <p:nvSpPr>
                  <p:cNvPr id="2501" name="Google Shape;2501;p30"/>
                  <p:cNvSpPr/>
                  <p:nvPr/>
                </p:nvSpPr>
                <p:spPr>
                  <a:xfrm>
                    <a:off x="12020875" y="5415275"/>
                    <a:ext cx="258025" cy="83300"/>
                  </a:xfrm>
                  <a:custGeom>
                    <a:rect b="b" l="l" r="r" t="t"/>
                    <a:pathLst>
                      <a:path extrusionOk="0" fill="none" h="3332" w="10321">
                        <a:moveTo>
                          <a:pt x="10321" y="509"/>
                        </a:moveTo>
                        <a:cubicBezTo>
                          <a:pt x="10321" y="509"/>
                          <a:pt x="3988" y="1"/>
                          <a:pt x="0" y="3332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02" name="Google Shape;2502;p30"/>
                  <p:cNvSpPr/>
                  <p:nvPr/>
                </p:nvSpPr>
                <p:spPr>
                  <a:xfrm>
                    <a:off x="12023100" y="5439550"/>
                    <a:ext cx="123625" cy="9375"/>
                  </a:xfrm>
                  <a:custGeom>
                    <a:rect b="b" l="l" r="r" t="t"/>
                    <a:pathLst>
                      <a:path extrusionOk="0" fill="none" h="375" w="4945">
                        <a:moveTo>
                          <a:pt x="1" y="374"/>
                        </a:moveTo>
                        <a:lnTo>
                          <a:pt x="4944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03" name="Google Shape;2503;p30"/>
                  <p:cNvSpPr/>
                  <p:nvPr/>
                </p:nvSpPr>
                <p:spPr>
                  <a:xfrm>
                    <a:off x="12052975" y="5451500"/>
                    <a:ext cx="53050" cy="53050"/>
                  </a:xfrm>
                  <a:custGeom>
                    <a:rect b="b" l="l" r="r" t="t"/>
                    <a:pathLst>
                      <a:path extrusionOk="0" fill="none" h="2122" w="2122">
                        <a:moveTo>
                          <a:pt x="2121" y="1"/>
                        </a:moveTo>
                        <a:cubicBezTo>
                          <a:pt x="2121" y="1"/>
                          <a:pt x="314" y="1479"/>
                          <a:pt x="0" y="2122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04" name="Google Shape;2504;p30"/>
                  <p:cNvSpPr/>
                  <p:nvPr/>
                </p:nvSpPr>
                <p:spPr>
                  <a:xfrm>
                    <a:off x="12066800" y="5366375"/>
                    <a:ext cx="166550" cy="4500"/>
                  </a:xfrm>
                  <a:custGeom>
                    <a:rect b="b" l="l" r="r" t="t"/>
                    <a:pathLst>
                      <a:path extrusionOk="0" fill="none" h="180" w="6662">
                        <a:moveTo>
                          <a:pt x="0" y="0"/>
                        </a:moveTo>
                        <a:lnTo>
                          <a:pt x="6661" y="18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05" name="Google Shape;2505;p30"/>
                  <p:cNvSpPr/>
                  <p:nvPr/>
                </p:nvSpPr>
                <p:spPr>
                  <a:xfrm>
                    <a:off x="11860675" y="5278625"/>
                    <a:ext cx="342425" cy="83300"/>
                  </a:xfrm>
                  <a:custGeom>
                    <a:rect b="b" l="l" r="r" t="t"/>
                    <a:pathLst>
                      <a:path extrusionOk="0" fill="none" h="3332" w="13697">
                        <a:moveTo>
                          <a:pt x="13697" y="2181"/>
                        </a:moveTo>
                        <a:cubicBezTo>
                          <a:pt x="13697" y="2181"/>
                          <a:pt x="6348" y="0"/>
                          <a:pt x="1" y="333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06" name="Google Shape;2506;p30"/>
                  <p:cNvSpPr/>
                  <p:nvPr/>
                </p:nvSpPr>
                <p:spPr>
                  <a:xfrm>
                    <a:off x="11868525" y="5317450"/>
                    <a:ext cx="87400" cy="14600"/>
                  </a:xfrm>
                  <a:custGeom>
                    <a:rect b="b" l="l" r="r" t="t"/>
                    <a:pathLst>
                      <a:path extrusionOk="0" fill="none" h="584" w="3496">
                        <a:moveTo>
                          <a:pt x="0" y="1"/>
                        </a:moveTo>
                        <a:cubicBezTo>
                          <a:pt x="0" y="1"/>
                          <a:pt x="2494" y="583"/>
                          <a:pt x="3495" y="389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07" name="Google Shape;2507;p30"/>
                  <p:cNvSpPr/>
                  <p:nvPr/>
                </p:nvSpPr>
                <p:spPr>
                  <a:xfrm>
                    <a:off x="11953275" y="5315600"/>
                    <a:ext cx="107200" cy="58275"/>
                  </a:xfrm>
                  <a:custGeom>
                    <a:rect b="b" l="l" r="r" t="t"/>
                    <a:pathLst>
                      <a:path extrusionOk="0" fill="none" h="2331" w="4288">
                        <a:moveTo>
                          <a:pt x="1" y="2330"/>
                        </a:moveTo>
                        <a:cubicBezTo>
                          <a:pt x="1" y="2330"/>
                          <a:pt x="2346" y="553"/>
                          <a:pt x="4287" y="0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08" name="Google Shape;2508;p30"/>
                  <p:cNvSpPr/>
                  <p:nvPr/>
                </p:nvSpPr>
                <p:spPr>
                  <a:xfrm>
                    <a:off x="12062300" y="5245775"/>
                    <a:ext cx="84800" cy="17200"/>
                  </a:xfrm>
                  <a:custGeom>
                    <a:rect b="b" l="l" r="r" t="t"/>
                    <a:pathLst>
                      <a:path extrusionOk="0" fill="none" h="688" w="3392">
                        <a:moveTo>
                          <a:pt x="1" y="0"/>
                        </a:moveTo>
                        <a:lnTo>
                          <a:pt x="3391" y="687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09" name="Google Shape;2509;p30"/>
                  <p:cNvSpPr/>
                  <p:nvPr/>
                </p:nvSpPr>
                <p:spPr>
                  <a:xfrm>
                    <a:off x="12057825" y="5253600"/>
                    <a:ext cx="42975" cy="20200"/>
                  </a:xfrm>
                  <a:custGeom>
                    <a:rect b="b" l="l" r="r" t="t"/>
                    <a:pathLst>
                      <a:path extrusionOk="0" fill="none" h="808" w="1719">
                        <a:moveTo>
                          <a:pt x="1" y="807"/>
                        </a:moveTo>
                        <a:lnTo>
                          <a:pt x="1718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0" name="Google Shape;2510;p30"/>
                  <p:cNvSpPr/>
                  <p:nvPr/>
                </p:nvSpPr>
                <p:spPr>
                  <a:xfrm>
                    <a:off x="11897650" y="5153900"/>
                    <a:ext cx="191200" cy="35875"/>
                  </a:xfrm>
                  <a:custGeom>
                    <a:rect b="b" l="l" r="r" t="t"/>
                    <a:pathLst>
                      <a:path extrusionOk="0" fill="none" h="1435" w="7648">
                        <a:moveTo>
                          <a:pt x="0" y="1"/>
                        </a:moveTo>
                        <a:lnTo>
                          <a:pt x="7647" y="1435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1" name="Google Shape;2511;p30"/>
                  <p:cNvSpPr/>
                  <p:nvPr/>
                </p:nvSpPr>
                <p:spPr>
                  <a:xfrm>
                    <a:off x="11938725" y="5170700"/>
                    <a:ext cx="49300" cy="17225"/>
                  </a:xfrm>
                  <a:custGeom>
                    <a:rect b="b" l="l" r="r" t="t"/>
                    <a:pathLst>
                      <a:path extrusionOk="0" fill="none" h="689" w="1972">
                        <a:moveTo>
                          <a:pt x="0" y="688"/>
                        </a:moveTo>
                        <a:lnTo>
                          <a:pt x="1972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2" name="Google Shape;2512;p30"/>
                  <p:cNvSpPr/>
                  <p:nvPr/>
                </p:nvSpPr>
                <p:spPr>
                  <a:xfrm>
                    <a:off x="11896900" y="5001575"/>
                    <a:ext cx="72075" cy="38100"/>
                  </a:xfrm>
                  <a:custGeom>
                    <a:rect b="b" l="l" r="r" t="t"/>
                    <a:pathLst>
                      <a:path extrusionOk="0" fill="none" h="1524" w="2883">
                        <a:moveTo>
                          <a:pt x="0" y="0"/>
                        </a:moveTo>
                        <a:lnTo>
                          <a:pt x="2883" y="1523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3" name="Google Shape;2513;p30"/>
                  <p:cNvSpPr/>
                  <p:nvPr/>
                </p:nvSpPr>
                <p:spPr>
                  <a:xfrm>
                    <a:off x="11909600" y="5019850"/>
                    <a:ext cx="21300" cy="4900"/>
                  </a:xfrm>
                  <a:custGeom>
                    <a:rect b="b" l="l" r="r" t="t"/>
                    <a:pathLst>
                      <a:path extrusionOk="0" fill="none" h="196" w="852">
                        <a:moveTo>
                          <a:pt x="0" y="195"/>
                        </a:moveTo>
                        <a:lnTo>
                          <a:pt x="851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4" name="Google Shape;2514;p30"/>
                  <p:cNvSpPr/>
                  <p:nvPr/>
                </p:nvSpPr>
                <p:spPr>
                  <a:xfrm>
                    <a:off x="12283725" y="5195350"/>
                    <a:ext cx="126250" cy="236025"/>
                  </a:xfrm>
                  <a:custGeom>
                    <a:rect b="b" l="l" r="r" t="t"/>
                    <a:pathLst>
                      <a:path extrusionOk="0" fill="none" h="9441" w="5050">
                        <a:moveTo>
                          <a:pt x="1" y="9440"/>
                        </a:moveTo>
                        <a:cubicBezTo>
                          <a:pt x="1" y="9440"/>
                          <a:pt x="912" y="3152"/>
                          <a:pt x="5049" y="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5" name="Google Shape;2515;p30"/>
                  <p:cNvSpPr/>
                  <p:nvPr/>
                </p:nvSpPr>
                <p:spPr>
                  <a:xfrm>
                    <a:off x="12324425" y="5186775"/>
                    <a:ext cx="36625" cy="118375"/>
                  </a:xfrm>
                  <a:custGeom>
                    <a:rect b="b" l="l" r="r" t="t"/>
                    <a:pathLst>
                      <a:path extrusionOk="0" fill="none" h="4735" w="1465">
                        <a:moveTo>
                          <a:pt x="1465" y="0"/>
                        </a:moveTo>
                        <a:lnTo>
                          <a:pt x="1" y="4735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6" name="Google Shape;2516;p30"/>
                  <p:cNvSpPr/>
                  <p:nvPr/>
                </p:nvSpPr>
                <p:spPr>
                  <a:xfrm>
                    <a:off x="12344975" y="5227850"/>
                    <a:ext cx="63875" cy="39975"/>
                  </a:xfrm>
                  <a:custGeom>
                    <a:rect b="b" l="l" r="r" t="t"/>
                    <a:pathLst>
                      <a:path extrusionOk="0" fill="none" h="1599" w="2555">
                        <a:moveTo>
                          <a:pt x="0" y="1598"/>
                        </a:moveTo>
                        <a:cubicBezTo>
                          <a:pt x="0" y="1598"/>
                          <a:pt x="1852" y="179"/>
                          <a:pt x="2554" y="0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7" name="Google Shape;2517;p30"/>
                  <p:cNvSpPr/>
                  <p:nvPr/>
                </p:nvSpPr>
                <p:spPr>
                  <a:xfrm>
                    <a:off x="12251625" y="5228600"/>
                    <a:ext cx="32875" cy="162825"/>
                  </a:xfrm>
                  <a:custGeom>
                    <a:rect b="b" l="l" r="r" t="t"/>
                    <a:pathLst>
                      <a:path extrusionOk="0" fill="none" h="6513" w="1315">
                        <a:moveTo>
                          <a:pt x="1315" y="0"/>
                        </a:moveTo>
                        <a:lnTo>
                          <a:pt x="0" y="6512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8" name="Google Shape;2518;p30"/>
                  <p:cNvSpPr/>
                  <p:nvPr/>
                </p:nvSpPr>
                <p:spPr>
                  <a:xfrm>
                    <a:off x="12199350" y="5013500"/>
                    <a:ext cx="116525" cy="327125"/>
                  </a:xfrm>
                  <a:custGeom>
                    <a:rect b="b" l="l" r="r" t="t"/>
                    <a:pathLst>
                      <a:path extrusionOk="0" fill="none" h="13085" w="4661">
                        <a:moveTo>
                          <a:pt x="478" y="13085"/>
                        </a:moveTo>
                        <a:cubicBezTo>
                          <a:pt x="478" y="13085"/>
                          <a:pt x="0" y="5423"/>
                          <a:pt x="4660" y="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19" name="Google Shape;2519;p30"/>
                  <p:cNvSpPr/>
                  <p:nvPr/>
                </p:nvSpPr>
                <p:spPr>
                  <a:xfrm>
                    <a:off x="12260575" y="5010900"/>
                    <a:ext cx="10850" cy="87400"/>
                  </a:xfrm>
                  <a:custGeom>
                    <a:rect b="b" l="l" r="r" t="t"/>
                    <a:pathLst>
                      <a:path extrusionOk="0" fill="none" h="3496" w="434">
                        <a:moveTo>
                          <a:pt x="404" y="0"/>
                        </a:moveTo>
                        <a:cubicBezTo>
                          <a:pt x="404" y="0"/>
                          <a:pt x="434" y="2554"/>
                          <a:pt x="1" y="3495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20" name="Google Shape;2520;p30"/>
                  <p:cNvSpPr/>
                  <p:nvPr/>
                </p:nvSpPr>
                <p:spPr>
                  <a:xfrm>
                    <a:off x="12226225" y="5106125"/>
                    <a:ext cx="80675" cy="91125"/>
                  </a:xfrm>
                  <a:custGeom>
                    <a:rect b="b" l="l" r="r" t="t"/>
                    <a:pathLst>
                      <a:path extrusionOk="0" fill="none" h="3645" w="3227">
                        <a:moveTo>
                          <a:pt x="3227" y="0"/>
                        </a:moveTo>
                        <a:cubicBezTo>
                          <a:pt x="3227" y="0"/>
                          <a:pt x="972" y="1882"/>
                          <a:pt x="1" y="3644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21" name="Google Shape;2521;p30"/>
                  <p:cNvSpPr/>
                  <p:nvPr/>
                </p:nvSpPr>
                <p:spPr>
                  <a:xfrm>
                    <a:off x="12166125" y="5196850"/>
                    <a:ext cx="1500" cy="86650"/>
                  </a:xfrm>
                  <a:custGeom>
                    <a:rect b="b" l="l" r="r" t="t"/>
                    <a:pathLst>
                      <a:path extrusionOk="0" fill="none" h="3466" w="60">
                        <a:moveTo>
                          <a:pt x="60" y="0"/>
                        </a:moveTo>
                        <a:lnTo>
                          <a:pt x="0" y="3466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22" name="Google Shape;2522;p30"/>
                  <p:cNvSpPr/>
                  <p:nvPr/>
                </p:nvSpPr>
                <p:spPr>
                  <a:xfrm>
                    <a:off x="12167225" y="5199100"/>
                    <a:ext cx="29150" cy="37350"/>
                  </a:xfrm>
                  <a:custGeom>
                    <a:rect b="b" l="l" r="r" t="t"/>
                    <a:pathLst>
                      <a:path extrusionOk="0" fill="none" h="1494" w="1166">
                        <a:moveTo>
                          <a:pt x="1166" y="0"/>
                        </a:moveTo>
                        <a:lnTo>
                          <a:pt x="1" y="1494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23" name="Google Shape;2523;p30"/>
                  <p:cNvSpPr/>
                  <p:nvPr/>
                </p:nvSpPr>
                <p:spPr>
                  <a:xfrm>
                    <a:off x="12093675" y="4998575"/>
                    <a:ext cx="7875" cy="194200"/>
                  </a:xfrm>
                  <a:custGeom>
                    <a:rect b="b" l="l" r="r" t="t"/>
                    <a:pathLst>
                      <a:path extrusionOk="0" fill="none" h="7768" w="315">
                        <a:moveTo>
                          <a:pt x="314" y="1"/>
                        </a:moveTo>
                        <a:lnTo>
                          <a:pt x="0" y="7767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24" name="Google Shape;2524;p30"/>
                  <p:cNvSpPr/>
                  <p:nvPr/>
                </p:nvSpPr>
                <p:spPr>
                  <a:xfrm>
                    <a:off x="12097775" y="5046375"/>
                    <a:ext cx="27650" cy="43700"/>
                  </a:xfrm>
                  <a:custGeom>
                    <a:rect b="b" l="l" r="r" t="t"/>
                    <a:pathLst>
                      <a:path extrusionOk="0" fill="none" h="1748" w="1106">
                        <a:moveTo>
                          <a:pt x="1106" y="0"/>
                        </a:moveTo>
                        <a:lnTo>
                          <a:pt x="1" y="1748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25" name="Google Shape;2525;p30"/>
                  <p:cNvSpPr/>
                  <p:nvPr/>
                </p:nvSpPr>
                <p:spPr>
                  <a:xfrm>
                    <a:off x="11967100" y="4981025"/>
                    <a:ext cx="20925" cy="79175"/>
                  </a:xfrm>
                  <a:custGeom>
                    <a:rect b="b" l="l" r="r" t="t"/>
                    <a:pathLst>
                      <a:path extrusionOk="0" fill="none" h="3167" w="837">
                        <a:moveTo>
                          <a:pt x="0" y="1"/>
                        </a:moveTo>
                        <a:lnTo>
                          <a:pt x="837" y="3167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26" name="Google Shape;2526;p30"/>
                  <p:cNvSpPr/>
                  <p:nvPr/>
                </p:nvSpPr>
                <p:spPr>
                  <a:xfrm>
                    <a:off x="11977175" y="4998575"/>
                    <a:ext cx="9350" cy="19825"/>
                  </a:xfrm>
                  <a:custGeom>
                    <a:rect b="b" l="l" r="r" t="t"/>
                    <a:pathLst>
                      <a:path extrusionOk="0" fill="none" h="793" w="374">
                        <a:moveTo>
                          <a:pt x="374" y="1"/>
                        </a:moveTo>
                        <a:lnTo>
                          <a:pt x="1" y="792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2527" name="Google Shape;2527;p30"/>
            <p:cNvSpPr/>
            <p:nvPr/>
          </p:nvSpPr>
          <p:spPr>
            <a:xfrm flipH="1">
              <a:off x="7620550" y="4523064"/>
              <a:ext cx="179313" cy="389284"/>
            </a:xfrm>
            <a:custGeom>
              <a:rect b="b" l="l" r="r" t="t"/>
              <a:pathLst>
                <a:path extrusionOk="0" fill="none" h="10247" w="4720">
                  <a:moveTo>
                    <a:pt x="0" y="10247"/>
                  </a:moveTo>
                  <a:cubicBezTo>
                    <a:pt x="0" y="10247"/>
                    <a:pt x="3928" y="6020"/>
                    <a:pt x="4720" y="5647"/>
                  </a:cubicBezTo>
                  <a:moveTo>
                    <a:pt x="2763" y="2615"/>
                  </a:moveTo>
                  <a:cubicBezTo>
                    <a:pt x="2763" y="2615"/>
                    <a:pt x="3689" y="1390"/>
                    <a:pt x="4436" y="1226"/>
                  </a:cubicBezTo>
                  <a:moveTo>
                    <a:pt x="1359" y="8813"/>
                  </a:moveTo>
                  <a:cubicBezTo>
                    <a:pt x="1359" y="8813"/>
                    <a:pt x="3361" y="3735"/>
                    <a:pt x="262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30"/>
            <p:cNvSpPr/>
            <p:nvPr/>
          </p:nvSpPr>
          <p:spPr>
            <a:xfrm>
              <a:off x="339532" y="2497791"/>
              <a:ext cx="192630" cy="147918"/>
            </a:xfrm>
            <a:custGeom>
              <a:rect b="b" l="l" r="r" t="t"/>
              <a:pathLst>
                <a:path extrusionOk="0" fill="none" h="4347" w="5661">
                  <a:moveTo>
                    <a:pt x="5661" y="4347"/>
                  </a:moveTo>
                  <a:cubicBezTo>
                    <a:pt x="5661" y="4347"/>
                    <a:pt x="1150" y="762"/>
                    <a:pt x="702" y="1"/>
                  </a:cubicBezTo>
                  <a:moveTo>
                    <a:pt x="0" y="2181"/>
                  </a:moveTo>
                  <a:lnTo>
                    <a:pt x="3017" y="218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30"/>
            <p:cNvSpPr/>
            <p:nvPr/>
          </p:nvSpPr>
          <p:spPr>
            <a:xfrm rot="8324188">
              <a:off x="189099" y="3883711"/>
              <a:ext cx="137200" cy="91731"/>
            </a:xfrm>
            <a:custGeom>
              <a:rect b="b" l="l" r="r" t="t"/>
              <a:pathLst>
                <a:path extrusionOk="0" h="809" w="1210">
                  <a:moveTo>
                    <a:pt x="112" y="0"/>
                  </a:moveTo>
                  <a:cubicBezTo>
                    <a:pt x="45" y="0"/>
                    <a:pt x="3" y="4"/>
                    <a:pt x="0" y="4"/>
                  </a:cubicBezTo>
                  <a:cubicBezTo>
                    <a:pt x="250" y="695"/>
                    <a:pt x="708" y="809"/>
                    <a:pt x="983" y="809"/>
                  </a:cubicBezTo>
                  <a:cubicBezTo>
                    <a:pt x="1119" y="809"/>
                    <a:pt x="1210" y="781"/>
                    <a:pt x="1210" y="781"/>
                  </a:cubicBezTo>
                  <a:cubicBezTo>
                    <a:pt x="1113" y="69"/>
                    <a:pt x="392" y="0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0" name="Google Shape;253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"/>
          <p:cNvSpPr txBox="1"/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7" name="Google Shape;237;p4"/>
          <p:cNvSpPr txBox="1"/>
          <p:nvPr>
            <p:ph idx="1" type="body"/>
          </p:nvPr>
        </p:nvSpPr>
        <p:spPr>
          <a:xfrm>
            <a:off x="713275" y="1140600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38" name="Google Shape;238;p4"/>
          <p:cNvGrpSpPr/>
          <p:nvPr/>
        </p:nvGrpSpPr>
        <p:grpSpPr>
          <a:xfrm>
            <a:off x="-766198" y="-651057"/>
            <a:ext cx="10370065" cy="5871408"/>
            <a:chOff x="-766198" y="-651057"/>
            <a:chExt cx="10370065" cy="5871408"/>
          </a:xfrm>
        </p:grpSpPr>
        <p:grpSp>
          <p:nvGrpSpPr>
            <p:cNvPr id="239" name="Google Shape;239;p4"/>
            <p:cNvGrpSpPr/>
            <p:nvPr/>
          </p:nvGrpSpPr>
          <p:grpSpPr>
            <a:xfrm>
              <a:off x="-766198" y="-651057"/>
              <a:ext cx="2026373" cy="2737772"/>
              <a:chOff x="-766198" y="-651057"/>
              <a:chExt cx="2026373" cy="2737772"/>
            </a:xfrm>
          </p:grpSpPr>
          <p:grpSp>
            <p:nvGrpSpPr>
              <p:cNvPr id="240" name="Google Shape;240;p4"/>
              <p:cNvGrpSpPr/>
              <p:nvPr/>
            </p:nvGrpSpPr>
            <p:grpSpPr>
              <a:xfrm flipH="1" rot="10800000">
                <a:off x="-766198" y="-651057"/>
                <a:ext cx="1479591" cy="1438198"/>
                <a:chOff x="4719681" y="3910588"/>
                <a:chExt cx="1477670" cy="1436330"/>
              </a:xfrm>
            </p:grpSpPr>
            <p:sp>
              <p:nvSpPr>
                <p:cNvPr id="241" name="Google Shape;241;p4"/>
                <p:cNvSpPr/>
                <p:nvPr/>
              </p:nvSpPr>
              <p:spPr>
                <a:xfrm>
                  <a:off x="4918697" y="3910588"/>
                  <a:ext cx="1278654" cy="1245050"/>
                </a:xfrm>
                <a:custGeom>
                  <a:rect b="b" l="l" r="r" t="t"/>
                  <a:pathLst>
                    <a:path extrusionOk="0" h="23823" w="24466">
                      <a:moveTo>
                        <a:pt x="1" y="0"/>
                      </a:moveTo>
                      <a:lnTo>
                        <a:pt x="1" y="15"/>
                      </a:lnTo>
                      <a:cubicBezTo>
                        <a:pt x="1" y="15"/>
                        <a:pt x="22" y="37"/>
                        <a:pt x="62" y="77"/>
                      </a:cubicBezTo>
                      <a:lnTo>
                        <a:pt x="62" y="77"/>
                      </a:lnTo>
                      <a:lnTo>
                        <a:pt x="1" y="0"/>
                      </a:lnTo>
                      <a:close/>
                      <a:moveTo>
                        <a:pt x="62" y="77"/>
                      </a:moveTo>
                      <a:lnTo>
                        <a:pt x="18969" y="23823"/>
                      </a:lnTo>
                      <a:lnTo>
                        <a:pt x="22136" y="20417"/>
                      </a:lnTo>
                      <a:lnTo>
                        <a:pt x="21240" y="20776"/>
                      </a:lnTo>
                      <a:lnTo>
                        <a:pt x="21240" y="20776"/>
                      </a:lnTo>
                      <a:lnTo>
                        <a:pt x="24077" y="17953"/>
                      </a:lnTo>
                      <a:lnTo>
                        <a:pt x="23331" y="18058"/>
                      </a:lnTo>
                      <a:lnTo>
                        <a:pt x="23331" y="18058"/>
                      </a:lnTo>
                      <a:lnTo>
                        <a:pt x="24466" y="16400"/>
                      </a:lnTo>
                      <a:lnTo>
                        <a:pt x="24466" y="16400"/>
                      </a:lnTo>
                      <a:cubicBezTo>
                        <a:pt x="24383" y="16414"/>
                        <a:pt x="24307" y="16420"/>
                        <a:pt x="24235" y="16420"/>
                      </a:cubicBezTo>
                      <a:cubicBezTo>
                        <a:pt x="22322" y="16420"/>
                        <a:pt x="24182" y="11591"/>
                        <a:pt x="24182" y="11590"/>
                      </a:cubicBezTo>
                      <a:lnTo>
                        <a:pt x="24182" y="11590"/>
                      </a:lnTo>
                      <a:cubicBezTo>
                        <a:pt x="24104" y="11626"/>
                        <a:pt x="24033" y="11642"/>
                        <a:pt x="23968" y="11642"/>
                      </a:cubicBezTo>
                      <a:cubicBezTo>
                        <a:pt x="23026" y="11642"/>
                        <a:pt x="23510" y="8097"/>
                        <a:pt x="23510" y="8095"/>
                      </a:cubicBezTo>
                      <a:lnTo>
                        <a:pt x="23510" y="8095"/>
                      </a:lnTo>
                      <a:cubicBezTo>
                        <a:pt x="22919" y="10108"/>
                        <a:pt x="21833" y="10302"/>
                        <a:pt x="21435" y="10302"/>
                      </a:cubicBezTo>
                      <a:cubicBezTo>
                        <a:pt x="21340" y="10302"/>
                        <a:pt x="21284" y="10291"/>
                        <a:pt x="21284" y="10291"/>
                      </a:cubicBezTo>
                      <a:cubicBezTo>
                        <a:pt x="21284" y="10291"/>
                        <a:pt x="20344" y="11977"/>
                        <a:pt x="19409" y="11977"/>
                      </a:cubicBezTo>
                      <a:cubicBezTo>
                        <a:pt x="19183" y="11977"/>
                        <a:pt x="18957" y="11879"/>
                        <a:pt x="18745" y="11635"/>
                      </a:cubicBezTo>
                      <a:cubicBezTo>
                        <a:pt x="17640" y="10396"/>
                        <a:pt x="20448" y="8663"/>
                        <a:pt x="20448" y="8663"/>
                      </a:cubicBezTo>
                      <a:lnTo>
                        <a:pt x="20448" y="8663"/>
                      </a:lnTo>
                      <a:cubicBezTo>
                        <a:pt x="20433" y="8664"/>
                        <a:pt x="20418" y="8664"/>
                        <a:pt x="20404" y="8664"/>
                      </a:cubicBezTo>
                      <a:cubicBezTo>
                        <a:pt x="19350" y="8664"/>
                        <a:pt x="21284" y="5960"/>
                        <a:pt x="21284" y="5960"/>
                      </a:cubicBezTo>
                      <a:lnTo>
                        <a:pt x="21284" y="5960"/>
                      </a:lnTo>
                      <a:cubicBezTo>
                        <a:pt x="21199" y="5985"/>
                        <a:pt x="21125" y="5996"/>
                        <a:pt x="21060" y="5996"/>
                      </a:cubicBezTo>
                      <a:cubicBezTo>
                        <a:pt x="20045" y="5996"/>
                        <a:pt x="21404" y="3107"/>
                        <a:pt x="21404" y="3107"/>
                      </a:cubicBezTo>
                      <a:lnTo>
                        <a:pt x="21404" y="3107"/>
                      </a:lnTo>
                      <a:cubicBezTo>
                        <a:pt x="21404" y="3107"/>
                        <a:pt x="21162" y="3309"/>
                        <a:pt x="20897" y="3309"/>
                      </a:cubicBezTo>
                      <a:cubicBezTo>
                        <a:pt x="20801" y="3309"/>
                        <a:pt x="20703" y="3283"/>
                        <a:pt x="20612" y="3211"/>
                      </a:cubicBezTo>
                      <a:cubicBezTo>
                        <a:pt x="20299" y="2928"/>
                        <a:pt x="20791" y="867"/>
                        <a:pt x="20792" y="866"/>
                      </a:cubicBezTo>
                      <a:lnTo>
                        <a:pt x="20792" y="866"/>
                      </a:lnTo>
                      <a:cubicBezTo>
                        <a:pt x="20791" y="867"/>
                        <a:pt x="19940" y="2181"/>
                        <a:pt x="18969" y="2569"/>
                      </a:cubicBezTo>
                      <a:cubicBezTo>
                        <a:pt x="18858" y="2615"/>
                        <a:pt x="18769" y="2636"/>
                        <a:pt x="18700" y="2636"/>
                      </a:cubicBezTo>
                      <a:cubicBezTo>
                        <a:pt x="18164" y="2636"/>
                        <a:pt x="18760" y="1419"/>
                        <a:pt x="18760" y="1419"/>
                      </a:cubicBezTo>
                      <a:lnTo>
                        <a:pt x="18760" y="1419"/>
                      </a:lnTo>
                      <a:cubicBezTo>
                        <a:pt x="18760" y="1419"/>
                        <a:pt x="18118" y="2121"/>
                        <a:pt x="17789" y="2300"/>
                      </a:cubicBezTo>
                      <a:cubicBezTo>
                        <a:pt x="17746" y="2324"/>
                        <a:pt x="17708" y="2335"/>
                        <a:pt x="17675" y="2335"/>
                      </a:cubicBezTo>
                      <a:cubicBezTo>
                        <a:pt x="17465" y="2335"/>
                        <a:pt x="17476" y="1897"/>
                        <a:pt x="17476" y="1897"/>
                      </a:cubicBezTo>
                      <a:lnTo>
                        <a:pt x="17476" y="1897"/>
                      </a:lnTo>
                      <a:cubicBezTo>
                        <a:pt x="17476" y="1897"/>
                        <a:pt x="16744" y="3495"/>
                        <a:pt x="16117" y="4033"/>
                      </a:cubicBezTo>
                      <a:cubicBezTo>
                        <a:pt x="15967" y="4157"/>
                        <a:pt x="15841" y="4205"/>
                        <a:pt x="15735" y="4205"/>
                      </a:cubicBezTo>
                      <a:cubicBezTo>
                        <a:pt x="15395" y="4205"/>
                        <a:pt x="15265" y="3719"/>
                        <a:pt x="15265" y="3719"/>
                      </a:cubicBezTo>
                      <a:cubicBezTo>
                        <a:pt x="15265" y="3719"/>
                        <a:pt x="14892" y="7319"/>
                        <a:pt x="14638" y="7408"/>
                      </a:cubicBezTo>
                      <a:cubicBezTo>
                        <a:pt x="14630" y="7411"/>
                        <a:pt x="14621" y="7412"/>
                        <a:pt x="14613" y="7412"/>
                      </a:cubicBezTo>
                      <a:cubicBezTo>
                        <a:pt x="14367" y="7412"/>
                        <a:pt x="14115" y="6393"/>
                        <a:pt x="14115" y="6393"/>
                      </a:cubicBezTo>
                      <a:lnTo>
                        <a:pt x="14115" y="6393"/>
                      </a:lnTo>
                      <a:cubicBezTo>
                        <a:pt x="14115" y="6394"/>
                        <a:pt x="14305" y="9930"/>
                        <a:pt x="12993" y="9930"/>
                      </a:cubicBezTo>
                      <a:cubicBezTo>
                        <a:pt x="12928" y="9930"/>
                        <a:pt x="12859" y="9921"/>
                        <a:pt x="12786" y="9903"/>
                      </a:cubicBezTo>
                      <a:cubicBezTo>
                        <a:pt x="11233" y="9514"/>
                        <a:pt x="12890" y="6572"/>
                        <a:pt x="12890" y="6572"/>
                      </a:cubicBezTo>
                      <a:lnTo>
                        <a:pt x="12890" y="6572"/>
                      </a:lnTo>
                      <a:cubicBezTo>
                        <a:pt x="12762" y="6617"/>
                        <a:pt x="12660" y="6637"/>
                        <a:pt x="12582" y="6637"/>
                      </a:cubicBezTo>
                      <a:cubicBezTo>
                        <a:pt x="11771" y="6637"/>
                        <a:pt x="13473" y="4451"/>
                        <a:pt x="13473" y="4451"/>
                      </a:cubicBezTo>
                      <a:lnTo>
                        <a:pt x="13473" y="4451"/>
                      </a:lnTo>
                      <a:cubicBezTo>
                        <a:pt x="13222" y="4601"/>
                        <a:pt x="13020" y="4663"/>
                        <a:pt x="12858" y="4663"/>
                      </a:cubicBezTo>
                      <a:cubicBezTo>
                        <a:pt x="12031" y="4663"/>
                        <a:pt x="12218" y="3047"/>
                        <a:pt x="12218" y="3047"/>
                      </a:cubicBezTo>
                      <a:lnTo>
                        <a:pt x="12218" y="3047"/>
                      </a:lnTo>
                      <a:cubicBezTo>
                        <a:pt x="12128" y="3072"/>
                        <a:pt x="12044" y="3083"/>
                        <a:pt x="11965" y="3083"/>
                      </a:cubicBezTo>
                      <a:cubicBezTo>
                        <a:pt x="10858" y="3083"/>
                        <a:pt x="10949" y="778"/>
                        <a:pt x="10949" y="777"/>
                      </a:cubicBezTo>
                      <a:lnTo>
                        <a:pt x="10949" y="777"/>
                      </a:lnTo>
                      <a:cubicBezTo>
                        <a:pt x="10949" y="777"/>
                        <a:pt x="10769" y="1569"/>
                        <a:pt x="10172" y="2494"/>
                      </a:cubicBezTo>
                      <a:cubicBezTo>
                        <a:pt x="9918" y="2872"/>
                        <a:pt x="9672" y="2983"/>
                        <a:pt x="9470" y="2983"/>
                      </a:cubicBezTo>
                      <a:cubicBezTo>
                        <a:pt x="9187" y="2983"/>
                        <a:pt x="8992" y="2763"/>
                        <a:pt x="8992" y="2763"/>
                      </a:cubicBezTo>
                      <a:lnTo>
                        <a:pt x="8992" y="2763"/>
                      </a:lnTo>
                      <a:cubicBezTo>
                        <a:pt x="8992" y="2764"/>
                        <a:pt x="9291" y="3376"/>
                        <a:pt x="9127" y="4272"/>
                      </a:cubicBezTo>
                      <a:cubicBezTo>
                        <a:pt x="9056" y="4630"/>
                        <a:pt x="8861" y="4739"/>
                        <a:pt x="8650" y="4739"/>
                      </a:cubicBezTo>
                      <a:cubicBezTo>
                        <a:pt x="8324" y="4739"/>
                        <a:pt x="7962" y="4481"/>
                        <a:pt x="7962" y="4481"/>
                      </a:cubicBezTo>
                      <a:lnTo>
                        <a:pt x="7962" y="4481"/>
                      </a:lnTo>
                      <a:cubicBezTo>
                        <a:pt x="7962" y="4481"/>
                        <a:pt x="9664" y="7408"/>
                        <a:pt x="7992" y="7588"/>
                      </a:cubicBezTo>
                      <a:cubicBezTo>
                        <a:pt x="7959" y="7591"/>
                        <a:pt x="7928" y="7593"/>
                        <a:pt x="7898" y="7593"/>
                      </a:cubicBezTo>
                      <a:cubicBezTo>
                        <a:pt x="6356" y="7593"/>
                        <a:pt x="7304" y="3183"/>
                        <a:pt x="7304" y="3181"/>
                      </a:cubicBezTo>
                      <a:lnTo>
                        <a:pt x="7304" y="3181"/>
                      </a:lnTo>
                      <a:cubicBezTo>
                        <a:pt x="7304" y="3182"/>
                        <a:pt x="6973" y="3977"/>
                        <a:pt x="6438" y="3977"/>
                      </a:cubicBezTo>
                      <a:cubicBezTo>
                        <a:pt x="6302" y="3977"/>
                        <a:pt x="6151" y="3925"/>
                        <a:pt x="5990" y="3794"/>
                      </a:cubicBezTo>
                      <a:cubicBezTo>
                        <a:pt x="5214" y="3167"/>
                        <a:pt x="5437" y="1674"/>
                        <a:pt x="5438" y="1673"/>
                      </a:cubicBezTo>
                      <a:lnTo>
                        <a:pt x="5438" y="1673"/>
                      </a:lnTo>
                      <a:cubicBezTo>
                        <a:pt x="5255" y="2325"/>
                        <a:pt x="5004" y="2560"/>
                        <a:pt x="4737" y="2560"/>
                      </a:cubicBezTo>
                      <a:cubicBezTo>
                        <a:pt x="4044" y="2560"/>
                        <a:pt x="3242" y="971"/>
                        <a:pt x="3242" y="971"/>
                      </a:cubicBezTo>
                      <a:cubicBezTo>
                        <a:pt x="3066" y="1370"/>
                        <a:pt x="2786" y="1522"/>
                        <a:pt x="2464" y="1522"/>
                      </a:cubicBezTo>
                      <a:cubicBezTo>
                        <a:pt x="1571" y="1522"/>
                        <a:pt x="346" y="359"/>
                        <a:pt x="62" y="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42" name="Google Shape;242;p4"/>
                <p:cNvGrpSpPr/>
                <p:nvPr/>
              </p:nvGrpSpPr>
              <p:grpSpPr>
                <a:xfrm>
                  <a:off x="4719681" y="3910588"/>
                  <a:ext cx="1387935" cy="1436330"/>
                  <a:chOff x="4719681" y="3910588"/>
                  <a:chExt cx="1387935" cy="1436330"/>
                </a:xfrm>
              </p:grpSpPr>
              <p:sp>
                <p:nvSpPr>
                  <p:cNvPr id="243" name="Google Shape;243;p4"/>
                  <p:cNvSpPr/>
                  <p:nvPr/>
                </p:nvSpPr>
                <p:spPr>
                  <a:xfrm>
                    <a:off x="4719681" y="3910588"/>
                    <a:ext cx="1189651" cy="1436330"/>
                  </a:xfrm>
                  <a:custGeom>
                    <a:rect b="b" l="l" r="r" t="t"/>
                    <a:pathLst>
                      <a:path extrusionOk="0" h="27483" w="22763">
                        <a:moveTo>
                          <a:pt x="3809" y="0"/>
                        </a:moveTo>
                        <a:lnTo>
                          <a:pt x="3809" y="15"/>
                        </a:lnTo>
                        <a:cubicBezTo>
                          <a:pt x="3809" y="15"/>
                          <a:pt x="5795" y="3047"/>
                          <a:pt x="4033" y="3376"/>
                        </a:cubicBezTo>
                        <a:cubicBezTo>
                          <a:pt x="4033" y="3376"/>
                          <a:pt x="6647" y="5571"/>
                          <a:pt x="4212" y="5676"/>
                        </a:cubicBezTo>
                        <a:cubicBezTo>
                          <a:pt x="4212" y="5676"/>
                          <a:pt x="5721" y="5795"/>
                          <a:pt x="6169" y="6706"/>
                        </a:cubicBezTo>
                        <a:cubicBezTo>
                          <a:pt x="6617" y="7602"/>
                          <a:pt x="5258" y="7856"/>
                          <a:pt x="5258" y="7856"/>
                        </a:cubicBezTo>
                        <a:cubicBezTo>
                          <a:pt x="5258" y="7856"/>
                          <a:pt x="9947" y="7916"/>
                          <a:pt x="9410" y="9499"/>
                        </a:cubicBezTo>
                        <a:cubicBezTo>
                          <a:pt x="9269" y="9907"/>
                          <a:pt x="9003" y="10059"/>
                          <a:pt x="8685" y="10059"/>
                        </a:cubicBezTo>
                        <a:cubicBezTo>
                          <a:pt x="7759" y="10059"/>
                          <a:pt x="6393" y="8768"/>
                          <a:pt x="6393" y="8767"/>
                        </a:cubicBezTo>
                        <a:lnTo>
                          <a:pt x="6393" y="8767"/>
                        </a:lnTo>
                        <a:cubicBezTo>
                          <a:pt x="6393" y="8768"/>
                          <a:pt x="6824" y="9859"/>
                          <a:pt x="5981" y="9859"/>
                        </a:cubicBezTo>
                        <a:cubicBezTo>
                          <a:pt x="5965" y="9859"/>
                          <a:pt x="5947" y="9859"/>
                          <a:pt x="5930" y="9858"/>
                        </a:cubicBezTo>
                        <a:cubicBezTo>
                          <a:pt x="5019" y="9813"/>
                          <a:pt x="4496" y="9395"/>
                          <a:pt x="4496" y="9395"/>
                        </a:cubicBezTo>
                        <a:lnTo>
                          <a:pt x="4496" y="9395"/>
                        </a:lnTo>
                        <a:cubicBezTo>
                          <a:pt x="4496" y="9395"/>
                          <a:pt x="5004" y="10082"/>
                          <a:pt x="3973" y="10470"/>
                        </a:cubicBezTo>
                        <a:cubicBezTo>
                          <a:pt x="2943" y="10858"/>
                          <a:pt x="2121" y="10858"/>
                          <a:pt x="2121" y="10858"/>
                        </a:cubicBezTo>
                        <a:cubicBezTo>
                          <a:pt x="2121" y="10858"/>
                          <a:pt x="4720" y="11366"/>
                          <a:pt x="4048" y="12606"/>
                        </a:cubicBezTo>
                        <a:cubicBezTo>
                          <a:pt x="4048" y="12606"/>
                          <a:pt x="6393" y="12845"/>
                          <a:pt x="5153" y="14144"/>
                        </a:cubicBezTo>
                        <a:cubicBezTo>
                          <a:pt x="5153" y="14144"/>
                          <a:pt x="6546" y="13493"/>
                          <a:pt x="7175" y="13493"/>
                        </a:cubicBezTo>
                        <a:cubicBezTo>
                          <a:pt x="7469" y="13493"/>
                          <a:pt x="7596" y="13636"/>
                          <a:pt x="7334" y="14055"/>
                        </a:cubicBezTo>
                        <a:cubicBezTo>
                          <a:pt x="7334" y="14055"/>
                          <a:pt x="8304" y="13769"/>
                          <a:pt x="9187" y="13769"/>
                        </a:cubicBezTo>
                        <a:cubicBezTo>
                          <a:pt x="9919" y="13769"/>
                          <a:pt x="10591" y="13965"/>
                          <a:pt x="10605" y="14682"/>
                        </a:cubicBezTo>
                        <a:cubicBezTo>
                          <a:pt x="10611" y="15358"/>
                          <a:pt x="9947" y="15553"/>
                          <a:pt x="9178" y="15553"/>
                        </a:cubicBezTo>
                        <a:cubicBezTo>
                          <a:pt x="8129" y="15553"/>
                          <a:pt x="6886" y="15190"/>
                          <a:pt x="6886" y="15190"/>
                        </a:cubicBezTo>
                        <a:lnTo>
                          <a:pt x="6886" y="15190"/>
                        </a:lnTo>
                        <a:cubicBezTo>
                          <a:pt x="6886" y="15190"/>
                          <a:pt x="7901" y="15683"/>
                          <a:pt x="7737" y="15922"/>
                        </a:cubicBezTo>
                        <a:cubicBezTo>
                          <a:pt x="7709" y="15971"/>
                          <a:pt x="7536" y="15990"/>
                          <a:pt x="7278" y="15990"/>
                        </a:cubicBezTo>
                        <a:cubicBezTo>
                          <a:pt x="6277" y="15990"/>
                          <a:pt x="4003" y="15698"/>
                          <a:pt x="4003" y="15698"/>
                        </a:cubicBezTo>
                        <a:lnTo>
                          <a:pt x="4003" y="15698"/>
                        </a:lnTo>
                        <a:cubicBezTo>
                          <a:pt x="4003" y="15698"/>
                          <a:pt x="4780" y="16116"/>
                          <a:pt x="4123" y="16594"/>
                        </a:cubicBezTo>
                        <a:cubicBezTo>
                          <a:pt x="3465" y="17087"/>
                          <a:pt x="1748" y="17445"/>
                          <a:pt x="1748" y="17445"/>
                        </a:cubicBezTo>
                        <a:cubicBezTo>
                          <a:pt x="1748" y="17445"/>
                          <a:pt x="2315" y="17550"/>
                          <a:pt x="2061" y="17848"/>
                        </a:cubicBezTo>
                        <a:cubicBezTo>
                          <a:pt x="1822" y="18132"/>
                          <a:pt x="986" y="18595"/>
                          <a:pt x="986" y="18595"/>
                        </a:cubicBezTo>
                        <a:cubicBezTo>
                          <a:pt x="986" y="18595"/>
                          <a:pt x="1370" y="18507"/>
                          <a:pt x="1705" y="18507"/>
                        </a:cubicBezTo>
                        <a:cubicBezTo>
                          <a:pt x="2073" y="18507"/>
                          <a:pt x="2382" y="18613"/>
                          <a:pt x="2061" y="19058"/>
                        </a:cubicBezTo>
                        <a:cubicBezTo>
                          <a:pt x="1464" y="19910"/>
                          <a:pt x="0" y="20432"/>
                          <a:pt x="0" y="20432"/>
                        </a:cubicBezTo>
                        <a:cubicBezTo>
                          <a:pt x="0" y="20432"/>
                          <a:pt x="11" y="20432"/>
                          <a:pt x="31" y="20432"/>
                        </a:cubicBezTo>
                        <a:cubicBezTo>
                          <a:pt x="293" y="20432"/>
                          <a:pt x="2135" y="20445"/>
                          <a:pt x="2315" y="20806"/>
                        </a:cubicBezTo>
                        <a:cubicBezTo>
                          <a:pt x="2509" y="21194"/>
                          <a:pt x="2032" y="21553"/>
                          <a:pt x="2032" y="21553"/>
                        </a:cubicBezTo>
                        <a:cubicBezTo>
                          <a:pt x="2032" y="21553"/>
                          <a:pt x="3088" y="21320"/>
                          <a:pt x="3926" y="21320"/>
                        </a:cubicBezTo>
                        <a:cubicBezTo>
                          <a:pt x="4619" y="21320"/>
                          <a:pt x="5164" y="21479"/>
                          <a:pt x="4839" y="22060"/>
                        </a:cubicBezTo>
                        <a:cubicBezTo>
                          <a:pt x="4839" y="22060"/>
                          <a:pt x="6406" y="21404"/>
                          <a:pt x="7215" y="21404"/>
                        </a:cubicBezTo>
                        <a:cubicBezTo>
                          <a:pt x="7550" y="21404"/>
                          <a:pt x="7754" y="21517"/>
                          <a:pt x="7662" y="21836"/>
                        </a:cubicBezTo>
                        <a:cubicBezTo>
                          <a:pt x="7662" y="21836"/>
                          <a:pt x="9061" y="20420"/>
                          <a:pt x="10140" y="20420"/>
                        </a:cubicBezTo>
                        <a:cubicBezTo>
                          <a:pt x="10449" y="20420"/>
                          <a:pt x="10732" y="20536"/>
                          <a:pt x="10948" y="20836"/>
                        </a:cubicBezTo>
                        <a:cubicBezTo>
                          <a:pt x="11934" y="22180"/>
                          <a:pt x="9066" y="23001"/>
                          <a:pt x="9066" y="23001"/>
                        </a:cubicBezTo>
                        <a:cubicBezTo>
                          <a:pt x="9066" y="23001"/>
                          <a:pt x="9036" y="24525"/>
                          <a:pt x="6438" y="24704"/>
                        </a:cubicBezTo>
                        <a:cubicBezTo>
                          <a:pt x="6438" y="24704"/>
                          <a:pt x="10515" y="25062"/>
                          <a:pt x="9679" y="26138"/>
                        </a:cubicBezTo>
                        <a:cubicBezTo>
                          <a:pt x="9679" y="26138"/>
                          <a:pt x="10691" y="25990"/>
                          <a:pt x="11778" y="25990"/>
                        </a:cubicBezTo>
                        <a:cubicBezTo>
                          <a:pt x="13228" y="25990"/>
                          <a:pt x="14812" y="26253"/>
                          <a:pt x="14309" y="27482"/>
                        </a:cubicBezTo>
                        <a:lnTo>
                          <a:pt x="16176" y="26750"/>
                        </a:lnTo>
                        <a:lnTo>
                          <a:pt x="15907" y="27452"/>
                        </a:lnTo>
                        <a:lnTo>
                          <a:pt x="19297" y="25301"/>
                        </a:lnTo>
                        <a:lnTo>
                          <a:pt x="18745" y="26093"/>
                        </a:lnTo>
                        <a:lnTo>
                          <a:pt x="22762" y="23778"/>
                        </a:lnTo>
                        <a:lnTo>
                          <a:pt x="380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4" name="Google Shape;244;p4"/>
                  <p:cNvSpPr/>
                  <p:nvPr/>
                </p:nvSpPr>
                <p:spPr>
                  <a:xfrm>
                    <a:off x="5010835" y="4029223"/>
                    <a:ext cx="976525" cy="1220904"/>
                  </a:xfrm>
                  <a:custGeom>
                    <a:rect b="b" l="l" r="r" t="t"/>
                    <a:pathLst>
                      <a:path extrusionOk="0" h="23361" w="18685">
                        <a:moveTo>
                          <a:pt x="180" y="0"/>
                        </a:moveTo>
                        <a:lnTo>
                          <a:pt x="0" y="135"/>
                        </a:lnTo>
                        <a:lnTo>
                          <a:pt x="18297" y="23360"/>
                        </a:lnTo>
                        <a:lnTo>
                          <a:pt x="18685" y="23031"/>
                        </a:lnTo>
                        <a:lnTo>
                          <a:pt x="18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45" name="Google Shape;245;p4"/>
                  <p:cNvGrpSpPr/>
                  <p:nvPr/>
                </p:nvGrpSpPr>
                <p:grpSpPr>
                  <a:xfrm>
                    <a:off x="4959305" y="4124446"/>
                    <a:ext cx="1148312" cy="1094429"/>
                    <a:chOff x="11860675" y="4981025"/>
                    <a:chExt cx="549300" cy="523525"/>
                  </a:xfrm>
                </p:grpSpPr>
                <p:sp>
                  <p:nvSpPr>
                    <p:cNvPr id="246" name="Google Shape;246;p4"/>
                    <p:cNvSpPr/>
                    <p:nvPr/>
                  </p:nvSpPr>
                  <p:spPr>
                    <a:xfrm>
                      <a:off x="12020875" y="5415275"/>
                      <a:ext cx="258025" cy="83300"/>
                    </a:xfrm>
                    <a:custGeom>
                      <a:rect b="b" l="l" r="r" t="t"/>
                      <a:pathLst>
                        <a:path extrusionOk="0" fill="none" h="3332" w="10321">
                          <a:moveTo>
                            <a:pt x="10321" y="509"/>
                          </a:moveTo>
                          <a:cubicBezTo>
                            <a:pt x="10321" y="509"/>
                            <a:pt x="3988" y="1"/>
                            <a:pt x="0" y="3332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7" name="Google Shape;247;p4"/>
                    <p:cNvSpPr/>
                    <p:nvPr/>
                  </p:nvSpPr>
                  <p:spPr>
                    <a:xfrm>
                      <a:off x="12023100" y="5439550"/>
                      <a:ext cx="123625" cy="9375"/>
                    </a:xfrm>
                    <a:custGeom>
                      <a:rect b="b" l="l" r="r" t="t"/>
                      <a:pathLst>
                        <a:path extrusionOk="0" fill="none" h="375" w="4945">
                          <a:moveTo>
                            <a:pt x="1" y="374"/>
                          </a:moveTo>
                          <a:lnTo>
                            <a:pt x="4944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8" name="Google Shape;248;p4"/>
                    <p:cNvSpPr/>
                    <p:nvPr/>
                  </p:nvSpPr>
                  <p:spPr>
                    <a:xfrm>
                      <a:off x="12052975" y="5451500"/>
                      <a:ext cx="53050" cy="53050"/>
                    </a:xfrm>
                    <a:custGeom>
                      <a:rect b="b" l="l" r="r" t="t"/>
                      <a:pathLst>
                        <a:path extrusionOk="0" fill="none" h="2122" w="2122">
                          <a:moveTo>
                            <a:pt x="2121" y="1"/>
                          </a:moveTo>
                          <a:cubicBezTo>
                            <a:pt x="2121" y="1"/>
                            <a:pt x="314" y="1479"/>
                            <a:pt x="0" y="2122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9" name="Google Shape;249;p4"/>
                    <p:cNvSpPr/>
                    <p:nvPr/>
                  </p:nvSpPr>
                  <p:spPr>
                    <a:xfrm>
                      <a:off x="12066800" y="5366375"/>
                      <a:ext cx="166550" cy="4500"/>
                    </a:xfrm>
                    <a:custGeom>
                      <a:rect b="b" l="l" r="r" t="t"/>
                      <a:pathLst>
                        <a:path extrusionOk="0" fill="none" h="180" w="6662">
                          <a:moveTo>
                            <a:pt x="0" y="0"/>
                          </a:moveTo>
                          <a:lnTo>
                            <a:pt x="6661" y="180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0" name="Google Shape;250;p4"/>
                    <p:cNvSpPr/>
                    <p:nvPr/>
                  </p:nvSpPr>
                  <p:spPr>
                    <a:xfrm>
                      <a:off x="11860675" y="5278625"/>
                      <a:ext cx="342425" cy="83300"/>
                    </a:xfrm>
                    <a:custGeom>
                      <a:rect b="b" l="l" r="r" t="t"/>
                      <a:pathLst>
                        <a:path extrusionOk="0" fill="none" h="3332" w="13697">
                          <a:moveTo>
                            <a:pt x="13697" y="2181"/>
                          </a:moveTo>
                          <a:cubicBezTo>
                            <a:pt x="13697" y="2181"/>
                            <a:pt x="6348" y="0"/>
                            <a:pt x="1" y="333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1" name="Google Shape;251;p4"/>
                    <p:cNvSpPr/>
                    <p:nvPr/>
                  </p:nvSpPr>
                  <p:spPr>
                    <a:xfrm>
                      <a:off x="11868525" y="5317450"/>
                      <a:ext cx="87400" cy="14600"/>
                    </a:xfrm>
                    <a:custGeom>
                      <a:rect b="b" l="l" r="r" t="t"/>
                      <a:pathLst>
                        <a:path extrusionOk="0" fill="none" h="584" w="3496">
                          <a:moveTo>
                            <a:pt x="0" y="1"/>
                          </a:moveTo>
                          <a:cubicBezTo>
                            <a:pt x="0" y="1"/>
                            <a:pt x="2494" y="583"/>
                            <a:pt x="3495" y="389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2" name="Google Shape;252;p4"/>
                    <p:cNvSpPr/>
                    <p:nvPr/>
                  </p:nvSpPr>
                  <p:spPr>
                    <a:xfrm>
                      <a:off x="11953275" y="5315600"/>
                      <a:ext cx="107200" cy="58275"/>
                    </a:xfrm>
                    <a:custGeom>
                      <a:rect b="b" l="l" r="r" t="t"/>
                      <a:pathLst>
                        <a:path extrusionOk="0" fill="none" h="2331" w="4288">
                          <a:moveTo>
                            <a:pt x="1" y="2330"/>
                          </a:moveTo>
                          <a:cubicBezTo>
                            <a:pt x="1" y="2330"/>
                            <a:pt x="2346" y="553"/>
                            <a:pt x="4287" y="0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3" name="Google Shape;253;p4"/>
                    <p:cNvSpPr/>
                    <p:nvPr/>
                  </p:nvSpPr>
                  <p:spPr>
                    <a:xfrm>
                      <a:off x="12062300" y="5245775"/>
                      <a:ext cx="84800" cy="17200"/>
                    </a:xfrm>
                    <a:custGeom>
                      <a:rect b="b" l="l" r="r" t="t"/>
                      <a:pathLst>
                        <a:path extrusionOk="0" fill="none" h="688" w="3392">
                          <a:moveTo>
                            <a:pt x="1" y="0"/>
                          </a:moveTo>
                          <a:lnTo>
                            <a:pt x="3391" y="68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4" name="Google Shape;254;p4"/>
                    <p:cNvSpPr/>
                    <p:nvPr/>
                  </p:nvSpPr>
                  <p:spPr>
                    <a:xfrm>
                      <a:off x="12057825" y="5253600"/>
                      <a:ext cx="42975" cy="20200"/>
                    </a:xfrm>
                    <a:custGeom>
                      <a:rect b="b" l="l" r="r" t="t"/>
                      <a:pathLst>
                        <a:path extrusionOk="0" fill="none" h="808" w="1719">
                          <a:moveTo>
                            <a:pt x="1" y="807"/>
                          </a:moveTo>
                          <a:lnTo>
                            <a:pt x="1718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5" name="Google Shape;255;p4"/>
                    <p:cNvSpPr/>
                    <p:nvPr/>
                  </p:nvSpPr>
                  <p:spPr>
                    <a:xfrm>
                      <a:off x="11897650" y="5153900"/>
                      <a:ext cx="191200" cy="35875"/>
                    </a:xfrm>
                    <a:custGeom>
                      <a:rect b="b" l="l" r="r" t="t"/>
                      <a:pathLst>
                        <a:path extrusionOk="0" fill="none" h="1435" w="7648">
                          <a:moveTo>
                            <a:pt x="0" y="1"/>
                          </a:moveTo>
                          <a:lnTo>
                            <a:pt x="7647" y="1435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6" name="Google Shape;256;p4"/>
                    <p:cNvSpPr/>
                    <p:nvPr/>
                  </p:nvSpPr>
                  <p:spPr>
                    <a:xfrm>
                      <a:off x="11938725" y="5170700"/>
                      <a:ext cx="49300" cy="17225"/>
                    </a:xfrm>
                    <a:custGeom>
                      <a:rect b="b" l="l" r="r" t="t"/>
                      <a:pathLst>
                        <a:path extrusionOk="0" fill="none" h="689" w="1972">
                          <a:moveTo>
                            <a:pt x="0" y="688"/>
                          </a:moveTo>
                          <a:lnTo>
                            <a:pt x="1972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7" name="Google Shape;257;p4"/>
                    <p:cNvSpPr/>
                    <p:nvPr/>
                  </p:nvSpPr>
                  <p:spPr>
                    <a:xfrm>
                      <a:off x="11896900" y="5001575"/>
                      <a:ext cx="72075" cy="38100"/>
                    </a:xfrm>
                    <a:custGeom>
                      <a:rect b="b" l="l" r="r" t="t"/>
                      <a:pathLst>
                        <a:path extrusionOk="0" fill="none" h="1524" w="2883">
                          <a:moveTo>
                            <a:pt x="0" y="0"/>
                          </a:moveTo>
                          <a:lnTo>
                            <a:pt x="2883" y="1523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8" name="Google Shape;258;p4"/>
                    <p:cNvSpPr/>
                    <p:nvPr/>
                  </p:nvSpPr>
                  <p:spPr>
                    <a:xfrm>
                      <a:off x="11909600" y="5019850"/>
                      <a:ext cx="21300" cy="4900"/>
                    </a:xfrm>
                    <a:custGeom>
                      <a:rect b="b" l="l" r="r" t="t"/>
                      <a:pathLst>
                        <a:path extrusionOk="0" fill="none" h="196" w="852">
                          <a:moveTo>
                            <a:pt x="0" y="195"/>
                          </a:moveTo>
                          <a:lnTo>
                            <a:pt x="851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9" name="Google Shape;259;p4"/>
                    <p:cNvSpPr/>
                    <p:nvPr/>
                  </p:nvSpPr>
                  <p:spPr>
                    <a:xfrm>
                      <a:off x="12283725" y="5195350"/>
                      <a:ext cx="126250" cy="236025"/>
                    </a:xfrm>
                    <a:custGeom>
                      <a:rect b="b" l="l" r="r" t="t"/>
                      <a:pathLst>
                        <a:path extrusionOk="0" fill="none" h="9441" w="5050">
                          <a:moveTo>
                            <a:pt x="1" y="9440"/>
                          </a:moveTo>
                          <a:cubicBezTo>
                            <a:pt x="1" y="9440"/>
                            <a:pt x="912" y="3152"/>
                            <a:pt x="5049" y="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0" name="Google Shape;260;p4"/>
                    <p:cNvSpPr/>
                    <p:nvPr/>
                  </p:nvSpPr>
                  <p:spPr>
                    <a:xfrm>
                      <a:off x="12324425" y="5186775"/>
                      <a:ext cx="36625" cy="118375"/>
                    </a:xfrm>
                    <a:custGeom>
                      <a:rect b="b" l="l" r="r" t="t"/>
                      <a:pathLst>
                        <a:path extrusionOk="0" fill="none" h="4735" w="1465">
                          <a:moveTo>
                            <a:pt x="1465" y="0"/>
                          </a:moveTo>
                          <a:lnTo>
                            <a:pt x="1" y="4735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1" name="Google Shape;261;p4"/>
                    <p:cNvSpPr/>
                    <p:nvPr/>
                  </p:nvSpPr>
                  <p:spPr>
                    <a:xfrm>
                      <a:off x="12344975" y="5227850"/>
                      <a:ext cx="63875" cy="39975"/>
                    </a:xfrm>
                    <a:custGeom>
                      <a:rect b="b" l="l" r="r" t="t"/>
                      <a:pathLst>
                        <a:path extrusionOk="0" fill="none" h="1599" w="2555">
                          <a:moveTo>
                            <a:pt x="0" y="1598"/>
                          </a:moveTo>
                          <a:cubicBezTo>
                            <a:pt x="0" y="1598"/>
                            <a:pt x="1852" y="179"/>
                            <a:pt x="2554" y="0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2" name="Google Shape;262;p4"/>
                    <p:cNvSpPr/>
                    <p:nvPr/>
                  </p:nvSpPr>
                  <p:spPr>
                    <a:xfrm>
                      <a:off x="12251625" y="5228600"/>
                      <a:ext cx="32875" cy="162825"/>
                    </a:xfrm>
                    <a:custGeom>
                      <a:rect b="b" l="l" r="r" t="t"/>
                      <a:pathLst>
                        <a:path extrusionOk="0" fill="none" h="6513" w="1315">
                          <a:moveTo>
                            <a:pt x="1315" y="0"/>
                          </a:moveTo>
                          <a:lnTo>
                            <a:pt x="0" y="6512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3" name="Google Shape;263;p4"/>
                    <p:cNvSpPr/>
                    <p:nvPr/>
                  </p:nvSpPr>
                  <p:spPr>
                    <a:xfrm>
                      <a:off x="12199350" y="5013500"/>
                      <a:ext cx="116525" cy="327125"/>
                    </a:xfrm>
                    <a:custGeom>
                      <a:rect b="b" l="l" r="r" t="t"/>
                      <a:pathLst>
                        <a:path extrusionOk="0" fill="none" h="13085" w="4661">
                          <a:moveTo>
                            <a:pt x="478" y="13085"/>
                          </a:moveTo>
                          <a:cubicBezTo>
                            <a:pt x="478" y="13085"/>
                            <a:pt x="0" y="5423"/>
                            <a:pt x="4660" y="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4" name="Google Shape;264;p4"/>
                    <p:cNvSpPr/>
                    <p:nvPr/>
                  </p:nvSpPr>
                  <p:spPr>
                    <a:xfrm>
                      <a:off x="12260575" y="5010900"/>
                      <a:ext cx="10850" cy="87400"/>
                    </a:xfrm>
                    <a:custGeom>
                      <a:rect b="b" l="l" r="r" t="t"/>
                      <a:pathLst>
                        <a:path extrusionOk="0" fill="none" h="3496" w="434">
                          <a:moveTo>
                            <a:pt x="404" y="0"/>
                          </a:moveTo>
                          <a:cubicBezTo>
                            <a:pt x="404" y="0"/>
                            <a:pt x="434" y="2554"/>
                            <a:pt x="1" y="3495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5" name="Google Shape;265;p4"/>
                    <p:cNvSpPr/>
                    <p:nvPr/>
                  </p:nvSpPr>
                  <p:spPr>
                    <a:xfrm>
                      <a:off x="12226225" y="5106125"/>
                      <a:ext cx="80675" cy="91125"/>
                    </a:xfrm>
                    <a:custGeom>
                      <a:rect b="b" l="l" r="r" t="t"/>
                      <a:pathLst>
                        <a:path extrusionOk="0" fill="none" h="3645" w="3227">
                          <a:moveTo>
                            <a:pt x="3227" y="0"/>
                          </a:moveTo>
                          <a:cubicBezTo>
                            <a:pt x="3227" y="0"/>
                            <a:pt x="972" y="1882"/>
                            <a:pt x="1" y="3644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6" name="Google Shape;266;p4"/>
                    <p:cNvSpPr/>
                    <p:nvPr/>
                  </p:nvSpPr>
                  <p:spPr>
                    <a:xfrm>
                      <a:off x="12166125" y="5196850"/>
                      <a:ext cx="1500" cy="86650"/>
                    </a:xfrm>
                    <a:custGeom>
                      <a:rect b="b" l="l" r="r" t="t"/>
                      <a:pathLst>
                        <a:path extrusionOk="0" fill="none" h="3466" w="60">
                          <a:moveTo>
                            <a:pt x="60" y="0"/>
                          </a:moveTo>
                          <a:lnTo>
                            <a:pt x="0" y="3466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7" name="Google Shape;267;p4"/>
                    <p:cNvSpPr/>
                    <p:nvPr/>
                  </p:nvSpPr>
                  <p:spPr>
                    <a:xfrm>
                      <a:off x="12167225" y="5199100"/>
                      <a:ext cx="29150" cy="37350"/>
                    </a:xfrm>
                    <a:custGeom>
                      <a:rect b="b" l="l" r="r" t="t"/>
                      <a:pathLst>
                        <a:path extrusionOk="0" fill="none" h="1494" w="1166">
                          <a:moveTo>
                            <a:pt x="1166" y="0"/>
                          </a:moveTo>
                          <a:lnTo>
                            <a:pt x="1" y="1494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8" name="Google Shape;268;p4"/>
                    <p:cNvSpPr/>
                    <p:nvPr/>
                  </p:nvSpPr>
                  <p:spPr>
                    <a:xfrm>
                      <a:off x="12093675" y="4998575"/>
                      <a:ext cx="7875" cy="194200"/>
                    </a:xfrm>
                    <a:custGeom>
                      <a:rect b="b" l="l" r="r" t="t"/>
                      <a:pathLst>
                        <a:path extrusionOk="0" fill="none" h="7768" w="315">
                          <a:moveTo>
                            <a:pt x="314" y="1"/>
                          </a:moveTo>
                          <a:lnTo>
                            <a:pt x="0" y="776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9" name="Google Shape;269;p4"/>
                    <p:cNvSpPr/>
                    <p:nvPr/>
                  </p:nvSpPr>
                  <p:spPr>
                    <a:xfrm>
                      <a:off x="12097775" y="5046375"/>
                      <a:ext cx="27650" cy="43700"/>
                    </a:xfrm>
                    <a:custGeom>
                      <a:rect b="b" l="l" r="r" t="t"/>
                      <a:pathLst>
                        <a:path extrusionOk="0" fill="none" h="1748" w="1106">
                          <a:moveTo>
                            <a:pt x="1106" y="0"/>
                          </a:moveTo>
                          <a:lnTo>
                            <a:pt x="1" y="1748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0" name="Google Shape;270;p4"/>
                    <p:cNvSpPr/>
                    <p:nvPr/>
                  </p:nvSpPr>
                  <p:spPr>
                    <a:xfrm>
                      <a:off x="11967100" y="4981025"/>
                      <a:ext cx="20925" cy="79175"/>
                    </a:xfrm>
                    <a:custGeom>
                      <a:rect b="b" l="l" r="r" t="t"/>
                      <a:pathLst>
                        <a:path extrusionOk="0" fill="none" h="3167" w="837">
                          <a:moveTo>
                            <a:pt x="0" y="1"/>
                          </a:moveTo>
                          <a:lnTo>
                            <a:pt x="837" y="316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1" name="Google Shape;271;p4"/>
                    <p:cNvSpPr/>
                    <p:nvPr/>
                  </p:nvSpPr>
                  <p:spPr>
                    <a:xfrm>
                      <a:off x="11977175" y="4998575"/>
                      <a:ext cx="9350" cy="19825"/>
                    </a:xfrm>
                    <a:custGeom>
                      <a:rect b="b" l="l" r="r" t="t"/>
                      <a:pathLst>
                        <a:path extrusionOk="0" fill="none" h="793" w="374">
                          <a:moveTo>
                            <a:pt x="374" y="1"/>
                          </a:moveTo>
                          <a:lnTo>
                            <a:pt x="1" y="792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272" name="Google Shape;272;p4"/>
              <p:cNvGrpSpPr/>
              <p:nvPr/>
            </p:nvGrpSpPr>
            <p:grpSpPr>
              <a:xfrm flipH="1" rot="9344164">
                <a:off x="-133644" y="855598"/>
                <a:ext cx="561994" cy="1064558"/>
                <a:chOff x="7176425" y="4828100"/>
                <a:chExt cx="188975" cy="357950"/>
              </a:xfrm>
            </p:grpSpPr>
            <p:sp>
              <p:nvSpPr>
                <p:cNvPr id="273" name="Google Shape;273;p4"/>
                <p:cNvSpPr/>
                <p:nvPr/>
              </p:nvSpPr>
              <p:spPr>
                <a:xfrm>
                  <a:off x="7176425" y="4828100"/>
                  <a:ext cx="145300" cy="259750"/>
                </a:xfrm>
                <a:custGeom>
                  <a:rect b="b" l="l" r="r" t="t"/>
                  <a:pathLst>
                    <a:path extrusionOk="0" h="10390" w="5812">
                      <a:moveTo>
                        <a:pt x="5477" y="1"/>
                      </a:moveTo>
                      <a:cubicBezTo>
                        <a:pt x="5465" y="1"/>
                        <a:pt x="5451" y="3"/>
                        <a:pt x="5438" y="9"/>
                      </a:cubicBezTo>
                      <a:cubicBezTo>
                        <a:pt x="4093" y="860"/>
                        <a:pt x="2854" y="2623"/>
                        <a:pt x="2854" y="2623"/>
                      </a:cubicBezTo>
                      <a:lnTo>
                        <a:pt x="2794" y="2503"/>
                      </a:lnTo>
                      <a:cubicBezTo>
                        <a:pt x="2777" y="2477"/>
                        <a:pt x="2744" y="2461"/>
                        <a:pt x="2714" y="2461"/>
                      </a:cubicBezTo>
                      <a:cubicBezTo>
                        <a:pt x="2692" y="2461"/>
                        <a:pt x="2672" y="2469"/>
                        <a:pt x="2660" y="2488"/>
                      </a:cubicBezTo>
                      <a:cubicBezTo>
                        <a:pt x="1823" y="3384"/>
                        <a:pt x="1554" y="4609"/>
                        <a:pt x="1480" y="5087"/>
                      </a:cubicBezTo>
                      <a:cubicBezTo>
                        <a:pt x="1471" y="5132"/>
                        <a:pt x="1430" y="5160"/>
                        <a:pt x="1389" y="5160"/>
                      </a:cubicBezTo>
                      <a:cubicBezTo>
                        <a:pt x="1361" y="5160"/>
                        <a:pt x="1333" y="5147"/>
                        <a:pt x="1315" y="5117"/>
                      </a:cubicBezTo>
                      <a:lnTo>
                        <a:pt x="1285" y="5072"/>
                      </a:lnTo>
                      <a:cubicBezTo>
                        <a:pt x="1266" y="5046"/>
                        <a:pt x="1238" y="5034"/>
                        <a:pt x="1211" y="5034"/>
                      </a:cubicBezTo>
                      <a:cubicBezTo>
                        <a:pt x="1176" y="5034"/>
                        <a:pt x="1145" y="5053"/>
                        <a:pt x="1136" y="5087"/>
                      </a:cubicBezTo>
                      <a:cubicBezTo>
                        <a:pt x="1" y="8477"/>
                        <a:pt x="1823" y="10135"/>
                        <a:pt x="2092" y="10359"/>
                      </a:cubicBezTo>
                      <a:cubicBezTo>
                        <a:pt x="2122" y="10389"/>
                        <a:pt x="2137" y="10389"/>
                        <a:pt x="2152" y="10389"/>
                      </a:cubicBezTo>
                      <a:cubicBezTo>
                        <a:pt x="4990" y="9732"/>
                        <a:pt x="5647" y="6461"/>
                        <a:pt x="5766" y="5684"/>
                      </a:cubicBezTo>
                      <a:cubicBezTo>
                        <a:pt x="5778" y="5626"/>
                        <a:pt x="5725" y="5585"/>
                        <a:pt x="5680" y="5585"/>
                      </a:cubicBezTo>
                      <a:cubicBezTo>
                        <a:pt x="5668" y="5585"/>
                        <a:pt x="5656" y="5588"/>
                        <a:pt x="5647" y="5595"/>
                      </a:cubicBezTo>
                      <a:lnTo>
                        <a:pt x="5557" y="5655"/>
                      </a:lnTo>
                      <a:cubicBezTo>
                        <a:pt x="5543" y="5663"/>
                        <a:pt x="5529" y="5667"/>
                        <a:pt x="5516" y="5667"/>
                      </a:cubicBezTo>
                      <a:cubicBezTo>
                        <a:pt x="5458" y="5667"/>
                        <a:pt x="5413" y="5598"/>
                        <a:pt x="5438" y="5550"/>
                      </a:cubicBezTo>
                      <a:cubicBezTo>
                        <a:pt x="5781" y="4788"/>
                        <a:pt x="5811" y="3713"/>
                        <a:pt x="5796" y="3280"/>
                      </a:cubicBezTo>
                      <a:cubicBezTo>
                        <a:pt x="5796" y="3237"/>
                        <a:pt x="5750" y="3202"/>
                        <a:pt x="5708" y="3202"/>
                      </a:cubicBezTo>
                      <a:cubicBezTo>
                        <a:pt x="5691" y="3202"/>
                        <a:pt x="5674" y="3207"/>
                        <a:pt x="5662" y="3220"/>
                      </a:cubicBezTo>
                      <a:cubicBezTo>
                        <a:pt x="5642" y="3244"/>
                        <a:pt x="5620" y="3254"/>
                        <a:pt x="5599" y="3254"/>
                      </a:cubicBezTo>
                      <a:cubicBezTo>
                        <a:pt x="5555" y="3254"/>
                        <a:pt x="5517" y="3211"/>
                        <a:pt x="5527" y="3160"/>
                      </a:cubicBezTo>
                      <a:cubicBezTo>
                        <a:pt x="5587" y="2712"/>
                        <a:pt x="5587" y="2085"/>
                        <a:pt x="5453" y="1458"/>
                      </a:cubicBezTo>
                      <a:cubicBezTo>
                        <a:pt x="5348" y="920"/>
                        <a:pt x="5467" y="397"/>
                        <a:pt x="5557" y="113"/>
                      </a:cubicBezTo>
                      <a:cubicBezTo>
                        <a:pt x="5582" y="52"/>
                        <a:pt x="5536" y="1"/>
                        <a:pt x="54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4"/>
                <p:cNvSpPr/>
                <p:nvPr/>
              </p:nvSpPr>
              <p:spPr>
                <a:xfrm>
                  <a:off x="7251900" y="5049725"/>
                  <a:ext cx="113500" cy="77225"/>
                </a:xfrm>
                <a:custGeom>
                  <a:rect b="b" l="l" r="r" t="t"/>
                  <a:pathLst>
                    <a:path extrusionOk="0" h="3089" w="4540">
                      <a:moveTo>
                        <a:pt x="3613" y="1"/>
                      </a:moveTo>
                      <a:cubicBezTo>
                        <a:pt x="2493" y="105"/>
                        <a:pt x="1672" y="837"/>
                        <a:pt x="1672" y="837"/>
                      </a:cubicBezTo>
                      <a:cubicBezTo>
                        <a:pt x="1672" y="782"/>
                        <a:pt x="1623" y="751"/>
                        <a:pt x="1573" y="751"/>
                      </a:cubicBezTo>
                      <a:cubicBezTo>
                        <a:pt x="1555" y="751"/>
                        <a:pt x="1538" y="755"/>
                        <a:pt x="1522" y="762"/>
                      </a:cubicBezTo>
                      <a:cubicBezTo>
                        <a:pt x="402" y="1450"/>
                        <a:pt x="89" y="2615"/>
                        <a:pt x="14" y="2928"/>
                      </a:cubicBezTo>
                      <a:cubicBezTo>
                        <a:pt x="1" y="2955"/>
                        <a:pt x="35" y="3005"/>
                        <a:pt x="85" y="3005"/>
                      </a:cubicBezTo>
                      <a:cubicBezTo>
                        <a:pt x="91" y="3005"/>
                        <a:pt x="97" y="3004"/>
                        <a:pt x="104" y="3003"/>
                      </a:cubicBezTo>
                      <a:cubicBezTo>
                        <a:pt x="413" y="3063"/>
                        <a:pt x="697" y="3089"/>
                        <a:pt x="957" y="3089"/>
                      </a:cubicBezTo>
                      <a:cubicBezTo>
                        <a:pt x="1915" y="3089"/>
                        <a:pt x="2534" y="2746"/>
                        <a:pt x="2792" y="2570"/>
                      </a:cubicBezTo>
                      <a:cubicBezTo>
                        <a:pt x="2852" y="2525"/>
                        <a:pt x="2837" y="2450"/>
                        <a:pt x="2762" y="2420"/>
                      </a:cubicBezTo>
                      <a:lnTo>
                        <a:pt x="2702" y="2405"/>
                      </a:lnTo>
                      <a:cubicBezTo>
                        <a:pt x="3793" y="2107"/>
                        <a:pt x="4151" y="1435"/>
                        <a:pt x="4151" y="1435"/>
                      </a:cubicBezTo>
                      <a:lnTo>
                        <a:pt x="4151" y="1435"/>
                      </a:lnTo>
                      <a:lnTo>
                        <a:pt x="3987" y="1450"/>
                      </a:lnTo>
                      <a:cubicBezTo>
                        <a:pt x="4330" y="1031"/>
                        <a:pt x="4480" y="419"/>
                        <a:pt x="4540" y="180"/>
                      </a:cubicBezTo>
                      <a:cubicBezTo>
                        <a:pt x="4540" y="120"/>
                        <a:pt x="4525" y="90"/>
                        <a:pt x="4465" y="75"/>
                      </a:cubicBezTo>
                      <a:cubicBezTo>
                        <a:pt x="4396" y="66"/>
                        <a:pt x="4324" y="63"/>
                        <a:pt x="4254" y="63"/>
                      </a:cubicBezTo>
                      <a:cubicBezTo>
                        <a:pt x="3971" y="63"/>
                        <a:pt x="3703" y="120"/>
                        <a:pt x="3703" y="120"/>
                      </a:cubicBezTo>
                      <a:lnTo>
                        <a:pt x="3703" y="105"/>
                      </a:lnTo>
                      <a:cubicBezTo>
                        <a:pt x="3718" y="60"/>
                        <a:pt x="3688" y="1"/>
                        <a:pt x="361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4"/>
                <p:cNvSpPr/>
                <p:nvPr/>
              </p:nvSpPr>
              <p:spPr>
                <a:xfrm>
                  <a:off x="7217875" y="4849600"/>
                  <a:ext cx="84425" cy="336450"/>
                </a:xfrm>
                <a:custGeom>
                  <a:rect b="b" l="l" r="r" t="t"/>
                  <a:pathLst>
                    <a:path extrusionOk="0" h="13458" w="3377">
                      <a:moveTo>
                        <a:pt x="3242" y="0"/>
                      </a:moveTo>
                      <a:cubicBezTo>
                        <a:pt x="2749" y="1061"/>
                        <a:pt x="2271" y="2121"/>
                        <a:pt x="1898" y="3211"/>
                      </a:cubicBezTo>
                      <a:cubicBezTo>
                        <a:pt x="1689" y="3749"/>
                        <a:pt x="1539" y="4317"/>
                        <a:pt x="1360" y="4869"/>
                      </a:cubicBezTo>
                      <a:cubicBezTo>
                        <a:pt x="1285" y="5138"/>
                        <a:pt x="1211" y="5422"/>
                        <a:pt x="1136" y="5706"/>
                      </a:cubicBezTo>
                      <a:lnTo>
                        <a:pt x="1017" y="6124"/>
                      </a:lnTo>
                      <a:lnTo>
                        <a:pt x="927" y="6557"/>
                      </a:lnTo>
                      <a:cubicBezTo>
                        <a:pt x="852" y="6841"/>
                        <a:pt x="792" y="7110"/>
                        <a:pt x="733" y="7408"/>
                      </a:cubicBezTo>
                      <a:lnTo>
                        <a:pt x="553" y="8260"/>
                      </a:lnTo>
                      <a:lnTo>
                        <a:pt x="404" y="9111"/>
                      </a:lnTo>
                      <a:cubicBezTo>
                        <a:pt x="359" y="9410"/>
                        <a:pt x="329" y="9693"/>
                        <a:pt x="285" y="9977"/>
                      </a:cubicBezTo>
                      <a:cubicBezTo>
                        <a:pt x="135" y="11127"/>
                        <a:pt x="16" y="12292"/>
                        <a:pt x="1" y="13457"/>
                      </a:cubicBezTo>
                      <a:lnTo>
                        <a:pt x="329" y="13442"/>
                      </a:lnTo>
                      <a:cubicBezTo>
                        <a:pt x="329" y="12292"/>
                        <a:pt x="419" y="11142"/>
                        <a:pt x="553" y="10007"/>
                      </a:cubicBezTo>
                      <a:cubicBezTo>
                        <a:pt x="583" y="9738"/>
                        <a:pt x="628" y="9440"/>
                        <a:pt x="673" y="9156"/>
                      </a:cubicBezTo>
                      <a:lnTo>
                        <a:pt x="807" y="8304"/>
                      </a:lnTo>
                      <a:lnTo>
                        <a:pt x="972" y="7453"/>
                      </a:lnTo>
                      <a:cubicBezTo>
                        <a:pt x="1017" y="7169"/>
                        <a:pt x="1091" y="6900"/>
                        <a:pt x="1151" y="6602"/>
                      </a:cubicBezTo>
                      <a:lnTo>
                        <a:pt x="1241" y="6184"/>
                      </a:lnTo>
                      <a:lnTo>
                        <a:pt x="1345" y="5750"/>
                      </a:lnTo>
                      <a:cubicBezTo>
                        <a:pt x="1420" y="5482"/>
                        <a:pt x="1494" y="5198"/>
                        <a:pt x="1569" y="4914"/>
                      </a:cubicBezTo>
                      <a:cubicBezTo>
                        <a:pt x="1733" y="4376"/>
                        <a:pt x="1883" y="3809"/>
                        <a:pt x="2077" y="3271"/>
                      </a:cubicBezTo>
                      <a:cubicBezTo>
                        <a:pt x="2435" y="2181"/>
                        <a:pt x="2883" y="1105"/>
                        <a:pt x="3376" y="60"/>
                      </a:cubicBezTo>
                      <a:lnTo>
                        <a:pt x="32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4"/>
                <p:cNvSpPr/>
                <p:nvPr/>
              </p:nvSpPr>
              <p:spPr>
                <a:xfrm>
                  <a:off x="7223850" y="5057200"/>
                  <a:ext cx="132950" cy="84050"/>
                </a:xfrm>
                <a:custGeom>
                  <a:rect b="b" l="l" r="r" t="t"/>
                  <a:pathLst>
                    <a:path extrusionOk="0" fill="none" h="3362" w="5318">
                      <a:moveTo>
                        <a:pt x="1" y="3361"/>
                      </a:moveTo>
                      <a:cubicBezTo>
                        <a:pt x="1" y="3361"/>
                        <a:pt x="3824" y="1121"/>
                        <a:pt x="5318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4"/>
                <p:cNvSpPr/>
                <p:nvPr/>
              </p:nvSpPr>
              <p:spPr>
                <a:xfrm>
                  <a:off x="7208550" y="4892525"/>
                  <a:ext cx="99350" cy="172925"/>
                </a:xfrm>
                <a:custGeom>
                  <a:rect b="b" l="l" r="r" t="t"/>
                  <a:pathLst>
                    <a:path extrusionOk="0" fill="none" h="6917" w="3974">
                      <a:moveTo>
                        <a:pt x="2106" y="1"/>
                      </a:moveTo>
                      <a:lnTo>
                        <a:pt x="2599" y="852"/>
                      </a:lnTo>
                      <a:moveTo>
                        <a:pt x="1001" y="6916"/>
                      </a:moveTo>
                      <a:cubicBezTo>
                        <a:pt x="1001" y="6916"/>
                        <a:pt x="2480" y="5183"/>
                        <a:pt x="2779" y="4915"/>
                      </a:cubicBezTo>
                      <a:moveTo>
                        <a:pt x="105" y="3780"/>
                      </a:moveTo>
                      <a:lnTo>
                        <a:pt x="1210" y="5706"/>
                      </a:lnTo>
                      <a:moveTo>
                        <a:pt x="0" y="4302"/>
                      </a:moveTo>
                      <a:lnTo>
                        <a:pt x="583" y="4616"/>
                      </a:lnTo>
                      <a:moveTo>
                        <a:pt x="1121" y="2226"/>
                      </a:moveTo>
                      <a:lnTo>
                        <a:pt x="1673" y="3780"/>
                      </a:lnTo>
                      <a:moveTo>
                        <a:pt x="1434" y="4750"/>
                      </a:moveTo>
                      <a:lnTo>
                        <a:pt x="3973" y="1793"/>
                      </a:lnTo>
                      <a:moveTo>
                        <a:pt x="2988" y="2943"/>
                      </a:moveTo>
                      <a:lnTo>
                        <a:pt x="3749" y="2659"/>
                      </a:lnTo>
                      <a:moveTo>
                        <a:pt x="2301" y="1703"/>
                      </a:moveTo>
                      <a:lnTo>
                        <a:pt x="3690" y="434"/>
                      </a:lnTo>
                      <a:moveTo>
                        <a:pt x="3749" y="792"/>
                      </a:moveTo>
                      <a:lnTo>
                        <a:pt x="3227" y="85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4"/>
                <p:cNvSpPr/>
                <p:nvPr/>
              </p:nvSpPr>
              <p:spPr>
                <a:xfrm>
                  <a:off x="7264925" y="5062800"/>
                  <a:ext cx="84425" cy="54175"/>
                </a:xfrm>
                <a:custGeom>
                  <a:rect b="b" l="l" r="r" t="t"/>
                  <a:pathLst>
                    <a:path extrusionOk="0" fill="none" h="2167" w="3377">
                      <a:moveTo>
                        <a:pt x="524" y="1853"/>
                      </a:moveTo>
                      <a:lnTo>
                        <a:pt x="837" y="807"/>
                      </a:lnTo>
                      <a:moveTo>
                        <a:pt x="3302" y="508"/>
                      </a:moveTo>
                      <a:lnTo>
                        <a:pt x="3107" y="404"/>
                      </a:lnTo>
                      <a:moveTo>
                        <a:pt x="2644" y="508"/>
                      </a:moveTo>
                      <a:lnTo>
                        <a:pt x="3376" y="359"/>
                      </a:lnTo>
                      <a:moveTo>
                        <a:pt x="2585" y="30"/>
                      </a:moveTo>
                      <a:lnTo>
                        <a:pt x="2316" y="269"/>
                      </a:lnTo>
                      <a:moveTo>
                        <a:pt x="2107" y="852"/>
                      </a:moveTo>
                      <a:lnTo>
                        <a:pt x="2391" y="1"/>
                      </a:lnTo>
                      <a:moveTo>
                        <a:pt x="2585" y="1240"/>
                      </a:moveTo>
                      <a:lnTo>
                        <a:pt x="2271" y="1419"/>
                      </a:lnTo>
                      <a:moveTo>
                        <a:pt x="1226" y="1419"/>
                      </a:moveTo>
                      <a:lnTo>
                        <a:pt x="2644" y="1419"/>
                      </a:lnTo>
                      <a:moveTo>
                        <a:pt x="1494" y="1957"/>
                      </a:moveTo>
                      <a:lnTo>
                        <a:pt x="1196" y="2106"/>
                      </a:lnTo>
                      <a:moveTo>
                        <a:pt x="1" y="2166"/>
                      </a:moveTo>
                      <a:lnTo>
                        <a:pt x="1718" y="2092"/>
                      </a:lnTo>
                      <a:moveTo>
                        <a:pt x="524" y="1046"/>
                      </a:moveTo>
                      <a:lnTo>
                        <a:pt x="673" y="133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9" name="Google Shape;279;p4"/>
              <p:cNvSpPr/>
              <p:nvPr/>
            </p:nvSpPr>
            <p:spPr>
              <a:xfrm>
                <a:off x="93849" y="1976953"/>
                <a:ext cx="170992" cy="109762"/>
              </a:xfrm>
              <a:custGeom>
                <a:rect b="b" l="l" r="r" t="t"/>
                <a:pathLst>
                  <a:path extrusionOk="0" h="968" w="1508">
                    <a:moveTo>
                      <a:pt x="1160" y="1"/>
                    </a:moveTo>
                    <a:cubicBezTo>
                      <a:pt x="359" y="1"/>
                      <a:pt x="0" y="953"/>
                      <a:pt x="14" y="953"/>
                    </a:cubicBezTo>
                    <a:cubicBezTo>
                      <a:pt x="102" y="963"/>
                      <a:pt x="186" y="968"/>
                      <a:pt x="264" y="968"/>
                    </a:cubicBezTo>
                    <a:cubicBezTo>
                      <a:pt x="1364" y="968"/>
                      <a:pt x="1507" y="57"/>
                      <a:pt x="1507" y="57"/>
                    </a:cubicBezTo>
                    <a:cubicBezTo>
                      <a:pt x="1384" y="18"/>
                      <a:pt x="1268" y="1"/>
                      <a:pt x="1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1122973" y="231911"/>
                <a:ext cx="137202" cy="91733"/>
              </a:xfrm>
              <a:custGeom>
                <a:rect b="b" l="l" r="r" t="t"/>
                <a:pathLst>
                  <a:path extrusionOk="0" h="809" w="1210">
                    <a:moveTo>
                      <a:pt x="112" y="0"/>
                    </a:moveTo>
                    <a:cubicBezTo>
                      <a:pt x="45" y="0"/>
                      <a:pt x="3" y="4"/>
                      <a:pt x="0" y="4"/>
                    </a:cubicBezTo>
                    <a:cubicBezTo>
                      <a:pt x="250" y="695"/>
                      <a:pt x="708" y="809"/>
                      <a:pt x="983" y="809"/>
                    </a:cubicBezTo>
                    <a:cubicBezTo>
                      <a:pt x="1119" y="809"/>
                      <a:pt x="1210" y="781"/>
                      <a:pt x="1210" y="781"/>
                    </a:cubicBezTo>
                    <a:cubicBezTo>
                      <a:pt x="1113" y="69"/>
                      <a:pt x="392" y="0"/>
                      <a:pt x="1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4"/>
            <p:cNvGrpSpPr/>
            <p:nvPr/>
          </p:nvGrpSpPr>
          <p:grpSpPr>
            <a:xfrm>
              <a:off x="8260358" y="2695345"/>
              <a:ext cx="1343509" cy="2525005"/>
              <a:chOff x="8260358" y="2695345"/>
              <a:chExt cx="1343509" cy="2525005"/>
            </a:xfrm>
          </p:grpSpPr>
          <p:grpSp>
            <p:nvGrpSpPr>
              <p:cNvPr id="282" name="Google Shape;282;p4"/>
              <p:cNvGrpSpPr/>
              <p:nvPr/>
            </p:nvGrpSpPr>
            <p:grpSpPr>
              <a:xfrm rot="549912">
                <a:off x="8685821" y="2739265"/>
                <a:ext cx="592675" cy="513925"/>
                <a:chOff x="6855700" y="5304375"/>
                <a:chExt cx="168425" cy="146050"/>
              </a:xfrm>
            </p:grpSpPr>
            <p:sp>
              <p:nvSpPr>
                <p:cNvPr id="283" name="Google Shape;283;p4"/>
                <p:cNvSpPr/>
                <p:nvPr/>
              </p:nvSpPr>
              <p:spPr>
                <a:xfrm>
                  <a:off x="6933725" y="5304375"/>
                  <a:ext cx="90400" cy="127375"/>
                </a:xfrm>
                <a:custGeom>
                  <a:rect b="b" l="l" r="r" t="t"/>
                  <a:pathLst>
                    <a:path extrusionOk="0" h="5095" w="3616">
                      <a:moveTo>
                        <a:pt x="703" y="1539"/>
                      </a:moveTo>
                      <a:cubicBezTo>
                        <a:pt x="762" y="1539"/>
                        <a:pt x="852" y="1599"/>
                        <a:pt x="852" y="1689"/>
                      </a:cubicBezTo>
                      <a:lnTo>
                        <a:pt x="852" y="1883"/>
                      </a:lnTo>
                      <a:cubicBezTo>
                        <a:pt x="852" y="1980"/>
                        <a:pt x="777" y="2029"/>
                        <a:pt x="703" y="2029"/>
                      </a:cubicBezTo>
                      <a:cubicBezTo>
                        <a:pt x="628" y="2029"/>
                        <a:pt x="553" y="1980"/>
                        <a:pt x="553" y="1883"/>
                      </a:cubicBezTo>
                      <a:lnTo>
                        <a:pt x="553" y="1689"/>
                      </a:lnTo>
                      <a:cubicBezTo>
                        <a:pt x="568" y="1599"/>
                        <a:pt x="613" y="1539"/>
                        <a:pt x="703" y="1539"/>
                      </a:cubicBezTo>
                      <a:close/>
                      <a:moveTo>
                        <a:pt x="2071" y="2155"/>
                      </a:moveTo>
                      <a:cubicBezTo>
                        <a:pt x="2144" y="2155"/>
                        <a:pt x="2219" y="2204"/>
                        <a:pt x="2226" y="2301"/>
                      </a:cubicBezTo>
                      <a:cubicBezTo>
                        <a:pt x="2226" y="2376"/>
                        <a:pt x="2226" y="2436"/>
                        <a:pt x="2241" y="2495"/>
                      </a:cubicBezTo>
                      <a:cubicBezTo>
                        <a:pt x="2241" y="2570"/>
                        <a:pt x="2151" y="2645"/>
                        <a:pt x="2092" y="2645"/>
                      </a:cubicBezTo>
                      <a:cubicBezTo>
                        <a:pt x="2002" y="2645"/>
                        <a:pt x="1942" y="2570"/>
                        <a:pt x="1927" y="2495"/>
                      </a:cubicBezTo>
                      <a:cubicBezTo>
                        <a:pt x="1927" y="2421"/>
                        <a:pt x="1927" y="2376"/>
                        <a:pt x="1927" y="2301"/>
                      </a:cubicBezTo>
                      <a:cubicBezTo>
                        <a:pt x="1927" y="2204"/>
                        <a:pt x="1998" y="2155"/>
                        <a:pt x="2071" y="2155"/>
                      </a:cubicBezTo>
                      <a:close/>
                      <a:moveTo>
                        <a:pt x="538" y="1"/>
                      </a:moveTo>
                      <a:lnTo>
                        <a:pt x="538" y="1"/>
                      </a:lnTo>
                      <a:cubicBezTo>
                        <a:pt x="538" y="1"/>
                        <a:pt x="1" y="1988"/>
                        <a:pt x="807" y="3526"/>
                      </a:cubicBezTo>
                      <a:cubicBezTo>
                        <a:pt x="852" y="3496"/>
                        <a:pt x="912" y="3466"/>
                        <a:pt x="986" y="3466"/>
                      </a:cubicBezTo>
                      <a:cubicBezTo>
                        <a:pt x="1315" y="3466"/>
                        <a:pt x="1375" y="3899"/>
                        <a:pt x="1151" y="4049"/>
                      </a:cubicBezTo>
                      <a:cubicBezTo>
                        <a:pt x="1524" y="4497"/>
                        <a:pt x="2077" y="4885"/>
                        <a:pt x="2853" y="5094"/>
                      </a:cubicBezTo>
                      <a:cubicBezTo>
                        <a:pt x="2853" y="5079"/>
                        <a:pt x="3615" y="3123"/>
                        <a:pt x="2271" y="1375"/>
                      </a:cubicBezTo>
                      <a:cubicBezTo>
                        <a:pt x="2226" y="1420"/>
                        <a:pt x="2151" y="1465"/>
                        <a:pt x="2077" y="1465"/>
                      </a:cubicBezTo>
                      <a:cubicBezTo>
                        <a:pt x="1748" y="1465"/>
                        <a:pt x="1703" y="1091"/>
                        <a:pt x="1868" y="927"/>
                      </a:cubicBezTo>
                      <a:cubicBezTo>
                        <a:pt x="1524" y="598"/>
                        <a:pt x="1076" y="270"/>
                        <a:pt x="53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4"/>
                <p:cNvSpPr/>
                <p:nvPr/>
              </p:nvSpPr>
              <p:spPr>
                <a:xfrm>
                  <a:off x="6855700" y="5397900"/>
                  <a:ext cx="118375" cy="52525"/>
                </a:xfrm>
                <a:custGeom>
                  <a:rect b="b" l="l" r="r" t="t"/>
                  <a:pathLst>
                    <a:path extrusionOk="0" h="2101" w="4735">
                      <a:moveTo>
                        <a:pt x="2267" y="212"/>
                      </a:moveTo>
                      <a:cubicBezTo>
                        <a:pt x="2317" y="212"/>
                        <a:pt x="2364" y="242"/>
                        <a:pt x="2405" y="293"/>
                      </a:cubicBezTo>
                      <a:cubicBezTo>
                        <a:pt x="2435" y="323"/>
                        <a:pt x="2494" y="367"/>
                        <a:pt x="2524" y="412"/>
                      </a:cubicBezTo>
                      <a:cubicBezTo>
                        <a:pt x="2628" y="528"/>
                        <a:pt x="2526" y="679"/>
                        <a:pt x="2413" y="679"/>
                      </a:cubicBezTo>
                      <a:cubicBezTo>
                        <a:pt x="2380" y="679"/>
                        <a:pt x="2346" y="667"/>
                        <a:pt x="2315" y="636"/>
                      </a:cubicBezTo>
                      <a:cubicBezTo>
                        <a:pt x="2255" y="576"/>
                        <a:pt x="2181" y="502"/>
                        <a:pt x="2151" y="442"/>
                      </a:cubicBezTo>
                      <a:cubicBezTo>
                        <a:pt x="2106" y="367"/>
                        <a:pt x="2136" y="278"/>
                        <a:pt x="2196" y="233"/>
                      </a:cubicBezTo>
                      <a:cubicBezTo>
                        <a:pt x="2220" y="219"/>
                        <a:pt x="2244" y="212"/>
                        <a:pt x="2267" y="212"/>
                      </a:cubicBezTo>
                      <a:close/>
                      <a:moveTo>
                        <a:pt x="2069" y="1"/>
                      </a:moveTo>
                      <a:cubicBezTo>
                        <a:pt x="1464" y="1"/>
                        <a:pt x="769" y="175"/>
                        <a:pt x="0" y="651"/>
                      </a:cubicBezTo>
                      <a:cubicBezTo>
                        <a:pt x="0" y="651"/>
                        <a:pt x="1061" y="1712"/>
                        <a:pt x="2345" y="2010"/>
                      </a:cubicBezTo>
                      <a:cubicBezTo>
                        <a:pt x="2360" y="1876"/>
                        <a:pt x="2465" y="1771"/>
                        <a:pt x="2629" y="1771"/>
                      </a:cubicBezTo>
                      <a:cubicBezTo>
                        <a:pt x="2838" y="1771"/>
                        <a:pt x="2928" y="1936"/>
                        <a:pt x="2928" y="2100"/>
                      </a:cubicBezTo>
                      <a:cubicBezTo>
                        <a:pt x="2949" y="2100"/>
                        <a:pt x="2970" y="2101"/>
                        <a:pt x="2991" y="2101"/>
                      </a:cubicBezTo>
                      <a:cubicBezTo>
                        <a:pt x="3570" y="2101"/>
                        <a:pt x="4187" y="1900"/>
                        <a:pt x="4735" y="1338"/>
                      </a:cubicBezTo>
                      <a:cubicBezTo>
                        <a:pt x="4735" y="1338"/>
                        <a:pt x="3744" y="1"/>
                        <a:pt x="20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4"/>
                <p:cNvSpPr/>
                <p:nvPr/>
              </p:nvSpPr>
              <p:spPr>
                <a:xfrm>
                  <a:off x="6881450" y="5340975"/>
                  <a:ext cx="135575" cy="109050"/>
                </a:xfrm>
                <a:custGeom>
                  <a:rect b="b" l="l" r="r" t="t"/>
                  <a:pathLst>
                    <a:path extrusionOk="0" fill="none" h="4362" w="5423">
                      <a:moveTo>
                        <a:pt x="1" y="3033"/>
                      </a:moveTo>
                      <a:cubicBezTo>
                        <a:pt x="1" y="3033"/>
                        <a:pt x="4840" y="3854"/>
                        <a:pt x="5169" y="3839"/>
                      </a:cubicBezTo>
                      <a:moveTo>
                        <a:pt x="5422" y="4362"/>
                      </a:moveTo>
                      <a:cubicBezTo>
                        <a:pt x="5422" y="4362"/>
                        <a:pt x="3570" y="1196"/>
                        <a:pt x="3197" y="1"/>
                      </a:cubicBezTo>
                      <a:moveTo>
                        <a:pt x="2883" y="942"/>
                      </a:moveTo>
                      <a:lnTo>
                        <a:pt x="3779" y="1315"/>
                      </a:lnTo>
                      <a:moveTo>
                        <a:pt x="4556" y="1166"/>
                      </a:moveTo>
                      <a:lnTo>
                        <a:pt x="4467" y="2644"/>
                      </a:lnTo>
                      <a:moveTo>
                        <a:pt x="1106" y="3212"/>
                      </a:moveTo>
                      <a:lnTo>
                        <a:pt x="494" y="3436"/>
                      </a:lnTo>
                      <a:moveTo>
                        <a:pt x="1898" y="2988"/>
                      </a:moveTo>
                      <a:lnTo>
                        <a:pt x="2211" y="3033"/>
                      </a:lnTo>
                      <a:moveTo>
                        <a:pt x="2092" y="2809"/>
                      </a:moveTo>
                      <a:lnTo>
                        <a:pt x="2465" y="345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6" name="Google Shape;286;p4"/>
              <p:cNvGrpSpPr/>
              <p:nvPr/>
            </p:nvGrpSpPr>
            <p:grpSpPr>
              <a:xfrm>
                <a:off x="8688576" y="3501406"/>
                <a:ext cx="286312" cy="174621"/>
                <a:chOff x="7871651" y="404306"/>
                <a:chExt cx="286312" cy="174621"/>
              </a:xfrm>
            </p:grpSpPr>
            <p:sp>
              <p:nvSpPr>
                <p:cNvPr id="287" name="Google Shape;287;p4"/>
                <p:cNvSpPr/>
                <p:nvPr/>
              </p:nvSpPr>
              <p:spPr>
                <a:xfrm>
                  <a:off x="7995249" y="404306"/>
                  <a:ext cx="162715" cy="174621"/>
                </a:xfrm>
                <a:custGeom>
                  <a:rect b="b" l="l" r="r" t="t"/>
                  <a:pathLst>
                    <a:path extrusionOk="0" h="1540" w="1435">
                      <a:moveTo>
                        <a:pt x="210" y="1"/>
                      </a:moveTo>
                      <a:lnTo>
                        <a:pt x="210" y="1"/>
                      </a:lnTo>
                      <a:cubicBezTo>
                        <a:pt x="1" y="1315"/>
                        <a:pt x="1046" y="1539"/>
                        <a:pt x="1046" y="1539"/>
                      </a:cubicBezTo>
                      <a:cubicBezTo>
                        <a:pt x="1434" y="509"/>
                        <a:pt x="210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" name="Google Shape;288;p4"/>
                <p:cNvSpPr/>
                <p:nvPr/>
              </p:nvSpPr>
              <p:spPr>
                <a:xfrm>
                  <a:off x="7871651" y="412810"/>
                  <a:ext cx="123708" cy="132213"/>
                </a:xfrm>
                <a:custGeom>
                  <a:rect b="b" l="l" r="r" t="t"/>
                  <a:pathLst>
                    <a:path extrusionOk="0" h="1166" w="1091">
                      <a:moveTo>
                        <a:pt x="1031" y="1"/>
                      </a:moveTo>
                      <a:cubicBezTo>
                        <a:pt x="0" y="314"/>
                        <a:pt x="194" y="1166"/>
                        <a:pt x="194" y="1166"/>
                      </a:cubicBezTo>
                      <a:cubicBezTo>
                        <a:pt x="1090" y="1076"/>
                        <a:pt x="1031" y="1"/>
                        <a:pt x="10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9" name="Google Shape;289;p4"/>
              <p:cNvGrpSpPr/>
              <p:nvPr/>
            </p:nvGrpSpPr>
            <p:grpSpPr>
              <a:xfrm rot="797914">
                <a:off x="8663177" y="3576560"/>
                <a:ext cx="827968" cy="1076595"/>
                <a:chOff x="7054700" y="8340850"/>
                <a:chExt cx="411525" cy="535100"/>
              </a:xfrm>
            </p:grpSpPr>
            <p:sp>
              <p:nvSpPr>
                <p:cNvPr id="290" name="Google Shape;290;p4"/>
                <p:cNvSpPr/>
                <p:nvPr/>
              </p:nvSpPr>
              <p:spPr>
                <a:xfrm>
                  <a:off x="7224975" y="8340850"/>
                  <a:ext cx="101600" cy="243850"/>
                </a:xfrm>
                <a:custGeom>
                  <a:rect b="b" l="l" r="r" t="t"/>
                  <a:pathLst>
                    <a:path extrusionOk="0" fill="none" h="9754" w="4064">
                      <a:moveTo>
                        <a:pt x="1" y="9753"/>
                      </a:moveTo>
                      <a:cubicBezTo>
                        <a:pt x="1" y="9753"/>
                        <a:pt x="3107" y="3690"/>
                        <a:pt x="4063" y="0"/>
                      </a:cubicBezTo>
                      <a:moveTo>
                        <a:pt x="3555" y="9753"/>
                      </a:moveTo>
                      <a:cubicBezTo>
                        <a:pt x="3555" y="9753"/>
                        <a:pt x="2465" y="7050"/>
                        <a:pt x="2420" y="4496"/>
                      </a:cubicBezTo>
                    </a:path>
                  </a:pathLst>
                </a:custGeom>
                <a:noFill/>
                <a:ln cap="flat" cmpd="sng" w="1567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" name="Google Shape;291;p4"/>
                <p:cNvSpPr/>
                <p:nvPr/>
              </p:nvSpPr>
              <p:spPr>
                <a:xfrm>
                  <a:off x="7054700" y="8573950"/>
                  <a:ext cx="252825" cy="194075"/>
                </a:xfrm>
                <a:custGeom>
                  <a:rect b="b" l="l" r="r" t="t"/>
                  <a:pathLst>
                    <a:path extrusionOk="0" h="7763" w="10113">
                      <a:moveTo>
                        <a:pt x="6465" y="0"/>
                      </a:moveTo>
                      <a:cubicBezTo>
                        <a:pt x="6295" y="0"/>
                        <a:pt x="6122" y="87"/>
                        <a:pt x="6020" y="250"/>
                      </a:cubicBezTo>
                      <a:cubicBezTo>
                        <a:pt x="5632" y="848"/>
                        <a:pt x="5497" y="1490"/>
                        <a:pt x="5452" y="1998"/>
                      </a:cubicBezTo>
                      <a:cubicBezTo>
                        <a:pt x="5044" y="1913"/>
                        <a:pt x="4502" y="1830"/>
                        <a:pt x="3931" y="1830"/>
                      </a:cubicBezTo>
                      <a:cubicBezTo>
                        <a:pt x="2791" y="1830"/>
                        <a:pt x="1539" y="2162"/>
                        <a:pt x="1031" y="3476"/>
                      </a:cubicBezTo>
                      <a:cubicBezTo>
                        <a:pt x="1" y="6135"/>
                        <a:pt x="4497" y="7106"/>
                        <a:pt x="4497" y="7106"/>
                      </a:cubicBezTo>
                      <a:cubicBezTo>
                        <a:pt x="4497" y="7106"/>
                        <a:pt x="5916" y="7762"/>
                        <a:pt x="7253" y="7762"/>
                      </a:cubicBezTo>
                      <a:cubicBezTo>
                        <a:pt x="8206" y="7762"/>
                        <a:pt x="9117" y="7428"/>
                        <a:pt x="9440" y="6284"/>
                      </a:cubicBezTo>
                      <a:cubicBezTo>
                        <a:pt x="10112" y="4014"/>
                        <a:pt x="7379" y="2670"/>
                        <a:pt x="6453" y="2296"/>
                      </a:cubicBezTo>
                      <a:cubicBezTo>
                        <a:pt x="6722" y="1848"/>
                        <a:pt x="7080" y="1490"/>
                        <a:pt x="7379" y="1236"/>
                      </a:cubicBezTo>
                      <a:cubicBezTo>
                        <a:pt x="7678" y="982"/>
                        <a:pt x="7603" y="519"/>
                        <a:pt x="7275" y="355"/>
                      </a:cubicBezTo>
                      <a:lnTo>
                        <a:pt x="6692" y="56"/>
                      </a:lnTo>
                      <a:cubicBezTo>
                        <a:pt x="6622" y="18"/>
                        <a:pt x="6543" y="0"/>
                        <a:pt x="64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4"/>
                <p:cNvSpPr/>
                <p:nvPr/>
              </p:nvSpPr>
              <p:spPr>
                <a:xfrm>
                  <a:off x="7065175" y="8679500"/>
                  <a:ext cx="190450" cy="186150"/>
                </a:xfrm>
                <a:custGeom>
                  <a:rect b="b" l="l" r="r" t="t"/>
                  <a:pathLst>
                    <a:path extrusionOk="0" h="7446" w="7618">
                      <a:moveTo>
                        <a:pt x="2208" y="0"/>
                      </a:moveTo>
                      <a:cubicBezTo>
                        <a:pt x="1980" y="0"/>
                        <a:pt x="1759" y="147"/>
                        <a:pt x="1688" y="389"/>
                      </a:cubicBezTo>
                      <a:lnTo>
                        <a:pt x="538" y="3840"/>
                      </a:lnTo>
                      <a:cubicBezTo>
                        <a:pt x="0" y="5438"/>
                        <a:pt x="1673" y="7021"/>
                        <a:pt x="2599" y="7335"/>
                      </a:cubicBezTo>
                      <a:cubicBezTo>
                        <a:pt x="2659" y="7365"/>
                        <a:pt x="2733" y="7379"/>
                        <a:pt x="2793" y="7379"/>
                      </a:cubicBezTo>
                      <a:cubicBezTo>
                        <a:pt x="2986" y="7422"/>
                        <a:pt x="3215" y="7445"/>
                        <a:pt x="3464" y="7445"/>
                      </a:cubicBezTo>
                      <a:cubicBezTo>
                        <a:pt x="4179" y="7445"/>
                        <a:pt x="5055" y="7251"/>
                        <a:pt x="5676" y="6752"/>
                      </a:cubicBezTo>
                      <a:lnTo>
                        <a:pt x="5691" y="6737"/>
                      </a:lnTo>
                      <a:lnTo>
                        <a:pt x="5706" y="6737"/>
                      </a:lnTo>
                      <a:lnTo>
                        <a:pt x="5721" y="6722"/>
                      </a:lnTo>
                      <a:lnTo>
                        <a:pt x="5735" y="6707"/>
                      </a:lnTo>
                      <a:lnTo>
                        <a:pt x="5750" y="6692"/>
                      </a:lnTo>
                      <a:lnTo>
                        <a:pt x="5765" y="6677"/>
                      </a:lnTo>
                      <a:lnTo>
                        <a:pt x="5780" y="6677"/>
                      </a:lnTo>
                      <a:lnTo>
                        <a:pt x="5795" y="6663"/>
                      </a:lnTo>
                      <a:lnTo>
                        <a:pt x="5795" y="6648"/>
                      </a:lnTo>
                      <a:lnTo>
                        <a:pt x="5810" y="6633"/>
                      </a:lnTo>
                      <a:lnTo>
                        <a:pt x="5825" y="6618"/>
                      </a:lnTo>
                      <a:lnTo>
                        <a:pt x="5840" y="6603"/>
                      </a:lnTo>
                      <a:lnTo>
                        <a:pt x="5855" y="6603"/>
                      </a:lnTo>
                      <a:cubicBezTo>
                        <a:pt x="6079" y="6379"/>
                        <a:pt x="6258" y="6110"/>
                        <a:pt x="6378" y="5811"/>
                      </a:cubicBezTo>
                      <a:lnTo>
                        <a:pt x="7528" y="2361"/>
                      </a:lnTo>
                      <a:cubicBezTo>
                        <a:pt x="7617" y="2122"/>
                        <a:pt x="7513" y="1853"/>
                        <a:pt x="7304" y="1704"/>
                      </a:cubicBezTo>
                      <a:cubicBezTo>
                        <a:pt x="7289" y="1674"/>
                        <a:pt x="7244" y="1659"/>
                        <a:pt x="7214" y="1644"/>
                      </a:cubicBezTo>
                      <a:cubicBezTo>
                        <a:pt x="6004" y="808"/>
                        <a:pt x="4615" y="285"/>
                        <a:pt x="3181" y="91"/>
                      </a:cubicBezTo>
                      <a:cubicBezTo>
                        <a:pt x="2868" y="46"/>
                        <a:pt x="2569" y="16"/>
                        <a:pt x="2241" y="1"/>
                      </a:cubicBezTo>
                      <a:cubicBezTo>
                        <a:pt x="2230" y="0"/>
                        <a:pt x="2219" y="0"/>
                        <a:pt x="22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4"/>
                <p:cNvSpPr/>
                <p:nvPr/>
              </p:nvSpPr>
              <p:spPr>
                <a:xfrm>
                  <a:off x="7064800" y="8679875"/>
                  <a:ext cx="79550" cy="184500"/>
                </a:xfrm>
                <a:custGeom>
                  <a:rect b="b" l="l" r="r" t="t"/>
                  <a:pathLst>
                    <a:path extrusionOk="0" h="7380" w="3182">
                      <a:moveTo>
                        <a:pt x="2223" y="0"/>
                      </a:moveTo>
                      <a:cubicBezTo>
                        <a:pt x="1982" y="0"/>
                        <a:pt x="1759" y="161"/>
                        <a:pt x="1688" y="389"/>
                      </a:cubicBezTo>
                      <a:lnTo>
                        <a:pt x="538" y="3825"/>
                      </a:lnTo>
                      <a:cubicBezTo>
                        <a:pt x="0" y="5438"/>
                        <a:pt x="1688" y="7021"/>
                        <a:pt x="2599" y="7335"/>
                      </a:cubicBezTo>
                      <a:cubicBezTo>
                        <a:pt x="2659" y="7364"/>
                        <a:pt x="2733" y="7364"/>
                        <a:pt x="2793" y="7379"/>
                      </a:cubicBezTo>
                      <a:cubicBezTo>
                        <a:pt x="1688" y="4616"/>
                        <a:pt x="2554" y="1629"/>
                        <a:pt x="3182" y="91"/>
                      </a:cubicBezTo>
                      <a:cubicBezTo>
                        <a:pt x="2868" y="46"/>
                        <a:pt x="2569" y="16"/>
                        <a:pt x="2256" y="1"/>
                      </a:cubicBezTo>
                      <a:cubicBezTo>
                        <a:pt x="2245" y="0"/>
                        <a:pt x="2234" y="0"/>
                        <a:pt x="222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4"/>
                <p:cNvSpPr/>
                <p:nvPr/>
              </p:nvSpPr>
              <p:spPr>
                <a:xfrm>
                  <a:off x="7220125" y="8580850"/>
                  <a:ext cx="246100" cy="190825"/>
                </a:xfrm>
                <a:custGeom>
                  <a:rect b="b" l="l" r="r" t="t"/>
                  <a:pathLst>
                    <a:path extrusionOk="0" h="7633" w="9844">
                      <a:moveTo>
                        <a:pt x="4066" y="0"/>
                      </a:moveTo>
                      <a:cubicBezTo>
                        <a:pt x="4046" y="0"/>
                        <a:pt x="4025" y="2"/>
                        <a:pt x="4003" y="4"/>
                      </a:cubicBezTo>
                      <a:lnTo>
                        <a:pt x="3361" y="49"/>
                      </a:lnTo>
                      <a:cubicBezTo>
                        <a:pt x="3092" y="79"/>
                        <a:pt x="2883" y="318"/>
                        <a:pt x="2883" y="587"/>
                      </a:cubicBezTo>
                      <a:cubicBezTo>
                        <a:pt x="2883" y="1304"/>
                        <a:pt x="3107" y="1916"/>
                        <a:pt x="3346" y="2364"/>
                      </a:cubicBezTo>
                      <a:cubicBezTo>
                        <a:pt x="2181" y="2797"/>
                        <a:pt x="0" y="3902"/>
                        <a:pt x="419" y="5964"/>
                      </a:cubicBezTo>
                      <a:cubicBezTo>
                        <a:pt x="671" y="7283"/>
                        <a:pt x="1762" y="7633"/>
                        <a:pt x="2847" y="7633"/>
                      </a:cubicBezTo>
                      <a:cubicBezTo>
                        <a:pt x="4071" y="7633"/>
                        <a:pt x="5288" y="7188"/>
                        <a:pt x="5288" y="7188"/>
                      </a:cubicBezTo>
                      <a:cubicBezTo>
                        <a:pt x="5288" y="7188"/>
                        <a:pt x="9843" y="6576"/>
                        <a:pt x="9022" y="3843"/>
                      </a:cubicBezTo>
                      <a:cubicBezTo>
                        <a:pt x="8564" y="2286"/>
                        <a:pt x="7004" y="1949"/>
                        <a:pt x="5754" y="1949"/>
                      </a:cubicBezTo>
                      <a:cubicBezTo>
                        <a:pt x="5169" y="1949"/>
                        <a:pt x="4652" y="2023"/>
                        <a:pt x="4347" y="2080"/>
                      </a:cubicBezTo>
                      <a:cubicBezTo>
                        <a:pt x="4332" y="1557"/>
                        <a:pt x="4451" y="1065"/>
                        <a:pt x="4571" y="691"/>
                      </a:cubicBezTo>
                      <a:cubicBezTo>
                        <a:pt x="4669" y="339"/>
                        <a:pt x="4409" y="0"/>
                        <a:pt x="40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4"/>
                <p:cNvSpPr/>
                <p:nvPr/>
              </p:nvSpPr>
              <p:spPr>
                <a:xfrm>
                  <a:off x="7266800" y="8692100"/>
                  <a:ext cx="174400" cy="183850"/>
                </a:xfrm>
                <a:custGeom>
                  <a:rect b="b" l="l" r="r" t="t"/>
                  <a:pathLst>
                    <a:path extrusionOk="0" h="7354" w="6976">
                      <a:moveTo>
                        <a:pt x="5102" y="1"/>
                      </a:moveTo>
                      <a:cubicBezTo>
                        <a:pt x="3724" y="1"/>
                        <a:pt x="2379" y="298"/>
                        <a:pt x="1151" y="856"/>
                      </a:cubicBezTo>
                      <a:cubicBezTo>
                        <a:pt x="882" y="976"/>
                        <a:pt x="598" y="1140"/>
                        <a:pt x="329" y="1289"/>
                      </a:cubicBezTo>
                      <a:cubicBezTo>
                        <a:pt x="105" y="1409"/>
                        <a:pt x="0" y="1663"/>
                        <a:pt x="60" y="1917"/>
                      </a:cubicBezTo>
                      <a:lnTo>
                        <a:pt x="912" y="5442"/>
                      </a:lnTo>
                      <a:cubicBezTo>
                        <a:pt x="1249" y="6815"/>
                        <a:pt x="2901" y="7354"/>
                        <a:pt x="3984" y="7354"/>
                      </a:cubicBezTo>
                      <a:cubicBezTo>
                        <a:pt x="4196" y="7354"/>
                        <a:pt x="4387" y="7333"/>
                        <a:pt x="4541" y="7294"/>
                      </a:cubicBezTo>
                      <a:cubicBezTo>
                        <a:pt x="4601" y="7279"/>
                        <a:pt x="4660" y="7264"/>
                        <a:pt x="4735" y="7234"/>
                      </a:cubicBezTo>
                      <a:cubicBezTo>
                        <a:pt x="5452" y="6980"/>
                        <a:pt x="6483" y="6173"/>
                        <a:pt x="6826" y="5158"/>
                      </a:cubicBezTo>
                      <a:lnTo>
                        <a:pt x="6841" y="5143"/>
                      </a:lnTo>
                      <a:lnTo>
                        <a:pt x="6841" y="5113"/>
                      </a:lnTo>
                      <a:lnTo>
                        <a:pt x="6856" y="5098"/>
                      </a:lnTo>
                      <a:lnTo>
                        <a:pt x="6856" y="5083"/>
                      </a:lnTo>
                      <a:lnTo>
                        <a:pt x="6856" y="5068"/>
                      </a:lnTo>
                      <a:lnTo>
                        <a:pt x="6871" y="5053"/>
                      </a:lnTo>
                      <a:lnTo>
                        <a:pt x="6871" y="5038"/>
                      </a:lnTo>
                      <a:lnTo>
                        <a:pt x="6871" y="5008"/>
                      </a:lnTo>
                      <a:lnTo>
                        <a:pt x="6886" y="4994"/>
                      </a:lnTo>
                      <a:lnTo>
                        <a:pt x="6886" y="4979"/>
                      </a:lnTo>
                      <a:lnTo>
                        <a:pt x="6886" y="4964"/>
                      </a:lnTo>
                      <a:lnTo>
                        <a:pt x="6886" y="4949"/>
                      </a:lnTo>
                      <a:cubicBezTo>
                        <a:pt x="6961" y="4635"/>
                        <a:pt x="6975" y="4307"/>
                        <a:pt x="6901" y="3978"/>
                      </a:cubicBezTo>
                      <a:lnTo>
                        <a:pt x="6035" y="453"/>
                      </a:lnTo>
                      <a:cubicBezTo>
                        <a:pt x="5975" y="199"/>
                        <a:pt x="5766" y="20"/>
                        <a:pt x="5497" y="5"/>
                      </a:cubicBezTo>
                      <a:lnTo>
                        <a:pt x="5392" y="5"/>
                      </a:lnTo>
                      <a:cubicBezTo>
                        <a:pt x="5295" y="2"/>
                        <a:pt x="5199" y="1"/>
                        <a:pt x="510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4"/>
                <p:cNvSpPr/>
                <p:nvPr/>
              </p:nvSpPr>
              <p:spPr>
                <a:xfrm>
                  <a:off x="7266800" y="8713500"/>
                  <a:ext cx="118400" cy="162450"/>
                </a:xfrm>
                <a:custGeom>
                  <a:rect b="b" l="l" r="r" t="t"/>
                  <a:pathLst>
                    <a:path extrusionOk="0" h="6498" w="4736">
                      <a:moveTo>
                        <a:pt x="1151" y="0"/>
                      </a:moveTo>
                      <a:cubicBezTo>
                        <a:pt x="882" y="120"/>
                        <a:pt x="598" y="269"/>
                        <a:pt x="329" y="433"/>
                      </a:cubicBezTo>
                      <a:cubicBezTo>
                        <a:pt x="105" y="553"/>
                        <a:pt x="0" y="807"/>
                        <a:pt x="60" y="1061"/>
                      </a:cubicBezTo>
                      <a:lnTo>
                        <a:pt x="912" y="4586"/>
                      </a:lnTo>
                      <a:cubicBezTo>
                        <a:pt x="1249" y="5959"/>
                        <a:pt x="2901" y="6498"/>
                        <a:pt x="3984" y="6498"/>
                      </a:cubicBezTo>
                      <a:cubicBezTo>
                        <a:pt x="4196" y="6498"/>
                        <a:pt x="4387" y="6477"/>
                        <a:pt x="4541" y="6438"/>
                      </a:cubicBezTo>
                      <a:cubicBezTo>
                        <a:pt x="4601" y="6423"/>
                        <a:pt x="4660" y="6408"/>
                        <a:pt x="4735" y="6378"/>
                      </a:cubicBezTo>
                      <a:cubicBezTo>
                        <a:pt x="2316" y="4645"/>
                        <a:pt x="1449" y="1658"/>
                        <a:pt x="11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4"/>
                <p:cNvSpPr/>
                <p:nvPr/>
              </p:nvSpPr>
              <p:spPr>
                <a:xfrm>
                  <a:off x="7292575" y="8422250"/>
                  <a:ext cx="159825" cy="136675"/>
                </a:xfrm>
                <a:custGeom>
                  <a:rect b="b" l="l" r="r" t="t"/>
                  <a:pathLst>
                    <a:path extrusionOk="0" h="5467" w="6393">
                      <a:moveTo>
                        <a:pt x="1090" y="0"/>
                      </a:moveTo>
                      <a:cubicBezTo>
                        <a:pt x="1090" y="1"/>
                        <a:pt x="0" y="4541"/>
                        <a:pt x="5422" y="5467"/>
                      </a:cubicBezTo>
                      <a:lnTo>
                        <a:pt x="5437" y="5467"/>
                      </a:lnTo>
                      <a:cubicBezTo>
                        <a:pt x="5437" y="5467"/>
                        <a:pt x="6393" y="1479"/>
                        <a:pt x="109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4"/>
                <p:cNvSpPr/>
                <p:nvPr/>
              </p:nvSpPr>
              <p:spPr>
                <a:xfrm>
                  <a:off x="7306375" y="8404700"/>
                  <a:ext cx="97850" cy="124000"/>
                </a:xfrm>
                <a:custGeom>
                  <a:rect b="b" l="l" r="r" t="t"/>
                  <a:pathLst>
                    <a:path extrusionOk="0" fill="none" h="4960" w="3914">
                      <a:moveTo>
                        <a:pt x="1" y="0"/>
                      </a:moveTo>
                      <a:lnTo>
                        <a:pt x="3914" y="495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4"/>
                <p:cNvSpPr/>
                <p:nvPr/>
              </p:nvSpPr>
              <p:spPr>
                <a:xfrm>
                  <a:off x="7104375" y="8455100"/>
                  <a:ext cx="188200" cy="154625"/>
                </a:xfrm>
                <a:custGeom>
                  <a:rect b="b" l="l" r="r" t="t"/>
                  <a:pathLst>
                    <a:path extrusionOk="0" h="6185" w="7528">
                      <a:moveTo>
                        <a:pt x="6796" y="1"/>
                      </a:moveTo>
                      <a:lnTo>
                        <a:pt x="6796" y="1"/>
                      </a:lnTo>
                      <a:cubicBezTo>
                        <a:pt x="0" y="1091"/>
                        <a:pt x="643" y="6184"/>
                        <a:pt x="643" y="6184"/>
                      </a:cubicBezTo>
                      <a:lnTo>
                        <a:pt x="673" y="6184"/>
                      </a:lnTo>
                      <a:cubicBezTo>
                        <a:pt x="7528" y="5796"/>
                        <a:pt x="6796" y="1"/>
                        <a:pt x="67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4"/>
                <p:cNvSpPr/>
                <p:nvPr/>
              </p:nvSpPr>
              <p:spPr>
                <a:xfrm>
                  <a:off x="7154775" y="8435700"/>
                  <a:ext cx="138925" cy="140025"/>
                </a:xfrm>
                <a:custGeom>
                  <a:rect b="b" l="l" r="r" t="t"/>
                  <a:pathLst>
                    <a:path extrusionOk="0" fill="none" h="5601" w="5557">
                      <a:moveTo>
                        <a:pt x="5557" y="0"/>
                      </a:moveTo>
                      <a:lnTo>
                        <a:pt x="1" y="560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01" name="Google Shape;301;p4"/>
              <p:cNvSpPr/>
              <p:nvPr/>
            </p:nvSpPr>
            <p:spPr>
              <a:xfrm rot="1675048">
                <a:off x="8341058" y="4811727"/>
                <a:ext cx="179319" cy="389297"/>
              </a:xfrm>
              <a:custGeom>
                <a:rect b="b" l="l" r="r" t="t"/>
                <a:pathLst>
                  <a:path extrusionOk="0" fill="none" h="10247" w="4720">
                    <a:moveTo>
                      <a:pt x="0" y="10247"/>
                    </a:moveTo>
                    <a:cubicBezTo>
                      <a:pt x="0" y="10247"/>
                      <a:pt x="3928" y="6020"/>
                      <a:pt x="4720" y="5647"/>
                    </a:cubicBezTo>
                    <a:moveTo>
                      <a:pt x="2763" y="2615"/>
                    </a:moveTo>
                    <a:cubicBezTo>
                      <a:pt x="2763" y="2615"/>
                      <a:pt x="3689" y="1390"/>
                      <a:pt x="4436" y="1226"/>
                    </a:cubicBezTo>
                    <a:moveTo>
                      <a:pt x="1359" y="8813"/>
                    </a:moveTo>
                    <a:cubicBezTo>
                      <a:pt x="1359" y="8813"/>
                      <a:pt x="3361" y="3735"/>
                      <a:pt x="2629" y="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2" name="Google Shape;30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253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p31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33" name="Google Shape;2533;p31"/>
          <p:cNvSpPr txBox="1"/>
          <p:nvPr>
            <p:ph idx="2" type="title"/>
          </p:nvPr>
        </p:nvSpPr>
        <p:spPr>
          <a:xfrm>
            <a:off x="958338" y="3180612"/>
            <a:ext cx="209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34" name="Google Shape;2534;p31"/>
          <p:cNvSpPr txBox="1"/>
          <p:nvPr>
            <p:ph idx="1" type="subTitle"/>
          </p:nvPr>
        </p:nvSpPr>
        <p:spPr>
          <a:xfrm>
            <a:off x="958338" y="3610162"/>
            <a:ext cx="2095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5" name="Google Shape;2535;p31"/>
          <p:cNvSpPr txBox="1"/>
          <p:nvPr>
            <p:ph idx="3" type="title"/>
          </p:nvPr>
        </p:nvSpPr>
        <p:spPr>
          <a:xfrm>
            <a:off x="3524241" y="3180612"/>
            <a:ext cx="209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36" name="Google Shape;2536;p31"/>
          <p:cNvSpPr txBox="1"/>
          <p:nvPr>
            <p:ph idx="4" type="subTitle"/>
          </p:nvPr>
        </p:nvSpPr>
        <p:spPr>
          <a:xfrm>
            <a:off x="3524231" y="3610163"/>
            <a:ext cx="2095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7" name="Google Shape;2537;p31"/>
          <p:cNvSpPr txBox="1"/>
          <p:nvPr>
            <p:ph idx="5" type="title"/>
          </p:nvPr>
        </p:nvSpPr>
        <p:spPr>
          <a:xfrm>
            <a:off x="6090144" y="3180612"/>
            <a:ext cx="209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38" name="Google Shape;2538;p31"/>
          <p:cNvSpPr txBox="1"/>
          <p:nvPr>
            <p:ph idx="6" type="subTitle"/>
          </p:nvPr>
        </p:nvSpPr>
        <p:spPr>
          <a:xfrm>
            <a:off x="6090144" y="3610163"/>
            <a:ext cx="2095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9" name="Google Shape;2539;p31"/>
          <p:cNvSpPr txBox="1"/>
          <p:nvPr>
            <p:ph idx="7" type="title"/>
          </p:nvPr>
        </p:nvSpPr>
        <p:spPr>
          <a:xfrm>
            <a:off x="958338" y="1526848"/>
            <a:ext cx="209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40" name="Google Shape;2540;p31"/>
          <p:cNvSpPr txBox="1"/>
          <p:nvPr>
            <p:ph idx="8" type="subTitle"/>
          </p:nvPr>
        </p:nvSpPr>
        <p:spPr>
          <a:xfrm>
            <a:off x="958338" y="1956397"/>
            <a:ext cx="2095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1" name="Google Shape;2541;p31"/>
          <p:cNvSpPr txBox="1"/>
          <p:nvPr>
            <p:ph idx="9" type="title"/>
          </p:nvPr>
        </p:nvSpPr>
        <p:spPr>
          <a:xfrm>
            <a:off x="3524241" y="1526848"/>
            <a:ext cx="209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42" name="Google Shape;2542;p31"/>
          <p:cNvSpPr txBox="1"/>
          <p:nvPr>
            <p:ph idx="13" type="subTitle"/>
          </p:nvPr>
        </p:nvSpPr>
        <p:spPr>
          <a:xfrm>
            <a:off x="3524231" y="1956398"/>
            <a:ext cx="2095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3" name="Google Shape;2543;p31"/>
          <p:cNvSpPr txBox="1"/>
          <p:nvPr>
            <p:ph idx="14" type="title"/>
          </p:nvPr>
        </p:nvSpPr>
        <p:spPr>
          <a:xfrm>
            <a:off x="6090144" y="1526848"/>
            <a:ext cx="2095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44" name="Google Shape;2544;p31"/>
          <p:cNvSpPr txBox="1"/>
          <p:nvPr>
            <p:ph idx="15" type="subTitle"/>
          </p:nvPr>
        </p:nvSpPr>
        <p:spPr>
          <a:xfrm>
            <a:off x="6090144" y="1956398"/>
            <a:ext cx="20955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45" name="Google Shape;2545;p31"/>
          <p:cNvGrpSpPr/>
          <p:nvPr/>
        </p:nvGrpSpPr>
        <p:grpSpPr>
          <a:xfrm>
            <a:off x="-1078624" y="-709575"/>
            <a:ext cx="11493796" cy="6137909"/>
            <a:chOff x="-1078624" y="-709575"/>
            <a:chExt cx="11493796" cy="6137909"/>
          </a:xfrm>
        </p:grpSpPr>
        <p:grpSp>
          <p:nvGrpSpPr>
            <p:cNvPr id="2546" name="Google Shape;2546;p31"/>
            <p:cNvGrpSpPr/>
            <p:nvPr/>
          </p:nvGrpSpPr>
          <p:grpSpPr>
            <a:xfrm rot="1199518">
              <a:off x="8296244" y="1683384"/>
              <a:ext cx="1552410" cy="3587669"/>
              <a:chOff x="9249900" y="4641450"/>
              <a:chExt cx="540700" cy="1249575"/>
            </a:xfrm>
          </p:grpSpPr>
          <p:sp>
            <p:nvSpPr>
              <p:cNvPr id="2547" name="Google Shape;2547;p31"/>
              <p:cNvSpPr/>
              <p:nvPr/>
            </p:nvSpPr>
            <p:spPr>
              <a:xfrm>
                <a:off x="9249900" y="4641450"/>
                <a:ext cx="540700" cy="952775"/>
              </a:xfrm>
              <a:custGeom>
                <a:rect b="b" l="l" r="r" t="t"/>
                <a:pathLst>
                  <a:path extrusionOk="0" h="38111" w="21628">
                    <a:moveTo>
                      <a:pt x="9130" y="1"/>
                    </a:moveTo>
                    <a:cubicBezTo>
                      <a:pt x="9104" y="1"/>
                      <a:pt x="9078" y="3"/>
                      <a:pt x="9052" y="7"/>
                    </a:cubicBezTo>
                    <a:cubicBezTo>
                      <a:pt x="7185" y="291"/>
                      <a:pt x="7170" y="6295"/>
                      <a:pt x="7170" y="6295"/>
                    </a:cubicBezTo>
                    <a:cubicBezTo>
                      <a:pt x="7170" y="6295"/>
                      <a:pt x="6717" y="16276"/>
                      <a:pt x="8971" y="16276"/>
                    </a:cubicBezTo>
                    <a:cubicBezTo>
                      <a:pt x="8998" y="16276"/>
                      <a:pt x="9024" y="16275"/>
                      <a:pt x="9052" y="16272"/>
                    </a:cubicBezTo>
                    <a:cubicBezTo>
                      <a:pt x="11396" y="16048"/>
                      <a:pt x="11187" y="13330"/>
                      <a:pt x="10933" y="11717"/>
                    </a:cubicBezTo>
                    <a:cubicBezTo>
                      <a:pt x="10665" y="10118"/>
                      <a:pt x="10172" y="9566"/>
                      <a:pt x="10172" y="9566"/>
                    </a:cubicBezTo>
                    <a:cubicBezTo>
                      <a:pt x="10172" y="9566"/>
                      <a:pt x="10897" y="1"/>
                      <a:pt x="9130" y="1"/>
                    </a:cubicBezTo>
                    <a:close/>
                    <a:moveTo>
                      <a:pt x="15207" y="5963"/>
                    </a:moveTo>
                    <a:cubicBezTo>
                      <a:pt x="14555" y="5963"/>
                      <a:pt x="14249" y="6728"/>
                      <a:pt x="14249" y="6728"/>
                    </a:cubicBezTo>
                    <a:lnTo>
                      <a:pt x="12741" y="12329"/>
                    </a:lnTo>
                    <a:cubicBezTo>
                      <a:pt x="12741" y="12329"/>
                      <a:pt x="12054" y="12628"/>
                      <a:pt x="11710" y="13330"/>
                    </a:cubicBezTo>
                    <a:cubicBezTo>
                      <a:pt x="11113" y="14539"/>
                      <a:pt x="10859" y="16511"/>
                      <a:pt x="12173" y="17332"/>
                    </a:cubicBezTo>
                    <a:cubicBezTo>
                      <a:pt x="12346" y="17440"/>
                      <a:pt x="12512" y="17490"/>
                      <a:pt x="12672" y="17490"/>
                    </a:cubicBezTo>
                    <a:cubicBezTo>
                      <a:pt x="14997" y="17490"/>
                      <a:pt x="15952" y="6833"/>
                      <a:pt x="15952" y="6833"/>
                    </a:cubicBezTo>
                    <a:cubicBezTo>
                      <a:pt x="15952" y="6833"/>
                      <a:pt x="15997" y="6011"/>
                      <a:pt x="15280" y="5966"/>
                    </a:cubicBezTo>
                    <a:cubicBezTo>
                      <a:pt x="15255" y="5964"/>
                      <a:pt x="15231" y="5963"/>
                      <a:pt x="15207" y="5963"/>
                    </a:cubicBezTo>
                    <a:close/>
                    <a:moveTo>
                      <a:pt x="3131" y="9476"/>
                    </a:moveTo>
                    <a:cubicBezTo>
                      <a:pt x="3056" y="9476"/>
                      <a:pt x="2979" y="9486"/>
                      <a:pt x="2898" y="9506"/>
                    </a:cubicBezTo>
                    <a:cubicBezTo>
                      <a:pt x="2151" y="9715"/>
                      <a:pt x="2360" y="10596"/>
                      <a:pt x="2360" y="10596"/>
                    </a:cubicBezTo>
                    <a:cubicBezTo>
                      <a:pt x="2360" y="10596"/>
                      <a:pt x="5407" y="21429"/>
                      <a:pt x="7893" y="21429"/>
                    </a:cubicBezTo>
                    <a:cubicBezTo>
                      <a:pt x="8121" y="21429"/>
                      <a:pt x="8343" y="21339"/>
                      <a:pt x="8559" y="21141"/>
                    </a:cubicBezTo>
                    <a:cubicBezTo>
                      <a:pt x="9813" y="19991"/>
                      <a:pt x="9141" y="17915"/>
                      <a:pt x="8260" y="16735"/>
                    </a:cubicBezTo>
                    <a:cubicBezTo>
                      <a:pt x="7752" y="16063"/>
                      <a:pt x="6931" y="15869"/>
                      <a:pt x="6931" y="15869"/>
                    </a:cubicBezTo>
                    <a:lnTo>
                      <a:pt x="4168" y="10133"/>
                    </a:lnTo>
                    <a:cubicBezTo>
                      <a:pt x="4168" y="10133"/>
                      <a:pt x="3761" y="9476"/>
                      <a:pt x="3131" y="9476"/>
                    </a:cubicBezTo>
                    <a:close/>
                    <a:moveTo>
                      <a:pt x="19253" y="10213"/>
                    </a:moveTo>
                    <a:cubicBezTo>
                      <a:pt x="18477" y="10213"/>
                      <a:pt x="17968" y="11030"/>
                      <a:pt x="17968" y="11030"/>
                    </a:cubicBezTo>
                    <a:lnTo>
                      <a:pt x="14503" y="18288"/>
                    </a:lnTo>
                    <a:cubicBezTo>
                      <a:pt x="14503" y="18288"/>
                      <a:pt x="13487" y="18542"/>
                      <a:pt x="12845" y="19394"/>
                    </a:cubicBezTo>
                    <a:cubicBezTo>
                      <a:pt x="11725" y="20887"/>
                      <a:pt x="10889" y="23531"/>
                      <a:pt x="12487" y="24980"/>
                    </a:cubicBezTo>
                    <a:cubicBezTo>
                      <a:pt x="12756" y="25223"/>
                      <a:pt x="13034" y="25335"/>
                      <a:pt x="13317" y="25335"/>
                    </a:cubicBezTo>
                    <a:cubicBezTo>
                      <a:pt x="16458" y="25335"/>
                      <a:pt x="20253" y="11612"/>
                      <a:pt x="20253" y="11612"/>
                    </a:cubicBezTo>
                    <a:cubicBezTo>
                      <a:pt x="20253" y="11612"/>
                      <a:pt x="20522" y="10507"/>
                      <a:pt x="19551" y="10253"/>
                    </a:cubicBezTo>
                    <a:cubicBezTo>
                      <a:pt x="19448" y="10225"/>
                      <a:pt x="19349" y="10213"/>
                      <a:pt x="19253" y="10213"/>
                    </a:cubicBezTo>
                    <a:close/>
                    <a:moveTo>
                      <a:pt x="1200" y="17758"/>
                    </a:moveTo>
                    <a:cubicBezTo>
                      <a:pt x="1054" y="17758"/>
                      <a:pt x="901" y="17790"/>
                      <a:pt x="747" y="17870"/>
                    </a:cubicBezTo>
                    <a:cubicBezTo>
                      <a:pt x="0" y="18273"/>
                      <a:pt x="434" y="19125"/>
                      <a:pt x="434" y="19125"/>
                    </a:cubicBezTo>
                    <a:cubicBezTo>
                      <a:pt x="434" y="19125"/>
                      <a:pt x="5860" y="29264"/>
                      <a:pt x="8555" y="29264"/>
                    </a:cubicBezTo>
                    <a:cubicBezTo>
                      <a:pt x="8879" y="29264"/>
                      <a:pt x="9164" y="29117"/>
                      <a:pt x="9395" y="28788"/>
                    </a:cubicBezTo>
                    <a:cubicBezTo>
                      <a:pt x="10456" y="27295"/>
                      <a:pt x="9261" y="25248"/>
                      <a:pt x="8051" y="24218"/>
                    </a:cubicBezTo>
                    <a:cubicBezTo>
                      <a:pt x="7349" y="23635"/>
                      <a:pt x="6453" y="23620"/>
                      <a:pt x="6453" y="23620"/>
                    </a:cubicBezTo>
                    <a:lnTo>
                      <a:pt x="2211" y="18229"/>
                    </a:lnTo>
                    <a:cubicBezTo>
                      <a:pt x="2211" y="18229"/>
                      <a:pt x="1759" y="17758"/>
                      <a:pt x="1200" y="17758"/>
                    </a:cubicBezTo>
                    <a:close/>
                    <a:moveTo>
                      <a:pt x="20313" y="20263"/>
                    </a:moveTo>
                    <a:cubicBezTo>
                      <a:pt x="19485" y="20263"/>
                      <a:pt x="18939" y="21141"/>
                      <a:pt x="18939" y="21141"/>
                    </a:cubicBezTo>
                    <a:lnTo>
                      <a:pt x="15295" y="28788"/>
                    </a:lnTo>
                    <a:cubicBezTo>
                      <a:pt x="15295" y="28788"/>
                      <a:pt x="14219" y="29057"/>
                      <a:pt x="13532" y="29953"/>
                    </a:cubicBezTo>
                    <a:cubicBezTo>
                      <a:pt x="12352" y="31536"/>
                      <a:pt x="11456" y="34315"/>
                      <a:pt x="13144" y="35853"/>
                    </a:cubicBezTo>
                    <a:cubicBezTo>
                      <a:pt x="13429" y="36112"/>
                      <a:pt x="13724" y="36231"/>
                      <a:pt x="14025" y="36231"/>
                    </a:cubicBezTo>
                    <a:cubicBezTo>
                      <a:pt x="17341" y="36231"/>
                      <a:pt x="21359" y="21753"/>
                      <a:pt x="21359" y="21753"/>
                    </a:cubicBezTo>
                    <a:cubicBezTo>
                      <a:pt x="21359" y="21753"/>
                      <a:pt x="21628" y="20588"/>
                      <a:pt x="20627" y="20305"/>
                    </a:cubicBezTo>
                    <a:cubicBezTo>
                      <a:pt x="20518" y="20276"/>
                      <a:pt x="20413" y="20263"/>
                      <a:pt x="20313" y="20263"/>
                    </a:cubicBezTo>
                    <a:close/>
                    <a:moveTo>
                      <a:pt x="2898" y="26192"/>
                    </a:moveTo>
                    <a:cubicBezTo>
                      <a:pt x="2758" y="26192"/>
                      <a:pt x="2613" y="26222"/>
                      <a:pt x="2465" y="26294"/>
                    </a:cubicBezTo>
                    <a:cubicBezTo>
                      <a:pt x="1688" y="26667"/>
                      <a:pt x="2091" y="27549"/>
                      <a:pt x="2091" y="27549"/>
                    </a:cubicBezTo>
                    <a:cubicBezTo>
                      <a:pt x="2091" y="27549"/>
                      <a:pt x="7270" y="38111"/>
                      <a:pt x="9987" y="38111"/>
                    </a:cubicBezTo>
                    <a:cubicBezTo>
                      <a:pt x="10299" y="38111"/>
                      <a:pt x="10578" y="37971"/>
                      <a:pt x="10814" y="37660"/>
                    </a:cubicBezTo>
                    <a:cubicBezTo>
                      <a:pt x="11934" y="36167"/>
                      <a:pt x="10799" y="34061"/>
                      <a:pt x="9604" y="32970"/>
                    </a:cubicBezTo>
                    <a:cubicBezTo>
                      <a:pt x="8932" y="32343"/>
                      <a:pt x="8021" y="32298"/>
                      <a:pt x="8021" y="32298"/>
                    </a:cubicBezTo>
                    <a:lnTo>
                      <a:pt x="3944" y="26697"/>
                    </a:lnTo>
                    <a:cubicBezTo>
                      <a:pt x="3944" y="26697"/>
                      <a:pt x="3478" y="26192"/>
                      <a:pt x="2898" y="26192"/>
                    </a:cubicBezTo>
                    <a:close/>
                  </a:path>
                </a:pathLst>
              </a:custGeom>
              <a:solidFill>
                <a:srgbClr val="C85D1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31"/>
              <p:cNvSpPr/>
              <p:nvPr/>
            </p:nvSpPr>
            <p:spPr>
              <a:xfrm>
                <a:off x="9470575" y="4731600"/>
                <a:ext cx="141175" cy="1159425"/>
              </a:xfrm>
              <a:custGeom>
                <a:rect b="b" l="l" r="r" t="t"/>
                <a:pathLst>
                  <a:path extrusionOk="0" h="46377" w="5647">
                    <a:moveTo>
                      <a:pt x="1" y="0"/>
                    </a:moveTo>
                    <a:cubicBezTo>
                      <a:pt x="523" y="15504"/>
                      <a:pt x="1927" y="31157"/>
                      <a:pt x="5019" y="46376"/>
                    </a:cubicBezTo>
                    <a:lnTo>
                      <a:pt x="5646" y="46242"/>
                    </a:lnTo>
                    <a:cubicBezTo>
                      <a:pt x="2316" y="31052"/>
                      <a:pt x="807" y="1550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31"/>
              <p:cNvSpPr/>
              <p:nvPr/>
            </p:nvSpPr>
            <p:spPr>
              <a:xfrm>
                <a:off x="9284250" y="4815975"/>
                <a:ext cx="458175" cy="805450"/>
              </a:xfrm>
              <a:custGeom>
                <a:rect b="b" l="l" r="r" t="t"/>
                <a:pathLst>
                  <a:path extrusionOk="0" fill="none" h="32218" w="18327">
                    <a:moveTo>
                      <a:pt x="1838" y="4019"/>
                    </a:moveTo>
                    <a:cubicBezTo>
                      <a:pt x="1838" y="4019"/>
                      <a:pt x="7140" y="14489"/>
                      <a:pt x="8962" y="16535"/>
                    </a:cubicBezTo>
                    <a:moveTo>
                      <a:pt x="18327" y="15445"/>
                    </a:moveTo>
                    <a:cubicBezTo>
                      <a:pt x="18327" y="15445"/>
                      <a:pt x="13069" y="27572"/>
                      <a:pt x="10605" y="30604"/>
                    </a:cubicBezTo>
                    <a:moveTo>
                      <a:pt x="2181" y="21270"/>
                    </a:moveTo>
                    <a:cubicBezTo>
                      <a:pt x="2181" y="21270"/>
                      <a:pt x="7797" y="29858"/>
                      <a:pt x="10844" y="32218"/>
                    </a:cubicBezTo>
                    <a:moveTo>
                      <a:pt x="1" y="12159"/>
                    </a:moveTo>
                    <a:cubicBezTo>
                      <a:pt x="1" y="12159"/>
                      <a:pt x="7334" y="22166"/>
                      <a:pt x="9724" y="23898"/>
                    </a:cubicBezTo>
                    <a:moveTo>
                      <a:pt x="17894" y="4407"/>
                    </a:moveTo>
                    <a:cubicBezTo>
                      <a:pt x="17894" y="4407"/>
                      <a:pt x="13010" y="17043"/>
                      <a:pt x="9425" y="21270"/>
                    </a:cubicBezTo>
                    <a:moveTo>
                      <a:pt x="13891" y="1"/>
                    </a:moveTo>
                    <a:cubicBezTo>
                      <a:pt x="13891" y="1"/>
                      <a:pt x="11740" y="11128"/>
                      <a:pt x="8783" y="1462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0" name="Google Shape;2550;p31"/>
            <p:cNvGrpSpPr/>
            <p:nvPr/>
          </p:nvGrpSpPr>
          <p:grpSpPr>
            <a:xfrm rot="965371">
              <a:off x="-819176" y="2986340"/>
              <a:ext cx="1596863" cy="2098030"/>
              <a:chOff x="3255967" y="2507600"/>
              <a:chExt cx="1305465" cy="1715179"/>
            </a:xfrm>
          </p:grpSpPr>
          <p:sp>
            <p:nvSpPr>
              <p:cNvPr id="2551" name="Google Shape;2551;p31"/>
              <p:cNvSpPr/>
              <p:nvPr/>
            </p:nvSpPr>
            <p:spPr>
              <a:xfrm>
                <a:off x="4191774" y="3356698"/>
                <a:ext cx="369658" cy="519086"/>
              </a:xfrm>
              <a:custGeom>
                <a:rect b="b" l="l" r="r" t="t"/>
                <a:pathLst>
                  <a:path extrusionOk="0" h="16445" w="11711">
                    <a:moveTo>
                      <a:pt x="10695" y="0"/>
                    </a:moveTo>
                    <a:cubicBezTo>
                      <a:pt x="10695" y="0"/>
                      <a:pt x="8962" y="777"/>
                      <a:pt x="7394" y="3032"/>
                    </a:cubicBezTo>
                    <a:lnTo>
                      <a:pt x="7290" y="2256"/>
                    </a:lnTo>
                    <a:cubicBezTo>
                      <a:pt x="7290" y="2256"/>
                      <a:pt x="4691" y="4735"/>
                      <a:pt x="3660" y="6841"/>
                    </a:cubicBezTo>
                    <a:lnTo>
                      <a:pt x="3660" y="5945"/>
                    </a:lnTo>
                    <a:cubicBezTo>
                      <a:pt x="3660" y="5945"/>
                      <a:pt x="1" y="10635"/>
                      <a:pt x="2674" y="16445"/>
                    </a:cubicBezTo>
                    <a:cubicBezTo>
                      <a:pt x="2674" y="16445"/>
                      <a:pt x="5423" y="16370"/>
                      <a:pt x="9067" y="13249"/>
                    </a:cubicBezTo>
                    <a:lnTo>
                      <a:pt x="8529" y="13174"/>
                    </a:lnTo>
                    <a:cubicBezTo>
                      <a:pt x="8529" y="13174"/>
                      <a:pt x="11053" y="9559"/>
                      <a:pt x="11666" y="5930"/>
                    </a:cubicBezTo>
                    <a:lnTo>
                      <a:pt x="11666" y="5930"/>
                    </a:lnTo>
                    <a:lnTo>
                      <a:pt x="11009" y="6184"/>
                    </a:lnTo>
                    <a:cubicBezTo>
                      <a:pt x="11009" y="6184"/>
                      <a:pt x="11711" y="2659"/>
                      <a:pt x="106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31"/>
              <p:cNvSpPr/>
              <p:nvPr/>
            </p:nvSpPr>
            <p:spPr>
              <a:xfrm>
                <a:off x="3567576" y="2507600"/>
                <a:ext cx="429537" cy="595474"/>
              </a:xfrm>
              <a:custGeom>
                <a:rect b="b" l="l" r="r" t="t"/>
                <a:pathLst>
                  <a:path extrusionOk="0" h="18865" w="13608">
                    <a:moveTo>
                      <a:pt x="1300" y="1"/>
                    </a:moveTo>
                    <a:lnTo>
                      <a:pt x="1315" y="31"/>
                    </a:lnTo>
                    <a:lnTo>
                      <a:pt x="1300" y="16"/>
                    </a:lnTo>
                    <a:cubicBezTo>
                      <a:pt x="1106" y="554"/>
                      <a:pt x="1211" y="2779"/>
                      <a:pt x="1211" y="2779"/>
                    </a:cubicBezTo>
                    <a:lnTo>
                      <a:pt x="539" y="2421"/>
                    </a:lnTo>
                    <a:lnTo>
                      <a:pt x="539" y="2421"/>
                    </a:lnTo>
                    <a:cubicBezTo>
                      <a:pt x="434" y="3317"/>
                      <a:pt x="1255" y="6408"/>
                      <a:pt x="1270" y="6513"/>
                    </a:cubicBezTo>
                    <a:lnTo>
                      <a:pt x="1" y="6080"/>
                    </a:lnTo>
                    <a:lnTo>
                      <a:pt x="1" y="6080"/>
                    </a:lnTo>
                    <a:cubicBezTo>
                      <a:pt x="583" y="8783"/>
                      <a:pt x="4332" y="13309"/>
                      <a:pt x="4332" y="13309"/>
                    </a:cubicBezTo>
                    <a:lnTo>
                      <a:pt x="3152" y="13488"/>
                    </a:lnTo>
                    <a:cubicBezTo>
                      <a:pt x="6677" y="17924"/>
                      <a:pt x="12995" y="18865"/>
                      <a:pt x="12995" y="18865"/>
                    </a:cubicBezTo>
                    <a:cubicBezTo>
                      <a:pt x="13010" y="18820"/>
                      <a:pt x="13040" y="18775"/>
                      <a:pt x="13055" y="18731"/>
                    </a:cubicBezTo>
                    <a:cubicBezTo>
                      <a:pt x="13085" y="18686"/>
                      <a:pt x="13100" y="18641"/>
                      <a:pt x="13115" y="18596"/>
                    </a:cubicBezTo>
                    <a:cubicBezTo>
                      <a:pt x="13144" y="18536"/>
                      <a:pt x="13159" y="18492"/>
                      <a:pt x="13174" y="18447"/>
                    </a:cubicBezTo>
                    <a:cubicBezTo>
                      <a:pt x="13189" y="18402"/>
                      <a:pt x="13204" y="18342"/>
                      <a:pt x="13219" y="18297"/>
                    </a:cubicBezTo>
                    <a:cubicBezTo>
                      <a:pt x="13249" y="18238"/>
                      <a:pt x="13264" y="18193"/>
                      <a:pt x="13279" y="18148"/>
                    </a:cubicBezTo>
                    <a:cubicBezTo>
                      <a:pt x="13294" y="18088"/>
                      <a:pt x="13309" y="18029"/>
                      <a:pt x="13324" y="17984"/>
                    </a:cubicBezTo>
                    <a:cubicBezTo>
                      <a:pt x="13339" y="17924"/>
                      <a:pt x="13353" y="17864"/>
                      <a:pt x="13353" y="17819"/>
                    </a:cubicBezTo>
                    <a:cubicBezTo>
                      <a:pt x="13368" y="17760"/>
                      <a:pt x="13383" y="17700"/>
                      <a:pt x="13398" y="17640"/>
                    </a:cubicBezTo>
                    <a:cubicBezTo>
                      <a:pt x="13413" y="17595"/>
                      <a:pt x="13413" y="17536"/>
                      <a:pt x="13428" y="17476"/>
                    </a:cubicBezTo>
                    <a:cubicBezTo>
                      <a:pt x="13443" y="17416"/>
                      <a:pt x="13458" y="17356"/>
                      <a:pt x="13458" y="17297"/>
                    </a:cubicBezTo>
                    <a:cubicBezTo>
                      <a:pt x="13473" y="17237"/>
                      <a:pt x="13488" y="17177"/>
                      <a:pt x="13488" y="17117"/>
                    </a:cubicBezTo>
                    <a:cubicBezTo>
                      <a:pt x="13503" y="17058"/>
                      <a:pt x="13503" y="16983"/>
                      <a:pt x="13518" y="16923"/>
                    </a:cubicBezTo>
                    <a:cubicBezTo>
                      <a:pt x="13518" y="16864"/>
                      <a:pt x="13533" y="16804"/>
                      <a:pt x="13533" y="16744"/>
                    </a:cubicBezTo>
                    <a:cubicBezTo>
                      <a:pt x="13548" y="16669"/>
                      <a:pt x="13548" y="16610"/>
                      <a:pt x="13548" y="16550"/>
                    </a:cubicBezTo>
                    <a:cubicBezTo>
                      <a:pt x="13563" y="16490"/>
                      <a:pt x="13563" y="16415"/>
                      <a:pt x="13578" y="16356"/>
                    </a:cubicBezTo>
                    <a:cubicBezTo>
                      <a:pt x="13578" y="16281"/>
                      <a:pt x="13578" y="16221"/>
                      <a:pt x="13578" y="16162"/>
                    </a:cubicBezTo>
                    <a:cubicBezTo>
                      <a:pt x="13592" y="16087"/>
                      <a:pt x="13592" y="16027"/>
                      <a:pt x="13592" y="15952"/>
                    </a:cubicBezTo>
                    <a:cubicBezTo>
                      <a:pt x="13592" y="15893"/>
                      <a:pt x="13607" y="15818"/>
                      <a:pt x="13607" y="15758"/>
                    </a:cubicBezTo>
                    <a:cubicBezTo>
                      <a:pt x="13607" y="15684"/>
                      <a:pt x="13607" y="15624"/>
                      <a:pt x="13607" y="15549"/>
                    </a:cubicBezTo>
                    <a:cubicBezTo>
                      <a:pt x="13607" y="15489"/>
                      <a:pt x="13607" y="15415"/>
                      <a:pt x="13607" y="15355"/>
                    </a:cubicBezTo>
                    <a:cubicBezTo>
                      <a:pt x="13607" y="15280"/>
                      <a:pt x="13607" y="15206"/>
                      <a:pt x="13607" y="15146"/>
                    </a:cubicBezTo>
                    <a:cubicBezTo>
                      <a:pt x="13607" y="15071"/>
                      <a:pt x="13607" y="15012"/>
                      <a:pt x="13607" y="14937"/>
                    </a:cubicBezTo>
                    <a:cubicBezTo>
                      <a:pt x="13607" y="14862"/>
                      <a:pt x="13607" y="14802"/>
                      <a:pt x="13607" y="14728"/>
                    </a:cubicBezTo>
                    <a:cubicBezTo>
                      <a:pt x="13607" y="14668"/>
                      <a:pt x="13607" y="14593"/>
                      <a:pt x="13607" y="14519"/>
                    </a:cubicBezTo>
                    <a:cubicBezTo>
                      <a:pt x="13607" y="14459"/>
                      <a:pt x="13607" y="14384"/>
                      <a:pt x="13592" y="14310"/>
                    </a:cubicBezTo>
                    <a:cubicBezTo>
                      <a:pt x="13592" y="14250"/>
                      <a:pt x="13592" y="14175"/>
                      <a:pt x="13592" y="14115"/>
                    </a:cubicBezTo>
                    <a:cubicBezTo>
                      <a:pt x="13592" y="14041"/>
                      <a:pt x="13592" y="13966"/>
                      <a:pt x="13578" y="13906"/>
                    </a:cubicBezTo>
                    <a:cubicBezTo>
                      <a:pt x="13578" y="13832"/>
                      <a:pt x="13578" y="13772"/>
                      <a:pt x="13578" y="13697"/>
                    </a:cubicBezTo>
                    <a:cubicBezTo>
                      <a:pt x="13428" y="11233"/>
                      <a:pt x="12980" y="8962"/>
                      <a:pt x="12980" y="8962"/>
                    </a:cubicBezTo>
                    <a:lnTo>
                      <a:pt x="12547" y="9754"/>
                    </a:lnTo>
                    <a:cubicBezTo>
                      <a:pt x="11755" y="6737"/>
                      <a:pt x="8425" y="3138"/>
                      <a:pt x="8425" y="3138"/>
                    </a:cubicBezTo>
                    <a:lnTo>
                      <a:pt x="8425" y="3152"/>
                    </a:lnTo>
                    <a:lnTo>
                      <a:pt x="8440" y="4064"/>
                    </a:lnTo>
                    <a:cubicBezTo>
                      <a:pt x="7439" y="2630"/>
                      <a:pt x="5094" y="1285"/>
                      <a:pt x="5094" y="1285"/>
                    </a:cubicBezTo>
                    <a:lnTo>
                      <a:pt x="5094" y="1300"/>
                    </a:lnTo>
                    <a:lnTo>
                      <a:pt x="5109" y="1883"/>
                    </a:lnTo>
                    <a:cubicBezTo>
                      <a:pt x="4034" y="1002"/>
                      <a:pt x="1390" y="31"/>
                      <a:pt x="13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31"/>
              <p:cNvSpPr/>
              <p:nvPr/>
            </p:nvSpPr>
            <p:spPr>
              <a:xfrm>
                <a:off x="4137577" y="3199694"/>
                <a:ext cx="207445" cy="272059"/>
              </a:xfrm>
              <a:custGeom>
                <a:rect b="b" l="l" r="r" t="t"/>
                <a:pathLst>
                  <a:path extrusionOk="0" h="8619" w="6572">
                    <a:moveTo>
                      <a:pt x="6199" y="1"/>
                    </a:moveTo>
                    <a:lnTo>
                      <a:pt x="6199" y="1"/>
                    </a:lnTo>
                    <a:cubicBezTo>
                      <a:pt x="4630" y="300"/>
                      <a:pt x="3555" y="1420"/>
                      <a:pt x="3555" y="1420"/>
                    </a:cubicBezTo>
                    <a:lnTo>
                      <a:pt x="3316" y="807"/>
                    </a:lnTo>
                    <a:cubicBezTo>
                      <a:pt x="2241" y="1509"/>
                      <a:pt x="1583" y="4078"/>
                      <a:pt x="1583" y="4078"/>
                    </a:cubicBezTo>
                    <a:lnTo>
                      <a:pt x="1285" y="3660"/>
                    </a:lnTo>
                    <a:lnTo>
                      <a:pt x="1285" y="3660"/>
                    </a:lnTo>
                    <a:cubicBezTo>
                      <a:pt x="0" y="6020"/>
                      <a:pt x="1389" y="8619"/>
                      <a:pt x="1389" y="8619"/>
                    </a:cubicBezTo>
                    <a:cubicBezTo>
                      <a:pt x="3540" y="8365"/>
                      <a:pt x="5228" y="6408"/>
                      <a:pt x="5228" y="6408"/>
                    </a:cubicBezTo>
                    <a:lnTo>
                      <a:pt x="5228" y="6408"/>
                    </a:lnTo>
                    <a:lnTo>
                      <a:pt x="4436" y="6573"/>
                    </a:lnTo>
                    <a:cubicBezTo>
                      <a:pt x="5691" y="5736"/>
                      <a:pt x="6527" y="3302"/>
                      <a:pt x="6572" y="3197"/>
                    </a:cubicBezTo>
                    <a:lnTo>
                      <a:pt x="6572" y="3197"/>
                    </a:lnTo>
                    <a:lnTo>
                      <a:pt x="5945" y="3451"/>
                    </a:lnTo>
                    <a:cubicBezTo>
                      <a:pt x="6467" y="2286"/>
                      <a:pt x="6199" y="1"/>
                      <a:pt x="61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31"/>
              <p:cNvSpPr/>
              <p:nvPr/>
            </p:nvSpPr>
            <p:spPr>
              <a:xfrm>
                <a:off x="3255967" y="2989439"/>
                <a:ext cx="652512" cy="337619"/>
              </a:xfrm>
              <a:custGeom>
                <a:rect b="b" l="l" r="r" t="t"/>
                <a:pathLst>
                  <a:path extrusionOk="0" h="10696" w="20672">
                    <a:moveTo>
                      <a:pt x="12427" y="0"/>
                    </a:moveTo>
                    <a:lnTo>
                      <a:pt x="12427" y="15"/>
                    </a:lnTo>
                    <a:lnTo>
                      <a:pt x="12681" y="658"/>
                    </a:lnTo>
                    <a:cubicBezTo>
                      <a:pt x="12576" y="629"/>
                      <a:pt x="11042" y="273"/>
                      <a:pt x="9055" y="273"/>
                    </a:cubicBezTo>
                    <a:cubicBezTo>
                      <a:pt x="7921" y="273"/>
                      <a:pt x="6640" y="389"/>
                      <a:pt x="5392" y="747"/>
                    </a:cubicBezTo>
                    <a:lnTo>
                      <a:pt x="5407" y="762"/>
                    </a:lnTo>
                    <a:lnTo>
                      <a:pt x="5392" y="762"/>
                    </a:lnTo>
                    <a:lnTo>
                      <a:pt x="6109" y="1330"/>
                    </a:lnTo>
                    <a:cubicBezTo>
                      <a:pt x="5870" y="1434"/>
                      <a:pt x="2286" y="2943"/>
                      <a:pt x="0" y="5796"/>
                    </a:cubicBezTo>
                    <a:cubicBezTo>
                      <a:pt x="165" y="5945"/>
                      <a:pt x="1972" y="7588"/>
                      <a:pt x="4466" y="8155"/>
                    </a:cubicBezTo>
                    <a:lnTo>
                      <a:pt x="3689" y="8514"/>
                    </a:lnTo>
                    <a:cubicBezTo>
                      <a:pt x="3689" y="8514"/>
                      <a:pt x="7041" y="10001"/>
                      <a:pt x="10015" y="10001"/>
                    </a:cubicBezTo>
                    <a:cubicBezTo>
                      <a:pt x="10224" y="10001"/>
                      <a:pt x="10431" y="9993"/>
                      <a:pt x="10635" y="9978"/>
                    </a:cubicBezTo>
                    <a:lnTo>
                      <a:pt x="10635" y="9978"/>
                    </a:lnTo>
                    <a:lnTo>
                      <a:pt x="9604" y="10575"/>
                    </a:lnTo>
                    <a:cubicBezTo>
                      <a:pt x="9604" y="10575"/>
                      <a:pt x="10408" y="10695"/>
                      <a:pt x="11654" y="10695"/>
                    </a:cubicBezTo>
                    <a:cubicBezTo>
                      <a:pt x="13921" y="10695"/>
                      <a:pt x="17654" y="10297"/>
                      <a:pt x="20671" y="8051"/>
                    </a:cubicBezTo>
                    <a:lnTo>
                      <a:pt x="20671" y="8036"/>
                    </a:lnTo>
                    <a:lnTo>
                      <a:pt x="20657" y="8021"/>
                    </a:lnTo>
                    <a:lnTo>
                      <a:pt x="20642" y="7991"/>
                    </a:lnTo>
                    <a:lnTo>
                      <a:pt x="20627" y="7946"/>
                    </a:lnTo>
                    <a:lnTo>
                      <a:pt x="20612" y="7901"/>
                    </a:lnTo>
                    <a:lnTo>
                      <a:pt x="20582" y="7857"/>
                    </a:lnTo>
                    <a:lnTo>
                      <a:pt x="20567" y="7797"/>
                    </a:lnTo>
                    <a:lnTo>
                      <a:pt x="20537" y="7722"/>
                    </a:lnTo>
                    <a:lnTo>
                      <a:pt x="20507" y="7648"/>
                    </a:lnTo>
                    <a:lnTo>
                      <a:pt x="20462" y="7573"/>
                    </a:lnTo>
                    <a:lnTo>
                      <a:pt x="20418" y="7483"/>
                    </a:lnTo>
                    <a:lnTo>
                      <a:pt x="20373" y="7394"/>
                    </a:lnTo>
                    <a:lnTo>
                      <a:pt x="20328" y="7304"/>
                    </a:lnTo>
                    <a:cubicBezTo>
                      <a:pt x="20313" y="7274"/>
                      <a:pt x="20298" y="7229"/>
                      <a:pt x="20283" y="7200"/>
                    </a:cubicBezTo>
                    <a:cubicBezTo>
                      <a:pt x="19402" y="5467"/>
                      <a:pt x="17012" y="1613"/>
                      <a:pt x="124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31"/>
              <p:cNvSpPr/>
              <p:nvPr/>
            </p:nvSpPr>
            <p:spPr>
              <a:xfrm>
                <a:off x="3675560" y="3494669"/>
                <a:ext cx="490331" cy="341123"/>
              </a:xfrm>
              <a:custGeom>
                <a:rect b="b" l="l" r="r" t="t"/>
                <a:pathLst>
                  <a:path extrusionOk="0" h="10807" w="15534">
                    <a:moveTo>
                      <a:pt x="1855" y="1"/>
                    </a:moveTo>
                    <a:cubicBezTo>
                      <a:pt x="1234" y="1"/>
                      <a:pt x="602" y="57"/>
                      <a:pt x="0" y="200"/>
                    </a:cubicBezTo>
                    <a:cubicBezTo>
                      <a:pt x="0" y="200"/>
                      <a:pt x="553" y="2022"/>
                      <a:pt x="2569" y="3874"/>
                    </a:cubicBezTo>
                    <a:lnTo>
                      <a:pt x="1778" y="3874"/>
                    </a:lnTo>
                    <a:cubicBezTo>
                      <a:pt x="1778" y="3874"/>
                      <a:pt x="3898" y="6787"/>
                      <a:pt x="5855" y="8071"/>
                    </a:cubicBezTo>
                    <a:lnTo>
                      <a:pt x="4959" y="7952"/>
                    </a:lnTo>
                    <a:lnTo>
                      <a:pt x="4959" y="7952"/>
                    </a:lnTo>
                    <a:cubicBezTo>
                      <a:pt x="4959" y="7952"/>
                      <a:pt x="7764" y="10807"/>
                      <a:pt x="12135" y="10807"/>
                    </a:cubicBezTo>
                    <a:cubicBezTo>
                      <a:pt x="13101" y="10807"/>
                      <a:pt x="14144" y="10667"/>
                      <a:pt x="15250" y="10326"/>
                    </a:cubicBezTo>
                    <a:cubicBezTo>
                      <a:pt x="15250" y="10326"/>
                      <a:pt x="15533" y="7593"/>
                      <a:pt x="12935" y="3575"/>
                    </a:cubicBezTo>
                    <a:lnTo>
                      <a:pt x="12785" y="4083"/>
                    </a:lnTo>
                    <a:cubicBezTo>
                      <a:pt x="12785" y="4083"/>
                      <a:pt x="9529" y="1096"/>
                      <a:pt x="6004" y="36"/>
                    </a:cubicBezTo>
                    <a:lnTo>
                      <a:pt x="6004" y="36"/>
                    </a:lnTo>
                    <a:lnTo>
                      <a:pt x="6169" y="723"/>
                    </a:lnTo>
                    <a:cubicBezTo>
                      <a:pt x="6169" y="723"/>
                      <a:pt x="4085" y="1"/>
                      <a:pt x="18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31"/>
              <p:cNvSpPr/>
              <p:nvPr/>
            </p:nvSpPr>
            <p:spPr>
              <a:xfrm>
                <a:off x="3688281" y="2611322"/>
                <a:ext cx="602544" cy="1611456"/>
              </a:xfrm>
              <a:custGeom>
                <a:rect b="b" l="l" r="r" t="t"/>
                <a:pathLst>
                  <a:path extrusionOk="0" h="51052" w="19089">
                    <a:moveTo>
                      <a:pt x="120" y="1"/>
                    </a:moveTo>
                    <a:lnTo>
                      <a:pt x="0" y="76"/>
                    </a:lnTo>
                    <a:cubicBezTo>
                      <a:pt x="717" y="972"/>
                      <a:pt x="1375" y="1913"/>
                      <a:pt x="2017" y="2854"/>
                    </a:cubicBezTo>
                    <a:cubicBezTo>
                      <a:pt x="2674" y="3795"/>
                      <a:pt x="3286" y="4780"/>
                      <a:pt x="3869" y="5751"/>
                    </a:cubicBezTo>
                    <a:cubicBezTo>
                      <a:pt x="5064" y="7693"/>
                      <a:pt x="6184" y="9694"/>
                      <a:pt x="7229" y="11740"/>
                    </a:cubicBezTo>
                    <a:cubicBezTo>
                      <a:pt x="9291" y="15818"/>
                      <a:pt x="11098" y="20045"/>
                      <a:pt x="12636" y="24361"/>
                    </a:cubicBezTo>
                    <a:cubicBezTo>
                      <a:pt x="12830" y="24884"/>
                      <a:pt x="13010" y="25437"/>
                      <a:pt x="13204" y="25974"/>
                    </a:cubicBezTo>
                    <a:cubicBezTo>
                      <a:pt x="13398" y="26527"/>
                      <a:pt x="13592" y="27065"/>
                      <a:pt x="13756" y="27602"/>
                    </a:cubicBezTo>
                    <a:lnTo>
                      <a:pt x="14279" y="29245"/>
                    </a:lnTo>
                    <a:lnTo>
                      <a:pt x="14772" y="30888"/>
                    </a:lnTo>
                    <a:lnTo>
                      <a:pt x="15011" y="31710"/>
                    </a:lnTo>
                    <a:lnTo>
                      <a:pt x="15250" y="32531"/>
                    </a:lnTo>
                    <a:lnTo>
                      <a:pt x="15698" y="34189"/>
                    </a:lnTo>
                    <a:lnTo>
                      <a:pt x="16116" y="35847"/>
                    </a:lnTo>
                    <a:lnTo>
                      <a:pt x="16325" y="36683"/>
                    </a:lnTo>
                    <a:lnTo>
                      <a:pt x="16505" y="37520"/>
                    </a:lnTo>
                    <a:cubicBezTo>
                      <a:pt x="17535" y="41986"/>
                      <a:pt x="18342" y="46511"/>
                      <a:pt x="18879" y="51052"/>
                    </a:cubicBezTo>
                    <a:lnTo>
                      <a:pt x="19088" y="51022"/>
                    </a:lnTo>
                    <a:cubicBezTo>
                      <a:pt x="18536" y="46466"/>
                      <a:pt x="17729" y="41941"/>
                      <a:pt x="16684" y="37490"/>
                    </a:cubicBezTo>
                    <a:lnTo>
                      <a:pt x="16505" y="36653"/>
                    </a:lnTo>
                    <a:lnTo>
                      <a:pt x="16295" y="35817"/>
                    </a:lnTo>
                    <a:lnTo>
                      <a:pt x="15862" y="34144"/>
                    </a:lnTo>
                    <a:lnTo>
                      <a:pt x="15414" y="32471"/>
                    </a:lnTo>
                    <a:lnTo>
                      <a:pt x="15175" y="31650"/>
                    </a:lnTo>
                    <a:lnTo>
                      <a:pt x="14936" y="30828"/>
                    </a:lnTo>
                    <a:lnTo>
                      <a:pt x="14443" y="29186"/>
                    </a:lnTo>
                    <a:lnTo>
                      <a:pt x="13921" y="27558"/>
                    </a:lnTo>
                    <a:cubicBezTo>
                      <a:pt x="13741" y="27005"/>
                      <a:pt x="13562" y="26452"/>
                      <a:pt x="13368" y="25915"/>
                    </a:cubicBezTo>
                    <a:cubicBezTo>
                      <a:pt x="13189" y="25377"/>
                      <a:pt x="13010" y="24839"/>
                      <a:pt x="12800" y="24302"/>
                    </a:cubicBezTo>
                    <a:cubicBezTo>
                      <a:pt x="11247" y="19985"/>
                      <a:pt x="9425" y="15758"/>
                      <a:pt x="7349" y="11681"/>
                    </a:cubicBezTo>
                    <a:cubicBezTo>
                      <a:pt x="6303" y="9649"/>
                      <a:pt x="5183" y="7648"/>
                      <a:pt x="3988" y="5676"/>
                    </a:cubicBezTo>
                    <a:cubicBezTo>
                      <a:pt x="3391" y="4706"/>
                      <a:pt x="2779" y="3735"/>
                      <a:pt x="2136" y="2779"/>
                    </a:cubicBezTo>
                    <a:cubicBezTo>
                      <a:pt x="1494" y="1838"/>
                      <a:pt x="822" y="897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31"/>
              <p:cNvSpPr/>
              <p:nvPr/>
            </p:nvSpPr>
            <p:spPr>
              <a:xfrm>
                <a:off x="3347884" y="3087985"/>
                <a:ext cx="723722" cy="239515"/>
              </a:xfrm>
              <a:custGeom>
                <a:rect b="b" l="l" r="r" t="t"/>
                <a:pathLst>
                  <a:path extrusionOk="0" fill="none" h="7588" w="22928">
                    <a:moveTo>
                      <a:pt x="22927" y="7587"/>
                    </a:moveTo>
                    <a:cubicBezTo>
                      <a:pt x="22927" y="7587"/>
                      <a:pt x="11785" y="0"/>
                      <a:pt x="1" y="227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31"/>
              <p:cNvSpPr/>
              <p:nvPr/>
            </p:nvSpPr>
            <p:spPr>
              <a:xfrm>
                <a:off x="4023470" y="2831962"/>
                <a:ext cx="318270" cy="431430"/>
              </a:xfrm>
              <a:custGeom>
                <a:rect b="b" l="l" r="r" t="t"/>
                <a:pathLst>
                  <a:path extrusionOk="0" h="13668" w="10083">
                    <a:moveTo>
                      <a:pt x="9933" y="3376"/>
                    </a:moveTo>
                    <a:cubicBezTo>
                      <a:pt x="9933" y="3376"/>
                      <a:pt x="9933" y="3376"/>
                      <a:pt x="9933" y="3376"/>
                    </a:cubicBezTo>
                    <a:lnTo>
                      <a:pt x="9933" y="3376"/>
                    </a:lnTo>
                    <a:lnTo>
                      <a:pt x="9933" y="3376"/>
                    </a:lnTo>
                    <a:close/>
                    <a:moveTo>
                      <a:pt x="9739" y="1"/>
                    </a:moveTo>
                    <a:lnTo>
                      <a:pt x="9739" y="1"/>
                    </a:lnTo>
                    <a:cubicBezTo>
                      <a:pt x="6976" y="270"/>
                      <a:pt x="4526" y="1987"/>
                      <a:pt x="4526" y="1987"/>
                    </a:cubicBezTo>
                    <a:lnTo>
                      <a:pt x="4467" y="1300"/>
                    </a:lnTo>
                    <a:cubicBezTo>
                      <a:pt x="2420" y="3048"/>
                      <a:pt x="1450" y="5751"/>
                      <a:pt x="1450" y="5751"/>
                    </a:cubicBezTo>
                    <a:lnTo>
                      <a:pt x="1151" y="5333"/>
                    </a:lnTo>
                    <a:lnTo>
                      <a:pt x="1151" y="5333"/>
                    </a:lnTo>
                    <a:cubicBezTo>
                      <a:pt x="1" y="9859"/>
                      <a:pt x="2764" y="13667"/>
                      <a:pt x="2764" y="13667"/>
                    </a:cubicBezTo>
                    <a:cubicBezTo>
                      <a:pt x="6811" y="12174"/>
                      <a:pt x="8798" y="7858"/>
                      <a:pt x="8798" y="7857"/>
                    </a:cubicBezTo>
                    <a:lnTo>
                      <a:pt x="8798" y="7857"/>
                    </a:lnTo>
                    <a:lnTo>
                      <a:pt x="8006" y="8260"/>
                    </a:lnTo>
                    <a:cubicBezTo>
                      <a:pt x="9406" y="6444"/>
                      <a:pt x="9915" y="3397"/>
                      <a:pt x="9933" y="3376"/>
                    </a:cubicBezTo>
                    <a:lnTo>
                      <a:pt x="9933" y="3376"/>
                    </a:lnTo>
                    <a:lnTo>
                      <a:pt x="9395" y="3705"/>
                    </a:lnTo>
                    <a:cubicBezTo>
                      <a:pt x="10082" y="1853"/>
                      <a:pt x="9739" y="1"/>
                      <a:pt x="97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31"/>
              <p:cNvSpPr/>
              <p:nvPr/>
            </p:nvSpPr>
            <p:spPr>
              <a:xfrm>
                <a:off x="4090893" y="2884296"/>
                <a:ext cx="194756" cy="513436"/>
              </a:xfrm>
              <a:custGeom>
                <a:rect b="b" l="l" r="r" t="t"/>
                <a:pathLst>
                  <a:path extrusionOk="0" fill="none" h="16266" w="6170">
                    <a:moveTo>
                      <a:pt x="180" y="16266"/>
                    </a:moveTo>
                    <a:cubicBezTo>
                      <a:pt x="180" y="16266"/>
                      <a:pt x="1" y="6334"/>
                      <a:pt x="6169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31"/>
              <p:cNvSpPr/>
              <p:nvPr/>
            </p:nvSpPr>
            <p:spPr>
              <a:xfrm>
                <a:off x="3751443" y="3534914"/>
                <a:ext cx="495065" cy="419625"/>
              </a:xfrm>
              <a:custGeom>
                <a:rect b="b" l="l" r="r" t="t"/>
                <a:pathLst>
                  <a:path extrusionOk="0" fill="none" h="13294" w="15684">
                    <a:moveTo>
                      <a:pt x="1" y="0"/>
                    </a:moveTo>
                    <a:cubicBezTo>
                      <a:pt x="1" y="0"/>
                      <a:pt x="13368" y="6781"/>
                      <a:pt x="15683" y="1329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31"/>
              <p:cNvSpPr/>
              <p:nvPr/>
            </p:nvSpPr>
            <p:spPr>
              <a:xfrm>
                <a:off x="4225265" y="3427404"/>
                <a:ext cx="260727" cy="608699"/>
              </a:xfrm>
              <a:custGeom>
                <a:rect b="b" l="l" r="r" t="t"/>
                <a:pathLst>
                  <a:path extrusionOk="0" fill="none" h="19284" w="8260">
                    <a:moveTo>
                      <a:pt x="8260" y="1"/>
                    </a:moveTo>
                    <a:cubicBezTo>
                      <a:pt x="8260" y="1"/>
                      <a:pt x="0" y="12502"/>
                      <a:pt x="1180" y="1928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31"/>
              <p:cNvSpPr/>
              <p:nvPr/>
            </p:nvSpPr>
            <p:spPr>
              <a:xfrm>
                <a:off x="3786827" y="3358119"/>
                <a:ext cx="384714" cy="273479"/>
              </a:xfrm>
              <a:custGeom>
                <a:rect b="b" l="l" r="r" t="t"/>
                <a:pathLst>
                  <a:path extrusionOk="0" fill="none" h="8664" w="12188">
                    <a:moveTo>
                      <a:pt x="12188" y="866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31"/>
              <p:cNvSpPr/>
              <p:nvPr/>
            </p:nvSpPr>
            <p:spPr>
              <a:xfrm>
                <a:off x="3934835" y="3380751"/>
                <a:ext cx="22664" cy="98546"/>
              </a:xfrm>
              <a:custGeom>
                <a:rect b="b" l="l" r="r" t="t"/>
                <a:pathLst>
                  <a:path extrusionOk="0" fill="none" h="3122" w="718">
                    <a:moveTo>
                      <a:pt x="1" y="0"/>
                    </a:moveTo>
                    <a:lnTo>
                      <a:pt x="718" y="312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4" name="Google Shape;2564;p31"/>
              <p:cNvSpPr/>
              <p:nvPr/>
            </p:nvSpPr>
            <p:spPr>
              <a:xfrm>
                <a:off x="4149824" y="3259099"/>
                <a:ext cx="148545" cy="298479"/>
              </a:xfrm>
              <a:custGeom>
                <a:rect b="b" l="l" r="r" t="t"/>
                <a:pathLst>
                  <a:path extrusionOk="0" fill="none" h="9456" w="4706">
                    <a:moveTo>
                      <a:pt x="1" y="9455"/>
                    </a:moveTo>
                    <a:cubicBezTo>
                      <a:pt x="1" y="9455"/>
                      <a:pt x="2286" y="2420"/>
                      <a:pt x="4705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31"/>
              <p:cNvSpPr/>
              <p:nvPr/>
            </p:nvSpPr>
            <p:spPr>
              <a:xfrm>
                <a:off x="4182841" y="3523582"/>
                <a:ext cx="68370" cy="149965"/>
              </a:xfrm>
              <a:custGeom>
                <a:rect b="b" l="l" r="r" t="t"/>
                <a:pathLst>
                  <a:path extrusionOk="0" fill="none" h="4751" w="2166">
                    <a:moveTo>
                      <a:pt x="0" y="4750"/>
                    </a:moveTo>
                    <a:lnTo>
                      <a:pt x="2166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31"/>
              <p:cNvSpPr/>
              <p:nvPr/>
            </p:nvSpPr>
            <p:spPr>
              <a:xfrm>
                <a:off x="4212071" y="3533494"/>
                <a:ext cx="11805" cy="50472"/>
              </a:xfrm>
              <a:custGeom>
                <a:rect b="b" l="l" r="r" t="t"/>
                <a:pathLst>
                  <a:path extrusionOk="0" fill="none" h="1599" w="374">
                    <a:moveTo>
                      <a:pt x="0" y="0"/>
                    </a:moveTo>
                    <a:lnTo>
                      <a:pt x="374" y="159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31"/>
              <p:cNvSpPr/>
              <p:nvPr/>
            </p:nvSpPr>
            <p:spPr>
              <a:xfrm>
                <a:off x="3668963" y="3201588"/>
                <a:ext cx="138160" cy="48137"/>
              </a:xfrm>
              <a:custGeom>
                <a:rect b="b" l="l" r="r" t="t"/>
                <a:pathLst>
                  <a:path extrusionOk="0" fill="none" h="1525" w="4377">
                    <a:moveTo>
                      <a:pt x="4376" y="1"/>
                    </a:moveTo>
                    <a:lnTo>
                      <a:pt x="0" y="15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8" name="Google Shape;2568;p31"/>
              <p:cNvSpPr/>
              <p:nvPr/>
            </p:nvSpPr>
            <p:spPr>
              <a:xfrm>
                <a:off x="4101751" y="3068636"/>
                <a:ext cx="28314" cy="98577"/>
              </a:xfrm>
              <a:custGeom>
                <a:rect b="b" l="l" r="r" t="t"/>
                <a:pathLst>
                  <a:path extrusionOk="0" fill="none" h="3123" w="897">
                    <a:moveTo>
                      <a:pt x="896" y="3122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9" name="Google Shape;2569;p31"/>
              <p:cNvSpPr/>
              <p:nvPr/>
            </p:nvSpPr>
            <p:spPr>
              <a:xfrm>
                <a:off x="4178580" y="3003107"/>
                <a:ext cx="91033" cy="35384"/>
              </a:xfrm>
              <a:custGeom>
                <a:rect b="b" l="l" r="r" t="t"/>
                <a:pathLst>
                  <a:path extrusionOk="0" fill="none" h="1121" w="2884">
                    <a:moveTo>
                      <a:pt x="2883" y="1"/>
                    </a:moveTo>
                    <a:lnTo>
                      <a:pt x="1" y="112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0" name="Google Shape;2570;p31"/>
              <p:cNvSpPr/>
              <p:nvPr/>
            </p:nvSpPr>
            <p:spPr>
              <a:xfrm>
                <a:off x="4309638" y="3719727"/>
                <a:ext cx="96210" cy="48105"/>
              </a:xfrm>
              <a:custGeom>
                <a:rect b="b" l="l" r="r" t="t"/>
                <a:pathLst>
                  <a:path extrusionOk="0" fill="none" h="1524" w="3048">
                    <a:moveTo>
                      <a:pt x="3048" y="0"/>
                    </a:moveTo>
                    <a:lnTo>
                      <a:pt x="1" y="15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31"/>
              <p:cNvSpPr/>
              <p:nvPr/>
            </p:nvSpPr>
            <p:spPr>
              <a:xfrm>
                <a:off x="4368570" y="3540091"/>
                <a:ext cx="14173" cy="66034"/>
              </a:xfrm>
              <a:custGeom>
                <a:rect b="b" l="l" r="r" t="t"/>
                <a:pathLst>
                  <a:path extrusionOk="0" fill="none" h="2092" w="449">
                    <a:moveTo>
                      <a:pt x="1" y="1"/>
                    </a:moveTo>
                    <a:lnTo>
                      <a:pt x="449" y="209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31"/>
              <p:cNvSpPr/>
              <p:nvPr/>
            </p:nvSpPr>
            <p:spPr>
              <a:xfrm>
                <a:off x="3969746" y="3756500"/>
                <a:ext cx="130616" cy="10385"/>
              </a:xfrm>
              <a:custGeom>
                <a:rect b="b" l="l" r="r" t="t"/>
                <a:pathLst>
                  <a:path extrusionOk="0" fill="none" h="329" w="4138">
                    <a:moveTo>
                      <a:pt x="4137" y="32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31"/>
              <p:cNvSpPr/>
              <p:nvPr/>
            </p:nvSpPr>
            <p:spPr>
              <a:xfrm>
                <a:off x="3956994" y="3585355"/>
                <a:ext cx="19854" cy="86299"/>
              </a:xfrm>
              <a:custGeom>
                <a:rect b="b" l="l" r="r" t="t"/>
                <a:pathLst>
                  <a:path extrusionOk="0" fill="none" h="2734" w="629">
                    <a:moveTo>
                      <a:pt x="1" y="0"/>
                    </a:moveTo>
                    <a:lnTo>
                      <a:pt x="628" y="273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4" name="Google Shape;2574;p31"/>
              <p:cNvSpPr/>
              <p:nvPr/>
            </p:nvSpPr>
            <p:spPr>
              <a:xfrm>
                <a:off x="3783513" y="2922490"/>
                <a:ext cx="124966" cy="38225"/>
              </a:xfrm>
              <a:custGeom>
                <a:rect b="b" l="l" r="r" t="t"/>
                <a:pathLst>
                  <a:path extrusionOk="0" fill="none" h="1211" w="3959">
                    <a:moveTo>
                      <a:pt x="3958" y="1210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31"/>
              <p:cNvSpPr/>
              <p:nvPr/>
            </p:nvSpPr>
            <p:spPr>
              <a:xfrm>
                <a:off x="3824042" y="2697621"/>
                <a:ext cx="32102" cy="111740"/>
              </a:xfrm>
              <a:custGeom>
                <a:rect b="b" l="l" r="r" t="t"/>
                <a:pathLst>
                  <a:path extrusionOk="0" fill="none" h="3540" w="1017">
                    <a:moveTo>
                      <a:pt x="1017" y="0"/>
                    </a:moveTo>
                    <a:lnTo>
                      <a:pt x="1" y="354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76" name="Google Shape;2576;p31"/>
            <p:cNvGrpSpPr/>
            <p:nvPr/>
          </p:nvGrpSpPr>
          <p:grpSpPr>
            <a:xfrm rot="9900167">
              <a:off x="-339630" y="-557315"/>
              <a:ext cx="1362563" cy="1410865"/>
              <a:chOff x="8299600" y="8319350"/>
              <a:chExt cx="843525" cy="854575"/>
            </a:xfrm>
          </p:grpSpPr>
          <p:sp>
            <p:nvSpPr>
              <p:cNvPr id="2577" name="Google Shape;2577;p31"/>
              <p:cNvSpPr/>
              <p:nvPr/>
            </p:nvSpPr>
            <p:spPr>
              <a:xfrm>
                <a:off x="8357475" y="8368475"/>
                <a:ext cx="729275" cy="805450"/>
              </a:xfrm>
              <a:custGeom>
                <a:rect b="b" l="l" r="r" t="t"/>
                <a:pathLst>
                  <a:path extrusionOk="0" fill="none" h="32218" w="29171">
                    <a:moveTo>
                      <a:pt x="12457" y="20104"/>
                    </a:moveTo>
                    <a:cubicBezTo>
                      <a:pt x="12457" y="20104"/>
                      <a:pt x="4168" y="19596"/>
                      <a:pt x="1" y="16848"/>
                    </a:cubicBezTo>
                    <a:moveTo>
                      <a:pt x="21389" y="1225"/>
                    </a:moveTo>
                    <a:cubicBezTo>
                      <a:pt x="17356" y="7648"/>
                      <a:pt x="11263" y="12711"/>
                      <a:pt x="11263" y="12711"/>
                    </a:cubicBezTo>
                    <a:cubicBezTo>
                      <a:pt x="11263" y="12711"/>
                      <a:pt x="5512" y="7797"/>
                      <a:pt x="4840" y="5109"/>
                    </a:cubicBezTo>
                    <a:moveTo>
                      <a:pt x="16550" y="32217"/>
                    </a:moveTo>
                    <a:cubicBezTo>
                      <a:pt x="16550" y="32217"/>
                      <a:pt x="10471" y="22210"/>
                      <a:pt x="10620" y="1"/>
                    </a:cubicBezTo>
                    <a:moveTo>
                      <a:pt x="16400" y="7708"/>
                    </a:moveTo>
                    <a:lnTo>
                      <a:pt x="16729" y="2868"/>
                    </a:lnTo>
                    <a:moveTo>
                      <a:pt x="3093" y="8454"/>
                    </a:moveTo>
                    <a:lnTo>
                      <a:pt x="7155" y="8678"/>
                    </a:lnTo>
                    <a:moveTo>
                      <a:pt x="29171" y="12711"/>
                    </a:moveTo>
                    <a:cubicBezTo>
                      <a:pt x="25885" y="17102"/>
                      <a:pt x="18969" y="17252"/>
                      <a:pt x="18969" y="17252"/>
                    </a:cubicBezTo>
                    <a:cubicBezTo>
                      <a:pt x="18969" y="17252"/>
                      <a:pt x="18267" y="15848"/>
                      <a:pt x="18088" y="13667"/>
                    </a:cubicBezTo>
                    <a:moveTo>
                      <a:pt x="13115" y="22897"/>
                    </a:moveTo>
                    <a:cubicBezTo>
                      <a:pt x="13115" y="22897"/>
                      <a:pt x="20777" y="16475"/>
                      <a:pt x="23047" y="11621"/>
                    </a:cubicBezTo>
                    <a:moveTo>
                      <a:pt x="3899" y="18581"/>
                    </a:moveTo>
                    <a:cubicBezTo>
                      <a:pt x="3899" y="18581"/>
                      <a:pt x="2958" y="20194"/>
                      <a:pt x="1091" y="20806"/>
                    </a:cubicBezTo>
                    <a:moveTo>
                      <a:pt x="5886" y="19104"/>
                    </a:moveTo>
                    <a:cubicBezTo>
                      <a:pt x="5886" y="19104"/>
                      <a:pt x="5945" y="17744"/>
                      <a:pt x="5378" y="1610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8" name="Google Shape;2578;p31"/>
              <p:cNvSpPr/>
              <p:nvPr/>
            </p:nvSpPr>
            <p:spPr>
              <a:xfrm>
                <a:off x="8434775" y="8445025"/>
                <a:ext cx="79550" cy="79550"/>
              </a:xfrm>
              <a:custGeom>
                <a:rect b="b" l="l" r="r" t="t"/>
                <a:pathLst>
                  <a:path extrusionOk="0" h="3182" w="3182">
                    <a:moveTo>
                      <a:pt x="1584" y="0"/>
                    </a:moveTo>
                    <a:cubicBezTo>
                      <a:pt x="718" y="0"/>
                      <a:pt x="1" y="702"/>
                      <a:pt x="1" y="1584"/>
                    </a:cubicBezTo>
                    <a:cubicBezTo>
                      <a:pt x="1" y="2465"/>
                      <a:pt x="718" y="3182"/>
                      <a:pt x="1584" y="3182"/>
                    </a:cubicBezTo>
                    <a:cubicBezTo>
                      <a:pt x="2465" y="3182"/>
                      <a:pt x="3182" y="2465"/>
                      <a:pt x="3182" y="1584"/>
                    </a:cubicBezTo>
                    <a:cubicBezTo>
                      <a:pt x="3182" y="702"/>
                      <a:pt x="2465" y="0"/>
                      <a:pt x="15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31"/>
              <p:cNvSpPr/>
              <p:nvPr/>
            </p:nvSpPr>
            <p:spPr>
              <a:xfrm>
                <a:off x="8467825" y="8454450"/>
                <a:ext cx="49500" cy="56075"/>
              </a:xfrm>
              <a:custGeom>
                <a:rect b="b" l="l" r="r" t="t"/>
                <a:pathLst>
                  <a:path extrusionOk="0" h="2243" w="1980">
                    <a:moveTo>
                      <a:pt x="804" y="1"/>
                    </a:moveTo>
                    <a:cubicBezTo>
                      <a:pt x="590" y="1"/>
                      <a:pt x="426" y="146"/>
                      <a:pt x="426" y="146"/>
                    </a:cubicBezTo>
                    <a:cubicBezTo>
                      <a:pt x="0" y="622"/>
                      <a:pt x="467" y="2243"/>
                      <a:pt x="1008" y="2243"/>
                    </a:cubicBezTo>
                    <a:cubicBezTo>
                      <a:pt x="1112" y="2243"/>
                      <a:pt x="1219" y="2183"/>
                      <a:pt x="1322" y="2043"/>
                    </a:cubicBezTo>
                    <a:cubicBezTo>
                      <a:pt x="1979" y="1192"/>
                      <a:pt x="1292" y="191"/>
                      <a:pt x="994" y="42"/>
                    </a:cubicBezTo>
                    <a:cubicBezTo>
                      <a:pt x="928" y="12"/>
                      <a:pt x="864" y="1"/>
                      <a:pt x="8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31"/>
              <p:cNvSpPr/>
              <p:nvPr/>
            </p:nvSpPr>
            <p:spPr>
              <a:xfrm>
                <a:off x="8459050" y="8473400"/>
                <a:ext cx="19450" cy="20575"/>
              </a:xfrm>
              <a:custGeom>
                <a:rect b="b" l="l" r="r" t="t"/>
                <a:pathLst>
                  <a:path extrusionOk="0" h="823" w="778">
                    <a:moveTo>
                      <a:pt x="389" y="1"/>
                    </a:moveTo>
                    <a:cubicBezTo>
                      <a:pt x="165" y="1"/>
                      <a:pt x="0" y="180"/>
                      <a:pt x="0" y="404"/>
                    </a:cubicBezTo>
                    <a:cubicBezTo>
                      <a:pt x="0" y="643"/>
                      <a:pt x="165" y="822"/>
                      <a:pt x="389" y="822"/>
                    </a:cubicBezTo>
                    <a:cubicBezTo>
                      <a:pt x="598" y="822"/>
                      <a:pt x="777" y="643"/>
                      <a:pt x="777" y="404"/>
                    </a:cubicBezTo>
                    <a:cubicBezTo>
                      <a:pt x="777" y="180"/>
                      <a:pt x="598" y="1"/>
                      <a:pt x="3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31"/>
              <p:cNvSpPr/>
              <p:nvPr/>
            </p:nvSpPr>
            <p:spPr>
              <a:xfrm>
                <a:off x="8358600" y="8529550"/>
                <a:ext cx="88150" cy="79625"/>
              </a:xfrm>
              <a:custGeom>
                <a:rect b="b" l="l" r="r" t="t"/>
                <a:pathLst>
                  <a:path extrusionOk="0" h="3185" w="3526">
                    <a:moveTo>
                      <a:pt x="1759" y="1"/>
                    </a:moveTo>
                    <a:cubicBezTo>
                      <a:pt x="1623" y="1"/>
                      <a:pt x="1484" y="18"/>
                      <a:pt x="1345" y="55"/>
                    </a:cubicBezTo>
                    <a:cubicBezTo>
                      <a:pt x="494" y="279"/>
                      <a:pt x="1" y="1160"/>
                      <a:pt x="225" y="2011"/>
                    </a:cubicBezTo>
                    <a:cubicBezTo>
                      <a:pt x="413" y="2714"/>
                      <a:pt x="1065" y="3184"/>
                      <a:pt x="1773" y="3184"/>
                    </a:cubicBezTo>
                    <a:cubicBezTo>
                      <a:pt x="1908" y="3184"/>
                      <a:pt x="2045" y="3167"/>
                      <a:pt x="2181" y="3131"/>
                    </a:cubicBezTo>
                    <a:cubicBezTo>
                      <a:pt x="3033" y="2893"/>
                      <a:pt x="3526" y="2026"/>
                      <a:pt x="3302" y="1175"/>
                    </a:cubicBezTo>
                    <a:cubicBezTo>
                      <a:pt x="3101" y="462"/>
                      <a:pt x="2462" y="1"/>
                      <a:pt x="17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31"/>
              <p:cNvSpPr/>
              <p:nvPr/>
            </p:nvSpPr>
            <p:spPr>
              <a:xfrm>
                <a:off x="8378775" y="8535750"/>
                <a:ext cx="59850" cy="34750"/>
              </a:xfrm>
              <a:custGeom>
                <a:rect b="b" l="l" r="r" t="t"/>
                <a:pathLst>
                  <a:path extrusionOk="0" h="1390" w="2394">
                    <a:moveTo>
                      <a:pt x="892" y="1"/>
                    </a:moveTo>
                    <a:cubicBezTo>
                      <a:pt x="607" y="1"/>
                      <a:pt x="367" y="70"/>
                      <a:pt x="269" y="150"/>
                    </a:cubicBezTo>
                    <a:cubicBezTo>
                      <a:pt x="0" y="359"/>
                      <a:pt x="105" y="718"/>
                      <a:pt x="105" y="718"/>
                    </a:cubicBezTo>
                    <a:cubicBezTo>
                      <a:pt x="246" y="1109"/>
                      <a:pt x="1020" y="1389"/>
                      <a:pt x="1599" y="1389"/>
                    </a:cubicBezTo>
                    <a:cubicBezTo>
                      <a:pt x="2058" y="1389"/>
                      <a:pt x="2394" y="1213"/>
                      <a:pt x="2196" y="778"/>
                    </a:cubicBezTo>
                    <a:cubicBezTo>
                      <a:pt x="1920" y="179"/>
                      <a:pt x="1349" y="1"/>
                      <a:pt x="8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31"/>
              <p:cNvSpPr/>
              <p:nvPr/>
            </p:nvSpPr>
            <p:spPr>
              <a:xfrm>
                <a:off x="8387725" y="8563975"/>
                <a:ext cx="23175" cy="19300"/>
              </a:xfrm>
              <a:custGeom>
                <a:rect b="b" l="l" r="r" t="t"/>
                <a:pathLst>
                  <a:path extrusionOk="0" h="772" w="927">
                    <a:moveTo>
                      <a:pt x="422" y="1"/>
                    </a:moveTo>
                    <a:cubicBezTo>
                      <a:pt x="285" y="1"/>
                      <a:pt x="161" y="71"/>
                      <a:pt x="90" y="201"/>
                    </a:cubicBezTo>
                    <a:cubicBezTo>
                      <a:pt x="1" y="380"/>
                      <a:pt x="90" y="619"/>
                      <a:pt x="285" y="724"/>
                    </a:cubicBezTo>
                    <a:cubicBezTo>
                      <a:pt x="345" y="757"/>
                      <a:pt x="411" y="772"/>
                      <a:pt x="477" y="772"/>
                    </a:cubicBezTo>
                    <a:cubicBezTo>
                      <a:pt x="621" y="772"/>
                      <a:pt x="761" y="698"/>
                      <a:pt x="822" y="575"/>
                    </a:cubicBezTo>
                    <a:cubicBezTo>
                      <a:pt x="927" y="395"/>
                      <a:pt x="837" y="156"/>
                      <a:pt x="628" y="52"/>
                    </a:cubicBezTo>
                    <a:cubicBezTo>
                      <a:pt x="559" y="18"/>
                      <a:pt x="489" y="1"/>
                      <a:pt x="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31"/>
              <p:cNvSpPr/>
              <p:nvPr/>
            </p:nvSpPr>
            <p:spPr>
              <a:xfrm>
                <a:off x="8583400" y="8319350"/>
                <a:ext cx="87750" cy="79600"/>
              </a:xfrm>
              <a:custGeom>
                <a:rect b="b" l="l" r="r" t="t"/>
                <a:pathLst>
                  <a:path extrusionOk="0" h="3184" w="3510">
                    <a:moveTo>
                      <a:pt x="1744" y="1"/>
                    </a:moveTo>
                    <a:cubicBezTo>
                      <a:pt x="1039" y="1"/>
                      <a:pt x="397" y="474"/>
                      <a:pt x="209" y="1189"/>
                    </a:cubicBezTo>
                    <a:cubicBezTo>
                      <a:pt x="0" y="2040"/>
                      <a:pt x="508" y="2907"/>
                      <a:pt x="1359" y="3131"/>
                    </a:cubicBezTo>
                    <a:cubicBezTo>
                      <a:pt x="1495" y="3166"/>
                      <a:pt x="1631" y="3184"/>
                      <a:pt x="1765" y="3184"/>
                    </a:cubicBezTo>
                    <a:cubicBezTo>
                      <a:pt x="2467" y="3184"/>
                      <a:pt x="3098" y="2711"/>
                      <a:pt x="3286" y="1995"/>
                    </a:cubicBezTo>
                    <a:cubicBezTo>
                      <a:pt x="3510" y="1144"/>
                      <a:pt x="3002" y="278"/>
                      <a:pt x="2151" y="54"/>
                    </a:cubicBezTo>
                    <a:cubicBezTo>
                      <a:pt x="2015" y="18"/>
                      <a:pt x="1878" y="1"/>
                      <a:pt x="17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31"/>
              <p:cNvSpPr/>
              <p:nvPr/>
            </p:nvSpPr>
            <p:spPr>
              <a:xfrm>
                <a:off x="8623400" y="8332800"/>
                <a:ext cx="44775" cy="56550"/>
              </a:xfrm>
              <a:custGeom>
                <a:rect b="b" l="l" r="r" t="t"/>
                <a:pathLst>
                  <a:path extrusionOk="0" h="2262" w="1791">
                    <a:moveTo>
                      <a:pt x="827" y="1"/>
                    </a:moveTo>
                    <a:cubicBezTo>
                      <a:pt x="675" y="1"/>
                      <a:pt x="551" y="68"/>
                      <a:pt x="551" y="68"/>
                    </a:cubicBezTo>
                    <a:cubicBezTo>
                      <a:pt x="1" y="435"/>
                      <a:pt x="71" y="2261"/>
                      <a:pt x="661" y="2261"/>
                    </a:cubicBezTo>
                    <a:cubicBezTo>
                      <a:pt x="743" y="2261"/>
                      <a:pt x="836" y="2225"/>
                      <a:pt x="939" y="2145"/>
                    </a:cubicBezTo>
                    <a:cubicBezTo>
                      <a:pt x="1791" y="1472"/>
                      <a:pt x="1387" y="322"/>
                      <a:pt x="1118" y="113"/>
                    </a:cubicBezTo>
                    <a:cubicBezTo>
                      <a:pt x="1026" y="27"/>
                      <a:pt x="921" y="1"/>
                      <a:pt x="8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31"/>
              <p:cNvSpPr/>
              <p:nvPr/>
            </p:nvSpPr>
            <p:spPr>
              <a:xfrm>
                <a:off x="8611400" y="8346475"/>
                <a:ext cx="20925" cy="20525"/>
              </a:xfrm>
              <a:custGeom>
                <a:rect b="b" l="l" r="r" t="t"/>
                <a:pathLst>
                  <a:path extrusionOk="0" h="821" w="837">
                    <a:moveTo>
                      <a:pt x="423" y="0"/>
                    </a:moveTo>
                    <a:cubicBezTo>
                      <a:pt x="251" y="0"/>
                      <a:pt x="98" y="125"/>
                      <a:pt x="60" y="313"/>
                    </a:cubicBezTo>
                    <a:cubicBezTo>
                      <a:pt x="0" y="537"/>
                      <a:pt x="105" y="761"/>
                      <a:pt x="314" y="806"/>
                    </a:cubicBezTo>
                    <a:cubicBezTo>
                      <a:pt x="348" y="816"/>
                      <a:pt x="381" y="820"/>
                      <a:pt x="414" y="820"/>
                    </a:cubicBezTo>
                    <a:cubicBezTo>
                      <a:pt x="586" y="820"/>
                      <a:pt x="739" y="695"/>
                      <a:pt x="777" y="507"/>
                    </a:cubicBezTo>
                    <a:cubicBezTo>
                      <a:pt x="837" y="283"/>
                      <a:pt x="717" y="59"/>
                      <a:pt x="523" y="14"/>
                    </a:cubicBezTo>
                    <a:cubicBezTo>
                      <a:pt x="489" y="5"/>
                      <a:pt x="456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31"/>
              <p:cNvSpPr/>
              <p:nvPr/>
            </p:nvSpPr>
            <p:spPr>
              <a:xfrm>
                <a:off x="8731625" y="8375000"/>
                <a:ext cx="88150" cy="79550"/>
              </a:xfrm>
              <a:custGeom>
                <a:rect b="b" l="l" r="r" t="t"/>
                <a:pathLst>
                  <a:path extrusionOk="0" h="3182" w="3526">
                    <a:moveTo>
                      <a:pt x="1760" y="0"/>
                    </a:moveTo>
                    <a:cubicBezTo>
                      <a:pt x="1054" y="0"/>
                      <a:pt x="413" y="473"/>
                      <a:pt x="225" y="1188"/>
                    </a:cubicBezTo>
                    <a:cubicBezTo>
                      <a:pt x="1" y="2040"/>
                      <a:pt x="508" y="2906"/>
                      <a:pt x="1360" y="3130"/>
                    </a:cubicBezTo>
                    <a:cubicBezTo>
                      <a:pt x="1493" y="3165"/>
                      <a:pt x="1627" y="3182"/>
                      <a:pt x="1759" y="3182"/>
                    </a:cubicBezTo>
                    <a:cubicBezTo>
                      <a:pt x="2467" y="3182"/>
                      <a:pt x="3113" y="2698"/>
                      <a:pt x="3301" y="1980"/>
                    </a:cubicBezTo>
                    <a:cubicBezTo>
                      <a:pt x="3525" y="1129"/>
                      <a:pt x="3018" y="277"/>
                      <a:pt x="2166" y="53"/>
                    </a:cubicBezTo>
                    <a:cubicBezTo>
                      <a:pt x="2030" y="17"/>
                      <a:pt x="1894" y="0"/>
                      <a:pt x="17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31"/>
              <p:cNvSpPr/>
              <p:nvPr/>
            </p:nvSpPr>
            <p:spPr>
              <a:xfrm>
                <a:off x="8772025" y="8388350"/>
                <a:ext cx="44750" cy="56275"/>
              </a:xfrm>
              <a:custGeom>
                <a:rect b="b" l="l" r="r" t="t"/>
                <a:pathLst>
                  <a:path extrusionOk="0" h="2251" w="1790">
                    <a:moveTo>
                      <a:pt x="838" y="0"/>
                    </a:moveTo>
                    <a:cubicBezTo>
                      <a:pt x="681" y="0"/>
                      <a:pt x="550" y="72"/>
                      <a:pt x="550" y="72"/>
                    </a:cubicBezTo>
                    <a:cubicBezTo>
                      <a:pt x="1" y="438"/>
                      <a:pt x="82" y="2250"/>
                      <a:pt x="663" y="2250"/>
                    </a:cubicBezTo>
                    <a:cubicBezTo>
                      <a:pt x="745" y="2250"/>
                      <a:pt x="837" y="2214"/>
                      <a:pt x="939" y="2133"/>
                    </a:cubicBezTo>
                    <a:cubicBezTo>
                      <a:pt x="1790" y="1461"/>
                      <a:pt x="1387" y="326"/>
                      <a:pt x="1118" y="102"/>
                    </a:cubicBezTo>
                    <a:cubicBezTo>
                      <a:pt x="1030" y="25"/>
                      <a:pt x="930" y="0"/>
                      <a:pt x="8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9" name="Google Shape;2589;p31"/>
              <p:cNvSpPr/>
              <p:nvPr/>
            </p:nvSpPr>
            <p:spPr>
              <a:xfrm>
                <a:off x="8760000" y="8401725"/>
                <a:ext cx="20950" cy="20525"/>
              </a:xfrm>
              <a:custGeom>
                <a:rect b="b" l="l" r="r" t="t"/>
                <a:pathLst>
                  <a:path extrusionOk="0" h="821" w="838">
                    <a:moveTo>
                      <a:pt x="423" y="1"/>
                    </a:moveTo>
                    <a:cubicBezTo>
                      <a:pt x="251" y="1"/>
                      <a:pt x="96" y="126"/>
                      <a:pt x="46" y="314"/>
                    </a:cubicBezTo>
                    <a:cubicBezTo>
                      <a:pt x="1" y="538"/>
                      <a:pt x="105" y="747"/>
                      <a:pt x="314" y="806"/>
                    </a:cubicBezTo>
                    <a:cubicBezTo>
                      <a:pt x="348" y="816"/>
                      <a:pt x="381" y="821"/>
                      <a:pt x="414" y="821"/>
                    </a:cubicBezTo>
                    <a:cubicBezTo>
                      <a:pt x="582" y="821"/>
                      <a:pt x="727" y="696"/>
                      <a:pt x="777" y="508"/>
                    </a:cubicBezTo>
                    <a:cubicBezTo>
                      <a:pt x="837" y="284"/>
                      <a:pt x="718" y="60"/>
                      <a:pt x="523" y="15"/>
                    </a:cubicBezTo>
                    <a:cubicBezTo>
                      <a:pt x="490" y="5"/>
                      <a:pt x="456" y="1"/>
                      <a:pt x="4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0" name="Google Shape;2590;p31"/>
              <p:cNvSpPr/>
              <p:nvPr/>
            </p:nvSpPr>
            <p:spPr>
              <a:xfrm>
                <a:off x="8854475" y="8346225"/>
                <a:ext cx="91125" cy="79650"/>
              </a:xfrm>
              <a:custGeom>
                <a:rect b="b" l="l" r="r" t="t"/>
                <a:pathLst>
                  <a:path extrusionOk="0" h="3186" w="3645">
                    <a:moveTo>
                      <a:pt x="1821" y="0"/>
                    </a:moveTo>
                    <a:cubicBezTo>
                      <a:pt x="1259" y="0"/>
                      <a:pt x="718" y="297"/>
                      <a:pt x="434" y="816"/>
                    </a:cubicBezTo>
                    <a:cubicBezTo>
                      <a:pt x="0" y="1593"/>
                      <a:pt x="284" y="2563"/>
                      <a:pt x="1046" y="2982"/>
                    </a:cubicBezTo>
                    <a:cubicBezTo>
                      <a:pt x="1294" y="3120"/>
                      <a:pt x="1561" y="3185"/>
                      <a:pt x="1824" y="3185"/>
                    </a:cubicBezTo>
                    <a:cubicBezTo>
                      <a:pt x="2386" y="3185"/>
                      <a:pt x="2927" y="2888"/>
                      <a:pt x="3212" y="2369"/>
                    </a:cubicBezTo>
                    <a:cubicBezTo>
                      <a:pt x="3645" y="1593"/>
                      <a:pt x="3361" y="622"/>
                      <a:pt x="2599" y="204"/>
                    </a:cubicBezTo>
                    <a:cubicBezTo>
                      <a:pt x="2352" y="65"/>
                      <a:pt x="2084" y="0"/>
                      <a:pt x="1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31"/>
              <p:cNvSpPr/>
              <p:nvPr/>
            </p:nvSpPr>
            <p:spPr>
              <a:xfrm>
                <a:off x="8890250" y="8364375"/>
                <a:ext cx="47150" cy="54125"/>
              </a:xfrm>
              <a:custGeom>
                <a:rect b="b" l="l" r="r" t="t"/>
                <a:pathLst>
                  <a:path extrusionOk="0" h="2165" w="1886">
                    <a:moveTo>
                      <a:pt x="1172" y="1"/>
                    </a:moveTo>
                    <a:cubicBezTo>
                      <a:pt x="1091" y="1"/>
                      <a:pt x="1034" y="15"/>
                      <a:pt x="1034" y="15"/>
                    </a:cubicBezTo>
                    <a:cubicBezTo>
                      <a:pt x="381" y="247"/>
                      <a:pt x="0" y="2164"/>
                      <a:pt x="672" y="2164"/>
                    </a:cubicBezTo>
                    <a:cubicBezTo>
                      <a:pt x="738" y="2164"/>
                      <a:pt x="813" y="2146"/>
                      <a:pt x="899" y="2106"/>
                    </a:cubicBezTo>
                    <a:cubicBezTo>
                      <a:pt x="1885" y="1673"/>
                      <a:pt x="1766" y="463"/>
                      <a:pt x="1572" y="194"/>
                    </a:cubicBezTo>
                    <a:cubicBezTo>
                      <a:pt x="1464" y="33"/>
                      <a:pt x="1292" y="1"/>
                      <a:pt x="11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31"/>
              <p:cNvSpPr/>
              <p:nvPr/>
            </p:nvSpPr>
            <p:spPr>
              <a:xfrm>
                <a:off x="8883975" y="8372225"/>
                <a:ext cx="22425" cy="20150"/>
              </a:xfrm>
              <a:custGeom>
                <a:rect b="b" l="l" r="r" t="t"/>
                <a:pathLst>
                  <a:path extrusionOk="0" h="806" w="897">
                    <a:moveTo>
                      <a:pt x="477" y="1"/>
                    </a:moveTo>
                    <a:cubicBezTo>
                      <a:pt x="337" y="1"/>
                      <a:pt x="194" y="86"/>
                      <a:pt x="120" y="224"/>
                    </a:cubicBezTo>
                    <a:cubicBezTo>
                      <a:pt x="0" y="418"/>
                      <a:pt x="75" y="672"/>
                      <a:pt x="254" y="762"/>
                    </a:cubicBezTo>
                    <a:cubicBezTo>
                      <a:pt x="310" y="792"/>
                      <a:pt x="369" y="806"/>
                      <a:pt x="427" y="806"/>
                    </a:cubicBezTo>
                    <a:cubicBezTo>
                      <a:pt x="569" y="806"/>
                      <a:pt x="707" y="721"/>
                      <a:pt x="792" y="582"/>
                    </a:cubicBezTo>
                    <a:cubicBezTo>
                      <a:pt x="897" y="388"/>
                      <a:pt x="837" y="134"/>
                      <a:pt x="643" y="45"/>
                    </a:cubicBezTo>
                    <a:cubicBezTo>
                      <a:pt x="591" y="15"/>
                      <a:pt x="534" y="1"/>
                      <a:pt x="4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31"/>
              <p:cNvSpPr/>
              <p:nvPr/>
            </p:nvSpPr>
            <p:spPr>
              <a:xfrm>
                <a:off x="8768975" y="8643200"/>
                <a:ext cx="81425" cy="79325"/>
              </a:xfrm>
              <a:custGeom>
                <a:rect b="b" l="l" r="r" t="t"/>
                <a:pathLst>
                  <a:path extrusionOk="0" h="3173" w="3257">
                    <a:moveTo>
                      <a:pt x="1611" y="1"/>
                    </a:moveTo>
                    <a:cubicBezTo>
                      <a:pt x="791" y="1"/>
                      <a:pt x="102" y="653"/>
                      <a:pt x="45" y="1498"/>
                    </a:cubicBezTo>
                    <a:cubicBezTo>
                      <a:pt x="0" y="2379"/>
                      <a:pt x="672" y="3111"/>
                      <a:pt x="1539" y="3171"/>
                    </a:cubicBezTo>
                    <a:cubicBezTo>
                      <a:pt x="1566" y="3172"/>
                      <a:pt x="1594" y="3173"/>
                      <a:pt x="1622" y="3173"/>
                    </a:cubicBezTo>
                    <a:cubicBezTo>
                      <a:pt x="2466" y="3173"/>
                      <a:pt x="3168" y="2516"/>
                      <a:pt x="3211" y="1677"/>
                    </a:cubicBezTo>
                    <a:cubicBezTo>
                      <a:pt x="3256" y="796"/>
                      <a:pt x="2584" y="34"/>
                      <a:pt x="1718" y="4"/>
                    </a:cubicBezTo>
                    <a:cubicBezTo>
                      <a:pt x="1682" y="2"/>
                      <a:pt x="1646" y="1"/>
                      <a:pt x="16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31"/>
              <p:cNvSpPr/>
              <p:nvPr/>
            </p:nvSpPr>
            <p:spPr>
              <a:xfrm>
                <a:off x="8803525" y="8653225"/>
                <a:ext cx="48725" cy="56325"/>
              </a:xfrm>
              <a:custGeom>
                <a:rect b="b" l="l" r="r" t="t"/>
                <a:pathLst>
                  <a:path extrusionOk="0" h="2253" w="1949">
                    <a:moveTo>
                      <a:pt x="814" y="0"/>
                    </a:moveTo>
                    <a:cubicBezTo>
                      <a:pt x="615" y="0"/>
                      <a:pt x="455" y="126"/>
                      <a:pt x="455" y="126"/>
                    </a:cubicBezTo>
                    <a:cubicBezTo>
                      <a:pt x="1" y="581"/>
                      <a:pt x="379" y="2253"/>
                      <a:pt x="931" y="2253"/>
                    </a:cubicBezTo>
                    <a:cubicBezTo>
                      <a:pt x="1032" y="2253"/>
                      <a:pt x="1138" y="2197"/>
                      <a:pt x="1247" y="2068"/>
                    </a:cubicBezTo>
                    <a:cubicBezTo>
                      <a:pt x="1949" y="1261"/>
                      <a:pt x="1322" y="216"/>
                      <a:pt x="1023" y="51"/>
                    </a:cubicBezTo>
                    <a:cubicBezTo>
                      <a:pt x="952" y="14"/>
                      <a:pt x="881" y="0"/>
                      <a:pt x="8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5" name="Google Shape;2595;p31"/>
              <p:cNvSpPr/>
              <p:nvPr/>
            </p:nvSpPr>
            <p:spPr>
              <a:xfrm>
                <a:off x="8794350" y="8671275"/>
                <a:ext cx="19450" cy="20250"/>
              </a:xfrm>
              <a:custGeom>
                <a:rect b="b" l="l" r="r" t="t"/>
                <a:pathLst>
                  <a:path extrusionOk="0" h="810" w="778">
                    <a:moveTo>
                      <a:pt x="380" y="1"/>
                    </a:moveTo>
                    <a:cubicBezTo>
                      <a:pt x="181" y="1"/>
                      <a:pt x="15" y="175"/>
                      <a:pt x="1" y="390"/>
                    </a:cubicBezTo>
                    <a:cubicBezTo>
                      <a:pt x="1" y="599"/>
                      <a:pt x="165" y="793"/>
                      <a:pt x="359" y="808"/>
                    </a:cubicBezTo>
                    <a:cubicBezTo>
                      <a:pt x="368" y="809"/>
                      <a:pt x="377" y="809"/>
                      <a:pt x="386" y="809"/>
                    </a:cubicBezTo>
                    <a:cubicBezTo>
                      <a:pt x="583" y="809"/>
                      <a:pt x="748" y="649"/>
                      <a:pt x="763" y="420"/>
                    </a:cubicBezTo>
                    <a:cubicBezTo>
                      <a:pt x="777" y="196"/>
                      <a:pt x="613" y="2"/>
                      <a:pt x="404" y="2"/>
                    </a:cubicBezTo>
                    <a:cubicBezTo>
                      <a:pt x="396" y="1"/>
                      <a:pt x="388" y="1"/>
                      <a:pt x="3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6" name="Google Shape;2596;p31"/>
              <p:cNvSpPr/>
              <p:nvPr/>
            </p:nvSpPr>
            <p:spPr>
              <a:xfrm>
                <a:off x="8901525" y="8593350"/>
                <a:ext cx="84400" cy="79675"/>
              </a:xfrm>
              <a:custGeom>
                <a:rect b="b" l="l" r="r" t="t"/>
                <a:pathLst>
                  <a:path extrusionOk="0" h="3187" w="3376">
                    <a:moveTo>
                      <a:pt x="1678" y="1"/>
                    </a:moveTo>
                    <a:cubicBezTo>
                      <a:pt x="889" y="1"/>
                      <a:pt x="202" y="598"/>
                      <a:pt x="105" y="1401"/>
                    </a:cubicBezTo>
                    <a:cubicBezTo>
                      <a:pt x="0" y="2282"/>
                      <a:pt x="628" y="3074"/>
                      <a:pt x="1509" y="3178"/>
                    </a:cubicBezTo>
                    <a:cubicBezTo>
                      <a:pt x="1564" y="3184"/>
                      <a:pt x="1619" y="3187"/>
                      <a:pt x="1674" y="3187"/>
                    </a:cubicBezTo>
                    <a:cubicBezTo>
                      <a:pt x="2473" y="3187"/>
                      <a:pt x="3173" y="2585"/>
                      <a:pt x="3271" y="1774"/>
                    </a:cubicBezTo>
                    <a:cubicBezTo>
                      <a:pt x="3376" y="908"/>
                      <a:pt x="2749" y="116"/>
                      <a:pt x="1867" y="12"/>
                    </a:cubicBezTo>
                    <a:cubicBezTo>
                      <a:pt x="1804" y="4"/>
                      <a:pt x="1741" y="1"/>
                      <a:pt x="16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7" name="Google Shape;2597;p31"/>
              <p:cNvSpPr/>
              <p:nvPr/>
            </p:nvSpPr>
            <p:spPr>
              <a:xfrm>
                <a:off x="8937700" y="8608800"/>
                <a:ext cx="45250" cy="55675"/>
              </a:xfrm>
              <a:custGeom>
                <a:rect b="b" l="l" r="r" t="t"/>
                <a:pathLst>
                  <a:path extrusionOk="0" h="2227" w="1810">
                    <a:moveTo>
                      <a:pt x="961" y="1"/>
                    </a:moveTo>
                    <a:cubicBezTo>
                      <a:pt x="840" y="1"/>
                      <a:pt x="749" y="36"/>
                      <a:pt x="749" y="36"/>
                    </a:cubicBezTo>
                    <a:cubicBezTo>
                      <a:pt x="148" y="343"/>
                      <a:pt x="1" y="2227"/>
                      <a:pt x="628" y="2227"/>
                    </a:cubicBezTo>
                    <a:cubicBezTo>
                      <a:pt x="702" y="2227"/>
                      <a:pt x="787" y="2201"/>
                      <a:pt x="883" y="2142"/>
                    </a:cubicBezTo>
                    <a:cubicBezTo>
                      <a:pt x="1809" y="1589"/>
                      <a:pt x="1555" y="395"/>
                      <a:pt x="1331" y="156"/>
                    </a:cubicBezTo>
                    <a:cubicBezTo>
                      <a:pt x="1215" y="32"/>
                      <a:pt x="1075" y="1"/>
                      <a:pt x="9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31"/>
              <p:cNvSpPr/>
              <p:nvPr/>
            </p:nvSpPr>
            <p:spPr>
              <a:xfrm>
                <a:off x="8927275" y="8619550"/>
                <a:ext cx="22075" cy="20275"/>
              </a:xfrm>
              <a:custGeom>
                <a:rect b="b" l="l" r="r" t="t"/>
                <a:pathLst>
                  <a:path extrusionOk="0" h="811" w="883">
                    <a:moveTo>
                      <a:pt x="476" y="0"/>
                    </a:moveTo>
                    <a:cubicBezTo>
                      <a:pt x="327" y="0"/>
                      <a:pt x="172" y="100"/>
                      <a:pt x="91" y="263"/>
                    </a:cubicBezTo>
                    <a:cubicBezTo>
                      <a:pt x="1" y="458"/>
                      <a:pt x="91" y="696"/>
                      <a:pt x="285" y="786"/>
                    </a:cubicBezTo>
                    <a:cubicBezTo>
                      <a:pt x="327" y="802"/>
                      <a:pt x="372" y="810"/>
                      <a:pt x="416" y="810"/>
                    </a:cubicBezTo>
                    <a:cubicBezTo>
                      <a:pt x="575" y="810"/>
                      <a:pt x="734" y="711"/>
                      <a:pt x="793" y="547"/>
                    </a:cubicBezTo>
                    <a:cubicBezTo>
                      <a:pt x="882" y="338"/>
                      <a:pt x="778" y="114"/>
                      <a:pt x="598" y="24"/>
                    </a:cubicBezTo>
                    <a:cubicBezTo>
                      <a:pt x="559" y="8"/>
                      <a:pt x="518" y="0"/>
                      <a:pt x="4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9" name="Google Shape;2599;p31"/>
              <p:cNvSpPr/>
              <p:nvPr/>
            </p:nvSpPr>
            <p:spPr>
              <a:xfrm>
                <a:off x="9052375" y="8624425"/>
                <a:ext cx="90750" cy="79600"/>
              </a:xfrm>
              <a:custGeom>
                <a:rect b="b" l="l" r="r" t="t"/>
                <a:pathLst>
                  <a:path extrusionOk="0" h="3184" w="3630">
                    <a:moveTo>
                      <a:pt x="1818" y="1"/>
                    </a:moveTo>
                    <a:cubicBezTo>
                      <a:pt x="1609" y="1"/>
                      <a:pt x="1398" y="42"/>
                      <a:pt x="1195" y="128"/>
                    </a:cubicBezTo>
                    <a:cubicBezTo>
                      <a:pt x="389" y="472"/>
                      <a:pt x="0" y="1413"/>
                      <a:pt x="344" y="2219"/>
                    </a:cubicBezTo>
                    <a:cubicBezTo>
                      <a:pt x="601" y="2822"/>
                      <a:pt x="1192" y="3183"/>
                      <a:pt x="1811" y="3183"/>
                    </a:cubicBezTo>
                    <a:cubicBezTo>
                      <a:pt x="2020" y="3183"/>
                      <a:pt x="2232" y="3142"/>
                      <a:pt x="2435" y="3056"/>
                    </a:cubicBezTo>
                    <a:cubicBezTo>
                      <a:pt x="3242" y="2712"/>
                      <a:pt x="3630" y="1786"/>
                      <a:pt x="3286" y="979"/>
                    </a:cubicBezTo>
                    <a:cubicBezTo>
                      <a:pt x="3029" y="365"/>
                      <a:pt x="2437" y="1"/>
                      <a:pt x="18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31"/>
              <p:cNvSpPr/>
              <p:nvPr/>
            </p:nvSpPr>
            <p:spPr>
              <a:xfrm>
                <a:off x="9091600" y="8640500"/>
                <a:ext cx="45175" cy="55625"/>
              </a:xfrm>
              <a:custGeom>
                <a:rect b="b" l="l" r="r" t="t"/>
                <a:pathLst>
                  <a:path extrusionOk="0" h="2225" w="1807">
                    <a:moveTo>
                      <a:pt x="982" y="0"/>
                    </a:moveTo>
                    <a:cubicBezTo>
                      <a:pt x="858" y="0"/>
                      <a:pt x="761" y="38"/>
                      <a:pt x="761" y="38"/>
                    </a:cubicBezTo>
                    <a:cubicBezTo>
                      <a:pt x="159" y="346"/>
                      <a:pt x="1" y="2225"/>
                      <a:pt x="641" y="2225"/>
                    </a:cubicBezTo>
                    <a:cubicBezTo>
                      <a:pt x="715" y="2225"/>
                      <a:pt x="800" y="2200"/>
                      <a:pt x="896" y="2144"/>
                    </a:cubicBezTo>
                    <a:cubicBezTo>
                      <a:pt x="1807" y="1591"/>
                      <a:pt x="1553" y="396"/>
                      <a:pt x="1329" y="142"/>
                    </a:cubicBezTo>
                    <a:cubicBezTo>
                      <a:pt x="1224" y="30"/>
                      <a:pt x="1092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1" name="Google Shape;2601;p31"/>
              <p:cNvSpPr/>
              <p:nvPr/>
            </p:nvSpPr>
            <p:spPr>
              <a:xfrm>
                <a:off x="9081125" y="8651075"/>
                <a:ext cx="22050" cy="20250"/>
              </a:xfrm>
              <a:custGeom>
                <a:rect b="b" l="l" r="r" t="t"/>
                <a:pathLst>
                  <a:path extrusionOk="0" h="810" w="882">
                    <a:moveTo>
                      <a:pt x="465" y="1"/>
                    </a:moveTo>
                    <a:cubicBezTo>
                      <a:pt x="312" y="1"/>
                      <a:pt x="161" y="99"/>
                      <a:pt x="105" y="257"/>
                    </a:cubicBezTo>
                    <a:cubicBezTo>
                      <a:pt x="0" y="466"/>
                      <a:pt x="105" y="705"/>
                      <a:pt x="299" y="780"/>
                    </a:cubicBezTo>
                    <a:cubicBezTo>
                      <a:pt x="344" y="800"/>
                      <a:pt x="390" y="810"/>
                      <a:pt x="436" y="810"/>
                    </a:cubicBezTo>
                    <a:cubicBezTo>
                      <a:pt x="589" y="810"/>
                      <a:pt x="738" y="702"/>
                      <a:pt x="807" y="541"/>
                    </a:cubicBezTo>
                    <a:cubicBezTo>
                      <a:pt x="882" y="347"/>
                      <a:pt x="807" y="108"/>
                      <a:pt x="613" y="33"/>
                    </a:cubicBezTo>
                    <a:cubicBezTo>
                      <a:pt x="565" y="11"/>
                      <a:pt x="515" y="1"/>
                      <a:pt x="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2" name="Google Shape;2602;p31"/>
              <p:cNvSpPr/>
              <p:nvPr/>
            </p:nvSpPr>
            <p:spPr>
              <a:xfrm>
                <a:off x="8442625" y="8710125"/>
                <a:ext cx="79550" cy="79575"/>
              </a:xfrm>
              <a:custGeom>
                <a:rect b="b" l="l" r="r" t="t"/>
                <a:pathLst>
                  <a:path extrusionOk="0" h="3183" w="3182">
                    <a:moveTo>
                      <a:pt x="1598" y="1"/>
                    </a:moveTo>
                    <a:cubicBezTo>
                      <a:pt x="717" y="1"/>
                      <a:pt x="0" y="703"/>
                      <a:pt x="0" y="1584"/>
                    </a:cubicBezTo>
                    <a:cubicBezTo>
                      <a:pt x="0" y="2465"/>
                      <a:pt x="717" y="3182"/>
                      <a:pt x="1598" y="3182"/>
                    </a:cubicBezTo>
                    <a:cubicBezTo>
                      <a:pt x="2465" y="3182"/>
                      <a:pt x="3182" y="2465"/>
                      <a:pt x="3182" y="1584"/>
                    </a:cubicBezTo>
                    <a:cubicBezTo>
                      <a:pt x="3182" y="703"/>
                      <a:pt x="2465" y="1"/>
                      <a:pt x="15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3" name="Google Shape;2603;p31"/>
              <p:cNvSpPr/>
              <p:nvPr/>
            </p:nvSpPr>
            <p:spPr>
              <a:xfrm>
                <a:off x="8473200" y="8717200"/>
                <a:ext cx="51225" cy="54600"/>
              </a:xfrm>
              <a:custGeom>
                <a:rect b="b" l="l" r="r" t="t"/>
                <a:pathLst>
                  <a:path extrusionOk="0" h="2184" w="2049">
                    <a:moveTo>
                      <a:pt x="740" y="1"/>
                    </a:moveTo>
                    <a:cubicBezTo>
                      <a:pt x="487" y="1"/>
                      <a:pt x="316" y="241"/>
                      <a:pt x="316" y="241"/>
                    </a:cubicBezTo>
                    <a:cubicBezTo>
                      <a:pt x="0" y="774"/>
                      <a:pt x="719" y="2184"/>
                      <a:pt x="1248" y="2184"/>
                    </a:cubicBezTo>
                    <a:cubicBezTo>
                      <a:pt x="1371" y="2184"/>
                      <a:pt x="1483" y="2108"/>
                      <a:pt x="1570" y="1928"/>
                    </a:cubicBezTo>
                    <a:cubicBezTo>
                      <a:pt x="2048" y="943"/>
                      <a:pt x="1182" y="91"/>
                      <a:pt x="853" y="17"/>
                    </a:cubicBezTo>
                    <a:cubicBezTo>
                      <a:pt x="814" y="5"/>
                      <a:pt x="776" y="1"/>
                      <a:pt x="7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4" name="Google Shape;2604;p31"/>
              <p:cNvSpPr/>
              <p:nvPr/>
            </p:nvSpPr>
            <p:spPr>
              <a:xfrm>
                <a:off x="8466150" y="8739800"/>
                <a:ext cx="20550" cy="20600"/>
              </a:xfrm>
              <a:custGeom>
                <a:rect b="b" l="l" r="r" t="t"/>
                <a:pathLst>
                  <a:path extrusionOk="0" h="824" w="822">
                    <a:moveTo>
                      <a:pt x="409" y="0"/>
                    </a:moveTo>
                    <a:cubicBezTo>
                      <a:pt x="383" y="0"/>
                      <a:pt x="356" y="3"/>
                      <a:pt x="329" y="9"/>
                    </a:cubicBezTo>
                    <a:cubicBezTo>
                      <a:pt x="135" y="39"/>
                      <a:pt x="0" y="263"/>
                      <a:pt x="45" y="487"/>
                    </a:cubicBezTo>
                    <a:cubicBezTo>
                      <a:pt x="84" y="684"/>
                      <a:pt x="251" y="823"/>
                      <a:pt x="423" y="823"/>
                    </a:cubicBezTo>
                    <a:cubicBezTo>
                      <a:pt x="446" y="823"/>
                      <a:pt x="470" y="821"/>
                      <a:pt x="493" y="815"/>
                    </a:cubicBezTo>
                    <a:cubicBezTo>
                      <a:pt x="702" y="771"/>
                      <a:pt x="822" y="546"/>
                      <a:pt x="792" y="337"/>
                    </a:cubicBezTo>
                    <a:cubicBezTo>
                      <a:pt x="753" y="129"/>
                      <a:pt x="589" y="0"/>
                      <a:pt x="4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5" name="Google Shape;2605;p31"/>
              <p:cNvSpPr/>
              <p:nvPr/>
            </p:nvSpPr>
            <p:spPr>
              <a:xfrm>
                <a:off x="8299600" y="8737575"/>
                <a:ext cx="90400" cy="79925"/>
              </a:xfrm>
              <a:custGeom>
                <a:rect b="b" l="l" r="r" t="t"/>
                <a:pathLst>
                  <a:path extrusionOk="0" h="3197" w="3616">
                    <a:moveTo>
                      <a:pt x="1812" y="1"/>
                    </a:moveTo>
                    <a:cubicBezTo>
                      <a:pt x="1487" y="1"/>
                      <a:pt x="1160" y="100"/>
                      <a:pt x="882" y="307"/>
                    </a:cubicBezTo>
                    <a:cubicBezTo>
                      <a:pt x="165" y="815"/>
                      <a:pt x="1" y="1815"/>
                      <a:pt x="524" y="2532"/>
                    </a:cubicBezTo>
                    <a:cubicBezTo>
                      <a:pt x="830" y="2966"/>
                      <a:pt x="1317" y="3197"/>
                      <a:pt x="1813" y="3197"/>
                    </a:cubicBezTo>
                    <a:cubicBezTo>
                      <a:pt x="2137" y="3197"/>
                      <a:pt x="2465" y="3098"/>
                      <a:pt x="2749" y="2891"/>
                    </a:cubicBezTo>
                    <a:cubicBezTo>
                      <a:pt x="3451" y="2383"/>
                      <a:pt x="3615" y="1382"/>
                      <a:pt x="3108" y="665"/>
                    </a:cubicBezTo>
                    <a:cubicBezTo>
                      <a:pt x="2801" y="232"/>
                      <a:pt x="2308" y="1"/>
                      <a:pt x="18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6" name="Google Shape;2606;p31"/>
              <p:cNvSpPr/>
              <p:nvPr/>
            </p:nvSpPr>
            <p:spPr>
              <a:xfrm>
                <a:off x="8331100" y="8743225"/>
                <a:ext cx="48025" cy="45800"/>
              </a:xfrm>
              <a:custGeom>
                <a:rect b="b" l="l" r="r" t="t"/>
                <a:pathLst>
                  <a:path extrusionOk="0" h="1832" w="1921">
                    <a:moveTo>
                      <a:pt x="528" y="1"/>
                    </a:moveTo>
                    <a:cubicBezTo>
                      <a:pt x="502" y="1"/>
                      <a:pt x="479" y="3"/>
                      <a:pt x="458" y="6"/>
                    </a:cubicBezTo>
                    <a:cubicBezTo>
                      <a:pt x="130" y="66"/>
                      <a:pt x="55" y="424"/>
                      <a:pt x="55" y="424"/>
                    </a:cubicBezTo>
                    <a:cubicBezTo>
                      <a:pt x="1" y="981"/>
                      <a:pt x="989" y="1831"/>
                      <a:pt x="1538" y="1831"/>
                    </a:cubicBezTo>
                    <a:cubicBezTo>
                      <a:pt x="1741" y="1831"/>
                      <a:pt x="1884" y="1715"/>
                      <a:pt x="1892" y="1425"/>
                    </a:cubicBezTo>
                    <a:cubicBezTo>
                      <a:pt x="1920" y="430"/>
                      <a:pt x="923" y="1"/>
                      <a:pt x="5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7" name="Google Shape;2607;p31"/>
              <p:cNvSpPr/>
              <p:nvPr/>
            </p:nvSpPr>
            <p:spPr>
              <a:xfrm>
                <a:off x="8328350" y="8769825"/>
                <a:ext cx="22450" cy="19825"/>
              </a:xfrm>
              <a:custGeom>
                <a:rect b="b" l="l" r="r" t="t"/>
                <a:pathLst>
                  <a:path extrusionOk="0" h="793" w="898">
                    <a:moveTo>
                      <a:pt x="405" y="0"/>
                    </a:moveTo>
                    <a:cubicBezTo>
                      <a:pt x="336" y="0"/>
                      <a:pt x="268" y="20"/>
                      <a:pt x="210" y="62"/>
                    </a:cubicBezTo>
                    <a:cubicBezTo>
                      <a:pt x="46" y="182"/>
                      <a:pt x="1" y="436"/>
                      <a:pt x="135" y="615"/>
                    </a:cubicBezTo>
                    <a:cubicBezTo>
                      <a:pt x="220" y="727"/>
                      <a:pt x="351" y="793"/>
                      <a:pt x="478" y="793"/>
                    </a:cubicBezTo>
                    <a:cubicBezTo>
                      <a:pt x="553" y="793"/>
                      <a:pt x="627" y="770"/>
                      <a:pt x="688" y="720"/>
                    </a:cubicBezTo>
                    <a:cubicBezTo>
                      <a:pt x="852" y="600"/>
                      <a:pt x="897" y="346"/>
                      <a:pt x="763" y="182"/>
                    </a:cubicBezTo>
                    <a:cubicBezTo>
                      <a:pt x="666" y="66"/>
                      <a:pt x="532" y="0"/>
                      <a:pt x="4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8" name="Google Shape;2608;p31"/>
              <p:cNvSpPr/>
              <p:nvPr/>
            </p:nvSpPr>
            <p:spPr>
              <a:xfrm>
                <a:off x="8313050" y="8849050"/>
                <a:ext cx="79550" cy="79550"/>
              </a:xfrm>
              <a:custGeom>
                <a:rect b="b" l="l" r="r" t="t"/>
                <a:pathLst>
                  <a:path extrusionOk="0" h="3182" w="3182">
                    <a:moveTo>
                      <a:pt x="1584" y="0"/>
                    </a:moveTo>
                    <a:cubicBezTo>
                      <a:pt x="703" y="0"/>
                      <a:pt x="1" y="702"/>
                      <a:pt x="1" y="1583"/>
                    </a:cubicBezTo>
                    <a:cubicBezTo>
                      <a:pt x="1" y="2464"/>
                      <a:pt x="703" y="3181"/>
                      <a:pt x="1584" y="3181"/>
                    </a:cubicBezTo>
                    <a:cubicBezTo>
                      <a:pt x="2465" y="3181"/>
                      <a:pt x="3182" y="2464"/>
                      <a:pt x="3182" y="1583"/>
                    </a:cubicBezTo>
                    <a:cubicBezTo>
                      <a:pt x="3182" y="702"/>
                      <a:pt x="2465" y="0"/>
                      <a:pt x="15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9" name="Google Shape;2609;p31"/>
              <p:cNvSpPr/>
              <p:nvPr/>
            </p:nvSpPr>
            <p:spPr>
              <a:xfrm>
                <a:off x="8339225" y="8854175"/>
                <a:ext cx="47750" cy="46050"/>
              </a:xfrm>
              <a:custGeom>
                <a:rect b="b" l="l" r="r" t="t"/>
                <a:pathLst>
                  <a:path extrusionOk="0" h="1842" w="1910">
                    <a:moveTo>
                      <a:pt x="501" y="1"/>
                    </a:moveTo>
                    <a:cubicBezTo>
                      <a:pt x="482" y="1"/>
                      <a:pt x="463" y="2"/>
                      <a:pt x="447" y="4"/>
                    </a:cubicBezTo>
                    <a:cubicBezTo>
                      <a:pt x="119" y="64"/>
                      <a:pt x="44" y="437"/>
                      <a:pt x="44" y="437"/>
                    </a:cubicBezTo>
                    <a:cubicBezTo>
                      <a:pt x="0" y="984"/>
                      <a:pt x="996" y="1842"/>
                      <a:pt x="1539" y="1842"/>
                    </a:cubicBezTo>
                    <a:cubicBezTo>
                      <a:pt x="1739" y="1842"/>
                      <a:pt x="1877" y="1727"/>
                      <a:pt x="1881" y="1438"/>
                    </a:cubicBezTo>
                    <a:cubicBezTo>
                      <a:pt x="1909" y="416"/>
                      <a:pt x="885" y="1"/>
                      <a:pt x="5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0" name="Google Shape;2610;p31"/>
              <p:cNvSpPr/>
              <p:nvPr/>
            </p:nvSpPr>
            <p:spPr>
              <a:xfrm>
                <a:off x="8336200" y="8881075"/>
                <a:ext cx="22425" cy="19950"/>
              </a:xfrm>
              <a:custGeom>
                <a:rect b="b" l="l" r="r" t="t"/>
                <a:pathLst>
                  <a:path extrusionOk="0" h="798" w="897">
                    <a:moveTo>
                      <a:pt x="435" y="1"/>
                    </a:moveTo>
                    <a:cubicBezTo>
                      <a:pt x="358" y="1"/>
                      <a:pt x="279" y="26"/>
                      <a:pt x="210" y="78"/>
                    </a:cubicBezTo>
                    <a:cubicBezTo>
                      <a:pt x="45" y="198"/>
                      <a:pt x="1" y="452"/>
                      <a:pt x="135" y="616"/>
                    </a:cubicBezTo>
                    <a:cubicBezTo>
                      <a:pt x="231" y="732"/>
                      <a:pt x="365" y="798"/>
                      <a:pt x="492" y="798"/>
                    </a:cubicBezTo>
                    <a:cubicBezTo>
                      <a:pt x="562" y="798"/>
                      <a:pt x="629" y="778"/>
                      <a:pt x="688" y="735"/>
                    </a:cubicBezTo>
                    <a:cubicBezTo>
                      <a:pt x="852" y="616"/>
                      <a:pt x="897" y="362"/>
                      <a:pt x="762" y="183"/>
                    </a:cubicBezTo>
                    <a:cubicBezTo>
                      <a:pt x="680" y="64"/>
                      <a:pt x="558" y="1"/>
                      <a:pt x="4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1" name="Google Shape;2611;p31"/>
            <p:cNvGrpSpPr/>
            <p:nvPr/>
          </p:nvGrpSpPr>
          <p:grpSpPr>
            <a:xfrm flipH="1" rot="-8100000">
              <a:off x="1316701" y="-515365"/>
              <a:ext cx="535357" cy="1014055"/>
              <a:chOff x="7176425" y="4828100"/>
              <a:chExt cx="188975" cy="357950"/>
            </a:xfrm>
          </p:grpSpPr>
          <p:sp>
            <p:nvSpPr>
              <p:cNvPr id="2612" name="Google Shape;2612;p31"/>
              <p:cNvSpPr/>
              <p:nvPr/>
            </p:nvSpPr>
            <p:spPr>
              <a:xfrm>
                <a:off x="7176425" y="4828100"/>
                <a:ext cx="145300" cy="259750"/>
              </a:xfrm>
              <a:custGeom>
                <a:rect b="b" l="l" r="r" t="t"/>
                <a:pathLst>
                  <a:path extrusionOk="0" h="10390" w="5812">
                    <a:moveTo>
                      <a:pt x="5477" y="1"/>
                    </a:moveTo>
                    <a:cubicBezTo>
                      <a:pt x="5465" y="1"/>
                      <a:pt x="5451" y="3"/>
                      <a:pt x="5438" y="9"/>
                    </a:cubicBezTo>
                    <a:cubicBezTo>
                      <a:pt x="4093" y="860"/>
                      <a:pt x="2854" y="2623"/>
                      <a:pt x="2854" y="2623"/>
                    </a:cubicBezTo>
                    <a:lnTo>
                      <a:pt x="2794" y="2503"/>
                    </a:lnTo>
                    <a:cubicBezTo>
                      <a:pt x="2777" y="2477"/>
                      <a:pt x="2744" y="2461"/>
                      <a:pt x="2714" y="2461"/>
                    </a:cubicBezTo>
                    <a:cubicBezTo>
                      <a:pt x="2692" y="2461"/>
                      <a:pt x="2672" y="2469"/>
                      <a:pt x="2660" y="2488"/>
                    </a:cubicBezTo>
                    <a:cubicBezTo>
                      <a:pt x="1823" y="3384"/>
                      <a:pt x="1554" y="4609"/>
                      <a:pt x="1480" y="5087"/>
                    </a:cubicBezTo>
                    <a:cubicBezTo>
                      <a:pt x="1471" y="5132"/>
                      <a:pt x="1430" y="5160"/>
                      <a:pt x="1389" y="5160"/>
                    </a:cubicBezTo>
                    <a:cubicBezTo>
                      <a:pt x="1361" y="5160"/>
                      <a:pt x="1333" y="5147"/>
                      <a:pt x="1315" y="5117"/>
                    </a:cubicBezTo>
                    <a:lnTo>
                      <a:pt x="1285" y="5072"/>
                    </a:lnTo>
                    <a:cubicBezTo>
                      <a:pt x="1266" y="5046"/>
                      <a:pt x="1238" y="5034"/>
                      <a:pt x="1211" y="5034"/>
                    </a:cubicBezTo>
                    <a:cubicBezTo>
                      <a:pt x="1176" y="5034"/>
                      <a:pt x="1145" y="5053"/>
                      <a:pt x="1136" y="5087"/>
                    </a:cubicBezTo>
                    <a:cubicBezTo>
                      <a:pt x="1" y="8477"/>
                      <a:pt x="1823" y="10135"/>
                      <a:pt x="2092" y="10359"/>
                    </a:cubicBezTo>
                    <a:cubicBezTo>
                      <a:pt x="2122" y="10389"/>
                      <a:pt x="2137" y="10389"/>
                      <a:pt x="2152" y="10389"/>
                    </a:cubicBezTo>
                    <a:cubicBezTo>
                      <a:pt x="4990" y="9732"/>
                      <a:pt x="5647" y="6461"/>
                      <a:pt x="5766" y="5684"/>
                    </a:cubicBezTo>
                    <a:cubicBezTo>
                      <a:pt x="5778" y="5626"/>
                      <a:pt x="5725" y="5585"/>
                      <a:pt x="5680" y="5585"/>
                    </a:cubicBezTo>
                    <a:cubicBezTo>
                      <a:pt x="5668" y="5585"/>
                      <a:pt x="5656" y="5588"/>
                      <a:pt x="5647" y="5595"/>
                    </a:cubicBezTo>
                    <a:lnTo>
                      <a:pt x="5557" y="5655"/>
                    </a:lnTo>
                    <a:cubicBezTo>
                      <a:pt x="5543" y="5663"/>
                      <a:pt x="5529" y="5667"/>
                      <a:pt x="5516" y="5667"/>
                    </a:cubicBezTo>
                    <a:cubicBezTo>
                      <a:pt x="5458" y="5667"/>
                      <a:pt x="5413" y="5598"/>
                      <a:pt x="5438" y="5550"/>
                    </a:cubicBezTo>
                    <a:cubicBezTo>
                      <a:pt x="5781" y="4788"/>
                      <a:pt x="5811" y="3713"/>
                      <a:pt x="5796" y="3280"/>
                    </a:cubicBezTo>
                    <a:cubicBezTo>
                      <a:pt x="5796" y="3237"/>
                      <a:pt x="5750" y="3202"/>
                      <a:pt x="5708" y="3202"/>
                    </a:cubicBezTo>
                    <a:cubicBezTo>
                      <a:pt x="5691" y="3202"/>
                      <a:pt x="5674" y="3207"/>
                      <a:pt x="5662" y="3220"/>
                    </a:cubicBezTo>
                    <a:cubicBezTo>
                      <a:pt x="5642" y="3244"/>
                      <a:pt x="5620" y="3254"/>
                      <a:pt x="5599" y="3254"/>
                    </a:cubicBezTo>
                    <a:cubicBezTo>
                      <a:pt x="5555" y="3254"/>
                      <a:pt x="5517" y="3211"/>
                      <a:pt x="5527" y="3160"/>
                    </a:cubicBezTo>
                    <a:cubicBezTo>
                      <a:pt x="5587" y="2712"/>
                      <a:pt x="5587" y="2085"/>
                      <a:pt x="5453" y="1458"/>
                    </a:cubicBezTo>
                    <a:cubicBezTo>
                      <a:pt x="5348" y="920"/>
                      <a:pt x="5467" y="397"/>
                      <a:pt x="5557" y="113"/>
                    </a:cubicBezTo>
                    <a:cubicBezTo>
                      <a:pt x="5582" y="52"/>
                      <a:pt x="5536" y="1"/>
                      <a:pt x="5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3" name="Google Shape;2613;p31"/>
              <p:cNvSpPr/>
              <p:nvPr/>
            </p:nvSpPr>
            <p:spPr>
              <a:xfrm>
                <a:off x="7251900" y="5049725"/>
                <a:ext cx="113500" cy="77225"/>
              </a:xfrm>
              <a:custGeom>
                <a:rect b="b" l="l" r="r" t="t"/>
                <a:pathLst>
                  <a:path extrusionOk="0" h="3089" w="4540">
                    <a:moveTo>
                      <a:pt x="3613" y="1"/>
                    </a:moveTo>
                    <a:cubicBezTo>
                      <a:pt x="2493" y="105"/>
                      <a:pt x="1672" y="837"/>
                      <a:pt x="1672" y="837"/>
                    </a:cubicBezTo>
                    <a:cubicBezTo>
                      <a:pt x="1672" y="782"/>
                      <a:pt x="1623" y="751"/>
                      <a:pt x="1573" y="751"/>
                    </a:cubicBezTo>
                    <a:cubicBezTo>
                      <a:pt x="1555" y="751"/>
                      <a:pt x="1538" y="755"/>
                      <a:pt x="1522" y="762"/>
                    </a:cubicBezTo>
                    <a:cubicBezTo>
                      <a:pt x="402" y="1450"/>
                      <a:pt x="89" y="2615"/>
                      <a:pt x="14" y="2928"/>
                    </a:cubicBezTo>
                    <a:cubicBezTo>
                      <a:pt x="1" y="2955"/>
                      <a:pt x="35" y="3005"/>
                      <a:pt x="85" y="3005"/>
                    </a:cubicBezTo>
                    <a:cubicBezTo>
                      <a:pt x="91" y="3005"/>
                      <a:pt x="97" y="3004"/>
                      <a:pt x="104" y="3003"/>
                    </a:cubicBezTo>
                    <a:cubicBezTo>
                      <a:pt x="413" y="3063"/>
                      <a:pt x="697" y="3089"/>
                      <a:pt x="957" y="3089"/>
                    </a:cubicBezTo>
                    <a:cubicBezTo>
                      <a:pt x="1915" y="3089"/>
                      <a:pt x="2534" y="2746"/>
                      <a:pt x="2792" y="2570"/>
                    </a:cubicBezTo>
                    <a:cubicBezTo>
                      <a:pt x="2852" y="2525"/>
                      <a:pt x="2837" y="2450"/>
                      <a:pt x="2762" y="2420"/>
                    </a:cubicBezTo>
                    <a:lnTo>
                      <a:pt x="2702" y="2405"/>
                    </a:lnTo>
                    <a:cubicBezTo>
                      <a:pt x="3793" y="2107"/>
                      <a:pt x="4151" y="1435"/>
                      <a:pt x="4151" y="1435"/>
                    </a:cubicBezTo>
                    <a:lnTo>
                      <a:pt x="4151" y="1435"/>
                    </a:lnTo>
                    <a:lnTo>
                      <a:pt x="3987" y="1450"/>
                    </a:lnTo>
                    <a:cubicBezTo>
                      <a:pt x="4330" y="1031"/>
                      <a:pt x="4480" y="419"/>
                      <a:pt x="4540" y="180"/>
                    </a:cubicBezTo>
                    <a:cubicBezTo>
                      <a:pt x="4540" y="120"/>
                      <a:pt x="4525" y="90"/>
                      <a:pt x="4465" y="75"/>
                    </a:cubicBezTo>
                    <a:cubicBezTo>
                      <a:pt x="4396" y="66"/>
                      <a:pt x="4324" y="63"/>
                      <a:pt x="4254" y="63"/>
                    </a:cubicBezTo>
                    <a:cubicBezTo>
                      <a:pt x="3971" y="63"/>
                      <a:pt x="3703" y="120"/>
                      <a:pt x="3703" y="120"/>
                    </a:cubicBezTo>
                    <a:lnTo>
                      <a:pt x="3703" y="105"/>
                    </a:lnTo>
                    <a:cubicBezTo>
                      <a:pt x="3718" y="60"/>
                      <a:pt x="3688" y="1"/>
                      <a:pt x="36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4" name="Google Shape;2614;p31"/>
              <p:cNvSpPr/>
              <p:nvPr/>
            </p:nvSpPr>
            <p:spPr>
              <a:xfrm>
                <a:off x="7217875" y="4849600"/>
                <a:ext cx="84425" cy="336450"/>
              </a:xfrm>
              <a:custGeom>
                <a:rect b="b" l="l" r="r" t="t"/>
                <a:pathLst>
                  <a:path extrusionOk="0" h="13458" w="3377">
                    <a:moveTo>
                      <a:pt x="3242" y="0"/>
                    </a:moveTo>
                    <a:cubicBezTo>
                      <a:pt x="2749" y="1061"/>
                      <a:pt x="2271" y="2121"/>
                      <a:pt x="1898" y="3211"/>
                    </a:cubicBezTo>
                    <a:cubicBezTo>
                      <a:pt x="1689" y="3749"/>
                      <a:pt x="1539" y="4317"/>
                      <a:pt x="1360" y="4869"/>
                    </a:cubicBezTo>
                    <a:cubicBezTo>
                      <a:pt x="1285" y="5138"/>
                      <a:pt x="1211" y="5422"/>
                      <a:pt x="1136" y="5706"/>
                    </a:cubicBezTo>
                    <a:lnTo>
                      <a:pt x="1017" y="6124"/>
                    </a:lnTo>
                    <a:lnTo>
                      <a:pt x="927" y="6557"/>
                    </a:lnTo>
                    <a:cubicBezTo>
                      <a:pt x="852" y="6841"/>
                      <a:pt x="792" y="7110"/>
                      <a:pt x="733" y="7408"/>
                    </a:cubicBezTo>
                    <a:lnTo>
                      <a:pt x="553" y="8260"/>
                    </a:lnTo>
                    <a:lnTo>
                      <a:pt x="404" y="9111"/>
                    </a:lnTo>
                    <a:cubicBezTo>
                      <a:pt x="359" y="9410"/>
                      <a:pt x="329" y="9693"/>
                      <a:pt x="285" y="9977"/>
                    </a:cubicBezTo>
                    <a:cubicBezTo>
                      <a:pt x="135" y="11127"/>
                      <a:pt x="16" y="12292"/>
                      <a:pt x="1" y="13457"/>
                    </a:cubicBezTo>
                    <a:lnTo>
                      <a:pt x="329" y="13442"/>
                    </a:lnTo>
                    <a:cubicBezTo>
                      <a:pt x="329" y="12292"/>
                      <a:pt x="419" y="11142"/>
                      <a:pt x="553" y="10007"/>
                    </a:cubicBezTo>
                    <a:cubicBezTo>
                      <a:pt x="583" y="9738"/>
                      <a:pt x="628" y="9440"/>
                      <a:pt x="673" y="9156"/>
                    </a:cubicBezTo>
                    <a:lnTo>
                      <a:pt x="807" y="8304"/>
                    </a:lnTo>
                    <a:lnTo>
                      <a:pt x="972" y="7453"/>
                    </a:lnTo>
                    <a:cubicBezTo>
                      <a:pt x="1017" y="7169"/>
                      <a:pt x="1091" y="6900"/>
                      <a:pt x="1151" y="6602"/>
                    </a:cubicBezTo>
                    <a:lnTo>
                      <a:pt x="1241" y="6184"/>
                    </a:lnTo>
                    <a:lnTo>
                      <a:pt x="1345" y="5750"/>
                    </a:lnTo>
                    <a:cubicBezTo>
                      <a:pt x="1420" y="5482"/>
                      <a:pt x="1494" y="5198"/>
                      <a:pt x="1569" y="4914"/>
                    </a:cubicBezTo>
                    <a:cubicBezTo>
                      <a:pt x="1733" y="4376"/>
                      <a:pt x="1883" y="3809"/>
                      <a:pt x="2077" y="3271"/>
                    </a:cubicBezTo>
                    <a:cubicBezTo>
                      <a:pt x="2435" y="2181"/>
                      <a:pt x="2883" y="1105"/>
                      <a:pt x="3376" y="60"/>
                    </a:cubicBezTo>
                    <a:lnTo>
                      <a:pt x="32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5" name="Google Shape;2615;p31"/>
              <p:cNvSpPr/>
              <p:nvPr/>
            </p:nvSpPr>
            <p:spPr>
              <a:xfrm>
                <a:off x="7223850" y="5057200"/>
                <a:ext cx="132950" cy="84050"/>
              </a:xfrm>
              <a:custGeom>
                <a:rect b="b" l="l" r="r" t="t"/>
                <a:pathLst>
                  <a:path extrusionOk="0" fill="none" h="3362" w="5318">
                    <a:moveTo>
                      <a:pt x="1" y="3361"/>
                    </a:moveTo>
                    <a:cubicBezTo>
                      <a:pt x="1" y="3361"/>
                      <a:pt x="3824" y="1121"/>
                      <a:pt x="5318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6" name="Google Shape;2616;p31"/>
              <p:cNvSpPr/>
              <p:nvPr/>
            </p:nvSpPr>
            <p:spPr>
              <a:xfrm>
                <a:off x="7208550" y="4892525"/>
                <a:ext cx="99350" cy="172925"/>
              </a:xfrm>
              <a:custGeom>
                <a:rect b="b" l="l" r="r" t="t"/>
                <a:pathLst>
                  <a:path extrusionOk="0" fill="none" h="6917" w="3974">
                    <a:moveTo>
                      <a:pt x="2106" y="1"/>
                    </a:moveTo>
                    <a:lnTo>
                      <a:pt x="2599" y="852"/>
                    </a:lnTo>
                    <a:moveTo>
                      <a:pt x="1001" y="6916"/>
                    </a:moveTo>
                    <a:cubicBezTo>
                      <a:pt x="1001" y="6916"/>
                      <a:pt x="2480" y="5183"/>
                      <a:pt x="2779" y="4915"/>
                    </a:cubicBezTo>
                    <a:moveTo>
                      <a:pt x="105" y="3780"/>
                    </a:moveTo>
                    <a:lnTo>
                      <a:pt x="1210" y="5706"/>
                    </a:lnTo>
                    <a:moveTo>
                      <a:pt x="0" y="4302"/>
                    </a:moveTo>
                    <a:lnTo>
                      <a:pt x="583" y="4616"/>
                    </a:lnTo>
                    <a:moveTo>
                      <a:pt x="1121" y="2226"/>
                    </a:moveTo>
                    <a:lnTo>
                      <a:pt x="1673" y="3780"/>
                    </a:lnTo>
                    <a:moveTo>
                      <a:pt x="1434" y="4750"/>
                    </a:moveTo>
                    <a:lnTo>
                      <a:pt x="3973" y="1793"/>
                    </a:lnTo>
                    <a:moveTo>
                      <a:pt x="2988" y="2943"/>
                    </a:moveTo>
                    <a:lnTo>
                      <a:pt x="3749" y="2659"/>
                    </a:lnTo>
                    <a:moveTo>
                      <a:pt x="2301" y="1703"/>
                    </a:moveTo>
                    <a:lnTo>
                      <a:pt x="3690" y="434"/>
                    </a:lnTo>
                    <a:moveTo>
                      <a:pt x="3749" y="792"/>
                    </a:moveTo>
                    <a:lnTo>
                      <a:pt x="3227" y="85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7" name="Google Shape;2617;p31"/>
              <p:cNvSpPr/>
              <p:nvPr/>
            </p:nvSpPr>
            <p:spPr>
              <a:xfrm>
                <a:off x="7264925" y="5062800"/>
                <a:ext cx="84425" cy="54175"/>
              </a:xfrm>
              <a:custGeom>
                <a:rect b="b" l="l" r="r" t="t"/>
                <a:pathLst>
                  <a:path extrusionOk="0" fill="none" h="2167" w="3377">
                    <a:moveTo>
                      <a:pt x="524" y="1853"/>
                    </a:moveTo>
                    <a:lnTo>
                      <a:pt x="837" y="807"/>
                    </a:lnTo>
                    <a:moveTo>
                      <a:pt x="3302" y="508"/>
                    </a:moveTo>
                    <a:lnTo>
                      <a:pt x="3107" y="404"/>
                    </a:lnTo>
                    <a:moveTo>
                      <a:pt x="2644" y="508"/>
                    </a:moveTo>
                    <a:lnTo>
                      <a:pt x="3376" y="359"/>
                    </a:lnTo>
                    <a:moveTo>
                      <a:pt x="2585" y="30"/>
                    </a:moveTo>
                    <a:lnTo>
                      <a:pt x="2316" y="269"/>
                    </a:lnTo>
                    <a:moveTo>
                      <a:pt x="2107" y="852"/>
                    </a:moveTo>
                    <a:lnTo>
                      <a:pt x="2391" y="1"/>
                    </a:lnTo>
                    <a:moveTo>
                      <a:pt x="2585" y="1240"/>
                    </a:moveTo>
                    <a:lnTo>
                      <a:pt x="2271" y="1419"/>
                    </a:lnTo>
                    <a:moveTo>
                      <a:pt x="1226" y="1419"/>
                    </a:moveTo>
                    <a:lnTo>
                      <a:pt x="2644" y="1419"/>
                    </a:lnTo>
                    <a:moveTo>
                      <a:pt x="1494" y="1957"/>
                    </a:moveTo>
                    <a:lnTo>
                      <a:pt x="1196" y="2106"/>
                    </a:lnTo>
                    <a:moveTo>
                      <a:pt x="1" y="2166"/>
                    </a:moveTo>
                    <a:lnTo>
                      <a:pt x="1718" y="2092"/>
                    </a:lnTo>
                    <a:moveTo>
                      <a:pt x="524" y="1046"/>
                    </a:moveTo>
                    <a:lnTo>
                      <a:pt x="673" y="133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8" name="Google Shape;2618;p31"/>
            <p:cNvGrpSpPr/>
            <p:nvPr/>
          </p:nvGrpSpPr>
          <p:grpSpPr>
            <a:xfrm rot="-587295">
              <a:off x="8610849" y="1712449"/>
              <a:ext cx="286300" cy="174613"/>
              <a:chOff x="7871651" y="404306"/>
              <a:chExt cx="286312" cy="174621"/>
            </a:xfrm>
          </p:grpSpPr>
          <p:sp>
            <p:nvSpPr>
              <p:cNvPr id="2619" name="Google Shape;2619;p31"/>
              <p:cNvSpPr/>
              <p:nvPr/>
            </p:nvSpPr>
            <p:spPr>
              <a:xfrm>
                <a:off x="7995249" y="404306"/>
                <a:ext cx="162715" cy="174621"/>
              </a:xfrm>
              <a:custGeom>
                <a:rect b="b" l="l" r="r" t="t"/>
                <a:pathLst>
                  <a:path extrusionOk="0" h="1540" w="1435">
                    <a:moveTo>
                      <a:pt x="210" y="1"/>
                    </a:moveTo>
                    <a:lnTo>
                      <a:pt x="210" y="1"/>
                    </a:lnTo>
                    <a:cubicBezTo>
                      <a:pt x="1" y="1315"/>
                      <a:pt x="1046" y="1539"/>
                      <a:pt x="1046" y="1539"/>
                    </a:cubicBezTo>
                    <a:cubicBezTo>
                      <a:pt x="1434" y="509"/>
                      <a:pt x="210" y="1"/>
                      <a:pt x="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0" name="Google Shape;2620;p31"/>
              <p:cNvSpPr/>
              <p:nvPr/>
            </p:nvSpPr>
            <p:spPr>
              <a:xfrm>
                <a:off x="7871651" y="412810"/>
                <a:ext cx="123708" cy="132213"/>
              </a:xfrm>
              <a:custGeom>
                <a:rect b="b" l="l" r="r" t="t"/>
                <a:pathLst>
                  <a:path extrusionOk="0" h="1166" w="1091">
                    <a:moveTo>
                      <a:pt x="1031" y="1"/>
                    </a:moveTo>
                    <a:cubicBezTo>
                      <a:pt x="0" y="314"/>
                      <a:pt x="194" y="1166"/>
                      <a:pt x="194" y="1166"/>
                    </a:cubicBezTo>
                    <a:cubicBezTo>
                      <a:pt x="1090" y="1076"/>
                      <a:pt x="1031" y="1"/>
                      <a:pt x="10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21" name="Google Shape;2621;p31"/>
            <p:cNvSpPr/>
            <p:nvPr/>
          </p:nvSpPr>
          <p:spPr>
            <a:xfrm rot="10800000">
              <a:off x="8899931" y="943854"/>
              <a:ext cx="345025" cy="240059"/>
            </a:xfrm>
            <a:custGeom>
              <a:rect b="b" l="l" r="r" t="t"/>
              <a:pathLst>
                <a:path extrusionOk="0" fill="none" h="6319" w="9082">
                  <a:moveTo>
                    <a:pt x="0" y="0"/>
                  </a:moveTo>
                  <a:cubicBezTo>
                    <a:pt x="0" y="0"/>
                    <a:pt x="4421" y="1867"/>
                    <a:pt x="9081" y="2121"/>
                  </a:cubicBezTo>
                  <a:moveTo>
                    <a:pt x="7438" y="4003"/>
                  </a:moveTo>
                  <a:cubicBezTo>
                    <a:pt x="7438" y="4003"/>
                    <a:pt x="6766" y="5168"/>
                    <a:pt x="6542" y="6318"/>
                  </a:cubicBezTo>
                  <a:moveTo>
                    <a:pt x="6004" y="1748"/>
                  </a:moveTo>
                  <a:cubicBezTo>
                    <a:pt x="6004" y="1748"/>
                    <a:pt x="7005" y="2569"/>
                    <a:pt x="7856" y="5049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31"/>
            <p:cNvSpPr/>
            <p:nvPr/>
          </p:nvSpPr>
          <p:spPr>
            <a:xfrm flipH="1">
              <a:off x="7687225" y="4763564"/>
              <a:ext cx="179313" cy="389284"/>
            </a:xfrm>
            <a:custGeom>
              <a:rect b="b" l="l" r="r" t="t"/>
              <a:pathLst>
                <a:path extrusionOk="0" fill="none" h="10247" w="4720">
                  <a:moveTo>
                    <a:pt x="0" y="10247"/>
                  </a:moveTo>
                  <a:cubicBezTo>
                    <a:pt x="0" y="10247"/>
                    <a:pt x="3928" y="6020"/>
                    <a:pt x="4720" y="5647"/>
                  </a:cubicBezTo>
                  <a:moveTo>
                    <a:pt x="2763" y="2615"/>
                  </a:moveTo>
                  <a:cubicBezTo>
                    <a:pt x="2763" y="2615"/>
                    <a:pt x="3689" y="1390"/>
                    <a:pt x="4436" y="1226"/>
                  </a:cubicBezTo>
                  <a:moveTo>
                    <a:pt x="1359" y="8813"/>
                  </a:moveTo>
                  <a:cubicBezTo>
                    <a:pt x="1359" y="8813"/>
                    <a:pt x="3361" y="3735"/>
                    <a:pt x="262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31"/>
            <p:cNvSpPr/>
            <p:nvPr/>
          </p:nvSpPr>
          <p:spPr>
            <a:xfrm>
              <a:off x="339532" y="2497791"/>
              <a:ext cx="192630" cy="147918"/>
            </a:xfrm>
            <a:custGeom>
              <a:rect b="b" l="l" r="r" t="t"/>
              <a:pathLst>
                <a:path extrusionOk="0" fill="none" h="4347" w="5661">
                  <a:moveTo>
                    <a:pt x="5661" y="4347"/>
                  </a:moveTo>
                  <a:cubicBezTo>
                    <a:pt x="5661" y="4347"/>
                    <a:pt x="1150" y="762"/>
                    <a:pt x="702" y="1"/>
                  </a:cubicBezTo>
                  <a:moveTo>
                    <a:pt x="0" y="2181"/>
                  </a:moveTo>
                  <a:lnTo>
                    <a:pt x="3017" y="218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31"/>
            <p:cNvSpPr/>
            <p:nvPr/>
          </p:nvSpPr>
          <p:spPr>
            <a:xfrm>
              <a:off x="6808548" y="4671848"/>
              <a:ext cx="137202" cy="91733"/>
            </a:xfrm>
            <a:custGeom>
              <a:rect b="b" l="l" r="r" t="t"/>
              <a:pathLst>
                <a:path extrusionOk="0" h="809" w="1210">
                  <a:moveTo>
                    <a:pt x="112" y="0"/>
                  </a:moveTo>
                  <a:cubicBezTo>
                    <a:pt x="45" y="0"/>
                    <a:pt x="3" y="4"/>
                    <a:pt x="0" y="4"/>
                  </a:cubicBezTo>
                  <a:cubicBezTo>
                    <a:pt x="250" y="695"/>
                    <a:pt x="708" y="809"/>
                    <a:pt x="983" y="809"/>
                  </a:cubicBezTo>
                  <a:cubicBezTo>
                    <a:pt x="1119" y="809"/>
                    <a:pt x="1210" y="781"/>
                    <a:pt x="1210" y="781"/>
                  </a:cubicBezTo>
                  <a:cubicBezTo>
                    <a:pt x="1113" y="69"/>
                    <a:pt x="392" y="0"/>
                    <a:pt x="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31"/>
            <p:cNvSpPr/>
            <p:nvPr/>
          </p:nvSpPr>
          <p:spPr>
            <a:xfrm rot="8324188">
              <a:off x="189099" y="1753886"/>
              <a:ext cx="137200" cy="91731"/>
            </a:xfrm>
            <a:custGeom>
              <a:rect b="b" l="l" r="r" t="t"/>
              <a:pathLst>
                <a:path extrusionOk="0" h="809" w="1210">
                  <a:moveTo>
                    <a:pt x="112" y="0"/>
                  </a:moveTo>
                  <a:cubicBezTo>
                    <a:pt x="45" y="0"/>
                    <a:pt x="3" y="4"/>
                    <a:pt x="0" y="4"/>
                  </a:cubicBezTo>
                  <a:cubicBezTo>
                    <a:pt x="250" y="695"/>
                    <a:pt x="708" y="809"/>
                    <a:pt x="983" y="809"/>
                  </a:cubicBezTo>
                  <a:cubicBezTo>
                    <a:pt x="1119" y="809"/>
                    <a:pt x="1210" y="781"/>
                    <a:pt x="1210" y="781"/>
                  </a:cubicBezTo>
                  <a:cubicBezTo>
                    <a:pt x="1113" y="69"/>
                    <a:pt x="392" y="0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31"/>
            <p:cNvSpPr/>
            <p:nvPr/>
          </p:nvSpPr>
          <p:spPr>
            <a:xfrm flipH="1" rot="2475812">
              <a:off x="5624349" y="229886"/>
              <a:ext cx="137200" cy="91731"/>
            </a:xfrm>
            <a:custGeom>
              <a:rect b="b" l="l" r="r" t="t"/>
              <a:pathLst>
                <a:path extrusionOk="0" h="809" w="1210">
                  <a:moveTo>
                    <a:pt x="112" y="0"/>
                  </a:moveTo>
                  <a:cubicBezTo>
                    <a:pt x="45" y="0"/>
                    <a:pt x="3" y="4"/>
                    <a:pt x="0" y="4"/>
                  </a:cubicBezTo>
                  <a:cubicBezTo>
                    <a:pt x="250" y="695"/>
                    <a:pt x="708" y="809"/>
                    <a:pt x="983" y="809"/>
                  </a:cubicBezTo>
                  <a:cubicBezTo>
                    <a:pt x="1119" y="809"/>
                    <a:pt x="1210" y="781"/>
                    <a:pt x="1210" y="781"/>
                  </a:cubicBezTo>
                  <a:cubicBezTo>
                    <a:pt x="1113" y="69"/>
                    <a:pt x="392" y="0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7" name="Google Shape;2627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628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32"/>
          <p:cNvSpPr txBox="1"/>
          <p:nvPr>
            <p:ph hasCustomPrompt="1" type="title"/>
          </p:nvPr>
        </p:nvSpPr>
        <p:spPr>
          <a:xfrm>
            <a:off x="1131550" y="1161050"/>
            <a:ext cx="18759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30" name="Google Shape;2630;p32"/>
          <p:cNvSpPr txBox="1"/>
          <p:nvPr>
            <p:ph idx="1" type="subTitle"/>
          </p:nvPr>
        </p:nvSpPr>
        <p:spPr>
          <a:xfrm>
            <a:off x="1131550" y="1829748"/>
            <a:ext cx="18759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631" name="Google Shape;2631;p32"/>
          <p:cNvSpPr txBox="1"/>
          <p:nvPr>
            <p:ph hasCustomPrompt="1" idx="2" type="title"/>
          </p:nvPr>
        </p:nvSpPr>
        <p:spPr>
          <a:xfrm>
            <a:off x="3634150" y="2561400"/>
            <a:ext cx="18759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32" name="Google Shape;2632;p32"/>
          <p:cNvSpPr txBox="1"/>
          <p:nvPr>
            <p:ph idx="3" type="subTitle"/>
          </p:nvPr>
        </p:nvSpPr>
        <p:spPr>
          <a:xfrm>
            <a:off x="3634150" y="3228227"/>
            <a:ext cx="18759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633" name="Google Shape;2633;p32"/>
          <p:cNvSpPr txBox="1"/>
          <p:nvPr>
            <p:ph hasCustomPrompt="1" idx="4" type="title"/>
          </p:nvPr>
        </p:nvSpPr>
        <p:spPr>
          <a:xfrm>
            <a:off x="6136538" y="1161050"/>
            <a:ext cx="18759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34" name="Google Shape;2634;p32"/>
          <p:cNvSpPr txBox="1"/>
          <p:nvPr>
            <p:ph idx="5" type="subTitle"/>
          </p:nvPr>
        </p:nvSpPr>
        <p:spPr>
          <a:xfrm>
            <a:off x="6136538" y="1829747"/>
            <a:ext cx="18759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2635" name="Google Shape;2635;p32"/>
          <p:cNvGrpSpPr/>
          <p:nvPr/>
        </p:nvGrpSpPr>
        <p:grpSpPr>
          <a:xfrm>
            <a:off x="-777468" y="-642310"/>
            <a:ext cx="10718825" cy="6937769"/>
            <a:chOff x="-777468" y="-642310"/>
            <a:chExt cx="10718825" cy="6937769"/>
          </a:xfrm>
        </p:grpSpPr>
        <p:grpSp>
          <p:nvGrpSpPr>
            <p:cNvPr id="2636" name="Google Shape;2636;p32"/>
            <p:cNvGrpSpPr/>
            <p:nvPr/>
          </p:nvGrpSpPr>
          <p:grpSpPr>
            <a:xfrm rot="1730350">
              <a:off x="7882152" y="4493541"/>
              <a:ext cx="1821845" cy="1452611"/>
              <a:chOff x="12004800" y="5638575"/>
              <a:chExt cx="810675" cy="646375"/>
            </a:xfrm>
          </p:grpSpPr>
          <p:grpSp>
            <p:nvGrpSpPr>
              <p:cNvPr id="2637" name="Google Shape;2637;p32"/>
              <p:cNvGrpSpPr/>
              <p:nvPr/>
            </p:nvGrpSpPr>
            <p:grpSpPr>
              <a:xfrm>
                <a:off x="12004800" y="5638575"/>
                <a:ext cx="810675" cy="646375"/>
                <a:chOff x="12004800" y="5638575"/>
                <a:chExt cx="810675" cy="646375"/>
              </a:xfrm>
            </p:grpSpPr>
            <p:sp>
              <p:nvSpPr>
                <p:cNvPr id="2638" name="Google Shape;2638;p32"/>
                <p:cNvSpPr/>
                <p:nvPr/>
              </p:nvSpPr>
              <p:spPr>
                <a:xfrm>
                  <a:off x="12004800" y="5638950"/>
                  <a:ext cx="587750" cy="461350"/>
                </a:xfrm>
                <a:custGeom>
                  <a:rect b="b" l="l" r="r" t="t"/>
                  <a:pathLst>
                    <a:path extrusionOk="0" h="18454" w="23510">
                      <a:moveTo>
                        <a:pt x="23510" y="1"/>
                      </a:moveTo>
                      <a:cubicBezTo>
                        <a:pt x="23092" y="598"/>
                        <a:pt x="20702" y="3077"/>
                        <a:pt x="20702" y="3077"/>
                      </a:cubicBezTo>
                      <a:lnTo>
                        <a:pt x="20478" y="2599"/>
                      </a:lnTo>
                      <a:cubicBezTo>
                        <a:pt x="19880" y="3481"/>
                        <a:pt x="18521" y="4810"/>
                        <a:pt x="18521" y="4810"/>
                      </a:cubicBezTo>
                      <a:lnTo>
                        <a:pt x="18222" y="4332"/>
                      </a:lnTo>
                      <a:cubicBezTo>
                        <a:pt x="17595" y="4840"/>
                        <a:pt x="16565" y="6647"/>
                        <a:pt x="16565" y="6647"/>
                      </a:cubicBezTo>
                      <a:lnTo>
                        <a:pt x="16176" y="6124"/>
                      </a:lnTo>
                      <a:cubicBezTo>
                        <a:pt x="15566" y="7129"/>
                        <a:pt x="15497" y="8268"/>
                        <a:pt x="15490" y="8468"/>
                      </a:cubicBezTo>
                      <a:lnTo>
                        <a:pt x="15490" y="8468"/>
                      </a:lnTo>
                      <a:cubicBezTo>
                        <a:pt x="15519" y="7158"/>
                        <a:pt x="14578" y="5452"/>
                        <a:pt x="14578" y="5452"/>
                      </a:cubicBezTo>
                      <a:lnTo>
                        <a:pt x="14399" y="6020"/>
                      </a:lnTo>
                      <a:cubicBezTo>
                        <a:pt x="13936" y="4974"/>
                        <a:pt x="12562" y="3690"/>
                        <a:pt x="12562" y="3690"/>
                      </a:cubicBezTo>
                      <a:lnTo>
                        <a:pt x="12383" y="4123"/>
                      </a:lnTo>
                      <a:cubicBezTo>
                        <a:pt x="11979" y="3481"/>
                        <a:pt x="10560" y="1957"/>
                        <a:pt x="10560" y="1957"/>
                      </a:cubicBezTo>
                      <a:lnTo>
                        <a:pt x="10531" y="2495"/>
                      </a:lnTo>
                      <a:cubicBezTo>
                        <a:pt x="9709" y="1763"/>
                        <a:pt x="7424" y="61"/>
                        <a:pt x="7424" y="60"/>
                      </a:cubicBezTo>
                      <a:lnTo>
                        <a:pt x="7424" y="60"/>
                      </a:lnTo>
                      <a:cubicBezTo>
                        <a:pt x="7767" y="777"/>
                        <a:pt x="7917" y="3062"/>
                        <a:pt x="7917" y="3062"/>
                      </a:cubicBezTo>
                      <a:lnTo>
                        <a:pt x="7469" y="3062"/>
                      </a:lnTo>
                      <a:cubicBezTo>
                        <a:pt x="7842" y="3944"/>
                        <a:pt x="8260" y="5721"/>
                        <a:pt x="8260" y="5721"/>
                      </a:cubicBezTo>
                      <a:lnTo>
                        <a:pt x="7723" y="5661"/>
                      </a:lnTo>
                      <a:lnTo>
                        <a:pt x="7723" y="5661"/>
                      </a:lnTo>
                      <a:cubicBezTo>
                        <a:pt x="7887" y="6617"/>
                        <a:pt x="8768" y="8141"/>
                        <a:pt x="8768" y="8141"/>
                      </a:cubicBezTo>
                      <a:lnTo>
                        <a:pt x="8051" y="8141"/>
                      </a:lnTo>
                      <a:cubicBezTo>
                        <a:pt x="8678" y="9365"/>
                        <a:pt x="10112" y="10500"/>
                        <a:pt x="10112" y="10500"/>
                      </a:cubicBezTo>
                      <a:cubicBezTo>
                        <a:pt x="9052" y="9813"/>
                        <a:pt x="6752" y="9679"/>
                        <a:pt x="6752" y="9679"/>
                      </a:cubicBezTo>
                      <a:lnTo>
                        <a:pt x="6752" y="9679"/>
                      </a:lnTo>
                      <a:lnTo>
                        <a:pt x="6841" y="10187"/>
                      </a:lnTo>
                      <a:cubicBezTo>
                        <a:pt x="6162" y="10086"/>
                        <a:pt x="5549" y="10057"/>
                        <a:pt x="5067" y="10057"/>
                      </a:cubicBezTo>
                      <a:cubicBezTo>
                        <a:pt x="4404" y="10057"/>
                        <a:pt x="3989" y="10112"/>
                        <a:pt x="3989" y="10112"/>
                      </a:cubicBezTo>
                      <a:lnTo>
                        <a:pt x="4317" y="10485"/>
                      </a:lnTo>
                      <a:cubicBezTo>
                        <a:pt x="3033" y="10530"/>
                        <a:pt x="1" y="11307"/>
                        <a:pt x="1" y="11307"/>
                      </a:cubicBezTo>
                      <a:cubicBezTo>
                        <a:pt x="1793" y="12756"/>
                        <a:pt x="3839" y="13921"/>
                        <a:pt x="3839" y="13921"/>
                      </a:cubicBezTo>
                      <a:lnTo>
                        <a:pt x="3436" y="14175"/>
                      </a:lnTo>
                      <a:cubicBezTo>
                        <a:pt x="4482" y="14712"/>
                        <a:pt x="6767" y="16505"/>
                        <a:pt x="6767" y="16505"/>
                      </a:cubicBezTo>
                      <a:lnTo>
                        <a:pt x="6423" y="16788"/>
                      </a:lnTo>
                      <a:cubicBezTo>
                        <a:pt x="7648" y="17640"/>
                        <a:pt x="10277" y="17983"/>
                        <a:pt x="10277" y="17983"/>
                      </a:cubicBezTo>
                      <a:lnTo>
                        <a:pt x="10067" y="18431"/>
                      </a:lnTo>
                      <a:cubicBezTo>
                        <a:pt x="10308" y="18447"/>
                        <a:pt x="10537" y="18454"/>
                        <a:pt x="10755" y="18454"/>
                      </a:cubicBezTo>
                      <a:cubicBezTo>
                        <a:pt x="13074" y="18454"/>
                        <a:pt x="14085" y="17655"/>
                        <a:pt x="14085" y="17655"/>
                      </a:cubicBezTo>
                      <a:lnTo>
                        <a:pt x="2351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9" name="Google Shape;2639;p32"/>
                <p:cNvSpPr/>
                <p:nvPr/>
              </p:nvSpPr>
              <p:spPr>
                <a:xfrm>
                  <a:off x="12354300" y="5638575"/>
                  <a:ext cx="461175" cy="646375"/>
                </a:xfrm>
                <a:custGeom>
                  <a:rect b="b" l="l" r="r" t="t"/>
                  <a:pathLst>
                    <a:path extrusionOk="0" h="25855" w="18447">
                      <a:moveTo>
                        <a:pt x="9545" y="1"/>
                      </a:moveTo>
                      <a:lnTo>
                        <a:pt x="105" y="17670"/>
                      </a:lnTo>
                      <a:cubicBezTo>
                        <a:pt x="105" y="17670"/>
                        <a:pt x="1" y="19208"/>
                        <a:pt x="1688" y="21434"/>
                      </a:cubicBezTo>
                      <a:lnTo>
                        <a:pt x="1957" y="21015"/>
                      </a:lnTo>
                      <a:cubicBezTo>
                        <a:pt x="1957" y="21015"/>
                        <a:pt x="3705" y="23017"/>
                        <a:pt x="5079" y="23554"/>
                      </a:cubicBezTo>
                      <a:lnTo>
                        <a:pt x="5124" y="23106"/>
                      </a:lnTo>
                      <a:cubicBezTo>
                        <a:pt x="5124" y="23106"/>
                        <a:pt x="7872" y="24017"/>
                        <a:pt x="8917" y="24585"/>
                      </a:cubicBezTo>
                      <a:lnTo>
                        <a:pt x="8902" y="24107"/>
                      </a:lnTo>
                      <a:lnTo>
                        <a:pt x="8902" y="24107"/>
                      </a:lnTo>
                      <a:cubicBezTo>
                        <a:pt x="8903" y="24107"/>
                        <a:pt x="11023" y="25153"/>
                        <a:pt x="13219" y="25855"/>
                      </a:cubicBezTo>
                      <a:cubicBezTo>
                        <a:pt x="13219" y="25855"/>
                        <a:pt x="12173" y="22897"/>
                        <a:pt x="11501" y="21792"/>
                      </a:cubicBezTo>
                      <a:lnTo>
                        <a:pt x="11501" y="21792"/>
                      </a:lnTo>
                      <a:lnTo>
                        <a:pt x="11994" y="21852"/>
                      </a:lnTo>
                      <a:cubicBezTo>
                        <a:pt x="11994" y="21852"/>
                        <a:pt x="11441" y="20717"/>
                        <a:pt x="10351" y="19522"/>
                      </a:cubicBezTo>
                      <a:lnTo>
                        <a:pt x="10814" y="19313"/>
                      </a:lnTo>
                      <a:cubicBezTo>
                        <a:pt x="10814" y="19313"/>
                        <a:pt x="9410" y="17461"/>
                        <a:pt x="8260" y="16983"/>
                      </a:cubicBezTo>
                      <a:lnTo>
                        <a:pt x="8260" y="16983"/>
                      </a:lnTo>
                      <a:cubicBezTo>
                        <a:pt x="8261" y="16983"/>
                        <a:pt x="9641" y="17407"/>
                        <a:pt x="10902" y="17407"/>
                      </a:cubicBezTo>
                      <a:cubicBezTo>
                        <a:pt x="11060" y="17407"/>
                        <a:pt x="11216" y="17401"/>
                        <a:pt x="11367" y="17386"/>
                      </a:cubicBezTo>
                      <a:lnTo>
                        <a:pt x="10964" y="16803"/>
                      </a:lnTo>
                      <a:cubicBezTo>
                        <a:pt x="10964" y="16803"/>
                        <a:pt x="12726" y="16669"/>
                        <a:pt x="13607" y="16296"/>
                      </a:cubicBezTo>
                      <a:lnTo>
                        <a:pt x="13249" y="15892"/>
                      </a:lnTo>
                      <a:cubicBezTo>
                        <a:pt x="13249" y="15892"/>
                        <a:pt x="14966" y="15250"/>
                        <a:pt x="15922" y="15071"/>
                      </a:cubicBezTo>
                      <a:lnTo>
                        <a:pt x="15668" y="14683"/>
                      </a:lnTo>
                      <a:cubicBezTo>
                        <a:pt x="15668" y="14683"/>
                        <a:pt x="17655" y="13532"/>
                        <a:pt x="18446" y="13428"/>
                      </a:cubicBezTo>
                      <a:cubicBezTo>
                        <a:pt x="18446" y="13428"/>
                        <a:pt x="15758" y="12457"/>
                        <a:pt x="14683" y="12218"/>
                      </a:cubicBezTo>
                      <a:lnTo>
                        <a:pt x="15116" y="11875"/>
                      </a:lnTo>
                      <a:cubicBezTo>
                        <a:pt x="15116" y="11875"/>
                        <a:pt x="13335" y="11587"/>
                        <a:pt x="12471" y="11587"/>
                      </a:cubicBezTo>
                      <a:cubicBezTo>
                        <a:pt x="12412" y="11587"/>
                        <a:pt x="12357" y="11588"/>
                        <a:pt x="12308" y="11591"/>
                      </a:cubicBezTo>
                      <a:lnTo>
                        <a:pt x="12577" y="11202"/>
                      </a:lnTo>
                      <a:cubicBezTo>
                        <a:pt x="12577" y="11202"/>
                        <a:pt x="11336" y="10900"/>
                        <a:pt x="10272" y="10900"/>
                      </a:cubicBezTo>
                      <a:cubicBezTo>
                        <a:pt x="10041" y="10900"/>
                        <a:pt x="9819" y="10914"/>
                        <a:pt x="9619" y="10949"/>
                      </a:cubicBezTo>
                      <a:lnTo>
                        <a:pt x="9978" y="10471"/>
                      </a:lnTo>
                      <a:lnTo>
                        <a:pt x="9978" y="10471"/>
                      </a:lnTo>
                      <a:cubicBezTo>
                        <a:pt x="9977" y="10471"/>
                        <a:pt x="8024" y="10650"/>
                        <a:pt x="6948" y="11410"/>
                      </a:cubicBezTo>
                      <a:lnTo>
                        <a:pt x="6948" y="11410"/>
                      </a:lnTo>
                      <a:cubicBezTo>
                        <a:pt x="7006" y="11369"/>
                        <a:pt x="8007" y="10646"/>
                        <a:pt x="8529" y="9515"/>
                      </a:cubicBezTo>
                      <a:lnTo>
                        <a:pt x="7887" y="9470"/>
                      </a:lnTo>
                      <a:cubicBezTo>
                        <a:pt x="7887" y="9470"/>
                        <a:pt x="8813" y="7603"/>
                        <a:pt x="8873" y="6811"/>
                      </a:cubicBezTo>
                      <a:lnTo>
                        <a:pt x="8873" y="6811"/>
                      </a:lnTo>
                      <a:lnTo>
                        <a:pt x="8320" y="6826"/>
                      </a:lnTo>
                      <a:cubicBezTo>
                        <a:pt x="8320" y="6826"/>
                        <a:pt x="8678" y="4944"/>
                        <a:pt x="9052" y="3974"/>
                      </a:cubicBezTo>
                      <a:lnTo>
                        <a:pt x="9052" y="3974"/>
                      </a:lnTo>
                      <a:lnTo>
                        <a:pt x="8529" y="4033"/>
                      </a:lnTo>
                      <a:cubicBezTo>
                        <a:pt x="8529" y="4033"/>
                        <a:pt x="9276" y="658"/>
                        <a:pt x="95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40" name="Google Shape;2640;p32"/>
              <p:cNvGrpSpPr/>
              <p:nvPr/>
            </p:nvGrpSpPr>
            <p:grpSpPr>
              <a:xfrm>
                <a:off x="12117950" y="5719225"/>
                <a:ext cx="604550" cy="543325"/>
                <a:chOff x="12117950" y="5719225"/>
                <a:chExt cx="604550" cy="543325"/>
              </a:xfrm>
            </p:grpSpPr>
            <p:sp>
              <p:nvSpPr>
                <p:cNvPr id="2641" name="Google Shape;2641;p32"/>
                <p:cNvSpPr/>
                <p:nvPr/>
              </p:nvSpPr>
              <p:spPr>
                <a:xfrm>
                  <a:off x="12263575" y="5772250"/>
                  <a:ext cx="258025" cy="490300"/>
                </a:xfrm>
                <a:custGeom>
                  <a:rect b="b" l="l" r="r" t="t"/>
                  <a:pathLst>
                    <a:path extrusionOk="0" h="19612" w="10321">
                      <a:moveTo>
                        <a:pt x="10276" y="1"/>
                      </a:moveTo>
                      <a:cubicBezTo>
                        <a:pt x="9410" y="1599"/>
                        <a:pt x="8558" y="3212"/>
                        <a:pt x="7677" y="4795"/>
                      </a:cubicBezTo>
                      <a:cubicBezTo>
                        <a:pt x="6453" y="7006"/>
                        <a:pt x="4287" y="10993"/>
                        <a:pt x="3062" y="13174"/>
                      </a:cubicBezTo>
                      <a:cubicBezTo>
                        <a:pt x="2091" y="14981"/>
                        <a:pt x="1016" y="16803"/>
                        <a:pt x="239" y="18715"/>
                      </a:cubicBezTo>
                      <a:cubicBezTo>
                        <a:pt x="150" y="18924"/>
                        <a:pt x="75" y="19178"/>
                        <a:pt x="0" y="19417"/>
                      </a:cubicBezTo>
                      <a:lnTo>
                        <a:pt x="1135" y="19611"/>
                      </a:lnTo>
                      <a:cubicBezTo>
                        <a:pt x="1195" y="18790"/>
                        <a:pt x="1494" y="17894"/>
                        <a:pt x="1778" y="17087"/>
                      </a:cubicBezTo>
                      <a:cubicBezTo>
                        <a:pt x="2644" y="14608"/>
                        <a:pt x="4063" y="12054"/>
                        <a:pt x="5258" y="9709"/>
                      </a:cubicBezTo>
                      <a:cubicBezTo>
                        <a:pt x="6736" y="6886"/>
                        <a:pt x="8827" y="2809"/>
                        <a:pt x="10321" y="30"/>
                      </a:cubicBezTo>
                      <a:cubicBezTo>
                        <a:pt x="10321" y="30"/>
                        <a:pt x="10276" y="16"/>
                        <a:pt x="102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2" name="Google Shape;2642;p32"/>
                <p:cNvSpPr/>
                <p:nvPr/>
              </p:nvSpPr>
              <p:spPr>
                <a:xfrm>
                  <a:off x="12383800" y="6029900"/>
                  <a:ext cx="217725" cy="173650"/>
                </a:xfrm>
                <a:custGeom>
                  <a:rect b="b" l="l" r="r" t="t"/>
                  <a:pathLst>
                    <a:path extrusionOk="0" fill="none" h="6946" w="8709">
                      <a:moveTo>
                        <a:pt x="1" y="0"/>
                      </a:moveTo>
                      <a:cubicBezTo>
                        <a:pt x="1" y="0"/>
                        <a:pt x="5497" y="2928"/>
                        <a:pt x="8708" y="6946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3" name="Google Shape;2643;p32"/>
                <p:cNvSpPr/>
                <p:nvPr/>
              </p:nvSpPr>
              <p:spPr>
                <a:xfrm>
                  <a:off x="12538025" y="6137800"/>
                  <a:ext cx="6000" cy="39975"/>
                </a:xfrm>
                <a:custGeom>
                  <a:rect b="b" l="l" r="r" t="t"/>
                  <a:pathLst>
                    <a:path extrusionOk="0" fill="none" h="1599" w="240">
                      <a:moveTo>
                        <a:pt x="0" y="1"/>
                      </a:moveTo>
                      <a:lnTo>
                        <a:pt x="239" y="159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4" name="Google Shape;2644;p32"/>
                <p:cNvSpPr/>
                <p:nvPr/>
              </p:nvSpPr>
              <p:spPr>
                <a:xfrm>
                  <a:off x="12472300" y="6085525"/>
                  <a:ext cx="66100" cy="5625"/>
                </a:xfrm>
                <a:custGeom>
                  <a:rect b="b" l="l" r="r" t="t"/>
                  <a:pathLst>
                    <a:path extrusionOk="0" fill="none" h="225" w="2644">
                      <a:moveTo>
                        <a:pt x="0" y="1"/>
                      </a:moveTo>
                      <a:lnTo>
                        <a:pt x="2644" y="22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5" name="Google Shape;2645;p32"/>
                <p:cNvSpPr/>
                <p:nvPr/>
              </p:nvSpPr>
              <p:spPr>
                <a:xfrm>
                  <a:off x="12400600" y="5975375"/>
                  <a:ext cx="321900" cy="22800"/>
                </a:xfrm>
                <a:custGeom>
                  <a:rect b="b" l="l" r="r" t="t"/>
                  <a:pathLst>
                    <a:path extrusionOk="0" fill="none" h="912" w="12876">
                      <a:moveTo>
                        <a:pt x="1" y="912"/>
                      </a:moveTo>
                      <a:cubicBezTo>
                        <a:pt x="1" y="912"/>
                        <a:pt x="7484" y="1"/>
                        <a:pt x="12875" y="105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6" name="Google Shape;2646;p32"/>
                <p:cNvSpPr/>
                <p:nvPr/>
              </p:nvSpPr>
              <p:spPr>
                <a:xfrm>
                  <a:off x="12617175" y="5979500"/>
                  <a:ext cx="67975" cy="23525"/>
                </a:xfrm>
                <a:custGeom>
                  <a:rect b="b" l="l" r="r" t="t"/>
                  <a:pathLst>
                    <a:path extrusionOk="0" fill="none" h="941" w="2719">
                      <a:moveTo>
                        <a:pt x="0" y="0"/>
                      </a:moveTo>
                      <a:lnTo>
                        <a:pt x="2719" y="94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7" name="Google Shape;2647;p32"/>
                <p:cNvSpPr/>
                <p:nvPr/>
              </p:nvSpPr>
              <p:spPr>
                <a:xfrm>
                  <a:off x="12525700" y="5955600"/>
                  <a:ext cx="22800" cy="30250"/>
                </a:xfrm>
                <a:custGeom>
                  <a:rect b="b" l="l" r="r" t="t"/>
                  <a:pathLst>
                    <a:path extrusionOk="0" fill="none" h="1210" w="912">
                      <a:moveTo>
                        <a:pt x="0" y="1210"/>
                      </a:moveTo>
                      <a:lnTo>
                        <a:pt x="911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8" name="Google Shape;2648;p32"/>
                <p:cNvSpPr/>
                <p:nvPr/>
              </p:nvSpPr>
              <p:spPr>
                <a:xfrm>
                  <a:off x="12117950" y="5945500"/>
                  <a:ext cx="265875" cy="84425"/>
                </a:xfrm>
                <a:custGeom>
                  <a:rect b="b" l="l" r="r" t="t"/>
                  <a:pathLst>
                    <a:path extrusionOk="0" fill="none" h="3377" w="10635">
                      <a:moveTo>
                        <a:pt x="10635" y="3376"/>
                      </a:moveTo>
                      <a:cubicBezTo>
                        <a:pt x="10635" y="3376"/>
                        <a:pt x="5138" y="434"/>
                        <a:pt x="0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9" name="Google Shape;2649;p32"/>
                <p:cNvSpPr/>
                <p:nvPr/>
              </p:nvSpPr>
              <p:spPr>
                <a:xfrm>
                  <a:off x="12171350" y="5961575"/>
                  <a:ext cx="36975" cy="17575"/>
                </a:xfrm>
                <a:custGeom>
                  <a:rect b="b" l="l" r="r" t="t"/>
                  <a:pathLst>
                    <a:path extrusionOk="0" fill="none" h="703" w="1479">
                      <a:moveTo>
                        <a:pt x="1479" y="0"/>
                      </a:moveTo>
                      <a:lnTo>
                        <a:pt x="0" y="70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0" name="Google Shape;2650;p32"/>
                <p:cNvSpPr/>
                <p:nvPr/>
              </p:nvSpPr>
              <p:spPr>
                <a:xfrm>
                  <a:off x="12246775" y="5935050"/>
                  <a:ext cx="41475" cy="52300"/>
                </a:xfrm>
                <a:custGeom>
                  <a:rect b="b" l="l" r="r" t="t"/>
                  <a:pathLst>
                    <a:path extrusionOk="0" fill="none" h="2092" w="1659">
                      <a:moveTo>
                        <a:pt x="1658" y="209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1" name="Google Shape;2651;p32"/>
                <p:cNvSpPr/>
                <p:nvPr/>
              </p:nvSpPr>
              <p:spPr>
                <a:xfrm>
                  <a:off x="12238550" y="5719225"/>
                  <a:ext cx="162075" cy="278950"/>
                </a:xfrm>
                <a:custGeom>
                  <a:rect b="b" l="l" r="r" t="t"/>
                  <a:pathLst>
                    <a:path extrusionOk="0" fill="none" h="11158" w="6483">
                      <a:moveTo>
                        <a:pt x="6483" y="11158"/>
                      </a:moveTo>
                      <a:cubicBezTo>
                        <a:pt x="6483" y="11158"/>
                        <a:pt x="3077" y="4452"/>
                        <a:pt x="1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2" name="Google Shape;2652;p32"/>
                <p:cNvSpPr/>
                <p:nvPr/>
              </p:nvSpPr>
              <p:spPr>
                <a:xfrm>
                  <a:off x="12238550" y="5764400"/>
                  <a:ext cx="57150" cy="43725"/>
                </a:xfrm>
                <a:custGeom>
                  <a:rect b="b" l="l" r="r" t="t"/>
                  <a:pathLst>
                    <a:path extrusionOk="0" fill="none" h="1749" w="2286">
                      <a:moveTo>
                        <a:pt x="2286" y="1748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3" name="Google Shape;2653;p32"/>
                <p:cNvSpPr/>
                <p:nvPr/>
              </p:nvSpPr>
              <p:spPr>
                <a:xfrm>
                  <a:off x="12341225" y="5851775"/>
                  <a:ext cx="12725" cy="35500"/>
                </a:xfrm>
                <a:custGeom>
                  <a:rect b="b" l="l" r="r" t="t"/>
                  <a:pathLst>
                    <a:path extrusionOk="0" fill="none" h="1420" w="509">
                      <a:moveTo>
                        <a:pt x="1" y="1420"/>
                      </a:moveTo>
                      <a:lnTo>
                        <a:pt x="50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4" name="Google Shape;2654;p32"/>
                <p:cNvSpPr/>
                <p:nvPr/>
              </p:nvSpPr>
              <p:spPr>
                <a:xfrm>
                  <a:off x="12474525" y="5840200"/>
                  <a:ext cx="56800" cy="19825"/>
                </a:xfrm>
                <a:custGeom>
                  <a:rect b="b" l="l" r="r" t="t"/>
                  <a:pathLst>
                    <a:path extrusionOk="0" fill="none" h="793" w="2272">
                      <a:moveTo>
                        <a:pt x="1" y="793"/>
                      </a:moveTo>
                      <a:lnTo>
                        <a:pt x="227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5" name="Google Shape;2655;p32"/>
                <p:cNvSpPr/>
                <p:nvPr/>
              </p:nvSpPr>
              <p:spPr>
                <a:xfrm>
                  <a:off x="12483875" y="5783075"/>
                  <a:ext cx="12725" cy="35125"/>
                </a:xfrm>
                <a:custGeom>
                  <a:rect b="b" l="l" r="r" t="t"/>
                  <a:pathLst>
                    <a:path extrusionOk="0" fill="none" h="1405" w="509">
                      <a:moveTo>
                        <a:pt x="0" y="1"/>
                      </a:moveTo>
                      <a:lnTo>
                        <a:pt x="508" y="140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56" name="Google Shape;2656;p32"/>
            <p:cNvGrpSpPr/>
            <p:nvPr/>
          </p:nvGrpSpPr>
          <p:grpSpPr>
            <a:xfrm rot="10800000">
              <a:off x="713405" y="-642310"/>
              <a:ext cx="1098607" cy="1137610"/>
              <a:chOff x="8299600" y="8319350"/>
              <a:chExt cx="843525" cy="854575"/>
            </a:xfrm>
          </p:grpSpPr>
          <p:sp>
            <p:nvSpPr>
              <p:cNvPr id="2657" name="Google Shape;2657;p32"/>
              <p:cNvSpPr/>
              <p:nvPr/>
            </p:nvSpPr>
            <p:spPr>
              <a:xfrm>
                <a:off x="8357475" y="8368475"/>
                <a:ext cx="729275" cy="805450"/>
              </a:xfrm>
              <a:custGeom>
                <a:rect b="b" l="l" r="r" t="t"/>
                <a:pathLst>
                  <a:path extrusionOk="0" fill="none" h="32218" w="29171">
                    <a:moveTo>
                      <a:pt x="12457" y="20104"/>
                    </a:moveTo>
                    <a:cubicBezTo>
                      <a:pt x="12457" y="20104"/>
                      <a:pt x="4168" y="19596"/>
                      <a:pt x="1" y="16848"/>
                    </a:cubicBezTo>
                    <a:moveTo>
                      <a:pt x="21389" y="1225"/>
                    </a:moveTo>
                    <a:cubicBezTo>
                      <a:pt x="17356" y="7648"/>
                      <a:pt x="11263" y="12711"/>
                      <a:pt x="11263" y="12711"/>
                    </a:cubicBezTo>
                    <a:cubicBezTo>
                      <a:pt x="11263" y="12711"/>
                      <a:pt x="5512" y="7797"/>
                      <a:pt x="4840" y="5109"/>
                    </a:cubicBezTo>
                    <a:moveTo>
                      <a:pt x="16550" y="32217"/>
                    </a:moveTo>
                    <a:cubicBezTo>
                      <a:pt x="16550" y="32217"/>
                      <a:pt x="10471" y="22210"/>
                      <a:pt x="10620" y="1"/>
                    </a:cubicBezTo>
                    <a:moveTo>
                      <a:pt x="16400" y="7708"/>
                    </a:moveTo>
                    <a:lnTo>
                      <a:pt x="16729" y="2868"/>
                    </a:lnTo>
                    <a:moveTo>
                      <a:pt x="3093" y="8454"/>
                    </a:moveTo>
                    <a:lnTo>
                      <a:pt x="7155" y="8678"/>
                    </a:lnTo>
                    <a:moveTo>
                      <a:pt x="29171" y="12711"/>
                    </a:moveTo>
                    <a:cubicBezTo>
                      <a:pt x="25885" y="17102"/>
                      <a:pt x="18969" y="17252"/>
                      <a:pt x="18969" y="17252"/>
                    </a:cubicBezTo>
                    <a:cubicBezTo>
                      <a:pt x="18969" y="17252"/>
                      <a:pt x="18267" y="15848"/>
                      <a:pt x="18088" y="13667"/>
                    </a:cubicBezTo>
                    <a:moveTo>
                      <a:pt x="13115" y="22897"/>
                    </a:moveTo>
                    <a:cubicBezTo>
                      <a:pt x="13115" y="22897"/>
                      <a:pt x="20777" y="16475"/>
                      <a:pt x="23047" y="11621"/>
                    </a:cubicBezTo>
                    <a:moveTo>
                      <a:pt x="3899" y="18581"/>
                    </a:moveTo>
                    <a:cubicBezTo>
                      <a:pt x="3899" y="18581"/>
                      <a:pt x="2958" y="20194"/>
                      <a:pt x="1091" y="20806"/>
                    </a:cubicBezTo>
                    <a:moveTo>
                      <a:pt x="5886" y="19104"/>
                    </a:moveTo>
                    <a:cubicBezTo>
                      <a:pt x="5886" y="19104"/>
                      <a:pt x="5945" y="17744"/>
                      <a:pt x="5378" y="1610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8" name="Google Shape;2658;p32"/>
              <p:cNvSpPr/>
              <p:nvPr/>
            </p:nvSpPr>
            <p:spPr>
              <a:xfrm>
                <a:off x="8434775" y="8445025"/>
                <a:ext cx="79550" cy="79550"/>
              </a:xfrm>
              <a:custGeom>
                <a:rect b="b" l="l" r="r" t="t"/>
                <a:pathLst>
                  <a:path extrusionOk="0" h="3182" w="3182">
                    <a:moveTo>
                      <a:pt x="1584" y="0"/>
                    </a:moveTo>
                    <a:cubicBezTo>
                      <a:pt x="718" y="0"/>
                      <a:pt x="1" y="702"/>
                      <a:pt x="1" y="1584"/>
                    </a:cubicBezTo>
                    <a:cubicBezTo>
                      <a:pt x="1" y="2465"/>
                      <a:pt x="718" y="3182"/>
                      <a:pt x="1584" y="3182"/>
                    </a:cubicBezTo>
                    <a:cubicBezTo>
                      <a:pt x="2465" y="3182"/>
                      <a:pt x="3182" y="2465"/>
                      <a:pt x="3182" y="1584"/>
                    </a:cubicBezTo>
                    <a:cubicBezTo>
                      <a:pt x="3182" y="702"/>
                      <a:pt x="2465" y="0"/>
                      <a:pt x="15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9" name="Google Shape;2659;p32"/>
              <p:cNvSpPr/>
              <p:nvPr/>
            </p:nvSpPr>
            <p:spPr>
              <a:xfrm>
                <a:off x="8467825" y="8454450"/>
                <a:ext cx="49500" cy="56075"/>
              </a:xfrm>
              <a:custGeom>
                <a:rect b="b" l="l" r="r" t="t"/>
                <a:pathLst>
                  <a:path extrusionOk="0" h="2243" w="1980">
                    <a:moveTo>
                      <a:pt x="804" y="1"/>
                    </a:moveTo>
                    <a:cubicBezTo>
                      <a:pt x="590" y="1"/>
                      <a:pt x="426" y="146"/>
                      <a:pt x="426" y="146"/>
                    </a:cubicBezTo>
                    <a:cubicBezTo>
                      <a:pt x="0" y="622"/>
                      <a:pt x="467" y="2243"/>
                      <a:pt x="1008" y="2243"/>
                    </a:cubicBezTo>
                    <a:cubicBezTo>
                      <a:pt x="1112" y="2243"/>
                      <a:pt x="1219" y="2183"/>
                      <a:pt x="1322" y="2043"/>
                    </a:cubicBezTo>
                    <a:cubicBezTo>
                      <a:pt x="1979" y="1192"/>
                      <a:pt x="1292" y="191"/>
                      <a:pt x="994" y="42"/>
                    </a:cubicBezTo>
                    <a:cubicBezTo>
                      <a:pt x="928" y="12"/>
                      <a:pt x="864" y="1"/>
                      <a:pt x="8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0" name="Google Shape;2660;p32"/>
              <p:cNvSpPr/>
              <p:nvPr/>
            </p:nvSpPr>
            <p:spPr>
              <a:xfrm>
                <a:off x="8459050" y="8473400"/>
                <a:ext cx="19450" cy="20575"/>
              </a:xfrm>
              <a:custGeom>
                <a:rect b="b" l="l" r="r" t="t"/>
                <a:pathLst>
                  <a:path extrusionOk="0" h="823" w="778">
                    <a:moveTo>
                      <a:pt x="389" y="1"/>
                    </a:moveTo>
                    <a:cubicBezTo>
                      <a:pt x="165" y="1"/>
                      <a:pt x="0" y="180"/>
                      <a:pt x="0" y="404"/>
                    </a:cubicBezTo>
                    <a:cubicBezTo>
                      <a:pt x="0" y="643"/>
                      <a:pt x="165" y="822"/>
                      <a:pt x="389" y="822"/>
                    </a:cubicBezTo>
                    <a:cubicBezTo>
                      <a:pt x="598" y="822"/>
                      <a:pt x="777" y="643"/>
                      <a:pt x="777" y="404"/>
                    </a:cubicBezTo>
                    <a:cubicBezTo>
                      <a:pt x="777" y="180"/>
                      <a:pt x="598" y="1"/>
                      <a:pt x="3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1" name="Google Shape;2661;p32"/>
              <p:cNvSpPr/>
              <p:nvPr/>
            </p:nvSpPr>
            <p:spPr>
              <a:xfrm>
                <a:off x="8358600" y="8529550"/>
                <a:ext cx="88150" cy="79625"/>
              </a:xfrm>
              <a:custGeom>
                <a:rect b="b" l="l" r="r" t="t"/>
                <a:pathLst>
                  <a:path extrusionOk="0" h="3185" w="3526">
                    <a:moveTo>
                      <a:pt x="1759" y="1"/>
                    </a:moveTo>
                    <a:cubicBezTo>
                      <a:pt x="1623" y="1"/>
                      <a:pt x="1484" y="18"/>
                      <a:pt x="1345" y="55"/>
                    </a:cubicBezTo>
                    <a:cubicBezTo>
                      <a:pt x="494" y="279"/>
                      <a:pt x="1" y="1160"/>
                      <a:pt x="225" y="2011"/>
                    </a:cubicBezTo>
                    <a:cubicBezTo>
                      <a:pt x="413" y="2714"/>
                      <a:pt x="1065" y="3184"/>
                      <a:pt x="1773" y="3184"/>
                    </a:cubicBezTo>
                    <a:cubicBezTo>
                      <a:pt x="1908" y="3184"/>
                      <a:pt x="2045" y="3167"/>
                      <a:pt x="2181" y="3131"/>
                    </a:cubicBezTo>
                    <a:cubicBezTo>
                      <a:pt x="3033" y="2893"/>
                      <a:pt x="3526" y="2026"/>
                      <a:pt x="3302" y="1175"/>
                    </a:cubicBezTo>
                    <a:cubicBezTo>
                      <a:pt x="3101" y="462"/>
                      <a:pt x="2462" y="1"/>
                      <a:pt x="17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2" name="Google Shape;2662;p32"/>
              <p:cNvSpPr/>
              <p:nvPr/>
            </p:nvSpPr>
            <p:spPr>
              <a:xfrm>
                <a:off x="8378775" y="8535750"/>
                <a:ext cx="59850" cy="34750"/>
              </a:xfrm>
              <a:custGeom>
                <a:rect b="b" l="l" r="r" t="t"/>
                <a:pathLst>
                  <a:path extrusionOk="0" h="1390" w="2394">
                    <a:moveTo>
                      <a:pt x="892" y="1"/>
                    </a:moveTo>
                    <a:cubicBezTo>
                      <a:pt x="607" y="1"/>
                      <a:pt x="367" y="70"/>
                      <a:pt x="269" y="150"/>
                    </a:cubicBezTo>
                    <a:cubicBezTo>
                      <a:pt x="0" y="359"/>
                      <a:pt x="105" y="718"/>
                      <a:pt x="105" y="718"/>
                    </a:cubicBezTo>
                    <a:cubicBezTo>
                      <a:pt x="246" y="1109"/>
                      <a:pt x="1020" y="1389"/>
                      <a:pt x="1599" y="1389"/>
                    </a:cubicBezTo>
                    <a:cubicBezTo>
                      <a:pt x="2058" y="1389"/>
                      <a:pt x="2394" y="1213"/>
                      <a:pt x="2196" y="778"/>
                    </a:cubicBezTo>
                    <a:cubicBezTo>
                      <a:pt x="1920" y="179"/>
                      <a:pt x="1349" y="1"/>
                      <a:pt x="8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3" name="Google Shape;2663;p32"/>
              <p:cNvSpPr/>
              <p:nvPr/>
            </p:nvSpPr>
            <p:spPr>
              <a:xfrm>
                <a:off x="8387725" y="8563975"/>
                <a:ext cx="23175" cy="19300"/>
              </a:xfrm>
              <a:custGeom>
                <a:rect b="b" l="l" r="r" t="t"/>
                <a:pathLst>
                  <a:path extrusionOk="0" h="772" w="927">
                    <a:moveTo>
                      <a:pt x="422" y="1"/>
                    </a:moveTo>
                    <a:cubicBezTo>
                      <a:pt x="285" y="1"/>
                      <a:pt x="161" y="71"/>
                      <a:pt x="90" y="201"/>
                    </a:cubicBezTo>
                    <a:cubicBezTo>
                      <a:pt x="1" y="380"/>
                      <a:pt x="90" y="619"/>
                      <a:pt x="285" y="724"/>
                    </a:cubicBezTo>
                    <a:cubicBezTo>
                      <a:pt x="345" y="757"/>
                      <a:pt x="411" y="772"/>
                      <a:pt x="477" y="772"/>
                    </a:cubicBezTo>
                    <a:cubicBezTo>
                      <a:pt x="621" y="772"/>
                      <a:pt x="761" y="698"/>
                      <a:pt x="822" y="575"/>
                    </a:cubicBezTo>
                    <a:cubicBezTo>
                      <a:pt x="927" y="395"/>
                      <a:pt x="837" y="156"/>
                      <a:pt x="628" y="52"/>
                    </a:cubicBezTo>
                    <a:cubicBezTo>
                      <a:pt x="559" y="18"/>
                      <a:pt x="489" y="1"/>
                      <a:pt x="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4" name="Google Shape;2664;p32"/>
              <p:cNvSpPr/>
              <p:nvPr/>
            </p:nvSpPr>
            <p:spPr>
              <a:xfrm>
                <a:off x="8583400" y="8319350"/>
                <a:ext cx="87750" cy="79600"/>
              </a:xfrm>
              <a:custGeom>
                <a:rect b="b" l="l" r="r" t="t"/>
                <a:pathLst>
                  <a:path extrusionOk="0" h="3184" w="3510">
                    <a:moveTo>
                      <a:pt x="1744" y="1"/>
                    </a:moveTo>
                    <a:cubicBezTo>
                      <a:pt x="1039" y="1"/>
                      <a:pt x="397" y="474"/>
                      <a:pt x="209" y="1189"/>
                    </a:cubicBezTo>
                    <a:cubicBezTo>
                      <a:pt x="0" y="2040"/>
                      <a:pt x="508" y="2907"/>
                      <a:pt x="1359" y="3131"/>
                    </a:cubicBezTo>
                    <a:cubicBezTo>
                      <a:pt x="1495" y="3166"/>
                      <a:pt x="1631" y="3184"/>
                      <a:pt x="1765" y="3184"/>
                    </a:cubicBezTo>
                    <a:cubicBezTo>
                      <a:pt x="2467" y="3184"/>
                      <a:pt x="3098" y="2711"/>
                      <a:pt x="3286" y="1995"/>
                    </a:cubicBezTo>
                    <a:cubicBezTo>
                      <a:pt x="3510" y="1144"/>
                      <a:pt x="3002" y="278"/>
                      <a:pt x="2151" y="54"/>
                    </a:cubicBezTo>
                    <a:cubicBezTo>
                      <a:pt x="2015" y="18"/>
                      <a:pt x="1878" y="1"/>
                      <a:pt x="17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5" name="Google Shape;2665;p32"/>
              <p:cNvSpPr/>
              <p:nvPr/>
            </p:nvSpPr>
            <p:spPr>
              <a:xfrm>
                <a:off x="8623400" y="8332800"/>
                <a:ext cx="44775" cy="56550"/>
              </a:xfrm>
              <a:custGeom>
                <a:rect b="b" l="l" r="r" t="t"/>
                <a:pathLst>
                  <a:path extrusionOk="0" h="2262" w="1791">
                    <a:moveTo>
                      <a:pt x="827" y="1"/>
                    </a:moveTo>
                    <a:cubicBezTo>
                      <a:pt x="675" y="1"/>
                      <a:pt x="551" y="68"/>
                      <a:pt x="551" y="68"/>
                    </a:cubicBezTo>
                    <a:cubicBezTo>
                      <a:pt x="1" y="435"/>
                      <a:pt x="71" y="2261"/>
                      <a:pt x="661" y="2261"/>
                    </a:cubicBezTo>
                    <a:cubicBezTo>
                      <a:pt x="743" y="2261"/>
                      <a:pt x="836" y="2225"/>
                      <a:pt x="939" y="2145"/>
                    </a:cubicBezTo>
                    <a:cubicBezTo>
                      <a:pt x="1791" y="1472"/>
                      <a:pt x="1387" y="322"/>
                      <a:pt x="1118" y="113"/>
                    </a:cubicBezTo>
                    <a:cubicBezTo>
                      <a:pt x="1026" y="27"/>
                      <a:pt x="921" y="1"/>
                      <a:pt x="8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6" name="Google Shape;2666;p32"/>
              <p:cNvSpPr/>
              <p:nvPr/>
            </p:nvSpPr>
            <p:spPr>
              <a:xfrm>
                <a:off x="8611400" y="8346475"/>
                <a:ext cx="20925" cy="20525"/>
              </a:xfrm>
              <a:custGeom>
                <a:rect b="b" l="l" r="r" t="t"/>
                <a:pathLst>
                  <a:path extrusionOk="0" h="821" w="837">
                    <a:moveTo>
                      <a:pt x="423" y="0"/>
                    </a:moveTo>
                    <a:cubicBezTo>
                      <a:pt x="251" y="0"/>
                      <a:pt x="98" y="125"/>
                      <a:pt x="60" y="313"/>
                    </a:cubicBezTo>
                    <a:cubicBezTo>
                      <a:pt x="0" y="537"/>
                      <a:pt x="105" y="761"/>
                      <a:pt x="314" y="806"/>
                    </a:cubicBezTo>
                    <a:cubicBezTo>
                      <a:pt x="348" y="816"/>
                      <a:pt x="381" y="820"/>
                      <a:pt x="414" y="820"/>
                    </a:cubicBezTo>
                    <a:cubicBezTo>
                      <a:pt x="586" y="820"/>
                      <a:pt x="739" y="695"/>
                      <a:pt x="777" y="507"/>
                    </a:cubicBezTo>
                    <a:cubicBezTo>
                      <a:pt x="837" y="283"/>
                      <a:pt x="717" y="59"/>
                      <a:pt x="523" y="14"/>
                    </a:cubicBezTo>
                    <a:cubicBezTo>
                      <a:pt x="489" y="5"/>
                      <a:pt x="456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7" name="Google Shape;2667;p32"/>
              <p:cNvSpPr/>
              <p:nvPr/>
            </p:nvSpPr>
            <p:spPr>
              <a:xfrm>
                <a:off x="8731625" y="8375000"/>
                <a:ext cx="88150" cy="79550"/>
              </a:xfrm>
              <a:custGeom>
                <a:rect b="b" l="l" r="r" t="t"/>
                <a:pathLst>
                  <a:path extrusionOk="0" h="3182" w="3526">
                    <a:moveTo>
                      <a:pt x="1760" y="0"/>
                    </a:moveTo>
                    <a:cubicBezTo>
                      <a:pt x="1054" y="0"/>
                      <a:pt x="413" y="473"/>
                      <a:pt x="225" y="1188"/>
                    </a:cubicBezTo>
                    <a:cubicBezTo>
                      <a:pt x="1" y="2040"/>
                      <a:pt x="508" y="2906"/>
                      <a:pt x="1360" y="3130"/>
                    </a:cubicBezTo>
                    <a:cubicBezTo>
                      <a:pt x="1493" y="3165"/>
                      <a:pt x="1627" y="3182"/>
                      <a:pt x="1759" y="3182"/>
                    </a:cubicBezTo>
                    <a:cubicBezTo>
                      <a:pt x="2467" y="3182"/>
                      <a:pt x="3113" y="2698"/>
                      <a:pt x="3301" y="1980"/>
                    </a:cubicBezTo>
                    <a:cubicBezTo>
                      <a:pt x="3525" y="1129"/>
                      <a:pt x="3018" y="277"/>
                      <a:pt x="2166" y="53"/>
                    </a:cubicBezTo>
                    <a:cubicBezTo>
                      <a:pt x="2030" y="17"/>
                      <a:pt x="1894" y="0"/>
                      <a:pt x="17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8" name="Google Shape;2668;p32"/>
              <p:cNvSpPr/>
              <p:nvPr/>
            </p:nvSpPr>
            <p:spPr>
              <a:xfrm>
                <a:off x="8772025" y="8388350"/>
                <a:ext cx="44750" cy="56275"/>
              </a:xfrm>
              <a:custGeom>
                <a:rect b="b" l="l" r="r" t="t"/>
                <a:pathLst>
                  <a:path extrusionOk="0" h="2251" w="1790">
                    <a:moveTo>
                      <a:pt x="838" y="0"/>
                    </a:moveTo>
                    <a:cubicBezTo>
                      <a:pt x="681" y="0"/>
                      <a:pt x="550" y="72"/>
                      <a:pt x="550" y="72"/>
                    </a:cubicBezTo>
                    <a:cubicBezTo>
                      <a:pt x="1" y="438"/>
                      <a:pt x="82" y="2250"/>
                      <a:pt x="663" y="2250"/>
                    </a:cubicBezTo>
                    <a:cubicBezTo>
                      <a:pt x="745" y="2250"/>
                      <a:pt x="837" y="2214"/>
                      <a:pt x="939" y="2133"/>
                    </a:cubicBezTo>
                    <a:cubicBezTo>
                      <a:pt x="1790" y="1461"/>
                      <a:pt x="1387" y="326"/>
                      <a:pt x="1118" y="102"/>
                    </a:cubicBezTo>
                    <a:cubicBezTo>
                      <a:pt x="1030" y="25"/>
                      <a:pt x="930" y="0"/>
                      <a:pt x="8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9" name="Google Shape;2669;p32"/>
              <p:cNvSpPr/>
              <p:nvPr/>
            </p:nvSpPr>
            <p:spPr>
              <a:xfrm>
                <a:off x="8760000" y="8401725"/>
                <a:ext cx="20950" cy="20525"/>
              </a:xfrm>
              <a:custGeom>
                <a:rect b="b" l="l" r="r" t="t"/>
                <a:pathLst>
                  <a:path extrusionOk="0" h="821" w="838">
                    <a:moveTo>
                      <a:pt x="423" y="1"/>
                    </a:moveTo>
                    <a:cubicBezTo>
                      <a:pt x="251" y="1"/>
                      <a:pt x="96" y="126"/>
                      <a:pt x="46" y="314"/>
                    </a:cubicBezTo>
                    <a:cubicBezTo>
                      <a:pt x="1" y="538"/>
                      <a:pt x="105" y="747"/>
                      <a:pt x="314" y="806"/>
                    </a:cubicBezTo>
                    <a:cubicBezTo>
                      <a:pt x="348" y="816"/>
                      <a:pt x="381" y="821"/>
                      <a:pt x="414" y="821"/>
                    </a:cubicBezTo>
                    <a:cubicBezTo>
                      <a:pt x="582" y="821"/>
                      <a:pt x="727" y="696"/>
                      <a:pt x="777" y="508"/>
                    </a:cubicBezTo>
                    <a:cubicBezTo>
                      <a:pt x="837" y="284"/>
                      <a:pt x="718" y="60"/>
                      <a:pt x="523" y="15"/>
                    </a:cubicBezTo>
                    <a:cubicBezTo>
                      <a:pt x="490" y="5"/>
                      <a:pt x="456" y="1"/>
                      <a:pt x="4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0" name="Google Shape;2670;p32"/>
              <p:cNvSpPr/>
              <p:nvPr/>
            </p:nvSpPr>
            <p:spPr>
              <a:xfrm>
                <a:off x="8854475" y="8346225"/>
                <a:ext cx="91125" cy="79650"/>
              </a:xfrm>
              <a:custGeom>
                <a:rect b="b" l="l" r="r" t="t"/>
                <a:pathLst>
                  <a:path extrusionOk="0" h="3186" w="3645">
                    <a:moveTo>
                      <a:pt x="1821" y="0"/>
                    </a:moveTo>
                    <a:cubicBezTo>
                      <a:pt x="1259" y="0"/>
                      <a:pt x="718" y="297"/>
                      <a:pt x="434" y="816"/>
                    </a:cubicBezTo>
                    <a:cubicBezTo>
                      <a:pt x="0" y="1593"/>
                      <a:pt x="284" y="2563"/>
                      <a:pt x="1046" y="2982"/>
                    </a:cubicBezTo>
                    <a:cubicBezTo>
                      <a:pt x="1294" y="3120"/>
                      <a:pt x="1561" y="3185"/>
                      <a:pt x="1824" y="3185"/>
                    </a:cubicBezTo>
                    <a:cubicBezTo>
                      <a:pt x="2386" y="3185"/>
                      <a:pt x="2927" y="2888"/>
                      <a:pt x="3212" y="2369"/>
                    </a:cubicBezTo>
                    <a:cubicBezTo>
                      <a:pt x="3645" y="1593"/>
                      <a:pt x="3361" y="622"/>
                      <a:pt x="2599" y="204"/>
                    </a:cubicBezTo>
                    <a:cubicBezTo>
                      <a:pt x="2352" y="65"/>
                      <a:pt x="2084" y="0"/>
                      <a:pt x="1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1" name="Google Shape;2671;p32"/>
              <p:cNvSpPr/>
              <p:nvPr/>
            </p:nvSpPr>
            <p:spPr>
              <a:xfrm>
                <a:off x="8890250" y="8364375"/>
                <a:ext cx="47150" cy="54125"/>
              </a:xfrm>
              <a:custGeom>
                <a:rect b="b" l="l" r="r" t="t"/>
                <a:pathLst>
                  <a:path extrusionOk="0" h="2165" w="1886">
                    <a:moveTo>
                      <a:pt x="1172" y="1"/>
                    </a:moveTo>
                    <a:cubicBezTo>
                      <a:pt x="1091" y="1"/>
                      <a:pt x="1034" y="15"/>
                      <a:pt x="1034" y="15"/>
                    </a:cubicBezTo>
                    <a:cubicBezTo>
                      <a:pt x="381" y="247"/>
                      <a:pt x="0" y="2164"/>
                      <a:pt x="672" y="2164"/>
                    </a:cubicBezTo>
                    <a:cubicBezTo>
                      <a:pt x="738" y="2164"/>
                      <a:pt x="813" y="2146"/>
                      <a:pt x="899" y="2106"/>
                    </a:cubicBezTo>
                    <a:cubicBezTo>
                      <a:pt x="1885" y="1673"/>
                      <a:pt x="1766" y="463"/>
                      <a:pt x="1572" y="194"/>
                    </a:cubicBezTo>
                    <a:cubicBezTo>
                      <a:pt x="1464" y="33"/>
                      <a:pt x="1292" y="1"/>
                      <a:pt x="11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2" name="Google Shape;2672;p32"/>
              <p:cNvSpPr/>
              <p:nvPr/>
            </p:nvSpPr>
            <p:spPr>
              <a:xfrm>
                <a:off x="8883975" y="8372225"/>
                <a:ext cx="22425" cy="20150"/>
              </a:xfrm>
              <a:custGeom>
                <a:rect b="b" l="l" r="r" t="t"/>
                <a:pathLst>
                  <a:path extrusionOk="0" h="806" w="897">
                    <a:moveTo>
                      <a:pt x="477" y="1"/>
                    </a:moveTo>
                    <a:cubicBezTo>
                      <a:pt x="337" y="1"/>
                      <a:pt x="194" y="86"/>
                      <a:pt x="120" y="224"/>
                    </a:cubicBezTo>
                    <a:cubicBezTo>
                      <a:pt x="0" y="418"/>
                      <a:pt x="75" y="672"/>
                      <a:pt x="254" y="762"/>
                    </a:cubicBezTo>
                    <a:cubicBezTo>
                      <a:pt x="310" y="792"/>
                      <a:pt x="369" y="806"/>
                      <a:pt x="427" y="806"/>
                    </a:cubicBezTo>
                    <a:cubicBezTo>
                      <a:pt x="569" y="806"/>
                      <a:pt x="707" y="721"/>
                      <a:pt x="792" y="582"/>
                    </a:cubicBezTo>
                    <a:cubicBezTo>
                      <a:pt x="897" y="388"/>
                      <a:pt x="837" y="134"/>
                      <a:pt x="643" y="45"/>
                    </a:cubicBezTo>
                    <a:cubicBezTo>
                      <a:pt x="591" y="15"/>
                      <a:pt x="534" y="1"/>
                      <a:pt x="4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3" name="Google Shape;2673;p32"/>
              <p:cNvSpPr/>
              <p:nvPr/>
            </p:nvSpPr>
            <p:spPr>
              <a:xfrm>
                <a:off x="8768975" y="8643200"/>
                <a:ext cx="81425" cy="79325"/>
              </a:xfrm>
              <a:custGeom>
                <a:rect b="b" l="l" r="r" t="t"/>
                <a:pathLst>
                  <a:path extrusionOk="0" h="3173" w="3257">
                    <a:moveTo>
                      <a:pt x="1611" y="1"/>
                    </a:moveTo>
                    <a:cubicBezTo>
                      <a:pt x="791" y="1"/>
                      <a:pt x="102" y="653"/>
                      <a:pt x="45" y="1498"/>
                    </a:cubicBezTo>
                    <a:cubicBezTo>
                      <a:pt x="0" y="2379"/>
                      <a:pt x="672" y="3111"/>
                      <a:pt x="1539" y="3171"/>
                    </a:cubicBezTo>
                    <a:cubicBezTo>
                      <a:pt x="1566" y="3172"/>
                      <a:pt x="1594" y="3173"/>
                      <a:pt x="1622" y="3173"/>
                    </a:cubicBezTo>
                    <a:cubicBezTo>
                      <a:pt x="2466" y="3173"/>
                      <a:pt x="3168" y="2516"/>
                      <a:pt x="3211" y="1677"/>
                    </a:cubicBezTo>
                    <a:cubicBezTo>
                      <a:pt x="3256" y="796"/>
                      <a:pt x="2584" y="34"/>
                      <a:pt x="1718" y="4"/>
                    </a:cubicBezTo>
                    <a:cubicBezTo>
                      <a:pt x="1682" y="2"/>
                      <a:pt x="1646" y="1"/>
                      <a:pt x="16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4" name="Google Shape;2674;p32"/>
              <p:cNvSpPr/>
              <p:nvPr/>
            </p:nvSpPr>
            <p:spPr>
              <a:xfrm>
                <a:off x="8803525" y="8653225"/>
                <a:ext cx="48725" cy="56325"/>
              </a:xfrm>
              <a:custGeom>
                <a:rect b="b" l="l" r="r" t="t"/>
                <a:pathLst>
                  <a:path extrusionOk="0" h="2253" w="1949">
                    <a:moveTo>
                      <a:pt x="814" y="0"/>
                    </a:moveTo>
                    <a:cubicBezTo>
                      <a:pt x="615" y="0"/>
                      <a:pt x="455" y="126"/>
                      <a:pt x="455" y="126"/>
                    </a:cubicBezTo>
                    <a:cubicBezTo>
                      <a:pt x="1" y="581"/>
                      <a:pt x="379" y="2253"/>
                      <a:pt x="931" y="2253"/>
                    </a:cubicBezTo>
                    <a:cubicBezTo>
                      <a:pt x="1032" y="2253"/>
                      <a:pt x="1138" y="2197"/>
                      <a:pt x="1247" y="2068"/>
                    </a:cubicBezTo>
                    <a:cubicBezTo>
                      <a:pt x="1949" y="1261"/>
                      <a:pt x="1322" y="216"/>
                      <a:pt x="1023" y="51"/>
                    </a:cubicBezTo>
                    <a:cubicBezTo>
                      <a:pt x="952" y="14"/>
                      <a:pt x="881" y="0"/>
                      <a:pt x="8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5" name="Google Shape;2675;p32"/>
              <p:cNvSpPr/>
              <p:nvPr/>
            </p:nvSpPr>
            <p:spPr>
              <a:xfrm>
                <a:off x="8794350" y="8671275"/>
                <a:ext cx="19450" cy="20250"/>
              </a:xfrm>
              <a:custGeom>
                <a:rect b="b" l="l" r="r" t="t"/>
                <a:pathLst>
                  <a:path extrusionOk="0" h="810" w="778">
                    <a:moveTo>
                      <a:pt x="380" y="1"/>
                    </a:moveTo>
                    <a:cubicBezTo>
                      <a:pt x="181" y="1"/>
                      <a:pt x="15" y="175"/>
                      <a:pt x="1" y="390"/>
                    </a:cubicBezTo>
                    <a:cubicBezTo>
                      <a:pt x="1" y="599"/>
                      <a:pt x="165" y="793"/>
                      <a:pt x="359" y="808"/>
                    </a:cubicBezTo>
                    <a:cubicBezTo>
                      <a:pt x="368" y="809"/>
                      <a:pt x="377" y="809"/>
                      <a:pt x="386" y="809"/>
                    </a:cubicBezTo>
                    <a:cubicBezTo>
                      <a:pt x="583" y="809"/>
                      <a:pt x="748" y="649"/>
                      <a:pt x="763" y="420"/>
                    </a:cubicBezTo>
                    <a:cubicBezTo>
                      <a:pt x="777" y="196"/>
                      <a:pt x="613" y="2"/>
                      <a:pt x="404" y="2"/>
                    </a:cubicBezTo>
                    <a:cubicBezTo>
                      <a:pt x="396" y="1"/>
                      <a:pt x="388" y="1"/>
                      <a:pt x="3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6" name="Google Shape;2676;p32"/>
              <p:cNvSpPr/>
              <p:nvPr/>
            </p:nvSpPr>
            <p:spPr>
              <a:xfrm>
                <a:off x="8901525" y="8593350"/>
                <a:ext cx="84400" cy="79675"/>
              </a:xfrm>
              <a:custGeom>
                <a:rect b="b" l="l" r="r" t="t"/>
                <a:pathLst>
                  <a:path extrusionOk="0" h="3187" w="3376">
                    <a:moveTo>
                      <a:pt x="1678" y="1"/>
                    </a:moveTo>
                    <a:cubicBezTo>
                      <a:pt x="889" y="1"/>
                      <a:pt x="202" y="598"/>
                      <a:pt x="105" y="1401"/>
                    </a:cubicBezTo>
                    <a:cubicBezTo>
                      <a:pt x="0" y="2282"/>
                      <a:pt x="628" y="3074"/>
                      <a:pt x="1509" y="3178"/>
                    </a:cubicBezTo>
                    <a:cubicBezTo>
                      <a:pt x="1564" y="3184"/>
                      <a:pt x="1619" y="3187"/>
                      <a:pt x="1674" y="3187"/>
                    </a:cubicBezTo>
                    <a:cubicBezTo>
                      <a:pt x="2473" y="3187"/>
                      <a:pt x="3173" y="2585"/>
                      <a:pt x="3271" y="1774"/>
                    </a:cubicBezTo>
                    <a:cubicBezTo>
                      <a:pt x="3376" y="908"/>
                      <a:pt x="2749" y="116"/>
                      <a:pt x="1867" y="12"/>
                    </a:cubicBezTo>
                    <a:cubicBezTo>
                      <a:pt x="1804" y="4"/>
                      <a:pt x="1741" y="1"/>
                      <a:pt x="16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7" name="Google Shape;2677;p32"/>
              <p:cNvSpPr/>
              <p:nvPr/>
            </p:nvSpPr>
            <p:spPr>
              <a:xfrm>
                <a:off x="8937700" y="8608800"/>
                <a:ext cx="45250" cy="55675"/>
              </a:xfrm>
              <a:custGeom>
                <a:rect b="b" l="l" r="r" t="t"/>
                <a:pathLst>
                  <a:path extrusionOk="0" h="2227" w="1810">
                    <a:moveTo>
                      <a:pt x="961" y="1"/>
                    </a:moveTo>
                    <a:cubicBezTo>
                      <a:pt x="840" y="1"/>
                      <a:pt x="749" y="36"/>
                      <a:pt x="749" y="36"/>
                    </a:cubicBezTo>
                    <a:cubicBezTo>
                      <a:pt x="148" y="343"/>
                      <a:pt x="1" y="2227"/>
                      <a:pt x="628" y="2227"/>
                    </a:cubicBezTo>
                    <a:cubicBezTo>
                      <a:pt x="702" y="2227"/>
                      <a:pt x="787" y="2201"/>
                      <a:pt x="883" y="2142"/>
                    </a:cubicBezTo>
                    <a:cubicBezTo>
                      <a:pt x="1809" y="1589"/>
                      <a:pt x="1555" y="395"/>
                      <a:pt x="1331" y="156"/>
                    </a:cubicBezTo>
                    <a:cubicBezTo>
                      <a:pt x="1215" y="32"/>
                      <a:pt x="1075" y="1"/>
                      <a:pt x="9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32"/>
              <p:cNvSpPr/>
              <p:nvPr/>
            </p:nvSpPr>
            <p:spPr>
              <a:xfrm>
                <a:off x="8927275" y="8619550"/>
                <a:ext cx="22075" cy="20275"/>
              </a:xfrm>
              <a:custGeom>
                <a:rect b="b" l="l" r="r" t="t"/>
                <a:pathLst>
                  <a:path extrusionOk="0" h="811" w="883">
                    <a:moveTo>
                      <a:pt x="476" y="0"/>
                    </a:moveTo>
                    <a:cubicBezTo>
                      <a:pt x="327" y="0"/>
                      <a:pt x="172" y="100"/>
                      <a:pt x="91" y="263"/>
                    </a:cubicBezTo>
                    <a:cubicBezTo>
                      <a:pt x="1" y="458"/>
                      <a:pt x="91" y="696"/>
                      <a:pt x="285" y="786"/>
                    </a:cubicBezTo>
                    <a:cubicBezTo>
                      <a:pt x="327" y="802"/>
                      <a:pt x="372" y="810"/>
                      <a:pt x="416" y="810"/>
                    </a:cubicBezTo>
                    <a:cubicBezTo>
                      <a:pt x="575" y="810"/>
                      <a:pt x="734" y="711"/>
                      <a:pt x="793" y="547"/>
                    </a:cubicBezTo>
                    <a:cubicBezTo>
                      <a:pt x="882" y="338"/>
                      <a:pt x="778" y="114"/>
                      <a:pt x="598" y="24"/>
                    </a:cubicBezTo>
                    <a:cubicBezTo>
                      <a:pt x="559" y="8"/>
                      <a:pt x="518" y="0"/>
                      <a:pt x="4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32"/>
              <p:cNvSpPr/>
              <p:nvPr/>
            </p:nvSpPr>
            <p:spPr>
              <a:xfrm>
                <a:off x="9052375" y="8624425"/>
                <a:ext cx="90750" cy="79600"/>
              </a:xfrm>
              <a:custGeom>
                <a:rect b="b" l="l" r="r" t="t"/>
                <a:pathLst>
                  <a:path extrusionOk="0" h="3184" w="3630">
                    <a:moveTo>
                      <a:pt x="1818" y="1"/>
                    </a:moveTo>
                    <a:cubicBezTo>
                      <a:pt x="1609" y="1"/>
                      <a:pt x="1398" y="42"/>
                      <a:pt x="1195" y="128"/>
                    </a:cubicBezTo>
                    <a:cubicBezTo>
                      <a:pt x="389" y="472"/>
                      <a:pt x="0" y="1413"/>
                      <a:pt x="344" y="2219"/>
                    </a:cubicBezTo>
                    <a:cubicBezTo>
                      <a:pt x="601" y="2822"/>
                      <a:pt x="1192" y="3183"/>
                      <a:pt x="1811" y="3183"/>
                    </a:cubicBezTo>
                    <a:cubicBezTo>
                      <a:pt x="2020" y="3183"/>
                      <a:pt x="2232" y="3142"/>
                      <a:pt x="2435" y="3056"/>
                    </a:cubicBezTo>
                    <a:cubicBezTo>
                      <a:pt x="3242" y="2712"/>
                      <a:pt x="3630" y="1786"/>
                      <a:pt x="3286" y="979"/>
                    </a:cubicBezTo>
                    <a:cubicBezTo>
                      <a:pt x="3029" y="365"/>
                      <a:pt x="2437" y="1"/>
                      <a:pt x="18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32"/>
              <p:cNvSpPr/>
              <p:nvPr/>
            </p:nvSpPr>
            <p:spPr>
              <a:xfrm>
                <a:off x="9091600" y="8640500"/>
                <a:ext cx="45175" cy="55625"/>
              </a:xfrm>
              <a:custGeom>
                <a:rect b="b" l="l" r="r" t="t"/>
                <a:pathLst>
                  <a:path extrusionOk="0" h="2225" w="1807">
                    <a:moveTo>
                      <a:pt x="982" y="0"/>
                    </a:moveTo>
                    <a:cubicBezTo>
                      <a:pt x="858" y="0"/>
                      <a:pt x="761" y="38"/>
                      <a:pt x="761" y="38"/>
                    </a:cubicBezTo>
                    <a:cubicBezTo>
                      <a:pt x="159" y="346"/>
                      <a:pt x="1" y="2225"/>
                      <a:pt x="641" y="2225"/>
                    </a:cubicBezTo>
                    <a:cubicBezTo>
                      <a:pt x="715" y="2225"/>
                      <a:pt x="800" y="2200"/>
                      <a:pt x="896" y="2144"/>
                    </a:cubicBezTo>
                    <a:cubicBezTo>
                      <a:pt x="1807" y="1591"/>
                      <a:pt x="1553" y="396"/>
                      <a:pt x="1329" y="142"/>
                    </a:cubicBezTo>
                    <a:cubicBezTo>
                      <a:pt x="1224" y="30"/>
                      <a:pt x="1092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32"/>
              <p:cNvSpPr/>
              <p:nvPr/>
            </p:nvSpPr>
            <p:spPr>
              <a:xfrm>
                <a:off x="9081125" y="8651075"/>
                <a:ext cx="22050" cy="20250"/>
              </a:xfrm>
              <a:custGeom>
                <a:rect b="b" l="l" r="r" t="t"/>
                <a:pathLst>
                  <a:path extrusionOk="0" h="810" w="882">
                    <a:moveTo>
                      <a:pt x="465" y="1"/>
                    </a:moveTo>
                    <a:cubicBezTo>
                      <a:pt x="312" y="1"/>
                      <a:pt x="161" y="99"/>
                      <a:pt x="105" y="257"/>
                    </a:cubicBezTo>
                    <a:cubicBezTo>
                      <a:pt x="0" y="466"/>
                      <a:pt x="105" y="705"/>
                      <a:pt x="299" y="780"/>
                    </a:cubicBezTo>
                    <a:cubicBezTo>
                      <a:pt x="344" y="800"/>
                      <a:pt x="390" y="810"/>
                      <a:pt x="436" y="810"/>
                    </a:cubicBezTo>
                    <a:cubicBezTo>
                      <a:pt x="589" y="810"/>
                      <a:pt x="738" y="702"/>
                      <a:pt x="807" y="541"/>
                    </a:cubicBezTo>
                    <a:cubicBezTo>
                      <a:pt x="882" y="347"/>
                      <a:pt x="807" y="108"/>
                      <a:pt x="613" y="33"/>
                    </a:cubicBezTo>
                    <a:cubicBezTo>
                      <a:pt x="565" y="11"/>
                      <a:pt x="515" y="1"/>
                      <a:pt x="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32"/>
              <p:cNvSpPr/>
              <p:nvPr/>
            </p:nvSpPr>
            <p:spPr>
              <a:xfrm>
                <a:off x="8442625" y="8710125"/>
                <a:ext cx="79550" cy="79575"/>
              </a:xfrm>
              <a:custGeom>
                <a:rect b="b" l="l" r="r" t="t"/>
                <a:pathLst>
                  <a:path extrusionOk="0" h="3183" w="3182">
                    <a:moveTo>
                      <a:pt x="1598" y="1"/>
                    </a:moveTo>
                    <a:cubicBezTo>
                      <a:pt x="717" y="1"/>
                      <a:pt x="0" y="703"/>
                      <a:pt x="0" y="1584"/>
                    </a:cubicBezTo>
                    <a:cubicBezTo>
                      <a:pt x="0" y="2465"/>
                      <a:pt x="717" y="3182"/>
                      <a:pt x="1598" y="3182"/>
                    </a:cubicBezTo>
                    <a:cubicBezTo>
                      <a:pt x="2465" y="3182"/>
                      <a:pt x="3182" y="2465"/>
                      <a:pt x="3182" y="1584"/>
                    </a:cubicBezTo>
                    <a:cubicBezTo>
                      <a:pt x="3182" y="703"/>
                      <a:pt x="2465" y="1"/>
                      <a:pt x="15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32"/>
              <p:cNvSpPr/>
              <p:nvPr/>
            </p:nvSpPr>
            <p:spPr>
              <a:xfrm>
                <a:off x="8473200" y="8717200"/>
                <a:ext cx="51225" cy="54600"/>
              </a:xfrm>
              <a:custGeom>
                <a:rect b="b" l="l" r="r" t="t"/>
                <a:pathLst>
                  <a:path extrusionOk="0" h="2184" w="2049">
                    <a:moveTo>
                      <a:pt x="740" y="1"/>
                    </a:moveTo>
                    <a:cubicBezTo>
                      <a:pt x="487" y="1"/>
                      <a:pt x="316" y="241"/>
                      <a:pt x="316" y="241"/>
                    </a:cubicBezTo>
                    <a:cubicBezTo>
                      <a:pt x="0" y="774"/>
                      <a:pt x="719" y="2184"/>
                      <a:pt x="1248" y="2184"/>
                    </a:cubicBezTo>
                    <a:cubicBezTo>
                      <a:pt x="1371" y="2184"/>
                      <a:pt x="1483" y="2108"/>
                      <a:pt x="1570" y="1928"/>
                    </a:cubicBezTo>
                    <a:cubicBezTo>
                      <a:pt x="2048" y="943"/>
                      <a:pt x="1182" y="91"/>
                      <a:pt x="853" y="17"/>
                    </a:cubicBezTo>
                    <a:cubicBezTo>
                      <a:pt x="814" y="5"/>
                      <a:pt x="776" y="1"/>
                      <a:pt x="7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32"/>
              <p:cNvSpPr/>
              <p:nvPr/>
            </p:nvSpPr>
            <p:spPr>
              <a:xfrm>
                <a:off x="8466150" y="8739800"/>
                <a:ext cx="20550" cy="20600"/>
              </a:xfrm>
              <a:custGeom>
                <a:rect b="b" l="l" r="r" t="t"/>
                <a:pathLst>
                  <a:path extrusionOk="0" h="824" w="822">
                    <a:moveTo>
                      <a:pt x="409" y="0"/>
                    </a:moveTo>
                    <a:cubicBezTo>
                      <a:pt x="383" y="0"/>
                      <a:pt x="356" y="3"/>
                      <a:pt x="329" y="9"/>
                    </a:cubicBezTo>
                    <a:cubicBezTo>
                      <a:pt x="135" y="39"/>
                      <a:pt x="0" y="263"/>
                      <a:pt x="45" y="487"/>
                    </a:cubicBezTo>
                    <a:cubicBezTo>
                      <a:pt x="84" y="684"/>
                      <a:pt x="251" y="823"/>
                      <a:pt x="423" y="823"/>
                    </a:cubicBezTo>
                    <a:cubicBezTo>
                      <a:pt x="446" y="823"/>
                      <a:pt x="470" y="821"/>
                      <a:pt x="493" y="815"/>
                    </a:cubicBezTo>
                    <a:cubicBezTo>
                      <a:pt x="702" y="771"/>
                      <a:pt x="822" y="546"/>
                      <a:pt x="792" y="337"/>
                    </a:cubicBezTo>
                    <a:cubicBezTo>
                      <a:pt x="753" y="129"/>
                      <a:pt x="589" y="0"/>
                      <a:pt x="4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32"/>
              <p:cNvSpPr/>
              <p:nvPr/>
            </p:nvSpPr>
            <p:spPr>
              <a:xfrm>
                <a:off x="8299600" y="8737575"/>
                <a:ext cx="90400" cy="79925"/>
              </a:xfrm>
              <a:custGeom>
                <a:rect b="b" l="l" r="r" t="t"/>
                <a:pathLst>
                  <a:path extrusionOk="0" h="3197" w="3616">
                    <a:moveTo>
                      <a:pt x="1812" y="1"/>
                    </a:moveTo>
                    <a:cubicBezTo>
                      <a:pt x="1487" y="1"/>
                      <a:pt x="1160" y="100"/>
                      <a:pt x="882" y="307"/>
                    </a:cubicBezTo>
                    <a:cubicBezTo>
                      <a:pt x="165" y="815"/>
                      <a:pt x="1" y="1815"/>
                      <a:pt x="524" y="2532"/>
                    </a:cubicBezTo>
                    <a:cubicBezTo>
                      <a:pt x="830" y="2966"/>
                      <a:pt x="1317" y="3197"/>
                      <a:pt x="1813" y="3197"/>
                    </a:cubicBezTo>
                    <a:cubicBezTo>
                      <a:pt x="2137" y="3197"/>
                      <a:pt x="2465" y="3098"/>
                      <a:pt x="2749" y="2891"/>
                    </a:cubicBezTo>
                    <a:cubicBezTo>
                      <a:pt x="3451" y="2383"/>
                      <a:pt x="3615" y="1382"/>
                      <a:pt x="3108" y="665"/>
                    </a:cubicBezTo>
                    <a:cubicBezTo>
                      <a:pt x="2801" y="232"/>
                      <a:pt x="2308" y="1"/>
                      <a:pt x="18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32"/>
              <p:cNvSpPr/>
              <p:nvPr/>
            </p:nvSpPr>
            <p:spPr>
              <a:xfrm>
                <a:off x="8331100" y="8743225"/>
                <a:ext cx="48025" cy="45800"/>
              </a:xfrm>
              <a:custGeom>
                <a:rect b="b" l="l" r="r" t="t"/>
                <a:pathLst>
                  <a:path extrusionOk="0" h="1832" w="1921">
                    <a:moveTo>
                      <a:pt x="528" y="1"/>
                    </a:moveTo>
                    <a:cubicBezTo>
                      <a:pt x="502" y="1"/>
                      <a:pt x="479" y="3"/>
                      <a:pt x="458" y="6"/>
                    </a:cubicBezTo>
                    <a:cubicBezTo>
                      <a:pt x="130" y="66"/>
                      <a:pt x="55" y="424"/>
                      <a:pt x="55" y="424"/>
                    </a:cubicBezTo>
                    <a:cubicBezTo>
                      <a:pt x="1" y="981"/>
                      <a:pt x="989" y="1831"/>
                      <a:pt x="1538" y="1831"/>
                    </a:cubicBezTo>
                    <a:cubicBezTo>
                      <a:pt x="1741" y="1831"/>
                      <a:pt x="1884" y="1715"/>
                      <a:pt x="1892" y="1425"/>
                    </a:cubicBezTo>
                    <a:cubicBezTo>
                      <a:pt x="1920" y="430"/>
                      <a:pt x="923" y="1"/>
                      <a:pt x="5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32"/>
              <p:cNvSpPr/>
              <p:nvPr/>
            </p:nvSpPr>
            <p:spPr>
              <a:xfrm>
                <a:off x="8328350" y="8769825"/>
                <a:ext cx="22450" cy="19825"/>
              </a:xfrm>
              <a:custGeom>
                <a:rect b="b" l="l" r="r" t="t"/>
                <a:pathLst>
                  <a:path extrusionOk="0" h="793" w="898">
                    <a:moveTo>
                      <a:pt x="405" y="0"/>
                    </a:moveTo>
                    <a:cubicBezTo>
                      <a:pt x="336" y="0"/>
                      <a:pt x="268" y="20"/>
                      <a:pt x="210" y="62"/>
                    </a:cubicBezTo>
                    <a:cubicBezTo>
                      <a:pt x="46" y="182"/>
                      <a:pt x="1" y="436"/>
                      <a:pt x="135" y="615"/>
                    </a:cubicBezTo>
                    <a:cubicBezTo>
                      <a:pt x="220" y="727"/>
                      <a:pt x="351" y="793"/>
                      <a:pt x="478" y="793"/>
                    </a:cubicBezTo>
                    <a:cubicBezTo>
                      <a:pt x="553" y="793"/>
                      <a:pt x="627" y="770"/>
                      <a:pt x="688" y="720"/>
                    </a:cubicBezTo>
                    <a:cubicBezTo>
                      <a:pt x="852" y="600"/>
                      <a:pt x="897" y="346"/>
                      <a:pt x="763" y="182"/>
                    </a:cubicBezTo>
                    <a:cubicBezTo>
                      <a:pt x="666" y="66"/>
                      <a:pt x="532" y="0"/>
                      <a:pt x="4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32"/>
              <p:cNvSpPr/>
              <p:nvPr/>
            </p:nvSpPr>
            <p:spPr>
              <a:xfrm>
                <a:off x="8313050" y="8849050"/>
                <a:ext cx="79550" cy="79550"/>
              </a:xfrm>
              <a:custGeom>
                <a:rect b="b" l="l" r="r" t="t"/>
                <a:pathLst>
                  <a:path extrusionOk="0" h="3182" w="3182">
                    <a:moveTo>
                      <a:pt x="1584" y="0"/>
                    </a:moveTo>
                    <a:cubicBezTo>
                      <a:pt x="703" y="0"/>
                      <a:pt x="1" y="702"/>
                      <a:pt x="1" y="1583"/>
                    </a:cubicBezTo>
                    <a:cubicBezTo>
                      <a:pt x="1" y="2464"/>
                      <a:pt x="703" y="3181"/>
                      <a:pt x="1584" y="3181"/>
                    </a:cubicBezTo>
                    <a:cubicBezTo>
                      <a:pt x="2465" y="3181"/>
                      <a:pt x="3182" y="2464"/>
                      <a:pt x="3182" y="1583"/>
                    </a:cubicBezTo>
                    <a:cubicBezTo>
                      <a:pt x="3182" y="702"/>
                      <a:pt x="2465" y="0"/>
                      <a:pt x="15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32"/>
              <p:cNvSpPr/>
              <p:nvPr/>
            </p:nvSpPr>
            <p:spPr>
              <a:xfrm>
                <a:off x="8339225" y="8854175"/>
                <a:ext cx="47750" cy="46050"/>
              </a:xfrm>
              <a:custGeom>
                <a:rect b="b" l="l" r="r" t="t"/>
                <a:pathLst>
                  <a:path extrusionOk="0" h="1842" w="1910">
                    <a:moveTo>
                      <a:pt x="501" y="1"/>
                    </a:moveTo>
                    <a:cubicBezTo>
                      <a:pt x="482" y="1"/>
                      <a:pt x="463" y="2"/>
                      <a:pt x="447" y="4"/>
                    </a:cubicBezTo>
                    <a:cubicBezTo>
                      <a:pt x="119" y="64"/>
                      <a:pt x="44" y="437"/>
                      <a:pt x="44" y="437"/>
                    </a:cubicBezTo>
                    <a:cubicBezTo>
                      <a:pt x="0" y="984"/>
                      <a:pt x="996" y="1842"/>
                      <a:pt x="1539" y="1842"/>
                    </a:cubicBezTo>
                    <a:cubicBezTo>
                      <a:pt x="1739" y="1842"/>
                      <a:pt x="1877" y="1727"/>
                      <a:pt x="1881" y="1438"/>
                    </a:cubicBezTo>
                    <a:cubicBezTo>
                      <a:pt x="1909" y="416"/>
                      <a:pt x="885" y="1"/>
                      <a:pt x="5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32"/>
              <p:cNvSpPr/>
              <p:nvPr/>
            </p:nvSpPr>
            <p:spPr>
              <a:xfrm>
                <a:off x="8336200" y="8881075"/>
                <a:ext cx="22425" cy="19950"/>
              </a:xfrm>
              <a:custGeom>
                <a:rect b="b" l="l" r="r" t="t"/>
                <a:pathLst>
                  <a:path extrusionOk="0" h="798" w="897">
                    <a:moveTo>
                      <a:pt x="435" y="1"/>
                    </a:moveTo>
                    <a:cubicBezTo>
                      <a:pt x="358" y="1"/>
                      <a:pt x="279" y="26"/>
                      <a:pt x="210" y="78"/>
                    </a:cubicBezTo>
                    <a:cubicBezTo>
                      <a:pt x="45" y="198"/>
                      <a:pt x="1" y="452"/>
                      <a:pt x="135" y="616"/>
                    </a:cubicBezTo>
                    <a:cubicBezTo>
                      <a:pt x="231" y="732"/>
                      <a:pt x="365" y="798"/>
                      <a:pt x="492" y="798"/>
                    </a:cubicBezTo>
                    <a:cubicBezTo>
                      <a:pt x="562" y="798"/>
                      <a:pt x="629" y="778"/>
                      <a:pt x="688" y="735"/>
                    </a:cubicBezTo>
                    <a:cubicBezTo>
                      <a:pt x="852" y="616"/>
                      <a:pt x="897" y="362"/>
                      <a:pt x="762" y="183"/>
                    </a:cubicBezTo>
                    <a:cubicBezTo>
                      <a:pt x="680" y="64"/>
                      <a:pt x="558" y="1"/>
                      <a:pt x="4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91" name="Google Shape;2691;p32"/>
            <p:cNvGrpSpPr/>
            <p:nvPr/>
          </p:nvGrpSpPr>
          <p:grpSpPr>
            <a:xfrm>
              <a:off x="8745054" y="4102882"/>
              <a:ext cx="257767" cy="157211"/>
              <a:chOff x="7871651" y="404306"/>
              <a:chExt cx="286312" cy="174621"/>
            </a:xfrm>
          </p:grpSpPr>
          <p:sp>
            <p:nvSpPr>
              <p:cNvPr id="2692" name="Google Shape;2692;p32"/>
              <p:cNvSpPr/>
              <p:nvPr/>
            </p:nvSpPr>
            <p:spPr>
              <a:xfrm>
                <a:off x="7995249" y="404306"/>
                <a:ext cx="162715" cy="174621"/>
              </a:xfrm>
              <a:custGeom>
                <a:rect b="b" l="l" r="r" t="t"/>
                <a:pathLst>
                  <a:path extrusionOk="0" h="1540" w="1435">
                    <a:moveTo>
                      <a:pt x="210" y="1"/>
                    </a:moveTo>
                    <a:lnTo>
                      <a:pt x="210" y="1"/>
                    </a:lnTo>
                    <a:cubicBezTo>
                      <a:pt x="1" y="1315"/>
                      <a:pt x="1046" y="1539"/>
                      <a:pt x="1046" y="1539"/>
                    </a:cubicBezTo>
                    <a:cubicBezTo>
                      <a:pt x="1434" y="509"/>
                      <a:pt x="210" y="1"/>
                      <a:pt x="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32"/>
              <p:cNvSpPr/>
              <p:nvPr/>
            </p:nvSpPr>
            <p:spPr>
              <a:xfrm>
                <a:off x="7871651" y="412810"/>
                <a:ext cx="123708" cy="132213"/>
              </a:xfrm>
              <a:custGeom>
                <a:rect b="b" l="l" r="r" t="t"/>
                <a:pathLst>
                  <a:path extrusionOk="0" h="1166" w="1091">
                    <a:moveTo>
                      <a:pt x="1031" y="1"/>
                    </a:moveTo>
                    <a:cubicBezTo>
                      <a:pt x="0" y="314"/>
                      <a:pt x="194" y="1166"/>
                      <a:pt x="194" y="1166"/>
                    </a:cubicBezTo>
                    <a:cubicBezTo>
                      <a:pt x="1090" y="1076"/>
                      <a:pt x="1031" y="1"/>
                      <a:pt x="10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94" name="Google Shape;2694;p32"/>
            <p:cNvGrpSpPr/>
            <p:nvPr/>
          </p:nvGrpSpPr>
          <p:grpSpPr>
            <a:xfrm rot="-9600467">
              <a:off x="-374742" y="-530488"/>
              <a:ext cx="1103564" cy="2550373"/>
              <a:chOff x="9249900" y="4641450"/>
              <a:chExt cx="540700" cy="1249575"/>
            </a:xfrm>
          </p:grpSpPr>
          <p:sp>
            <p:nvSpPr>
              <p:cNvPr id="2695" name="Google Shape;2695;p32"/>
              <p:cNvSpPr/>
              <p:nvPr/>
            </p:nvSpPr>
            <p:spPr>
              <a:xfrm>
                <a:off x="9249900" y="4641450"/>
                <a:ext cx="540700" cy="952775"/>
              </a:xfrm>
              <a:custGeom>
                <a:rect b="b" l="l" r="r" t="t"/>
                <a:pathLst>
                  <a:path extrusionOk="0" h="38111" w="21628">
                    <a:moveTo>
                      <a:pt x="9130" y="1"/>
                    </a:moveTo>
                    <a:cubicBezTo>
                      <a:pt x="9104" y="1"/>
                      <a:pt x="9078" y="3"/>
                      <a:pt x="9052" y="7"/>
                    </a:cubicBezTo>
                    <a:cubicBezTo>
                      <a:pt x="7185" y="291"/>
                      <a:pt x="7170" y="6295"/>
                      <a:pt x="7170" y="6295"/>
                    </a:cubicBezTo>
                    <a:cubicBezTo>
                      <a:pt x="7170" y="6295"/>
                      <a:pt x="6717" y="16276"/>
                      <a:pt x="8971" y="16276"/>
                    </a:cubicBezTo>
                    <a:cubicBezTo>
                      <a:pt x="8998" y="16276"/>
                      <a:pt x="9024" y="16275"/>
                      <a:pt x="9052" y="16272"/>
                    </a:cubicBezTo>
                    <a:cubicBezTo>
                      <a:pt x="11396" y="16048"/>
                      <a:pt x="11187" y="13330"/>
                      <a:pt x="10933" y="11717"/>
                    </a:cubicBezTo>
                    <a:cubicBezTo>
                      <a:pt x="10665" y="10118"/>
                      <a:pt x="10172" y="9566"/>
                      <a:pt x="10172" y="9566"/>
                    </a:cubicBezTo>
                    <a:cubicBezTo>
                      <a:pt x="10172" y="9566"/>
                      <a:pt x="10897" y="1"/>
                      <a:pt x="9130" y="1"/>
                    </a:cubicBezTo>
                    <a:close/>
                    <a:moveTo>
                      <a:pt x="15207" y="5963"/>
                    </a:moveTo>
                    <a:cubicBezTo>
                      <a:pt x="14555" y="5963"/>
                      <a:pt x="14249" y="6728"/>
                      <a:pt x="14249" y="6728"/>
                    </a:cubicBezTo>
                    <a:lnTo>
                      <a:pt x="12741" y="12329"/>
                    </a:lnTo>
                    <a:cubicBezTo>
                      <a:pt x="12741" y="12329"/>
                      <a:pt x="12054" y="12628"/>
                      <a:pt x="11710" y="13330"/>
                    </a:cubicBezTo>
                    <a:cubicBezTo>
                      <a:pt x="11113" y="14539"/>
                      <a:pt x="10859" y="16511"/>
                      <a:pt x="12173" y="17332"/>
                    </a:cubicBezTo>
                    <a:cubicBezTo>
                      <a:pt x="12346" y="17440"/>
                      <a:pt x="12512" y="17490"/>
                      <a:pt x="12672" y="17490"/>
                    </a:cubicBezTo>
                    <a:cubicBezTo>
                      <a:pt x="14997" y="17490"/>
                      <a:pt x="15952" y="6833"/>
                      <a:pt x="15952" y="6833"/>
                    </a:cubicBezTo>
                    <a:cubicBezTo>
                      <a:pt x="15952" y="6833"/>
                      <a:pt x="15997" y="6011"/>
                      <a:pt x="15280" y="5966"/>
                    </a:cubicBezTo>
                    <a:cubicBezTo>
                      <a:pt x="15255" y="5964"/>
                      <a:pt x="15231" y="5963"/>
                      <a:pt x="15207" y="5963"/>
                    </a:cubicBezTo>
                    <a:close/>
                    <a:moveTo>
                      <a:pt x="3131" y="9476"/>
                    </a:moveTo>
                    <a:cubicBezTo>
                      <a:pt x="3056" y="9476"/>
                      <a:pt x="2979" y="9486"/>
                      <a:pt x="2898" y="9506"/>
                    </a:cubicBezTo>
                    <a:cubicBezTo>
                      <a:pt x="2151" y="9715"/>
                      <a:pt x="2360" y="10596"/>
                      <a:pt x="2360" y="10596"/>
                    </a:cubicBezTo>
                    <a:cubicBezTo>
                      <a:pt x="2360" y="10596"/>
                      <a:pt x="5407" y="21429"/>
                      <a:pt x="7893" y="21429"/>
                    </a:cubicBezTo>
                    <a:cubicBezTo>
                      <a:pt x="8121" y="21429"/>
                      <a:pt x="8343" y="21339"/>
                      <a:pt x="8559" y="21141"/>
                    </a:cubicBezTo>
                    <a:cubicBezTo>
                      <a:pt x="9813" y="19991"/>
                      <a:pt x="9141" y="17915"/>
                      <a:pt x="8260" y="16735"/>
                    </a:cubicBezTo>
                    <a:cubicBezTo>
                      <a:pt x="7752" y="16063"/>
                      <a:pt x="6931" y="15869"/>
                      <a:pt x="6931" y="15869"/>
                    </a:cubicBezTo>
                    <a:lnTo>
                      <a:pt x="4168" y="10133"/>
                    </a:lnTo>
                    <a:cubicBezTo>
                      <a:pt x="4168" y="10133"/>
                      <a:pt x="3761" y="9476"/>
                      <a:pt x="3131" y="9476"/>
                    </a:cubicBezTo>
                    <a:close/>
                    <a:moveTo>
                      <a:pt x="19253" y="10213"/>
                    </a:moveTo>
                    <a:cubicBezTo>
                      <a:pt x="18477" y="10213"/>
                      <a:pt x="17968" y="11030"/>
                      <a:pt x="17968" y="11030"/>
                    </a:cubicBezTo>
                    <a:lnTo>
                      <a:pt x="14503" y="18288"/>
                    </a:lnTo>
                    <a:cubicBezTo>
                      <a:pt x="14503" y="18288"/>
                      <a:pt x="13487" y="18542"/>
                      <a:pt x="12845" y="19394"/>
                    </a:cubicBezTo>
                    <a:cubicBezTo>
                      <a:pt x="11725" y="20887"/>
                      <a:pt x="10889" y="23531"/>
                      <a:pt x="12487" y="24980"/>
                    </a:cubicBezTo>
                    <a:cubicBezTo>
                      <a:pt x="12756" y="25223"/>
                      <a:pt x="13034" y="25335"/>
                      <a:pt x="13317" y="25335"/>
                    </a:cubicBezTo>
                    <a:cubicBezTo>
                      <a:pt x="16458" y="25335"/>
                      <a:pt x="20253" y="11612"/>
                      <a:pt x="20253" y="11612"/>
                    </a:cubicBezTo>
                    <a:cubicBezTo>
                      <a:pt x="20253" y="11612"/>
                      <a:pt x="20522" y="10507"/>
                      <a:pt x="19551" y="10253"/>
                    </a:cubicBezTo>
                    <a:cubicBezTo>
                      <a:pt x="19448" y="10225"/>
                      <a:pt x="19349" y="10213"/>
                      <a:pt x="19253" y="10213"/>
                    </a:cubicBezTo>
                    <a:close/>
                    <a:moveTo>
                      <a:pt x="1200" y="17758"/>
                    </a:moveTo>
                    <a:cubicBezTo>
                      <a:pt x="1054" y="17758"/>
                      <a:pt x="901" y="17790"/>
                      <a:pt x="747" y="17870"/>
                    </a:cubicBezTo>
                    <a:cubicBezTo>
                      <a:pt x="0" y="18273"/>
                      <a:pt x="434" y="19125"/>
                      <a:pt x="434" y="19125"/>
                    </a:cubicBezTo>
                    <a:cubicBezTo>
                      <a:pt x="434" y="19125"/>
                      <a:pt x="5860" y="29264"/>
                      <a:pt x="8555" y="29264"/>
                    </a:cubicBezTo>
                    <a:cubicBezTo>
                      <a:pt x="8879" y="29264"/>
                      <a:pt x="9164" y="29117"/>
                      <a:pt x="9395" y="28788"/>
                    </a:cubicBezTo>
                    <a:cubicBezTo>
                      <a:pt x="10456" y="27295"/>
                      <a:pt x="9261" y="25248"/>
                      <a:pt x="8051" y="24218"/>
                    </a:cubicBezTo>
                    <a:cubicBezTo>
                      <a:pt x="7349" y="23635"/>
                      <a:pt x="6453" y="23620"/>
                      <a:pt x="6453" y="23620"/>
                    </a:cubicBezTo>
                    <a:lnTo>
                      <a:pt x="2211" y="18229"/>
                    </a:lnTo>
                    <a:cubicBezTo>
                      <a:pt x="2211" y="18229"/>
                      <a:pt x="1759" y="17758"/>
                      <a:pt x="1200" y="17758"/>
                    </a:cubicBezTo>
                    <a:close/>
                    <a:moveTo>
                      <a:pt x="20313" y="20263"/>
                    </a:moveTo>
                    <a:cubicBezTo>
                      <a:pt x="19485" y="20263"/>
                      <a:pt x="18939" y="21141"/>
                      <a:pt x="18939" y="21141"/>
                    </a:cubicBezTo>
                    <a:lnTo>
                      <a:pt x="15295" y="28788"/>
                    </a:lnTo>
                    <a:cubicBezTo>
                      <a:pt x="15295" y="28788"/>
                      <a:pt x="14219" y="29057"/>
                      <a:pt x="13532" y="29953"/>
                    </a:cubicBezTo>
                    <a:cubicBezTo>
                      <a:pt x="12352" y="31536"/>
                      <a:pt x="11456" y="34315"/>
                      <a:pt x="13144" y="35853"/>
                    </a:cubicBezTo>
                    <a:cubicBezTo>
                      <a:pt x="13429" y="36112"/>
                      <a:pt x="13724" y="36231"/>
                      <a:pt x="14025" y="36231"/>
                    </a:cubicBezTo>
                    <a:cubicBezTo>
                      <a:pt x="17341" y="36231"/>
                      <a:pt x="21359" y="21753"/>
                      <a:pt x="21359" y="21753"/>
                    </a:cubicBezTo>
                    <a:cubicBezTo>
                      <a:pt x="21359" y="21753"/>
                      <a:pt x="21628" y="20588"/>
                      <a:pt x="20627" y="20305"/>
                    </a:cubicBezTo>
                    <a:cubicBezTo>
                      <a:pt x="20518" y="20276"/>
                      <a:pt x="20413" y="20263"/>
                      <a:pt x="20313" y="20263"/>
                    </a:cubicBezTo>
                    <a:close/>
                    <a:moveTo>
                      <a:pt x="2898" y="26192"/>
                    </a:moveTo>
                    <a:cubicBezTo>
                      <a:pt x="2758" y="26192"/>
                      <a:pt x="2613" y="26222"/>
                      <a:pt x="2465" y="26294"/>
                    </a:cubicBezTo>
                    <a:cubicBezTo>
                      <a:pt x="1688" y="26667"/>
                      <a:pt x="2091" y="27549"/>
                      <a:pt x="2091" y="27549"/>
                    </a:cubicBezTo>
                    <a:cubicBezTo>
                      <a:pt x="2091" y="27549"/>
                      <a:pt x="7270" y="38111"/>
                      <a:pt x="9987" y="38111"/>
                    </a:cubicBezTo>
                    <a:cubicBezTo>
                      <a:pt x="10299" y="38111"/>
                      <a:pt x="10578" y="37971"/>
                      <a:pt x="10814" y="37660"/>
                    </a:cubicBezTo>
                    <a:cubicBezTo>
                      <a:pt x="11934" y="36167"/>
                      <a:pt x="10799" y="34061"/>
                      <a:pt x="9604" y="32970"/>
                    </a:cubicBezTo>
                    <a:cubicBezTo>
                      <a:pt x="8932" y="32343"/>
                      <a:pt x="8021" y="32298"/>
                      <a:pt x="8021" y="32298"/>
                    </a:cubicBezTo>
                    <a:lnTo>
                      <a:pt x="3944" y="26697"/>
                    </a:lnTo>
                    <a:cubicBezTo>
                      <a:pt x="3944" y="26697"/>
                      <a:pt x="3478" y="26192"/>
                      <a:pt x="2898" y="26192"/>
                    </a:cubicBezTo>
                    <a:close/>
                  </a:path>
                </a:pathLst>
              </a:custGeom>
              <a:solidFill>
                <a:srgbClr val="C85D1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32"/>
              <p:cNvSpPr/>
              <p:nvPr/>
            </p:nvSpPr>
            <p:spPr>
              <a:xfrm>
                <a:off x="9470575" y="4731600"/>
                <a:ext cx="141175" cy="1159425"/>
              </a:xfrm>
              <a:custGeom>
                <a:rect b="b" l="l" r="r" t="t"/>
                <a:pathLst>
                  <a:path extrusionOk="0" h="46377" w="5647">
                    <a:moveTo>
                      <a:pt x="1" y="0"/>
                    </a:moveTo>
                    <a:cubicBezTo>
                      <a:pt x="523" y="15504"/>
                      <a:pt x="1927" y="31157"/>
                      <a:pt x="5019" y="46376"/>
                    </a:cubicBezTo>
                    <a:lnTo>
                      <a:pt x="5646" y="46242"/>
                    </a:lnTo>
                    <a:cubicBezTo>
                      <a:pt x="2316" y="31052"/>
                      <a:pt x="807" y="1550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32"/>
              <p:cNvSpPr/>
              <p:nvPr/>
            </p:nvSpPr>
            <p:spPr>
              <a:xfrm>
                <a:off x="9284250" y="4815975"/>
                <a:ext cx="458175" cy="805450"/>
              </a:xfrm>
              <a:custGeom>
                <a:rect b="b" l="l" r="r" t="t"/>
                <a:pathLst>
                  <a:path extrusionOk="0" fill="none" h="32218" w="18327">
                    <a:moveTo>
                      <a:pt x="1838" y="4019"/>
                    </a:moveTo>
                    <a:cubicBezTo>
                      <a:pt x="1838" y="4019"/>
                      <a:pt x="7140" y="14489"/>
                      <a:pt x="8962" y="16535"/>
                    </a:cubicBezTo>
                    <a:moveTo>
                      <a:pt x="18327" y="15445"/>
                    </a:moveTo>
                    <a:cubicBezTo>
                      <a:pt x="18327" y="15445"/>
                      <a:pt x="13069" y="27572"/>
                      <a:pt x="10605" y="30604"/>
                    </a:cubicBezTo>
                    <a:moveTo>
                      <a:pt x="2181" y="21270"/>
                    </a:moveTo>
                    <a:cubicBezTo>
                      <a:pt x="2181" y="21270"/>
                      <a:pt x="7797" y="29858"/>
                      <a:pt x="10844" y="32218"/>
                    </a:cubicBezTo>
                    <a:moveTo>
                      <a:pt x="1" y="12159"/>
                    </a:moveTo>
                    <a:cubicBezTo>
                      <a:pt x="1" y="12159"/>
                      <a:pt x="7334" y="22166"/>
                      <a:pt x="9724" y="23898"/>
                    </a:cubicBezTo>
                    <a:moveTo>
                      <a:pt x="17894" y="4407"/>
                    </a:moveTo>
                    <a:cubicBezTo>
                      <a:pt x="17894" y="4407"/>
                      <a:pt x="13010" y="17043"/>
                      <a:pt x="9425" y="21270"/>
                    </a:cubicBezTo>
                    <a:moveTo>
                      <a:pt x="13891" y="1"/>
                    </a:moveTo>
                    <a:cubicBezTo>
                      <a:pt x="13891" y="1"/>
                      <a:pt x="11740" y="11128"/>
                      <a:pt x="8783" y="1462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98" name="Google Shape;2698;p32"/>
            <p:cNvSpPr/>
            <p:nvPr/>
          </p:nvSpPr>
          <p:spPr>
            <a:xfrm flipH="1" rot="10800000">
              <a:off x="8430729" y="440552"/>
              <a:ext cx="153944" cy="98818"/>
            </a:xfrm>
            <a:custGeom>
              <a:rect b="b" l="l" r="r" t="t"/>
              <a:pathLst>
                <a:path extrusionOk="0" h="968" w="1508">
                  <a:moveTo>
                    <a:pt x="1160" y="1"/>
                  </a:moveTo>
                  <a:cubicBezTo>
                    <a:pt x="359" y="1"/>
                    <a:pt x="0" y="953"/>
                    <a:pt x="14" y="953"/>
                  </a:cubicBezTo>
                  <a:cubicBezTo>
                    <a:pt x="102" y="963"/>
                    <a:pt x="186" y="968"/>
                    <a:pt x="264" y="968"/>
                  </a:cubicBezTo>
                  <a:cubicBezTo>
                    <a:pt x="1364" y="968"/>
                    <a:pt x="1507" y="57"/>
                    <a:pt x="1507" y="57"/>
                  </a:cubicBezTo>
                  <a:cubicBezTo>
                    <a:pt x="1384" y="18"/>
                    <a:pt x="1268" y="1"/>
                    <a:pt x="1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32"/>
            <p:cNvSpPr/>
            <p:nvPr/>
          </p:nvSpPr>
          <p:spPr>
            <a:xfrm rot="811284">
              <a:off x="7185896" y="4720591"/>
              <a:ext cx="345030" cy="240062"/>
            </a:xfrm>
            <a:custGeom>
              <a:rect b="b" l="l" r="r" t="t"/>
              <a:pathLst>
                <a:path extrusionOk="0" fill="none" h="6319" w="9082">
                  <a:moveTo>
                    <a:pt x="0" y="0"/>
                  </a:moveTo>
                  <a:cubicBezTo>
                    <a:pt x="0" y="0"/>
                    <a:pt x="4421" y="1867"/>
                    <a:pt x="9081" y="2121"/>
                  </a:cubicBezTo>
                  <a:moveTo>
                    <a:pt x="7438" y="4003"/>
                  </a:moveTo>
                  <a:cubicBezTo>
                    <a:pt x="7438" y="4003"/>
                    <a:pt x="6766" y="5168"/>
                    <a:pt x="6542" y="6318"/>
                  </a:cubicBezTo>
                  <a:moveTo>
                    <a:pt x="6004" y="1748"/>
                  </a:moveTo>
                  <a:cubicBezTo>
                    <a:pt x="6004" y="1748"/>
                    <a:pt x="7005" y="2569"/>
                    <a:pt x="7856" y="5049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2"/>
            <p:cNvSpPr/>
            <p:nvPr/>
          </p:nvSpPr>
          <p:spPr>
            <a:xfrm rot="6908708">
              <a:off x="1652" y="4203124"/>
              <a:ext cx="179314" cy="389285"/>
            </a:xfrm>
            <a:custGeom>
              <a:rect b="b" l="l" r="r" t="t"/>
              <a:pathLst>
                <a:path extrusionOk="0" fill="none" h="10247" w="4720">
                  <a:moveTo>
                    <a:pt x="0" y="10247"/>
                  </a:moveTo>
                  <a:cubicBezTo>
                    <a:pt x="0" y="10247"/>
                    <a:pt x="3928" y="6020"/>
                    <a:pt x="4720" y="5647"/>
                  </a:cubicBezTo>
                  <a:moveTo>
                    <a:pt x="2763" y="2615"/>
                  </a:moveTo>
                  <a:cubicBezTo>
                    <a:pt x="2763" y="2615"/>
                    <a:pt x="3689" y="1390"/>
                    <a:pt x="4436" y="1226"/>
                  </a:cubicBezTo>
                  <a:moveTo>
                    <a:pt x="1359" y="8813"/>
                  </a:moveTo>
                  <a:cubicBezTo>
                    <a:pt x="1359" y="8813"/>
                    <a:pt x="3361" y="3735"/>
                    <a:pt x="262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2"/>
            <p:cNvSpPr/>
            <p:nvPr/>
          </p:nvSpPr>
          <p:spPr>
            <a:xfrm rot="10800000">
              <a:off x="542406" y="4722928"/>
              <a:ext cx="170992" cy="109762"/>
            </a:xfrm>
            <a:custGeom>
              <a:rect b="b" l="l" r="r" t="t"/>
              <a:pathLst>
                <a:path extrusionOk="0" h="968" w="1508">
                  <a:moveTo>
                    <a:pt x="1160" y="1"/>
                  </a:moveTo>
                  <a:cubicBezTo>
                    <a:pt x="359" y="1"/>
                    <a:pt x="0" y="953"/>
                    <a:pt x="14" y="953"/>
                  </a:cubicBezTo>
                  <a:cubicBezTo>
                    <a:pt x="102" y="963"/>
                    <a:pt x="186" y="968"/>
                    <a:pt x="264" y="968"/>
                  </a:cubicBezTo>
                  <a:cubicBezTo>
                    <a:pt x="1364" y="968"/>
                    <a:pt x="1507" y="57"/>
                    <a:pt x="1507" y="57"/>
                  </a:cubicBezTo>
                  <a:cubicBezTo>
                    <a:pt x="1384" y="18"/>
                    <a:pt x="1268" y="1"/>
                    <a:pt x="1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2" name="Google Shape;2702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">
    <p:spTree>
      <p:nvGrpSpPr>
        <p:cNvPr id="2703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p33"/>
          <p:cNvSpPr txBox="1"/>
          <p:nvPr>
            <p:ph hasCustomPrompt="1" type="title"/>
          </p:nvPr>
        </p:nvSpPr>
        <p:spPr>
          <a:xfrm>
            <a:off x="1837113" y="1645175"/>
            <a:ext cx="24576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05" name="Google Shape;2705;p33"/>
          <p:cNvSpPr txBox="1"/>
          <p:nvPr>
            <p:ph hasCustomPrompt="1" idx="2" type="title"/>
          </p:nvPr>
        </p:nvSpPr>
        <p:spPr>
          <a:xfrm>
            <a:off x="4849275" y="1645175"/>
            <a:ext cx="24576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06" name="Google Shape;2706;p33"/>
          <p:cNvSpPr txBox="1"/>
          <p:nvPr>
            <p:ph idx="3"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07" name="Google Shape;2707;p33"/>
          <p:cNvSpPr txBox="1"/>
          <p:nvPr>
            <p:ph idx="4" type="title"/>
          </p:nvPr>
        </p:nvSpPr>
        <p:spPr>
          <a:xfrm>
            <a:off x="1837125" y="2875325"/>
            <a:ext cx="2457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08" name="Google Shape;2708;p33"/>
          <p:cNvSpPr txBox="1"/>
          <p:nvPr>
            <p:ph idx="1" type="subTitle"/>
          </p:nvPr>
        </p:nvSpPr>
        <p:spPr>
          <a:xfrm>
            <a:off x="1837125" y="3304875"/>
            <a:ext cx="2457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9" name="Google Shape;2709;p33"/>
          <p:cNvSpPr txBox="1"/>
          <p:nvPr>
            <p:ph idx="5" type="title"/>
          </p:nvPr>
        </p:nvSpPr>
        <p:spPr>
          <a:xfrm>
            <a:off x="4849286" y="2875325"/>
            <a:ext cx="2457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10" name="Google Shape;2710;p33"/>
          <p:cNvSpPr txBox="1"/>
          <p:nvPr>
            <p:ph idx="6" type="subTitle"/>
          </p:nvPr>
        </p:nvSpPr>
        <p:spPr>
          <a:xfrm>
            <a:off x="4849275" y="3304875"/>
            <a:ext cx="2457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11" name="Google Shape;2711;p33"/>
          <p:cNvGrpSpPr/>
          <p:nvPr/>
        </p:nvGrpSpPr>
        <p:grpSpPr>
          <a:xfrm>
            <a:off x="-1359971" y="557963"/>
            <a:ext cx="11540659" cy="5155118"/>
            <a:chOff x="-1359971" y="557963"/>
            <a:chExt cx="11540659" cy="5155118"/>
          </a:xfrm>
        </p:grpSpPr>
        <p:grpSp>
          <p:nvGrpSpPr>
            <p:cNvPr id="2712" name="Google Shape;2712;p33"/>
            <p:cNvGrpSpPr/>
            <p:nvPr/>
          </p:nvGrpSpPr>
          <p:grpSpPr>
            <a:xfrm>
              <a:off x="-1359971" y="557963"/>
              <a:ext cx="3080466" cy="4925777"/>
              <a:chOff x="-1359971" y="557963"/>
              <a:chExt cx="3080466" cy="4925777"/>
            </a:xfrm>
          </p:grpSpPr>
          <p:grpSp>
            <p:nvGrpSpPr>
              <p:cNvPr id="2713" name="Google Shape;2713;p33"/>
              <p:cNvGrpSpPr/>
              <p:nvPr/>
            </p:nvGrpSpPr>
            <p:grpSpPr>
              <a:xfrm rot="2556608">
                <a:off x="-922262" y="789405"/>
                <a:ext cx="1401290" cy="1839245"/>
                <a:chOff x="3255967" y="2507600"/>
                <a:chExt cx="1305465" cy="1715179"/>
              </a:xfrm>
            </p:grpSpPr>
            <p:sp>
              <p:nvSpPr>
                <p:cNvPr id="2714" name="Google Shape;2714;p33"/>
                <p:cNvSpPr/>
                <p:nvPr/>
              </p:nvSpPr>
              <p:spPr>
                <a:xfrm>
                  <a:off x="4191774" y="3356698"/>
                  <a:ext cx="369658" cy="519086"/>
                </a:xfrm>
                <a:custGeom>
                  <a:rect b="b" l="l" r="r" t="t"/>
                  <a:pathLst>
                    <a:path extrusionOk="0" h="16445" w="11711">
                      <a:moveTo>
                        <a:pt x="10695" y="0"/>
                      </a:moveTo>
                      <a:cubicBezTo>
                        <a:pt x="10695" y="0"/>
                        <a:pt x="8962" y="777"/>
                        <a:pt x="7394" y="3032"/>
                      </a:cubicBezTo>
                      <a:lnTo>
                        <a:pt x="7290" y="2256"/>
                      </a:lnTo>
                      <a:cubicBezTo>
                        <a:pt x="7290" y="2256"/>
                        <a:pt x="4691" y="4735"/>
                        <a:pt x="3660" y="6841"/>
                      </a:cubicBezTo>
                      <a:lnTo>
                        <a:pt x="3660" y="5945"/>
                      </a:lnTo>
                      <a:cubicBezTo>
                        <a:pt x="3660" y="5945"/>
                        <a:pt x="1" y="10635"/>
                        <a:pt x="2674" y="16445"/>
                      </a:cubicBezTo>
                      <a:cubicBezTo>
                        <a:pt x="2674" y="16445"/>
                        <a:pt x="5423" y="16370"/>
                        <a:pt x="9067" y="13249"/>
                      </a:cubicBezTo>
                      <a:lnTo>
                        <a:pt x="8529" y="13174"/>
                      </a:lnTo>
                      <a:cubicBezTo>
                        <a:pt x="8529" y="13174"/>
                        <a:pt x="11053" y="9559"/>
                        <a:pt x="11666" y="5930"/>
                      </a:cubicBezTo>
                      <a:lnTo>
                        <a:pt x="11666" y="5930"/>
                      </a:lnTo>
                      <a:lnTo>
                        <a:pt x="11009" y="6184"/>
                      </a:lnTo>
                      <a:cubicBezTo>
                        <a:pt x="11009" y="6184"/>
                        <a:pt x="11711" y="2659"/>
                        <a:pt x="106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5" name="Google Shape;2715;p33"/>
                <p:cNvSpPr/>
                <p:nvPr/>
              </p:nvSpPr>
              <p:spPr>
                <a:xfrm>
                  <a:off x="3567576" y="2507600"/>
                  <a:ext cx="429537" cy="595474"/>
                </a:xfrm>
                <a:custGeom>
                  <a:rect b="b" l="l" r="r" t="t"/>
                  <a:pathLst>
                    <a:path extrusionOk="0" h="18865" w="13608">
                      <a:moveTo>
                        <a:pt x="1300" y="1"/>
                      </a:moveTo>
                      <a:lnTo>
                        <a:pt x="1315" y="31"/>
                      </a:lnTo>
                      <a:lnTo>
                        <a:pt x="1300" y="16"/>
                      </a:lnTo>
                      <a:cubicBezTo>
                        <a:pt x="1106" y="554"/>
                        <a:pt x="1211" y="2779"/>
                        <a:pt x="1211" y="2779"/>
                      </a:cubicBezTo>
                      <a:lnTo>
                        <a:pt x="539" y="2421"/>
                      </a:lnTo>
                      <a:lnTo>
                        <a:pt x="539" y="2421"/>
                      </a:lnTo>
                      <a:cubicBezTo>
                        <a:pt x="434" y="3317"/>
                        <a:pt x="1255" y="6408"/>
                        <a:pt x="1270" y="6513"/>
                      </a:cubicBezTo>
                      <a:lnTo>
                        <a:pt x="1" y="6080"/>
                      </a:lnTo>
                      <a:lnTo>
                        <a:pt x="1" y="6080"/>
                      </a:lnTo>
                      <a:cubicBezTo>
                        <a:pt x="583" y="8783"/>
                        <a:pt x="4332" y="13309"/>
                        <a:pt x="4332" y="13309"/>
                      </a:cubicBezTo>
                      <a:lnTo>
                        <a:pt x="3152" y="13488"/>
                      </a:lnTo>
                      <a:cubicBezTo>
                        <a:pt x="6677" y="17924"/>
                        <a:pt x="12995" y="18865"/>
                        <a:pt x="12995" y="18865"/>
                      </a:cubicBezTo>
                      <a:cubicBezTo>
                        <a:pt x="13010" y="18820"/>
                        <a:pt x="13040" y="18775"/>
                        <a:pt x="13055" y="18731"/>
                      </a:cubicBezTo>
                      <a:cubicBezTo>
                        <a:pt x="13085" y="18686"/>
                        <a:pt x="13100" y="18641"/>
                        <a:pt x="13115" y="18596"/>
                      </a:cubicBezTo>
                      <a:cubicBezTo>
                        <a:pt x="13144" y="18536"/>
                        <a:pt x="13159" y="18492"/>
                        <a:pt x="13174" y="18447"/>
                      </a:cubicBezTo>
                      <a:cubicBezTo>
                        <a:pt x="13189" y="18402"/>
                        <a:pt x="13204" y="18342"/>
                        <a:pt x="13219" y="18297"/>
                      </a:cubicBezTo>
                      <a:cubicBezTo>
                        <a:pt x="13249" y="18238"/>
                        <a:pt x="13264" y="18193"/>
                        <a:pt x="13279" y="18148"/>
                      </a:cubicBezTo>
                      <a:cubicBezTo>
                        <a:pt x="13294" y="18088"/>
                        <a:pt x="13309" y="18029"/>
                        <a:pt x="13324" y="17984"/>
                      </a:cubicBezTo>
                      <a:cubicBezTo>
                        <a:pt x="13339" y="17924"/>
                        <a:pt x="13353" y="17864"/>
                        <a:pt x="13353" y="17819"/>
                      </a:cubicBezTo>
                      <a:cubicBezTo>
                        <a:pt x="13368" y="17760"/>
                        <a:pt x="13383" y="17700"/>
                        <a:pt x="13398" y="17640"/>
                      </a:cubicBezTo>
                      <a:cubicBezTo>
                        <a:pt x="13413" y="17595"/>
                        <a:pt x="13413" y="17536"/>
                        <a:pt x="13428" y="17476"/>
                      </a:cubicBezTo>
                      <a:cubicBezTo>
                        <a:pt x="13443" y="17416"/>
                        <a:pt x="13458" y="17356"/>
                        <a:pt x="13458" y="17297"/>
                      </a:cubicBezTo>
                      <a:cubicBezTo>
                        <a:pt x="13473" y="17237"/>
                        <a:pt x="13488" y="17177"/>
                        <a:pt x="13488" y="17117"/>
                      </a:cubicBezTo>
                      <a:cubicBezTo>
                        <a:pt x="13503" y="17058"/>
                        <a:pt x="13503" y="16983"/>
                        <a:pt x="13518" y="16923"/>
                      </a:cubicBezTo>
                      <a:cubicBezTo>
                        <a:pt x="13518" y="16864"/>
                        <a:pt x="13533" y="16804"/>
                        <a:pt x="13533" y="16744"/>
                      </a:cubicBezTo>
                      <a:cubicBezTo>
                        <a:pt x="13548" y="16669"/>
                        <a:pt x="13548" y="16610"/>
                        <a:pt x="13548" y="16550"/>
                      </a:cubicBezTo>
                      <a:cubicBezTo>
                        <a:pt x="13563" y="16490"/>
                        <a:pt x="13563" y="16415"/>
                        <a:pt x="13578" y="16356"/>
                      </a:cubicBezTo>
                      <a:cubicBezTo>
                        <a:pt x="13578" y="16281"/>
                        <a:pt x="13578" y="16221"/>
                        <a:pt x="13578" y="16162"/>
                      </a:cubicBezTo>
                      <a:cubicBezTo>
                        <a:pt x="13592" y="16087"/>
                        <a:pt x="13592" y="16027"/>
                        <a:pt x="13592" y="15952"/>
                      </a:cubicBezTo>
                      <a:cubicBezTo>
                        <a:pt x="13592" y="15893"/>
                        <a:pt x="13607" y="15818"/>
                        <a:pt x="13607" y="15758"/>
                      </a:cubicBezTo>
                      <a:cubicBezTo>
                        <a:pt x="13607" y="15684"/>
                        <a:pt x="13607" y="15624"/>
                        <a:pt x="13607" y="15549"/>
                      </a:cubicBezTo>
                      <a:cubicBezTo>
                        <a:pt x="13607" y="15489"/>
                        <a:pt x="13607" y="15415"/>
                        <a:pt x="13607" y="15355"/>
                      </a:cubicBezTo>
                      <a:cubicBezTo>
                        <a:pt x="13607" y="15280"/>
                        <a:pt x="13607" y="15206"/>
                        <a:pt x="13607" y="15146"/>
                      </a:cubicBezTo>
                      <a:cubicBezTo>
                        <a:pt x="13607" y="15071"/>
                        <a:pt x="13607" y="15012"/>
                        <a:pt x="13607" y="14937"/>
                      </a:cubicBezTo>
                      <a:cubicBezTo>
                        <a:pt x="13607" y="14862"/>
                        <a:pt x="13607" y="14802"/>
                        <a:pt x="13607" y="14728"/>
                      </a:cubicBezTo>
                      <a:cubicBezTo>
                        <a:pt x="13607" y="14668"/>
                        <a:pt x="13607" y="14593"/>
                        <a:pt x="13607" y="14519"/>
                      </a:cubicBezTo>
                      <a:cubicBezTo>
                        <a:pt x="13607" y="14459"/>
                        <a:pt x="13607" y="14384"/>
                        <a:pt x="13592" y="14310"/>
                      </a:cubicBezTo>
                      <a:cubicBezTo>
                        <a:pt x="13592" y="14250"/>
                        <a:pt x="13592" y="14175"/>
                        <a:pt x="13592" y="14115"/>
                      </a:cubicBezTo>
                      <a:cubicBezTo>
                        <a:pt x="13592" y="14041"/>
                        <a:pt x="13592" y="13966"/>
                        <a:pt x="13578" y="13906"/>
                      </a:cubicBezTo>
                      <a:cubicBezTo>
                        <a:pt x="13578" y="13832"/>
                        <a:pt x="13578" y="13772"/>
                        <a:pt x="13578" y="13697"/>
                      </a:cubicBezTo>
                      <a:cubicBezTo>
                        <a:pt x="13428" y="11233"/>
                        <a:pt x="12980" y="8962"/>
                        <a:pt x="12980" y="8962"/>
                      </a:cubicBezTo>
                      <a:lnTo>
                        <a:pt x="12547" y="9754"/>
                      </a:lnTo>
                      <a:cubicBezTo>
                        <a:pt x="11755" y="6737"/>
                        <a:pt x="8425" y="3138"/>
                        <a:pt x="8425" y="3138"/>
                      </a:cubicBezTo>
                      <a:lnTo>
                        <a:pt x="8425" y="3152"/>
                      </a:lnTo>
                      <a:lnTo>
                        <a:pt x="8440" y="4064"/>
                      </a:lnTo>
                      <a:cubicBezTo>
                        <a:pt x="7439" y="2630"/>
                        <a:pt x="5094" y="1285"/>
                        <a:pt x="5094" y="1285"/>
                      </a:cubicBezTo>
                      <a:lnTo>
                        <a:pt x="5094" y="1300"/>
                      </a:lnTo>
                      <a:lnTo>
                        <a:pt x="5109" y="1883"/>
                      </a:lnTo>
                      <a:cubicBezTo>
                        <a:pt x="4034" y="1002"/>
                        <a:pt x="1390" y="31"/>
                        <a:pt x="130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6" name="Google Shape;2716;p33"/>
                <p:cNvSpPr/>
                <p:nvPr/>
              </p:nvSpPr>
              <p:spPr>
                <a:xfrm>
                  <a:off x="4137577" y="3199694"/>
                  <a:ext cx="207445" cy="272059"/>
                </a:xfrm>
                <a:custGeom>
                  <a:rect b="b" l="l" r="r" t="t"/>
                  <a:pathLst>
                    <a:path extrusionOk="0" h="8619" w="6572">
                      <a:moveTo>
                        <a:pt x="6199" y="1"/>
                      </a:moveTo>
                      <a:lnTo>
                        <a:pt x="6199" y="1"/>
                      </a:lnTo>
                      <a:cubicBezTo>
                        <a:pt x="4630" y="300"/>
                        <a:pt x="3555" y="1420"/>
                        <a:pt x="3555" y="1420"/>
                      </a:cubicBezTo>
                      <a:lnTo>
                        <a:pt x="3316" y="807"/>
                      </a:lnTo>
                      <a:cubicBezTo>
                        <a:pt x="2241" y="1509"/>
                        <a:pt x="1583" y="4078"/>
                        <a:pt x="1583" y="4078"/>
                      </a:cubicBezTo>
                      <a:lnTo>
                        <a:pt x="1285" y="3660"/>
                      </a:lnTo>
                      <a:lnTo>
                        <a:pt x="1285" y="3660"/>
                      </a:lnTo>
                      <a:cubicBezTo>
                        <a:pt x="0" y="6020"/>
                        <a:pt x="1389" y="8619"/>
                        <a:pt x="1389" y="8619"/>
                      </a:cubicBezTo>
                      <a:cubicBezTo>
                        <a:pt x="3540" y="8365"/>
                        <a:pt x="5228" y="6408"/>
                        <a:pt x="5228" y="6408"/>
                      </a:cubicBezTo>
                      <a:lnTo>
                        <a:pt x="5228" y="6408"/>
                      </a:lnTo>
                      <a:lnTo>
                        <a:pt x="4436" y="6573"/>
                      </a:lnTo>
                      <a:cubicBezTo>
                        <a:pt x="5691" y="5736"/>
                        <a:pt x="6527" y="3302"/>
                        <a:pt x="6572" y="3197"/>
                      </a:cubicBezTo>
                      <a:lnTo>
                        <a:pt x="6572" y="3197"/>
                      </a:lnTo>
                      <a:lnTo>
                        <a:pt x="5945" y="3451"/>
                      </a:lnTo>
                      <a:cubicBezTo>
                        <a:pt x="6467" y="2286"/>
                        <a:pt x="6199" y="1"/>
                        <a:pt x="619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7" name="Google Shape;2717;p33"/>
                <p:cNvSpPr/>
                <p:nvPr/>
              </p:nvSpPr>
              <p:spPr>
                <a:xfrm>
                  <a:off x="3255967" y="2989439"/>
                  <a:ext cx="652512" cy="337619"/>
                </a:xfrm>
                <a:custGeom>
                  <a:rect b="b" l="l" r="r" t="t"/>
                  <a:pathLst>
                    <a:path extrusionOk="0" h="10696" w="20672">
                      <a:moveTo>
                        <a:pt x="12427" y="0"/>
                      </a:moveTo>
                      <a:lnTo>
                        <a:pt x="12427" y="15"/>
                      </a:lnTo>
                      <a:lnTo>
                        <a:pt x="12681" y="658"/>
                      </a:lnTo>
                      <a:cubicBezTo>
                        <a:pt x="12576" y="629"/>
                        <a:pt x="11042" y="273"/>
                        <a:pt x="9055" y="273"/>
                      </a:cubicBezTo>
                      <a:cubicBezTo>
                        <a:pt x="7921" y="273"/>
                        <a:pt x="6640" y="389"/>
                        <a:pt x="5392" y="747"/>
                      </a:cubicBezTo>
                      <a:lnTo>
                        <a:pt x="5407" y="762"/>
                      </a:lnTo>
                      <a:lnTo>
                        <a:pt x="5392" y="762"/>
                      </a:lnTo>
                      <a:lnTo>
                        <a:pt x="6109" y="1330"/>
                      </a:lnTo>
                      <a:cubicBezTo>
                        <a:pt x="5870" y="1434"/>
                        <a:pt x="2286" y="2943"/>
                        <a:pt x="0" y="5796"/>
                      </a:cubicBezTo>
                      <a:cubicBezTo>
                        <a:pt x="165" y="5945"/>
                        <a:pt x="1972" y="7588"/>
                        <a:pt x="4466" y="8155"/>
                      </a:cubicBezTo>
                      <a:lnTo>
                        <a:pt x="3689" y="8514"/>
                      </a:lnTo>
                      <a:cubicBezTo>
                        <a:pt x="3689" y="8514"/>
                        <a:pt x="7041" y="10001"/>
                        <a:pt x="10015" y="10001"/>
                      </a:cubicBezTo>
                      <a:cubicBezTo>
                        <a:pt x="10224" y="10001"/>
                        <a:pt x="10431" y="9993"/>
                        <a:pt x="10635" y="9978"/>
                      </a:cubicBezTo>
                      <a:lnTo>
                        <a:pt x="10635" y="9978"/>
                      </a:lnTo>
                      <a:lnTo>
                        <a:pt x="9604" y="10575"/>
                      </a:lnTo>
                      <a:cubicBezTo>
                        <a:pt x="9604" y="10575"/>
                        <a:pt x="10408" y="10695"/>
                        <a:pt x="11654" y="10695"/>
                      </a:cubicBezTo>
                      <a:cubicBezTo>
                        <a:pt x="13921" y="10695"/>
                        <a:pt x="17654" y="10297"/>
                        <a:pt x="20671" y="8051"/>
                      </a:cubicBezTo>
                      <a:lnTo>
                        <a:pt x="20671" y="8036"/>
                      </a:lnTo>
                      <a:lnTo>
                        <a:pt x="20657" y="8021"/>
                      </a:lnTo>
                      <a:lnTo>
                        <a:pt x="20642" y="7991"/>
                      </a:lnTo>
                      <a:lnTo>
                        <a:pt x="20627" y="7946"/>
                      </a:lnTo>
                      <a:lnTo>
                        <a:pt x="20612" y="7901"/>
                      </a:lnTo>
                      <a:lnTo>
                        <a:pt x="20582" y="7857"/>
                      </a:lnTo>
                      <a:lnTo>
                        <a:pt x="20567" y="7797"/>
                      </a:lnTo>
                      <a:lnTo>
                        <a:pt x="20537" y="7722"/>
                      </a:lnTo>
                      <a:lnTo>
                        <a:pt x="20507" y="7648"/>
                      </a:lnTo>
                      <a:lnTo>
                        <a:pt x="20462" y="7573"/>
                      </a:lnTo>
                      <a:lnTo>
                        <a:pt x="20418" y="7483"/>
                      </a:lnTo>
                      <a:lnTo>
                        <a:pt x="20373" y="7394"/>
                      </a:lnTo>
                      <a:lnTo>
                        <a:pt x="20328" y="7304"/>
                      </a:lnTo>
                      <a:cubicBezTo>
                        <a:pt x="20313" y="7274"/>
                        <a:pt x="20298" y="7229"/>
                        <a:pt x="20283" y="7200"/>
                      </a:cubicBezTo>
                      <a:cubicBezTo>
                        <a:pt x="19402" y="5467"/>
                        <a:pt x="17012" y="1613"/>
                        <a:pt x="1242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8" name="Google Shape;2718;p33"/>
                <p:cNvSpPr/>
                <p:nvPr/>
              </p:nvSpPr>
              <p:spPr>
                <a:xfrm>
                  <a:off x="3675560" y="3494669"/>
                  <a:ext cx="490331" cy="341123"/>
                </a:xfrm>
                <a:custGeom>
                  <a:rect b="b" l="l" r="r" t="t"/>
                  <a:pathLst>
                    <a:path extrusionOk="0" h="10807" w="15534">
                      <a:moveTo>
                        <a:pt x="1855" y="1"/>
                      </a:moveTo>
                      <a:cubicBezTo>
                        <a:pt x="1234" y="1"/>
                        <a:pt x="602" y="57"/>
                        <a:pt x="0" y="200"/>
                      </a:cubicBezTo>
                      <a:cubicBezTo>
                        <a:pt x="0" y="200"/>
                        <a:pt x="553" y="2022"/>
                        <a:pt x="2569" y="3874"/>
                      </a:cubicBezTo>
                      <a:lnTo>
                        <a:pt x="1778" y="3874"/>
                      </a:lnTo>
                      <a:cubicBezTo>
                        <a:pt x="1778" y="3874"/>
                        <a:pt x="3898" y="6787"/>
                        <a:pt x="5855" y="8071"/>
                      </a:cubicBezTo>
                      <a:lnTo>
                        <a:pt x="4959" y="7952"/>
                      </a:lnTo>
                      <a:lnTo>
                        <a:pt x="4959" y="7952"/>
                      </a:lnTo>
                      <a:cubicBezTo>
                        <a:pt x="4959" y="7952"/>
                        <a:pt x="7764" y="10807"/>
                        <a:pt x="12135" y="10807"/>
                      </a:cubicBezTo>
                      <a:cubicBezTo>
                        <a:pt x="13101" y="10807"/>
                        <a:pt x="14144" y="10667"/>
                        <a:pt x="15250" y="10326"/>
                      </a:cubicBezTo>
                      <a:cubicBezTo>
                        <a:pt x="15250" y="10326"/>
                        <a:pt x="15533" y="7593"/>
                        <a:pt x="12935" y="3575"/>
                      </a:cubicBezTo>
                      <a:lnTo>
                        <a:pt x="12785" y="4083"/>
                      </a:lnTo>
                      <a:cubicBezTo>
                        <a:pt x="12785" y="4083"/>
                        <a:pt x="9529" y="1096"/>
                        <a:pt x="6004" y="36"/>
                      </a:cubicBezTo>
                      <a:lnTo>
                        <a:pt x="6004" y="36"/>
                      </a:lnTo>
                      <a:lnTo>
                        <a:pt x="6169" y="723"/>
                      </a:lnTo>
                      <a:cubicBezTo>
                        <a:pt x="6169" y="723"/>
                        <a:pt x="4085" y="1"/>
                        <a:pt x="18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9" name="Google Shape;2719;p33"/>
                <p:cNvSpPr/>
                <p:nvPr/>
              </p:nvSpPr>
              <p:spPr>
                <a:xfrm>
                  <a:off x="3688281" y="2611322"/>
                  <a:ext cx="602544" cy="1611456"/>
                </a:xfrm>
                <a:custGeom>
                  <a:rect b="b" l="l" r="r" t="t"/>
                  <a:pathLst>
                    <a:path extrusionOk="0" h="51052" w="19089">
                      <a:moveTo>
                        <a:pt x="120" y="1"/>
                      </a:moveTo>
                      <a:lnTo>
                        <a:pt x="0" y="76"/>
                      </a:lnTo>
                      <a:cubicBezTo>
                        <a:pt x="717" y="972"/>
                        <a:pt x="1375" y="1913"/>
                        <a:pt x="2017" y="2854"/>
                      </a:cubicBezTo>
                      <a:cubicBezTo>
                        <a:pt x="2674" y="3795"/>
                        <a:pt x="3286" y="4780"/>
                        <a:pt x="3869" y="5751"/>
                      </a:cubicBezTo>
                      <a:cubicBezTo>
                        <a:pt x="5064" y="7693"/>
                        <a:pt x="6184" y="9694"/>
                        <a:pt x="7229" y="11740"/>
                      </a:cubicBezTo>
                      <a:cubicBezTo>
                        <a:pt x="9291" y="15818"/>
                        <a:pt x="11098" y="20045"/>
                        <a:pt x="12636" y="24361"/>
                      </a:cubicBezTo>
                      <a:cubicBezTo>
                        <a:pt x="12830" y="24884"/>
                        <a:pt x="13010" y="25437"/>
                        <a:pt x="13204" y="25974"/>
                      </a:cubicBezTo>
                      <a:cubicBezTo>
                        <a:pt x="13398" y="26527"/>
                        <a:pt x="13592" y="27065"/>
                        <a:pt x="13756" y="27602"/>
                      </a:cubicBezTo>
                      <a:lnTo>
                        <a:pt x="14279" y="29245"/>
                      </a:lnTo>
                      <a:lnTo>
                        <a:pt x="14772" y="30888"/>
                      </a:lnTo>
                      <a:lnTo>
                        <a:pt x="15011" y="31710"/>
                      </a:lnTo>
                      <a:lnTo>
                        <a:pt x="15250" y="32531"/>
                      </a:lnTo>
                      <a:lnTo>
                        <a:pt x="15698" y="34189"/>
                      </a:lnTo>
                      <a:lnTo>
                        <a:pt x="16116" y="35847"/>
                      </a:lnTo>
                      <a:lnTo>
                        <a:pt x="16325" y="36683"/>
                      </a:lnTo>
                      <a:lnTo>
                        <a:pt x="16505" y="37520"/>
                      </a:lnTo>
                      <a:cubicBezTo>
                        <a:pt x="17535" y="41986"/>
                        <a:pt x="18342" y="46511"/>
                        <a:pt x="18879" y="51052"/>
                      </a:cubicBezTo>
                      <a:lnTo>
                        <a:pt x="19088" y="51022"/>
                      </a:lnTo>
                      <a:cubicBezTo>
                        <a:pt x="18536" y="46466"/>
                        <a:pt x="17729" y="41941"/>
                        <a:pt x="16684" y="37490"/>
                      </a:cubicBezTo>
                      <a:lnTo>
                        <a:pt x="16505" y="36653"/>
                      </a:lnTo>
                      <a:lnTo>
                        <a:pt x="16295" y="35817"/>
                      </a:lnTo>
                      <a:lnTo>
                        <a:pt x="15862" y="34144"/>
                      </a:lnTo>
                      <a:lnTo>
                        <a:pt x="15414" y="32471"/>
                      </a:lnTo>
                      <a:lnTo>
                        <a:pt x="15175" y="31650"/>
                      </a:lnTo>
                      <a:lnTo>
                        <a:pt x="14936" y="30828"/>
                      </a:lnTo>
                      <a:lnTo>
                        <a:pt x="14443" y="29186"/>
                      </a:lnTo>
                      <a:lnTo>
                        <a:pt x="13921" y="27558"/>
                      </a:lnTo>
                      <a:cubicBezTo>
                        <a:pt x="13741" y="27005"/>
                        <a:pt x="13562" y="26452"/>
                        <a:pt x="13368" y="25915"/>
                      </a:cubicBezTo>
                      <a:cubicBezTo>
                        <a:pt x="13189" y="25377"/>
                        <a:pt x="13010" y="24839"/>
                        <a:pt x="12800" y="24302"/>
                      </a:cubicBezTo>
                      <a:cubicBezTo>
                        <a:pt x="11247" y="19985"/>
                        <a:pt x="9425" y="15758"/>
                        <a:pt x="7349" y="11681"/>
                      </a:cubicBezTo>
                      <a:cubicBezTo>
                        <a:pt x="6303" y="9649"/>
                        <a:pt x="5183" y="7648"/>
                        <a:pt x="3988" y="5676"/>
                      </a:cubicBezTo>
                      <a:cubicBezTo>
                        <a:pt x="3391" y="4706"/>
                        <a:pt x="2779" y="3735"/>
                        <a:pt x="2136" y="2779"/>
                      </a:cubicBezTo>
                      <a:cubicBezTo>
                        <a:pt x="1494" y="1838"/>
                        <a:pt x="822" y="897"/>
                        <a:pt x="120" y="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0" name="Google Shape;2720;p33"/>
                <p:cNvSpPr/>
                <p:nvPr/>
              </p:nvSpPr>
              <p:spPr>
                <a:xfrm>
                  <a:off x="3347884" y="3087985"/>
                  <a:ext cx="723722" cy="239515"/>
                </a:xfrm>
                <a:custGeom>
                  <a:rect b="b" l="l" r="r" t="t"/>
                  <a:pathLst>
                    <a:path extrusionOk="0" fill="none" h="7588" w="22928">
                      <a:moveTo>
                        <a:pt x="22927" y="7587"/>
                      </a:moveTo>
                      <a:cubicBezTo>
                        <a:pt x="22927" y="7587"/>
                        <a:pt x="11785" y="0"/>
                        <a:pt x="1" y="227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1" name="Google Shape;2721;p33"/>
                <p:cNvSpPr/>
                <p:nvPr/>
              </p:nvSpPr>
              <p:spPr>
                <a:xfrm>
                  <a:off x="4023470" y="2831962"/>
                  <a:ext cx="318270" cy="431430"/>
                </a:xfrm>
                <a:custGeom>
                  <a:rect b="b" l="l" r="r" t="t"/>
                  <a:pathLst>
                    <a:path extrusionOk="0" h="13668" w="10083">
                      <a:moveTo>
                        <a:pt x="9933" y="3376"/>
                      </a:moveTo>
                      <a:cubicBezTo>
                        <a:pt x="9933" y="3376"/>
                        <a:pt x="9933" y="3376"/>
                        <a:pt x="9933" y="3376"/>
                      </a:cubicBezTo>
                      <a:lnTo>
                        <a:pt x="9933" y="3376"/>
                      </a:lnTo>
                      <a:lnTo>
                        <a:pt x="9933" y="3376"/>
                      </a:lnTo>
                      <a:close/>
                      <a:moveTo>
                        <a:pt x="9739" y="1"/>
                      </a:moveTo>
                      <a:lnTo>
                        <a:pt x="9739" y="1"/>
                      </a:lnTo>
                      <a:cubicBezTo>
                        <a:pt x="6976" y="270"/>
                        <a:pt x="4526" y="1987"/>
                        <a:pt x="4526" y="1987"/>
                      </a:cubicBezTo>
                      <a:lnTo>
                        <a:pt x="4467" y="1300"/>
                      </a:lnTo>
                      <a:cubicBezTo>
                        <a:pt x="2420" y="3048"/>
                        <a:pt x="1450" y="5751"/>
                        <a:pt x="1450" y="5751"/>
                      </a:cubicBezTo>
                      <a:lnTo>
                        <a:pt x="1151" y="5333"/>
                      </a:lnTo>
                      <a:lnTo>
                        <a:pt x="1151" y="5333"/>
                      </a:lnTo>
                      <a:cubicBezTo>
                        <a:pt x="1" y="9859"/>
                        <a:pt x="2764" y="13667"/>
                        <a:pt x="2764" y="13667"/>
                      </a:cubicBezTo>
                      <a:cubicBezTo>
                        <a:pt x="6811" y="12174"/>
                        <a:pt x="8798" y="7858"/>
                        <a:pt x="8798" y="7857"/>
                      </a:cubicBezTo>
                      <a:lnTo>
                        <a:pt x="8798" y="7857"/>
                      </a:lnTo>
                      <a:lnTo>
                        <a:pt x="8006" y="8260"/>
                      </a:lnTo>
                      <a:cubicBezTo>
                        <a:pt x="9406" y="6444"/>
                        <a:pt x="9915" y="3397"/>
                        <a:pt x="9933" y="3376"/>
                      </a:cubicBezTo>
                      <a:lnTo>
                        <a:pt x="9933" y="3376"/>
                      </a:lnTo>
                      <a:lnTo>
                        <a:pt x="9395" y="3705"/>
                      </a:lnTo>
                      <a:cubicBezTo>
                        <a:pt x="10082" y="1853"/>
                        <a:pt x="9739" y="1"/>
                        <a:pt x="973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2" name="Google Shape;2722;p33"/>
                <p:cNvSpPr/>
                <p:nvPr/>
              </p:nvSpPr>
              <p:spPr>
                <a:xfrm>
                  <a:off x="4090893" y="2884296"/>
                  <a:ext cx="194756" cy="513436"/>
                </a:xfrm>
                <a:custGeom>
                  <a:rect b="b" l="l" r="r" t="t"/>
                  <a:pathLst>
                    <a:path extrusionOk="0" fill="none" h="16266" w="6170">
                      <a:moveTo>
                        <a:pt x="180" y="16266"/>
                      </a:moveTo>
                      <a:cubicBezTo>
                        <a:pt x="180" y="16266"/>
                        <a:pt x="1" y="6334"/>
                        <a:pt x="6169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3" name="Google Shape;2723;p33"/>
                <p:cNvSpPr/>
                <p:nvPr/>
              </p:nvSpPr>
              <p:spPr>
                <a:xfrm>
                  <a:off x="3751443" y="3534914"/>
                  <a:ext cx="495065" cy="419625"/>
                </a:xfrm>
                <a:custGeom>
                  <a:rect b="b" l="l" r="r" t="t"/>
                  <a:pathLst>
                    <a:path extrusionOk="0" fill="none" h="13294" w="15684">
                      <a:moveTo>
                        <a:pt x="1" y="0"/>
                      </a:moveTo>
                      <a:cubicBezTo>
                        <a:pt x="1" y="0"/>
                        <a:pt x="13368" y="6781"/>
                        <a:pt x="15683" y="1329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4" name="Google Shape;2724;p33"/>
                <p:cNvSpPr/>
                <p:nvPr/>
              </p:nvSpPr>
              <p:spPr>
                <a:xfrm>
                  <a:off x="4225265" y="3427404"/>
                  <a:ext cx="260727" cy="608699"/>
                </a:xfrm>
                <a:custGeom>
                  <a:rect b="b" l="l" r="r" t="t"/>
                  <a:pathLst>
                    <a:path extrusionOk="0" fill="none" h="19284" w="8260">
                      <a:moveTo>
                        <a:pt x="8260" y="1"/>
                      </a:moveTo>
                      <a:cubicBezTo>
                        <a:pt x="8260" y="1"/>
                        <a:pt x="0" y="12502"/>
                        <a:pt x="1180" y="1928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5" name="Google Shape;2725;p33"/>
                <p:cNvSpPr/>
                <p:nvPr/>
              </p:nvSpPr>
              <p:spPr>
                <a:xfrm>
                  <a:off x="3786827" y="3358119"/>
                  <a:ext cx="384714" cy="273479"/>
                </a:xfrm>
                <a:custGeom>
                  <a:rect b="b" l="l" r="r" t="t"/>
                  <a:pathLst>
                    <a:path extrusionOk="0" fill="none" h="8664" w="12188">
                      <a:moveTo>
                        <a:pt x="12188" y="866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6" name="Google Shape;2726;p33"/>
                <p:cNvSpPr/>
                <p:nvPr/>
              </p:nvSpPr>
              <p:spPr>
                <a:xfrm>
                  <a:off x="3934835" y="3380751"/>
                  <a:ext cx="22664" cy="98546"/>
                </a:xfrm>
                <a:custGeom>
                  <a:rect b="b" l="l" r="r" t="t"/>
                  <a:pathLst>
                    <a:path extrusionOk="0" fill="none" h="3122" w="718">
                      <a:moveTo>
                        <a:pt x="1" y="0"/>
                      </a:moveTo>
                      <a:lnTo>
                        <a:pt x="718" y="312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7" name="Google Shape;2727;p33"/>
                <p:cNvSpPr/>
                <p:nvPr/>
              </p:nvSpPr>
              <p:spPr>
                <a:xfrm>
                  <a:off x="4149824" y="3259099"/>
                  <a:ext cx="148545" cy="298479"/>
                </a:xfrm>
                <a:custGeom>
                  <a:rect b="b" l="l" r="r" t="t"/>
                  <a:pathLst>
                    <a:path extrusionOk="0" fill="none" h="9456" w="4706">
                      <a:moveTo>
                        <a:pt x="1" y="9455"/>
                      </a:moveTo>
                      <a:cubicBezTo>
                        <a:pt x="1" y="9455"/>
                        <a:pt x="2286" y="2420"/>
                        <a:pt x="4705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8" name="Google Shape;2728;p33"/>
                <p:cNvSpPr/>
                <p:nvPr/>
              </p:nvSpPr>
              <p:spPr>
                <a:xfrm>
                  <a:off x="4182841" y="3523582"/>
                  <a:ext cx="68370" cy="149965"/>
                </a:xfrm>
                <a:custGeom>
                  <a:rect b="b" l="l" r="r" t="t"/>
                  <a:pathLst>
                    <a:path extrusionOk="0" fill="none" h="4751" w="2166">
                      <a:moveTo>
                        <a:pt x="0" y="4750"/>
                      </a:moveTo>
                      <a:lnTo>
                        <a:pt x="216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9" name="Google Shape;2729;p33"/>
                <p:cNvSpPr/>
                <p:nvPr/>
              </p:nvSpPr>
              <p:spPr>
                <a:xfrm>
                  <a:off x="4212071" y="3533494"/>
                  <a:ext cx="11805" cy="50472"/>
                </a:xfrm>
                <a:custGeom>
                  <a:rect b="b" l="l" r="r" t="t"/>
                  <a:pathLst>
                    <a:path extrusionOk="0" fill="none" h="1599" w="374">
                      <a:moveTo>
                        <a:pt x="0" y="0"/>
                      </a:moveTo>
                      <a:lnTo>
                        <a:pt x="374" y="159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0" name="Google Shape;2730;p33"/>
                <p:cNvSpPr/>
                <p:nvPr/>
              </p:nvSpPr>
              <p:spPr>
                <a:xfrm>
                  <a:off x="3668963" y="3201588"/>
                  <a:ext cx="138160" cy="48137"/>
                </a:xfrm>
                <a:custGeom>
                  <a:rect b="b" l="l" r="r" t="t"/>
                  <a:pathLst>
                    <a:path extrusionOk="0" fill="none" h="1525" w="4377">
                      <a:moveTo>
                        <a:pt x="4376" y="1"/>
                      </a:moveTo>
                      <a:lnTo>
                        <a:pt x="0" y="152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1" name="Google Shape;2731;p33"/>
                <p:cNvSpPr/>
                <p:nvPr/>
              </p:nvSpPr>
              <p:spPr>
                <a:xfrm>
                  <a:off x="4101751" y="3068636"/>
                  <a:ext cx="28314" cy="98577"/>
                </a:xfrm>
                <a:custGeom>
                  <a:rect b="b" l="l" r="r" t="t"/>
                  <a:pathLst>
                    <a:path extrusionOk="0" fill="none" h="3123" w="897">
                      <a:moveTo>
                        <a:pt x="896" y="312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2" name="Google Shape;2732;p33"/>
                <p:cNvSpPr/>
                <p:nvPr/>
              </p:nvSpPr>
              <p:spPr>
                <a:xfrm>
                  <a:off x="4178580" y="3003107"/>
                  <a:ext cx="91033" cy="35384"/>
                </a:xfrm>
                <a:custGeom>
                  <a:rect b="b" l="l" r="r" t="t"/>
                  <a:pathLst>
                    <a:path extrusionOk="0" fill="none" h="1121" w="2884">
                      <a:moveTo>
                        <a:pt x="2883" y="1"/>
                      </a:moveTo>
                      <a:lnTo>
                        <a:pt x="1" y="112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3" name="Google Shape;2733;p33"/>
                <p:cNvSpPr/>
                <p:nvPr/>
              </p:nvSpPr>
              <p:spPr>
                <a:xfrm>
                  <a:off x="4309638" y="3719727"/>
                  <a:ext cx="96210" cy="48105"/>
                </a:xfrm>
                <a:custGeom>
                  <a:rect b="b" l="l" r="r" t="t"/>
                  <a:pathLst>
                    <a:path extrusionOk="0" fill="none" h="1524" w="3048">
                      <a:moveTo>
                        <a:pt x="3048" y="0"/>
                      </a:moveTo>
                      <a:lnTo>
                        <a:pt x="1" y="152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4" name="Google Shape;2734;p33"/>
                <p:cNvSpPr/>
                <p:nvPr/>
              </p:nvSpPr>
              <p:spPr>
                <a:xfrm>
                  <a:off x="4368570" y="3540091"/>
                  <a:ext cx="14173" cy="66034"/>
                </a:xfrm>
                <a:custGeom>
                  <a:rect b="b" l="l" r="r" t="t"/>
                  <a:pathLst>
                    <a:path extrusionOk="0" fill="none" h="2092" w="449">
                      <a:moveTo>
                        <a:pt x="1" y="1"/>
                      </a:moveTo>
                      <a:lnTo>
                        <a:pt x="449" y="209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5" name="Google Shape;2735;p33"/>
                <p:cNvSpPr/>
                <p:nvPr/>
              </p:nvSpPr>
              <p:spPr>
                <a:xfrm>
                  <a:off x="3969746" y="3756500"/>
                  <a:ext cx="130616" cy="10385"/>
                </a:xfrm>
                <a:custGeom>
                  <a:rect b="b" l="l" r="r" t="t"/>
                  <a:pathLst>
                    <a:path extrusionOk="0" fill="none" h="329" w="4138">
                      <a:moveTo>
                        <a:pt x="4137" y="3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6" name="Google Shape;2736;p33"/>
                <p:cNvSpPr/>
                <p:nvPr/>
              </p:nvSpPr>
              <p:spPr>
                <a:xfrm>
                  <a:off x="3956994" y="3585355"/>
                  <a:ext cx="19854" cy="86299"/>
                </a:xfrm>
                <a:custGeom>
                  <a:rect b="b" l="l" r="r" t="t"/>
                  <a:pathLst>
                    <a:path extrusionOk="0" fill="none" h="2734" w="629">
                      <a:moveTo>
                        <a:pt x="1" y="0"/>
                      </a:moveTo>
                      <a:lnTo>
                        <a:pt x="628" y="273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7" name="Google Shape;2737;p33"/>
                <p:cNvSpPr/>
                <p:nvPr/>
              </p:nvSpPr>
              <p:spPr>
                <a:xfrm>
                  <a:off x="3783513" y="2922490"/>
                  <a:ext cx="124966" cy="38225"/>
                </a:xfrm>
                <a:custGeom>
                  <a:rect b="b" l="l" r="r" t="t"/>
                  <a:pathLst>
                    <a:path extrusionOk="0" fill="none" h="1211" w="3959">
                      <a:moveTo>
                        <a:pt x="3958" y="121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8" name="Google Shape;2738;p33"/>
                <p:cNvSpPr/>
                <p:nvPr/>
              </p:nvSpPr>
              <p:spPr>
                <a:xfrm>
                  <a:off x="3824042" y="2697621"/>
                  <a:ext cx="32102" cy="111740"/>
                </a:xfrm>
                <a:custGeom>
                  <a:rect b="b" l="l" r="r" t="t"/>
                  <a:pathLst>
                    <a:path extrusionOk="0" fill="none" h="3540" w="1017">
                      <a:moveTo>
                        <a:pt x="1017" y="0"/>
                      </a:moveTo>
                      <a:lnTo>
                        <a:pt x="1" y="354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39" name="Google Shape;2739;p33"/>
              <p:cNvSpPr/>
              <p:nvPr/>
            </p:nvSpPr>
            <p:spPr>
              <a:xfrm flipH="1" rot="-2400232">
                <a:off x="498404" y="2307340"/>
                <a:ext cx="170988" cy="109759"/>
              </a:xfrm>
              <a:custGeom>
                <a:rect b="b" l="l" r="r" t="t"/>
                <a:pathLst>
                  <a:path extrusionOk="0" h="968" w="1508">
                    <a:moveTo>
                      <a:pt x="1160" y="1"/>
                    </a:moveTo>
                    <a:cubicBezTo>
                      <a:pt x="359" y="1"/>
                      <a:pt x="0" y="953"/>
                      <a:pt x="14" y="953"/>
                    </a:cubicBezTo>
                    <a:cubicBezTo>
                      <a:pt x="102" y="963"/>
                      <a:pt x="186" y="968"/>
                      <a:pt x="264" y="968"/>
                    </a:cubicBezTo>
                    <a:cubicBezTo>
                      <a:pt x="1364" y="968"/>
                      <a:pt x="1507" y="57"/>
                      <a:pt x="1507" y="57"/>
                    </a:cubicBezTo>
                    <a:cubicBezTo>
                      <a:pt x="1384" y="18"/>
                      <a:pt x="1268" y="1"/>
                      <a:pt x="1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40" name="Google Shape;2740;p33"/>
              <p:cNvGrpSpPr/>
              <p:nvPr/>
            </p:nvGrpSpPr>
            <p:grpSpPr>
              <a:xfrm rot="2940721">
                <a:off x="907513" y="4458485"/>
                <a:ext cx="526934" cy="998100"/>
                <a:chOff x="7176425" y="4828100"/>
                <a:chExt cx="188975" cy="357950"/>
              </a:xfrm>
            </p:grpSpPr>
            <p:sp>
              <p:nvSpPr>
                <p:cNvPr id="2741" name="Google Shape;2741;p33"/>
                <p:cNvSpPr/>
                <p:nvPr/>
              </p:nvSpPr>
              <p:spPr>
                <a:xfrm>
                  <a:off x="7176425" y="4828100"/>
                  <a:ext cx="145300" cy="259750"/>
                </a:xfrm>
                <a:custGeom>
                  <a:rect b="b" l="l" r="r" t="t"/>
                  <a:pathLst>
                    <a:path extrusionOk="0" h="10390" w="5812">
                      <a:moveTo>
                        <a:pt x="5477" y="1"/>
                      </a:moveTo>
                      <a:cubicBezTo>
                        <a:pt x="5465" y="1"/>
                        <a:pt x="5451" y="3"/>
                        <a:pt x="5438" y="9"/>
                      </a:cubicBezTo>
                      <a:cubicBezTo>
                        <a:pt x="4093" y="860"/>
                        <a:pt x="2854" y="2623"/>
                        <a:pt x="2854" y="2623"/>
                      </a:cubicBezTo>
                      <a:lnTo>
                        <a:pt x="2794" y="2503"/>
                      </a:lnTo>
                      <a:cubicBezTo>
                        <a:pt x="2777" y="2477"/>
                        <a:pt x="2744" y="2461"/>
                        <a:pt x="2714" y="2461"/>
                      </a:cubicBezTo>
                      <a:cubicBezTo>
                        <a:pt x="2692" y="2461"/>
                        <a:pt x="2672" y="2469"/>
                        <a:pt x="2660" y="2488"/>
                      </a:cubicBezTo>
                      <a:cubicBezTo>
                        <a:pt x="1823" y="3384"/>
                        <a:pt x="1554" y="4609"/>
                        <a:pt x="1480" y="5087"/>
                      </a:cubicBezTo>
                      <a:cubicBezTo>
                        <a:pt x="1471" y="5132"/>
                        <a:pt x="1430" y="5160"/>
                        <a:pt x="1389" y="5160"/>
                      </a:cubicBezTo>
                      <a:cubicBezTo>
                        <a:pt x="1361" y="5160"/>
                        <a:pt x="1333" y="5147"/>
                        <a:pt x="1315" y="5117"/>
                      </a:cubicBezTo>
                      <a:lnTo>
                        <a:pt x="1285" y="5072"/>
                      </a:lnTo>
                      <a:cubicBezTo>
                        <a:pt x="1266" y="5046"/>
                        <a:pt x="1238" y="5034"/>
                        <a:pt x="1211" y="5034"/>
                      </a:cubicBezTo>
                      <a:cubicBezTo>
                        <a:pt x="1176" y="5034"/>
                        <a:pt x="1145" y="5053"/>
                        <a:pt x="1136" y="5087"/>
                      </a:cubicBezTo>
                      <a:cubicBezTo>
                        <a:pt x="1" y="8477"/>
                        <a:pt x="1823" y="10135"/>
                        <a:pt x="2092" y="10359"/>
                      </a:cubicBezTo>
                      <a:cubicBezTo>
                        <a:pt x="2122" y="10389"/>
                        <a:pt x="2137" y="10389"/>
                        <a:pt x="2152" y="10389"/>
                      </a:cubicBezTo>
                      <a:cubicBezTo>
                        <a:pt x="4990" y="9732"/>
                        <a:pt x="5647" y="6461"/>
                        <a:pt x="5766" y="5684"/>
                      </a:cubicBezTo>
                      <a:cubicBezTo>
                        <a:pt x="5778" y="5626"/>
                        <a:pt x="5725" y="5585"/>
                        <a:pt x="5680" y="5585"/>
                      </a:cubicBezTo>
                      <a:cubicBezTo>
                        <a:pt x="5668" y="5585"/>
                        <a:pt x="5656" y="5588"/>
                        <a:pt x="5647" y="5595"/>
                      </a:cubicBezTo>
                      <a:lnTo>
                        <a:pt x="5557" y="5655"/>
                      </a:lnTo>
                      <a:cubicBezTo>
                        <a:pt x="5543" y="5663"/>
                        <a:pt x="5529" y="5667"/>
                        <a:pt x="5516" y="5667"/>
                      </a:cubicBezTo>
                      <a:cubicBezTo>
                        <a:pt x="5458" y="5667"/>
                        <a:pt x="5413" y="5598"/>
                        <a:pt x="5438" y="5550"/>
                      </a:cubicBezTo>
                      <a:cubicBezTo>
                        <a:pt x="5781" y="4788"/>
                        <a:pt x="5811" y="3713"/>
                        <a:pt x="5796" y="3280"/>
                      </a:cubicBezTo>
                      <a:cubicBezTo>
                        <a:pt x="5796" y="3237"/>
                        <a:pt x="5750" y="3202"/>
                        <a:pt x="5708" y="3202"/>
                      </a:cubicBezTo>
                      <a:cubicBezTo>
                        <a:pt x="5691" y="3202"/>
                        <a:pt x="5674" y="3207"/>
                        <a:pt x="5662" y="3220"/>
                      </a:cubicBezTo>
                      <a:cubicBezTo>
                        <a:pt x="5642" y="3244"/>
                        <a:pt x="5620" y="3254"/>
                        <a:pt x="5599" y="3254"/>
                      </a:cubicBezTo>
                      <a:cubicBezTo>
                        <a:pt x="5555" y="3254"/>
                        <a:pt x="5517" y="3211"/>
                        <a:pt x="5527" y="3160"/>
                      </a:cubicBezTo>
                      <a:cubicBezTo>
                        <a:pt x="5587" y="2712"/>
                        <a:pt x="5587" y="2085"/>
                        <a:pt x="5453" y="1458"/>
                      </a:cubicBezTo>
                      <a:cubicBezTo>
                        <a:pt x="5348" y="920"/>
                        <a:pt x="5467" y="397"/>
                        <a:pt x="5557" y="113"/>
                      </a:cubicBezTo>
                      <a:cubicBezTo>
                        <a:pt x="5582" y="52"/>
                        <a:pt x="5536" y="1"/>
                        <a:pt x="54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2" name="Google Shape;2742;p33"/>
                <p:cNvSpPr/>
                <p:nvPr/>
              </p:nvSpPr>
              <p:spPr>
                <a:xfrm>
                  <a:off x="7251900" y="5049725"/>
                  <a:ext cx="113500" cy="77225"/>
                </a:xfrm>
                <a:custGeom>
                  <a:rect b="b" l="l" r="r" t="t"/>
                  <a:pathLst>
                    <a:path extrusionOk="0" h="3089" w="4540">
                      <a:moveTo>
                        <a:pt x="3613" y="1"/>
                      </a:moveTo>
                      <a:cubicBezTo>
                        <a:pt x="2493" y="105"/>
                        <a:pt x="1672" y="837"/>
                        <a:pt x="1672" y="837"/>
                      </a:cubicBezTo>
                      <a:cubicBezTo>
                        <a:pt x="1672" y="782"/>
                        <a:pt x="1623" y="751"/>
                        <a:pt x="1573" y="751"/>
                      </a:cubicBezTo>
                      <a:cubicBezTo>
                        <a:pt x="1555" y="751"/>
                        <a:pt x="1538" y="755"/>
                        <a:pt x="1522" y="762"/>
                      </a:cubicBezTo>
                      <a:cubicBezTo>
                        <a:pt x="402" y="1450"/>
                        <a:pt x="89" y="2615"/>
                        <a:pt x="14" y="2928"/>
                      </a:cubicBezTo>
                      <a:cubicBezTo>
                        <a:pt x="1" y="2955"/>
                        <a:pt x="35" y="3005"/>
                        <a:pt x="85" y="3005"/>
                      </a:cubicBezTo>
                      <a:cubicBezTo>
                        <a:pt x="91" y="3005"/>
                        <a:pt x="97" y="3004"/>
                        <a:pt x="104" y="3003"/>
                      </a:cubicBezTo>
                      <a:cubicBezTo>
                        <a:pt x="413" y="3063"/>
                        <a:pt x="697" y="3089"/>
                        <a:pt x="957" y="3089"/>
                      </a:cubicBezTo>
                      <a:cubicBezTo>
                        <a:pt x="1915" y="3089"/>
                        <a:pt x="2534" y="2746"/>
                        <a:pt x="2792" y="2570"/>
                      </a:cubicBezTo>
                      <a:cubicBezTo>
                        <a:pt x="2852" y="2525"/>
                        <a:pt x="2837" y="2450"/>
                        <a:pt x="2762" y="2420"/>
                      </a:cubicBezTo>
                      <a:lnTo>
                        <a:pt x="2702" y="2405"/>
                      </a:lnTo>
                      <a:cubicBezTo>
                        <a:pt x="3793" y="2107"/>
                        <a:pt x="4151" y="1435"/>
                        <a:pt x="4151" y="1435"/>
                      </a:cubicBezTo>
                      <a:lnTo>
                        <a:pt x="4151" y="1435"/>
                      </a:lnTo>
                      <a:lnTo>
                        <a:pt x="3987" y="1450"/>
                      </a:lnTo>
                      <a:cubicBezTo>
                        <a:pt x="4330" y="1031"/>
                        <a:pt x="4480" y="419"/>
                        <a:pt x="4540" y="180"/>
                      </a:cubicBezTo>
                      <a:cubicBezTo>
                        <a:pt x="4540" y="120"/>
                        <a:pt x="4525" y="90"/>
                        <a:pt x="4465" y="75"/>
                      </a:cubicBezTo>
                      <a:cubicBezTo>
                        <a:pt x="4396" y="66"/>
                        <a:pt x="4324" y="63"/>
                        <a:pt x="4254" y="63"/>
                      </a:cubicBezTo>
                      <a:cubicBezTo>
                        <a:pt x="3971" y="63"/>
                        <a:pt x="3703" y="120"/>
                        <a:pt x="3703" y="120"/>
                      </a:cubicBezTo>
                      <a:lnTo>
                        <a:pt x="3703" y="105"/>
                      </a:lnTo>
                      <a:cubicBezTo>
                        <a:pt x="3718" y="60"/>
                        <a:pt x="3688" y="1"/>
                        <a:pt x="361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3" name="Google Shape;2743;p33"/>
                <p:cNvSpPr/>
                <p:nvPr/>
              </p:nvSpPr>
              <p:spPr>
                <a:xfrm>
                  <a:off x="7217875" y="4849600"/>
                  <a:ext cx="84425" cy="336450"/>
                </a:xfrm>
                <a:custGeom>
                  <a:rect b="b" l="l" r="r" t="t"/>
                  <a:pathLst>
                    <a:path extrusionOk="0" h="13458" w="3377">
                      <a:moveTo>
                        <a:pt x="3242" y="0"/>
                      </a:moveTo>
                      <a:cubicBezTo>
                        <a:pt x="2749" y="1061"/>
                        <a:pt x="2271" y="2121"/>
                        <a:pt x="1898" y="3211"/>
                      </a:cubicBezTo>
                      <a:cubicBezTo>
                        <a:pt x="1689" y="3749"/>
                        <a:pt x="1539" y="4317"/>
                        <a:pt x="1360" y="4869"/>
                      </a:cubicBezTo>
                      <a:cubicBezTo>
                        <a:pt x="1285" y="5138"/>
                        <a:pt x="1211" y="5422"/>
                        <a:pt x="1136" y="5706"/>
                      </a:cubicBezTo>
                      <a:lnTo>
                        <a:pt x="1017" y="6124"/>
                      </a:lnTo>
                      <a:lnTo>
                        <a:pt x="927" y="6557"/>
                      </a:lnTo>
                      <a:cubicBezTo>
                        <a:pt x="852" y="6841"/>
                        <a:pt x="792" y="7110"/>
                        <a:pt x="733" y="7408"/>
                      </a:cubicBezTo>
                      <a:lnTo>
                        <a:pt x="553" y="8260"/>
                      </a:lnTo>
                      <a:lnTo>
                        <a:pt x="404" y="9111"/>
                      </a:lnTo>
                      <a:cubicBezTo>
                        <a:pt x="359" y="9410"/>
                        <a:pt x="329" y="9693"/>
                        <a:pt x="285" y="9977"/>
                      </a:cubicBezTo>
                      <a:cubicBezTo>
                        <a:pt x="135" y="11127"/>
                        <a:pt x="16" y="12292"/>
                        <a:pt x="1" y="13457"/>
                      </a:cubicBezTo>
                      <a:lnTo>
                        <a:pt x="329" y="13442"/>
                      </a:lnTo>
                      <a:cubicBezTo>
                        <a:pt x="329" y="12292"/>
                        <a:pt x="419" y="11142"/>
                        <a:pt x="553" y="10007"/>
                      </a:cubicBezTo>
                      <a:cubicBezTo>
                        <a:pt x="583" y="9738"/>
                        <a:pt x="628" y="9440"/>
                        <a:pt x="673" y="9156"/>
                      </a:cubicBezTo>
                      <a:lnTo>
                        <a:pt x="807" y="8304"/>
                      </a:lnTo>
                      <a:lnTo>
                        <a:pt x="972" y="7453"/>
                      </a:lnTo>
                      <a:cubicBezTo>
                        <a:pt x="1017" y="7169"/>
                        <a:pt x="1091" y="6900"/>
                        <a:pt x="1151" y="6602"/>
                      </a:cubicBezTo>
                      <a:lnTo>
                        <a:pt x="1241" y="6184"/>
                      </a:lnTo>
                      <a:lnTo>
                        <a:pt x="1345" y="5750"/>
                      </a:lnTo>
                      <a:cubicBezTo>
                        <a:pt x="1420" y="5482"/>
                        <a:pt x="1494" y="5198"/>
                        <a:pt x="1569" y="4914"/>
                      </a:cubicBezTo>
                      <a:cubicBezTo>
                        <a:pt x="1733" y="4376"/>
                        <a:pt x="1883" y="3809"/>
                        <a:pt x="2077" y="3271"/>
                      </a:cubicBezTo>
                      <a:cubicBezTo>
                        <a:pt x="2435" y="2181"/>
                        <a:pt x="2883" y="1105"/>
                        <a:pt x="3376" y="60"/>
                      </a:cubicBezTo>
                      <a:lnTo>
                        <a:pt x="32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4" name="Google Shape;2744;p33"/>
                <p:cNvSpPr/>
                <p:nvPr/>
              </p:nvSpPr>
              <p:spPr>
                <a:xfrm>
                  <a:off x="7223850" y="5057200"/>
                  <a:ext cx="132950" cy="84050"/>
                </a:xfrm>
                <a:custGeom>
                  <a:rect b="b" l="l" r="r" t="t"/>
                  <a:pathLst>
                    <a:path extrusionOk="0" fill="none" h="3362" w="5318">
                      <a:moveTo>
                        <a:pt x="1" y="3361"/>
                      </a:moveTo>
                      <a:cubicBezTo>
                        <a:pt x="1" y="3361"/>
                        <a:pt x="3824" y="1121"/>
                        <a:pt x="5318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5" name="Google Shape;2745;p33"/>
                <p:cNvSpPr/>
                <p:nvPr/>
              </p:nvSpPr>
              <p:spPr>
                <a:xfrm>
                  <a:off x="7208550" y="4892525"/>
                  <a:ext cx="99350" cy="172925"/>
                </a:xfrm>
                <a:custGeom>
                  <a:rect b="b" l="l" r="r" t="t"/>
                  <a:pathLst>
                    <a:path extrusionOk="0" fill="none" h="6917" w="3974">
                      <a:moveTo>
                        <a:pt x="2106" y="1"/>
                      </a:moveTo>
                      <a:lnTo>
                        <a:pt x="2599" y="852"/>
                      </a:lnTo>
                      <a:moveTo>
                        <a:pt x="1001" y="6916"/>
                      </a:moveTo>
                      <a:cubicBezTo>
                        <a:pt x="1001" y="6916"/>
                        <a:pt x="2480" y="5183"/>
                        <a:pt x="2779" y="4915"/>
                      </a:cubicBezTo>
                      <a:moveTo>
                        <a:pt x="105" y="3780"/>
                      </a:moveTo>
                      <a:lnTo>
                        <a:pt x="1210" y="5706"/>
                      </a:lnTo>
                      <a:moveTo>
                        <a:pt x="0" y="4302"/>
                      </a:moveTo>
                      <a:lnTo>
                        <a:pt x="583" y="4616"/>
                      </a:lnTo>
                      <a:moveTo>
                        <a:pt x="1121" y="2226"/>
                      </a:moveTo>
                      <a:lnTo>
                        <a:pt x="1673" y="3780"/>
                      </a:lnTo>
                      <a:moveTo>
                        <a:pt x="1434" y="4750"/>
                      </a:moveTo>
                      <a:lnTo>
                        <a:pt x="3973" y="1793"/>
                      </a:lnTo>
                      <a:moveTo>
                        <a:pt x="2988" y="2943"/>
                      </a:moveTo>
                      <a:lnTo>
                        <a:pt x="3749" y="2659"/>
                      </a:lnTo>
                      <a:moveTo>
                        <a:pt x="2301" y="1703"/>
                      </a:moveTo>
                      <a:lnTo>
                        <a:pt x="3690" y="434"/>
                      </a:lnTo>
                      <a:moveTo>
                        <a:pt x="3749" y="792"/>
                      </a:moveTo>
                      <a:lnTo>
                        <a:pt x="3227" y="85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6" name="Google Shape;2746;p33"/>
                <p:cNvSpPr/>
                <p:nvPr/>
              </p:nvSpPr>
              <p:spPr>
                <a:xfrm>
                  <a:off x="7264925" y="5062800"/>
                  <a:ext cx="84425" cy="54175"/>
                </a:xfrm>
                <a:custGeom>
                  <a:rect b="b" l="l" r="r" t="t"/>
                  <a:pathLst>
                    <a:path extrusionOk="0" fill="none" h="2167" w="3377">
                      <a:moveTo>
                        <a:pt x="524" y="1853"/>
                      </a:moveTo>
                      <a:lnTo>
                        <a:pt x="837" y="807"/>
                      </a:lnTo>
                      <a:moveTo>
                        <a:pt x="3302" y="508"/>
                      </a:moveTo>
                      <a:lnTo>
                        <a:pt x="3107" y="404"/>
                      </a:lnTo>
                      <a:moveTo>
                        <a:pt x="2644" y="508"/>
                      </a:moveTo>
                      <a:lnTo>
                        <a:pt x="3376" y="359"/>
                      </a:lnTo>
                      <a:moveTo>
                        <a:pt x="2585" y="30"/>
                      </a:moveTo>
                      <a:lnTo>
                        <a:pt x="2316" y="269"/>
                      </a:lnTo>
                      <a:moveTo>
                        <a:pt x="2107" y="852"/>
                      </a:moveTo>
                      <a:lnTo>
                        <a:pt x="2391" y="1"/>
                      </a:lnTo>
                      <a:moveTo>
                        <a:pt x="2585" y="1240"/>
                      </a:moveTo>
                      <a:lnTo>
                        <a:pt x="2271" y="1419"/>
                      </a:lnTo>
                      <a:moveTo>
                        <a:pt x="1226" y="1419"/>
                      </a:moveTo>
                      <a:lnTo>
                        <a:pt x="2644" y="1419"/>
                      </a:lnTo>
                      <a:moveTo>
                        <a:pt x="1494" y="1957"/>
                      </a:moveTo>
                      <a:lnTo>
                        <a:pt x="1196" y="2106"/>
                      </a:lnTo>
                      <a:moveTo>
                        <a:pt x="1" y="2166"/>
                      </a:moveTo>
                      <a:lnTo>
                        <a:pt x="1718" y="2092"/>
                      </a:lnTo>
                      <a:moveTo>
                        <a:pt x="524" y="1046"/>
                      </a:moveTo>
                      <a:lnTo>
                        <a:pt x="673" y="133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47" name="Google Shape;2747;p33"/>
              <p:cNvGrpSpPr/>
              <p:nvPr/>
            </p:nvGrpSpPr>
            <p:grpSpPr>
              <a:xfrm flipH="1">
                <a:off x="-390162" y="2656753"/>
                <a:ext cx="1103569" cy="2550383"/>
                <a:chOff x="9249900" y="4641450"/>
                <a:chExt cx="540700" cy="1249575"/>
              </a:xfrm>
            </p:grpSpPr>
            <p:sp>
              <p:nvSpPr>
                <p:cNvPr id="2748" name="Google Shape;2748;p33"/>
                <p:cNvSpPr/>
                <p:nvPr/>
              </p:nvSpPr>
              <p:spPr>
                <a:xfrm>
                  <a:off x="9249900" y="4641450"/>
                  <a:ext cx="540700" cy="952775"/>
                </a:xfrm>
                <a:custGeom>
                  <a:rect b="b" l="l" r="r" t="t"/>
                  <a:pathLst>
                    <a:path extrusionOk="0" h="38111" w="21628">
                      <a:moveTo>
                        <a:pt x="9130" y="1"/>
                      </a:moveTo>
                      <a:cubicBezTo>
                        <a:pt x="9104" y="1"/>
                        <a:pt x="9078" y="3"/>
                        <a:pt x="9052" y="7"/>
                      </a:cubicBezTo>
                      <a:cubicBezTo>
                        <a:pt x="7185" y="291"/>
                        <a:pt x="7170" y="6295"/>
                        <a:pt x="7170" y="6295"/>
                      </a:cubicBezTo>
                      <a:cubicBezTo>
                        <a:pt x="7170" y="6295"/>
                        <a:pt x="6717" y="16276"/>
                        <a:pt x="8971" y="16276"/>
                      </a:cubicBezTo>
                      <a:cubicBezTo>
                        <a:pt x="8998" y="16276"/>
                        <a:pt x="9024" y="16275"/>
                        <a:pt x="9052" y="16272"/>
                      </a:cubicBezTo>
                      <a:cubicBezTo>
                        <a:pt x="11396" y="16048"/>
                        <a:pt x="11187" y="13330"/>
                        <a:pt x="10933" y="11717"/>
                      </a:cubicBezTo>
                      <a:cubicBezTo>
                        <a:pt x="10665" y="10118"/>
                        <a:pt x="10172" y="9566"/>
                        <a:pt x="10172" y="9566"/>
                      </a:cubicBezTo>
                      <a:cubicBezTo>
                        <a:pt x="10172" y="9566"/>
                        <a:pt x="10897" y="1"/>
                        <a:pt x="9130" y="1"/>
                      </a:cubicBezTo>
                      <a:close/>
                      <a:moveTo>
                        <a:pt x="15207" y="5963"/>
                      </a:moveTo>
                      <a:cubicBezTo>
                        <a:pt x="14555" y="5963"/>
                        <a:pt x="14249" y="6728"/>
                        <a:pt x="14249" y="6728"/>
                      </a:cubicBezTo>
                      <a:lnTo>
                        <a:pt x="12741" y="12329"/>
                      </a:lnTo>
                      <a:cubicBezTo>
                        <a:pt x="12741" y="12329"/>
                        <a:pt x="12054" y="12628"/>
                        <a:pt x="11710" y="13330"/>
                      </a:cubicBezTo>
                      <a:cubicBezTo>
                        <a:pt x="11113" y="14539"/>
                        <a:pt x="10859" y="16511"/>
                        <a:pt x="12173" y="17332"/>
                      </a:cubicBezTo>
                      <a:cubicBezTo>
                        <a:pt x="12346" y="17440"/>
                        <a:pt x="12512" y="17490"/>
                        <a:pt x="12672" y="17490"/>
                      </a:cubicBezTo>
                      <a:cubicBezTo>
                        <a:pt x="14997" y="17490"/>
                        <a:pt x="15952" y="6833"/>
                        <a:pt x="15952" y="6833"/>
                      </a:cubicBezTo>
                      <a:cubicBezTo>
                        <a:pt x="15952" y="6833"/>
                        <a:pt x="15997" y="6011"/>
                        <a:pt x="15280" y="5966"/>
                      </a:cubicBezTo>
                      <a:cubicBezTo>
                        <a:pt x="15255" y="5964"/>
                        <a:pt x="15231" y="5963"/>
                        <a:pt x="15207" y="5963"/>
                      </a:cubicBezTo>
                      <a:close/>
                      <a:moveTo>
                        <a:pt x="3131" y="9476"/>
                      </a:moveTo>
                      <a:cubicBezTo>
                        <a:pt x="3056" y="9476"/>
                        <a:pt x="2979" y="9486"/>
                        <a:pt x="2898" y="9506"/>
                      </a:cubicBezTo>
                      <a:cubicBezTo>
                        <a:pt x="2151" y="9715"/>
                        <a:pt x="2360" y="10596"/>
                        <a:pt x="2360" y="10596"/>
                      </a:cubicBezTo>
                      <a:cubicBezTo>
                        <a:pt x="2360" y="10596"/>
                        <a:pt x="5407" y="21429"/>
                        <a:pt x="7893" y="21429"/>
                      </a:cubicBezTo>
                      <a:cubicBezTo>
                        <a:pt x="8121" y="21429"/>
                        <a:pt x="8343" y="21339"/>
                        <a:pt x="8559" y="21141"/>
                      </a:cubicBezTo>
                      <a:cubicBezTo>
                        <a:pt x="9813" y="19991"/>
                        <a:pt x="9141" y="17915"/>
                        <a:pt x="8260" y="16735"/>
                      </a:cubicBezTo>
                      <a:cubicBezTo>
                        <a:pt x="7752" y="16063"/>
                        <a:pt x="6931" y="15869"/>
                        <a:pt x="6931" y="15869"/>
                      </a:cubicBezTo>
                      <a:lnTo>
                        <a:pt x="4168" y="10133"/>
                      </a:lnTo>
                      <a:cubicBezTo>
                        <a:pt x="4168" y="10133"/>
                        <a:pt x="3761" y="9476"/>
                        <a:pt x="3131" y="9476"/>
                      </a:cubicBezTo>
                      <a:close/>
                      <a:moveTo>
                        <a:pt x="19253" y="10213"/>
                      </a:moveTo>
                      <a:cubicBezTo>
                        <a:pt x="18477" y="10213"/>
                        <a:pt x="17968" y="11030"/>
                        <a:pt x="17968" y="11030"/>
                      </a:cubicBezTo>
                      <a:lnTo>
                        <a:pt x="14503" y="18288"/>
                      </a:lnTo>
                      <a:cubicBezTo>
                        <a:pt x="14503" y="18288"/>
                        <a:pt x="13487" y="18542"/>
                        <a:pt x="12845" y="19394"/>
                      </a:cubicBezTo>
                      <a:cubicBezTo>
                        <a:pt x="11725" y="20887"/>
                        <a:pt x="10889" y="23531"/>
                        <a:pt x="12487" y="24980"/>
                      </a:cubicBezTo>
                      <a:cubicBezTo>
                        <a:pt x="12756" y="25223"/>
                        <a:pt x="13034" y="25335"/>
                        <a:pt x="13317" y="25335"/>
                      </a:cubicBezTo>
                      <a:cubicBezTo>
                        <a:pt x="16458" y="25335"/>
                        <a:pt x="20253" y="11612"/>
                        <a:pt x="20253" y="11612"/>
                      </a:cubicBezTo>
                      <a:cubicBezTo>
                        <a:pt x="20253" y="11612"/>
                        <a:pt x="20522" y="10507"/>
                        <a:pt x="19551" y="10253"/>
                      </a:cubicBezTo>
                      <a:cubicBezTo>
                        <a:pt x="19448" y="10225"/>
                        <a:pt x="19349" y="10213"/>
                        <a:pt x="19253" y="10213"/>
                      </a:cubicBezTo>
                      <a:close/>
                      <a:moveTo>
                        <a:pt x="1200" y="17758"/>
                      </a:moveTo>
                      <a:cubicBezTo>
                        <a:pt x="1054" y="17758"/>
                        <a:pt x="901" y="17790"/>
                        <a:pt x="747" y="17870"/>
                      </a:cubicBezTo>
                      <a:cubicBezTo>
                        <a:pt x="0" y="18273"/>
                        <a:pt x="434" y="19125"/>
                        <a:pt x="434" y="19125"/>
                      </a:cubicBezTo>
                      <a:cubicBezTo>
                        <a:pt x="434" y="19125"/>
                        <a:pt x="5860" y="29264"/>
                        <a:pt x="8555" y="29264"/>
                      </a:cubicBezTo>
                      <a:cubicBezTo>
                        <a:pt x="8879" y="29264"/>
                        <a:pt x="9164" y="29117"/>
                        <a:pt x="9395" y="28788"/>
                      </a:cubicBezTo>
                      <a:cubicBezTo>
                        <a:pt x="10456" y="27295"/>
                        <a:pt x="9261" y="25248"/>
                        <a:pt x="8051" y="24218"/>
                      </a:cubicBezTo>
                      <a:cubicBezTo>
                        <a:pt x="7349" y="23635"/>
                        <a:pt x="6453" y="23620"/>
                        <a:pt x="6453" y="23620"/>
                      </a:cubicBezTo>
                      <a:lnTo>
                        <a:pt x="2211" y="18229"/>
                      </a:lnTo>
                      <a:cubicBezTo>
                        <a:pt x="2211" y="18229"/>
                        <a:pt x="1759" y="17758"/>
                        <a:pt x="1200" y="17758"/>
                      </a:cubicBezTo>
                      <a:close/>
                      <a:moveTo>
                        <a:pt x="20313" y="20263"/>
                      </a:moveTo>
                      <a:cubicBezTo>
                        <a:pt x="19485" y="20263"/>
                        <a:pt x="18939" y="21141"/>
                        <a:pt x="18939" y="21141"/>
                      </a:cubicBezTo>
                      <a:lnTo>
                        <a:pt x="15295" y="28788"/>
                      </a:lnTo>
                      <a:cubicBezTo>
                        <a:pt x="15295" y="28788"/>
                        <a:pt x="14219" y="29057"/>
                        <a:pt x="13532" y="29953"/>
                      </a:cubicBezTo>
                      <a:cubicBezTo>
                        <a:pt x="12352" y="31536"/>
                        <a:pt x="11456" y="34315"/>
                        <a:pt x="13144" y="35853"/>
                      </a:cubicBezTo>
                      <a:cubicBezTo>
                        <a:pt x="13429" y="36112"/>
                        <a:pt x="13724" y="36231"/>
                        <a:pt x="14025" y="36231"/>
                      </a:cubicBezTo>
                      <a:cubicBezTo>
                        <a:pt x="17341" y="36231"/>
                        <a:pt x="21359" y="21753"/>
                        <a:pt x="21359" y="21753"/>
                      </a:cubicBezTo>
                      <a:cubicBezTo>
                        <a:pt x="21359" y="21753"/>
                        <a:pt x="21628" y="20588"/>
                        <a:pt x="20627" y="20305"/>
                      </a:cubicBezTo>
                      <a:cubicBezTo>
                        <a:pt x="20518" y="20276"/>
                        <a:pt x="20413" y="20263"/>
                        <a:pt x="20313" y="20263"/>
                      </a:cubicBezTo>
                      <a:close/>
                      <a:moveTo>
                        <a:pt x="2898" y="26192"/>
                      </a:moveTo>
                      <a:cubicBezTo>
                        <a:pt x="2758" y="26192"/>
                        <a:pt x="2613" y="26222"/>
                        <a:pt x="2465" y="26294"/>
                      </a:cubicBezTo>
                      <a:cubicBezTo>
                        <a:pt x="1688" y="26667"/>
                        <a:pt x="2091" y="27549"/>
                        <a:pt x="2091" y="27549"/>
                      </a:cubicBezTo>
                      <a:cubicBezTo>
                        <a:pt x="2091" y="27549"/>
                        <a:pt x="7270" y="38111"/>
                        <a:pt x="9987" y="38111"/>
                      </a:cubicBezTo>
                      <a:cubicBezTo>
                        <a:pt x="10299" y="38111"/>
                        <a:pt x="10578" y="37971"/>
                        <a:pt x="10814" y="37660"/>
                      </a:cubicBezTo>
                      <a:cubicBezTo>
                        <a:pt x="11934" y="36167"/>
                        <a:pt x="10799" y="34061"/>
                        <a:pt x="9604" y="32970"/>
                      </a:cubicBezTo>
                      <a:cubicBezTo>
                        <a:pt x="8932" y="32343"/>
                        <a:pt x="8021" y="32298"/>
                        <a:pt x="8021" y="32298"/>
                      </a:cubicBezTo>
                      <a:lnTo>
                        <a:pt x="3944" y="26697"/>
                      </a:lnTo>
                      <a:cubicBezTo>
                        <a:pt x="3944" y="26697"/>
                        <a:pt x="3478" y="26192"/>
                        <a:pt x="2898" y="26192"/>
                      </a:cubicBezTo>
                      <a:close/>
                    </a:path>
                  </a:pathLst>
                </a:custGeom>
                <a:solidFill>
                  <a:srgbClr val="C85D1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9" name="Google Shape;2749;p33"/>
                <p:cNvSpPr/>
                <p:nvPr/>
              </p:nvSpPr>
              <p:spPr>
                <a:xfrm>
                  <a:off x="9470575" y="4731600"/>
                  <a:ext cx="141175" cy="1159425"/>
                </a:xfrm>
                <a:custGeom>
                  <a:rect b="b" l="l" r="r" t="t"/>
                  <a:pathLst>
                    <a:path extrusionOk="0" h="46377" w="5647">
                      <a:moveTo>
                        <a:pt x="1" y="0"/>
                      </a:moveTo>
                      <a:cubicBezTo>
                        <a:pt x="523" y="15504"/>
                        <a:pt x="1927" y="31157"/>
                        <a:pt x="5019" y="46376"/>
                      </a:cubicBezTo>
                      <a:lnTo>
                        <a:pt x="5646" y="46242"/>
                      </a:lnTo>
                      <a:cubicBezTo>
                        <a:pt x="2316" y="31052"/>
                        <a:pt x="807" y="15504"/>
                        <a:pt x="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0" name="Google Shape;2750;p33"/>
                <p:cNvSpPr/>
                <p:nvPr/>
              </p:nvSpPr>
              <p:spPr>
                <a:xfrm>
                  <a:off x="9284250" y="4815975"/>
                  <a:ext cx="458175" cy="805450"/>
                </a:xfrm>
                <a:custGeom>
                  <a:rect b="b" l="l" r="r" t="t"/>
                  <a:pathLst>
                    <a:path extrusionOk="0" fill="none" h="32218" w="18327">
                      <a:moveTo>
                        <a:pt x="1838" y="4019"/>
                      </a:moveTo>
                      <a:cubicBezTo>
                        <a:pt x="1838" y="4019"/>
                        <a:pt x="7140" y="14489"/>
                        <a:pt x="8962" y="16535"/>
                      </a:cubicBezTo>
                      <a:moveTo>
                        <a:pt x="18327" y="15445"/>
                      </a:moveTo>
                      <a:cubicBezTo>
                        <a:pt x="18327" y="15445"/>
                        <a:pt x="13069" y="27572"/>
                        <a:pt x="10605" y="30604"/>
                      </a:cubicBezTo>
                      <a:moveTo>
                        <a:pt x="2181" y="21270"/>
                      </a:moveTo>
                      <a:cubicBezTo>
                        <a:pt x="2181" y="21270"/>
                        <a:pt x="7797" y="29858"/>
                        <a:pt x="10844" y="32218"/>
                      </a:cubicBezTo>
                      <a:moveTo>
                        <a:pt x="1" y="12159"/>
                      </a:moveTo>
                      <a:cubicBezTo>
                        <a:pt x="1" y="12159"/>
                        <a:pt x="7334" y="22166"/>
                        <a:pt x="9724" y="23898"/>
                      </a:cubicBezTo>
                      <a:moveTo>
                        <a:pt x="17894" y="4407"/>
                      </a:moveTo>
                      <a:cubicBezTo>
                        <a:pt x="17894" y="4407"/>
                        <a:pt x="13010" y="17043"/>
                        <a:pt x="9425" y="21270"/>
                      </a:cubicBezTo>
                      <a:moveTo>
                        <a:pt x="13891" y="1"/>
                      </a:moveTo>
                      <a:cubicBezTo>
                        <a:pt x="13891" y="1"/>
                        <a:pt x="11740" y="11128"/>
                        <a:pt x="8783" y="1462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51" name="Google Shape;2751;p33"/>
              <p:cNvSpPr/>
              <p:nvPr/>
            </p:nvSpPr>
            <p:spPr>
              <a:xfrm flipH="1" rot="-3608488">
                <a:off x="411390" y="4655336"/>
                <a:ext cx="345003" cy="240043"/>
              </a:xfrm>
              <a:custGeom>
                <a:rect b="b" l="l" r="r" t="t"/>
                <a:pathLst>
                  <a:path extrusionOk="0" fill="none" h="6319" w="9082">
                    <a:moveTo>
                      <a:pt x="0" y="0"/>
                    </a:moveTo>
                    <a:cubicBezTo>
                      <a:pt x="0" y="0"/>
                      <a:pt x="4421" y="1867"/>
                      <a:pt x="9081" y="2121"/>
                    </a:cubicBezTo>
                    <a:moveTo>
                      <a:pt x="7438" y="4003"/>
                    </a:moveTo>
                    <a:cubicBezTo>
                      <a:pt x="7438" y="4003"/>
                      <a:pt x="6766" y="5168"/>
                      <a:pt x="6542" y="6318"/>
                    </a:cubicBezTo>
                    <a:moveTo>
                      <a:pt x="6004" y="1748"/>
                    </a:moveTo>
                    <a:cubicBezTo>
                      <a:pt x="6004" y="1748"/>
                      <a:pt x="7005" y="2569"/>
                      <a:pt x="7856" y="5049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2" name="Google Shape;2752;p33"/>
            <p:cNvGrpSpPr/>
            <p:nvPr/>
          </p:nvGrpSpPr>
          <p:grpSpPr>
            <a:xfrm>
              <a:off x="7403860" y="681549"/>
              <a:ext cx="2776827" cy="5031532"/>
              <a:chOff x="7203035" y="526349"/>
              <a:chExt cx="2776827" cy="5031532"/>
            </a:xfrm>
          </p:grpSpPr>
          <p:sp>
            <p:nvSpPr>
              <p:cNvPr id="2753" name="Google Shape;2753;p33"/>
              <p:cNvSpPr/>
              <p:nvPr/>
            </p:nvSpPr>
            <p:spPr>
              <a:xfrm flipH="1" rot="4791645">
                <a:off x="8667857" y="597264"/>
                <a:ext cx="345009" cy="240048"/>
              </a:xfrm>
              <a:custGeom>
                <a:rect b="b" l="l" r="r" t="t"/>
                <a:pathLst>
                  <a:path extrusionOk="0" fill="none" h="6319" w="9082">
                    <a:moveTo>
                      <a:pt x="0" y="0"/>
                    </a:moveTo>
                    <a:cubicBezTo>
                      <a:pt x="0" y="0"/>
                      <a:pt x="4421" y="1867"/>
                      <a:pt x="9081" y="2121"/>
                    </a:cubicBezTo>
                    <a:moveTo>
                      <a:pt x="7438" y="4003"/>
                    </a:moveTo>
                    <a:cubicBezTo>
                      <a:pt x="7438" y="4003"/>
                      <a:pt x="6766" y="5168"/>
                      <a:pt x="6542" y="6318"/>
                    </a:cubicBezTo>
                    <a:moveTo>
                      <a:pt x="6004" y="1748"/>
                    </a:moveTo>
                    <a:cubicBezTo>
                      <a:pt x="6004" y="1748"/>
                      <a:pt x="7005" y="2569"/>
                      <a:pt x="7856" y="5049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54" name="Google Shape;2754;p33"/>
              <p:cNvGrpSpPr/>
              <p:nvPr/>
            </p:nvGrpSpPr>
            <p:grpSpPr>
              <a:xfrm flipH="1" rot="1192226">
                <a:off x="7323810" y="4609678"/>
                <a:ext cx="761106" cy="843978"/>
                <a:chOff x="11133675" y="7488050"/>
                <a:chExt cx="552650" cy="612825"/>
              </a:xfrm>
            </p:grpSpPr>
            <p:sp>
              <p:nvSpPr>
                <p:cNvPr id="2755" name="Google Shape;2755;p33"/>
                <p:cNvSpPr/>
                <p:nvPr/>
              </p:nvSpPr>
              <p:spPr>
                <a:xfrm>
                  <a:off x="11241225" y="7488050"/>
                  <a:ext cx="424575" cy="405875"/>
                </a:xfrm>
                <a:custGeom>
                  <a:rect b="b" l="l" r="r" t="t"/>
                  <a:pathLst>
                    <a:path extrusionOk="0" h="16235" w="16983">
                      <a:moveTo>
                        <a:pt x="11355" y="0"/>
                      </a:moveTo>
                      <a:cubicBezTo>
                        <a:pt x="11228" y="0"/>
                        <a:pt x="11083" y="18"/>
                        <a:pt x="10918" y="59"/>
                      </a:cubicBezTo>
                      <a:cubicBezTo>
                        <a:pt x="9380" y="447"/>
                        <a:pt x="9141" y="3315"/>
                        <a:pt x="9141" y="3315"/>
                      </a:cubicBezTo>
                      <a:cubicBezTo>
                        <a:pt x="9141" y="3315"/>
                        <a:pt x="9000" y="1466"/>
                        <a:pt x="7845" y="1466"/>
                      </a:cubicBezTo>
                      <a:cubicBezTo>
                        <a:pt x="7643" y="1466"/>
                        <a:pt x="7409" y="1523"/>
                        <a:pt x="7139" y="1657"/>
                      </a:cubicBezTo>
                      <a:cubicBezTo>
                        <a:pt x="5390" y="2524"/>
                        <a:pt x="6285" y="5937"/>
                        <a:pt x="6345" y="6156"/>
                      </a:cubicBezTo>
                      <a:lnTo>
                        <a:pt x="6345" y="6156"/>
                      </a:lnTo>
                      <a:cubicBezTo>
                        <a:pt x="6304" y="6011"/>
                        <a:pt x="5851" y="4481"/>
                        <a:pt x="4831" y="4481"/>
                      </a:cubicBezTo>
                      <a:cubicBezTo>
                        <a:pt x="4572" y="4481"/>
                        <a:pt x="4277" y="4579"/>
                        <a:pt x="3943" y="4823"/>
                      </a:cubicBezTo>
                      <a:cubicBezTo>
                        <a:pt x="2240" y="6078"/>
                        <a:pt x="3510" y="9692"/>
                        <a:pt x="3510" y="9692"/>
                      </a:cubicBezTo>
                      <a:cubicBezTo>
                        <a:pt x="3510" y="9692"/>
                        <a:pt x="3096" y="8778"/>
                        <a:pt x="2458" y="8778"/>
                      </a:cubicBezTo>
                      <a:cubicBezTo>
                        <a:pt x="2257" y="8778"/>
                        <a:pt x="2033" y="8869"/>
                        <a:pt x="1792" y="9110"/>
                      </a:cubicBezTo>
                      <a:cubicBezTo>
                        <a:pt x="777" y="10095"/>
                        <a:pt x="2046" y="12515"/>
                        <a:pt x="2046" y="12515"/>
                      </a:cubicBezTo>
                      <a:cubicBezTo>
                        <a:pt x="2046" y="12515"/>
                        <a:pt x="1996" y="12511"/>
                        <a:pt x="1913" y="12511"/>
                      </a:cubicBezTo>
                      <a:cubicBezTo>
                        <a:pt x="1659" y="12511"/>
                        <a:pt x="1100" y="12553"/>
                        <a:pt x="807" y="12903"/>
                      </a:cubicBezTo>
                      <a:cubicBezTo>
                        <a:pt x="433" y="13352"/>
                        <a:pt x="1046" y="14412"/>
                        <a:pt x="523" y="15054"/>
                      </a:cubicBezTo>
                      <a:cubicBezTo>
                        <a:pt x="0" y="15696"/>
                        <a:pt x="284" y="16234"/>
                        <a:pt x="284" y="16234"/>
                      </a:cubicBezTo>
                      <a:lnTo>
                        <a:pt x="16982" y="671"/>
                      </a:lnTo>
                      <a:cubicBezTo>
                        <a:pt x="16833" y="508"/>
                        <a:pt x="16625" y="442"/>
                        <a:pt x="16385" y="442"/>
                      </a:cubicBezTo>
                      <a:cubicBezTo>
                        <a:pt x="15376" y="442"/>
                        <a:pt x="13816" y="1612"/>
                        <a:pt x="13816" y="1612"/>
                      </a:cubicBezTo>
                      <a:cubicBezTo>
                        <a:pt x="13816" y="1612"/>
                        <a:pt x="13771" y="163"/>
                        <a:pt x="13271" y="163"/>
                      </a:cubicBezTo>
                      <a:cubicBezTo>
                        <a:pt x="13268" y="163"/>
                        <a:pt x="13266" y="163"/>
                        <a:pt x="13263" y="163"/>
                      </a:cubicBezTo>
                      <a:cubicBezTo>
                        <a:pt x="12755" y="163"/>
                        <a:pt x="12262" y="1224"/>
                        <a:pt x="12262" y="1224"/>
                      </a:cubicBezTo>
                      <a:cubicBezTo>
                        <a:pt x="12262" y="1224"/>
                        <a:pt x="12405" y="0"/>
                        <a:pt x="113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6" name="Google Shape;2756;p33"/>
                <p:cNvSpPr/>
                <p:nvPr/>
              </p:nvSpPr>
              <p:spPr>
                <a:xfrm>
                  <a:off x="11248300" y="7504800"/>
                  <a:ext cx="438025" cy="391700"/>
                </a:xfrm>
                <a:custGeom>
                  <a:rect b="b" l="l" r="r" t="t"/>
                  <a:pathLst>
                    <a:path extrusionOk="0" h="15668" w="17521">
                      <a:moveTo>
                        <a:pt x="16714" y="1"/>
                      </a:moveTo>
                      <a:lnTo>
                        <a:pt x="1" y="15564"/>
                      </a:lnTo>
                      <a:cubicBezTo>
                        <a:pt x="1" y="15564"/>
                        <a:pt x="169" y="15668"/>
                        <a:pt x="443" y="15668"/>
                      </a:cubicBezTo>
                      <a:cubicBezTo>
                        <a:pt x="645" y="15668"/>
                        <a:pt x="904" y="15611"/>
                        <a:pt x="1196" y="15415"/>
                      </a:cubicBezTo>
                      <a:cubicBezTo>
                        <a:pt x="1378" y="15289"/>
                        <a:pt x="1585" y="15248"/>
                        <a:pt x="1800" y="15248"/>
                      </a:cubicBezTo>
                      <a:cubicBezTo>
                        <a:pt x="2207" y="15248"/>
                        <a:pt x="2642" y="15396"/>
                        <a:pt x="2985" y="15396"/>
                      </a:cubicBezTo>
                      <a:cubicBezTo>
                        <a:pt x="3130" y="15396"/>
                        <a:pt x="3258" y="15370"/>
                        <a:pt x="3361" y="15295"/>
                      </a:cubicBezTo>
                      <a:cubicBezTo>
                        <a:pt x="3869" y="14952"/>
                        <a:pt x="3854" y="14086"/>
                        <a:pt x="3854" y="14085"/>
                      </a:cubicBezTo>
                      <a:lnTo>
                        <a:pt x="3854" y="14085"/>
                      </a:lnTo>
                      <a:cubicBezTo>
                        <a:pt x="3855" y="14086"/>
                        <a:pt x="5182" y="14911"/>
                        <a:pt x="6289" y="14911"/>
                      </a:cubicBezTo>
                      <a:cubicBezTo>
                        <a:pt x="6649" y="14911"/>
                        <a:pt x="6985" y="14824"/>
                        <a:pt x="7245" y="14593"/>
                      </a:cubicBezTo>
                      <a:cubicBezTo>
                        <a:pt x="8290" y="13667"/>
                        <a:pt x="6767" y="12831"/>
                        <a:pt x="6767" y="12831"/>
                      </a:cubicBezTo>
                      <a:lnTo>
                        <a:pt x="6767" y="12831"/>
                      </a:lnTo>
                      <a:cubicBezTo>
                        <a:pt x="6767" y="12831"/>
                        <a:pt x="8268" y="13482"/>
                        <a:pt x="9690" y="13482"/>
                      </a:cubicBezTo>
                      <a:cubicBezTo>
                        <a:pt x="10444" y="13482"/>
                        <a:pt x="11175" y="13300"/>
                        <a:pt x="11651" y="12741"/>
                      </a:cubicBezTo>
                      <a:cubicBezTo>
                        <a:pt x="12978" y="11183"/>
                        <a:pt x="10640" y="10322"/>
                        <a:pt x="10479" y="10265"/>
                      </a:cubicBezTo>
                      <a:lnTo>
                        <a:pt x="10479" y="10265"/>
                      </a:lnTo>
                      <a:cubicBezTo>
                        <a:pt x="10591" y="10303"/>
                        <a:pt x="11769" y="10701"/>
                        <a:pt x="12932" y="10701"/>
                      </a:cubicBezTo>
                      <a:cubicBezTo>
                        <a:pt x="13775" y="10701"/>
                        <a:pt x="14611" y="10492"/>
                        <a:pt x="15026" y="9784"/>
                      </a:cubicBezTo>
                      <a:cubicBezTo>
                        <a:pt x="16042" y="8036"/>
                        <a:pt x="13503" y="7648"/>
                        <a:pt x="13503" y="7648"/>
                      </a:cubicBezTo>
                      <a:cubicBezTo>
                        <a:pt x="13503" y="7648"/>
                        <a:pt x="16385" y="7603"/>
                        <a:pt x="16878" y="6095"/>
                      </a:cubicBezTo>
                      <a:cubicBezTo>
                        <a:pt x="17326" y="4737"/>
                        <a:pt x="16096" y="4675"/>
                        <a:pt x="15868" y="4675"/>
                      </a:cubicBezTo>
                      <a:cubicBezTo>
                        <a:pt x="15846" y="4675"/>
                        <a:pt x="15833" y="4676"/>
                        <a:pt x="15833" y="4676"/>
                      </a:cubicBezTo>
                      <a:cubicBezTo>
                        <a:pt x="15833" y="4676"/>
                        <a:pt x="16923" y="4258"/>
                        <a:pt x="16968" y="3765"/>
                      </a:cubicBezTo>
                      <a:cubicBezTo>
                        <a:pt x="17013" y="3257"/>
                        <a:pt x="15549" y="3093"/>
                        <a:pt x="15549" y="3093"/>
                      </a:cubicBezTo>
                      <a:cubicBezTo>
                        <a:pt x="15549" y="3093"/>
                        <a:pt x="17521" y="852"/>
                        <a:pt x="1671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7" name="Google Shape;2757;p33"/>
                <p:cNvSpPr/>
                <p:nvPr/>
              </p:nvSpPr>
              <p:spPr>
                <a:xfrm>
                  <a:off x="11205750" y="7904750"/>
                  <a:ext cx="350250" cy="130300"/>
                </a:xfrm>
                <a:custGeom>
                  <a:rect b="b" l="l" r="r" t="t"/>
                  <a:pathLst>
                    <a:path extrusionOk="0" h="5212" w="14010">
                      <a:moveTo>
                        <a:pt x="6727" y="0"/>
                      </a:moveTo>
                      <a:cubicBezTo>
                        <a:pt x="5586" y="0"/>
                        <a:pt x="4466" y="1582"/>
                        <a:pt x="4466" y="1582"/>
                      </a:cubicBezTo>
                      <a:cubicBezTo>
                        <a:pt x="4466" y="1582"/>
                        <a:pt x="5019" y="656"/>
                        <a:pt x="4152" y="507"/>
                      </a:cubicBezTo>
                      <a:cubicBezTo>
                        <a:pt x="4112" y="500"/>
                        <a:pt x="4072" y="497"/>
                        <a:pt x="4032" y="497"/>
                      </a:cubicBezTo>
                      <a:cubicBezTo>
                        <a:pt x="3229" y="497"/>
                        <a:pt x="2524" y="1866"/>
                        <a:pt x="2524" y="1866"/>
                      </a:cubicBezTo>
                      <a:cubicBezTo>
                        <a:pt x="2524" y="1866"/>
                        <a:pt x="2241" y="1388"/>
                        <a:pt x="1867" y="1373"/>
                      </a:cubicBezTo>
                      <a:cubicBezTo>
                        <a:pt x="1860" y="1373"/>
                        <a:pt x="1852" y="1372"/>
                        <a:pt x="1844" y="1372"/>
                      </a:cubicBezTo>
                      <a:cubicBezTo>
                        <a:pt x="1502" y="1372"/>
                        <a:pt x="1184" y="2002"/>
                        <a:pt x="718" y="2002"/>
                      </a:cubicBezTo>
                      <a:cubicBezTo>
                        <a:pt x="708" y="2002"/>
                        <a:pt x="698" y="2001"/>
                        <a:pt x="687" y="2001"/>
                      </a:cubicBezTo>
                      <a:cubicBezTo>
                        <a:pt x="664" y="1999"/>
                        <a:pt x="642" y="1999"/>
                        <a:pt x="621" y="1999"/>
                      </a:cubicBezTo>
                      <a:cubicBezTo>
                        <a:pt x="150" y="1999"/>
                        <a:pt x="0" y="2299"/>
                        <a:pt x="0" y="2299"/>
                      </a:cubicBezTo>
                      <a:lnTo>
                        <a:pt x="13846" y="5212"/>
                      </a:lnTo>
                      <a:cubicBezTo>
                        <a:pt x="14010" y="4510"/>
                        <a:pt x="12248" y="3942"/>
                        <a:pt x="12248" y="3942"/>
                      </a:cubicBezTo>
                      <a:cubicBezTo>
                        <a:pt x="12248" y="3942"/>
                        <a:pt x="12979" y="3390"/>
                        <a:pt x="12785" y="3136"/>
                      </a:cubicBezTo>
                      <a:cubicBezTo>
                        <a:pt x="12698" y="3012"/>
                        <a:pt x="12484" y="2981"/>
                        <a:pt x="12287" y="2981"/>
                      </a:cubicBezTo>
                      <a:cubicBezTo>
                        <a:pt x="12079" y="2981"/>
                        <a:pt x="11889" y="3016"/>
                        <a:pt x="11889" y="3016"/>
                      </a:cubicBezTo>
                      <a:cubicBezTo>
                        <a:pt x="11889" y="3016"/>
                        <a:pt x="12740" y="2553"/>
                        <a:pt x="11994" y="1911"/>
                      </a:cubicBezTo>
                      <a:cubicBezTo>
                        <a:pt x="11800" y="1748"/>
                        <a:pt x="11553" y="1688"/>
                        <a:pt x="11294" y="1688"/>
                      </a:cubicBezTo>
                      <a:cubicBezTo>
                        <a:pt x="10553" y="1688"/>
                        <a:pt x="9708" y="2180"/>
                        <a:pt x="9708" y="2180"/>
                      </a:cubicBezTo>
                      <a:cubicBezTo>
                        <a:pt x="9708" y="2180"/>
                        <a:pt x="10933" y="1149"/>
                        <a:pt x="9828" y="552"/>
                      </a:cubicBezTo>
                      <a:cubicBezTo>
                        <a:pt x="9676" y="470"/>
                        <a:pt x="9516" y="435"/>
                        <a:pt x="9353" y="435"/>
                      </a:cubicBezTo>
                      <a:cubicBezTo>
                        <a:pt x="8385" y="435"/>
                        <a:pt x="7328" y="1679"/>
                        <a:pt x="7262" y="1758"/>
                      </a:cubicBezTo>
                      <a:lnTo>
                        <a:pt x="7262" y="1758"/>
                      </a:lnTo>
                      <a:cubicBezTo>
                        <a:pt x="7326" y="1680"/>
                        <a:pt x="8294" y="478"/>
                        <a:pt x="7095" y="59"/>
                      </a:cubicBezTo>
                      <a:cubicBezTo>
                        <a:pt x="6973" y="18"/>
                        <a:pt x="6850" y="0"/>
                        <a:pt x="672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8" name="Google Shape;2758;p33"/>
                <p:cNvSpPr/>
                <p:nvPr/>
              </p:nvSpPr>
              <p:spPr>
                <a:xfrm>
                  <a:off x="11205750" y="7962225"/>
                  <a:ext cx="346150" cy="138650"/>
                </a:xfrm>
                <a:custGeom>
                  <a:rect b="b" l="l" r="r" t="t"/>
                  <a:pathLst>
                    <a:path extrusionOk="0" h="5546" w="13846">
                      <a:moveTo>
                        <a:pt x="0" y="0"/>
                      </a:moveTo>
                      <a:cubicBezTo>
                        <a:pt x="0" y="0"/>
                        <a:pt x="15" y="374"/>
                        <a:pt x="508" y="553"/>
                      </a:cubicBezTo>
                      <a:cubicBezTo>
                        <a:pt x="986" y="732"/>
                        <a:pt x="1001" y="1479"/>
                        <a:pt x="1344" y="1613"/>
                      </a:cubicBezTo>
                      <a:cubicBezTo>
                        <a:pt x="1399" y="1633"/>
                        <a:pt x="1457" y="1641"/>
                        <a:pt x="1514" y="1641"/>
                      </a:cubicBezTo>
                      <a:cubicBezTo>
                        <a:pt x="1815" y="1641"/>
                        <a:pt x="2121" y="1419"/>
                        <a:pt x="2121" y="1419"/>
                      </a:cubicBezTo>
                      <a:cubicBezTo>
                        <a:pt x="2121" y="1419"/>
                        <a:pt x="2226" y="3107"/>
                        <a:pt x="3077" y="3301"/>
                      </a:cubicBezTo>
                      <a:cubicBezTo>
                        <a:pt x="3153" y="3320"/>
                        <a:pt x="3222" y="3329"/>
                        <a:pt x="3283" y="3329"/>
                      </a:cubicBezTo>
                      <a:cubicBezTo>
                        <a:pt x="3908" y="3329"/>
                        <a:pt x="3809" y="2451"/>
                        <a:pt x="3809" y="2450"/>
                      </a:cubicBezTo>
                      <a:lnTo>
                        <a:pt x="3809" y="2450"/>
                      </a:lnTo>
                      <a:cubicBezTo>
                        <a:pt x="3809" y="2451"/>
                        <a:pt x="4287" y="4780"/>
                        <a:pt x="5586" y="4884"/>
                      </a:cubicBezTo>
                      <a:cubicBezTo>
                        <a:pt x="5628" y="4888"/>
                        <a:pt x="5668" y="4889"/>
                        <a:pt x="5707" y="4889"/>
                      </a:cubicBezTo>
                      <a:cubicBezTo>
                        <a:pt x="6811" y="4889"/>
                        <a:pt x="6464" y="3554"/>
                        <a:pt x="6426" y="3417"/>
                      </a:cubicBezTo>
                      <a:lnTo>
                        <a:pt x="6426" y="3417"/>
                      </a:lnTo>
                      <a:cubicBezTo>
                        <a:pt x="6474" y="3583"/>
                        <a:pt x="7072" y="5545"/>
                        <a:pt x="8206" y="5545"/>
                      </a:cubicBezTo>
                      <a:cubicBezTo>
                        <a:pt x="8233" y="5545"/>
                        <a:pt x="8261" y="5544"/>
                        <a:pt x="8290" y="5542"/>
                      </a:cubicBezTo>
                      <a:cubicBezTo>
                        <a:pt x="9544" y="5437"/>
                        <a:pt x="8828" y="4019"/>
                        <a:pt x="8827" y="4018"/>
                      </a:cubicBezTo>
                      <a:lnTo>
                        <a:pt x="8827" y="4018"/>
                      </a:lnTo>
                      <a:cubicBezTo>
                        <a:pt x="8828" y="4019"/>
                        <a:pt x="9699" y="5209"/>
                        <a:pt x="10552" y="5209"/>
                      </a:cubicBezTo>
                      <a:cubicBezTo>
                        <a:pt x="10639" y="5209"/>
                        <a:pt x="10727" y="5196"/>
                        <a:pt x="10814" y="5168"/>
                      </a:cubicBezTo>
                      <a:cubicBezTo>
                        <a:pt x="11754" y="4884"/>
                        <a:pt x="11157" y="4138"/>
                        <a:pt x="11157" y="4138"/>
                      </a:cubicBezTo>
                      <a:lnTo>
                        <a:pt x="11157" y="4138"/>
                      </a:lnTo>
                      <a:cubicBezTo>
                        <a:pt x="11157" y="4138"/>
                        <a:pt x="11580" y="4416"/>
                        <a:pt x="11868" y="4416"/>
                      </a:cubicBezTo>
                      <a:cubicBezTo>
                        <a:pt x="11927" y="4416"/>
                        <a:pt x="11981" y="4404"/>
                        <a:pt x="12023" y="4377"/>
                      </a:cubicBezTo>
                      <a:cubicBezTo>
                        <a:pt x="12307" y="4227"/>
                        <a:pt x="11859" y="3436"/>
                        <a:pt x="11859" y="3436"/>
                      </a:cubicBezTo>
                      <a:lnTo>
                        <a:pt x="11859" y="3436"/>
                      </a:lnTo>
                      <a:cubicBezTo>
                        <a:pt x="11859" y="3436"/>
                        <a:pt x="12086" y="3460"/>
                        <a:pt x="12387" y="3460"/>
                      </a:cubicBezTo>
                      <a:cubicBezTo>
                        <a:pt x="12942" y="3460"/>
                        <a:pt x="13749" y="3378"/>
                        <a:pt x="13846" y="291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59" name="Google Shape;2759;p33"/>
                <p:cNvGrpSpPr/>
                <p:nvPr/>
              </p:nvGrpSpPr>
              <p:grpSpPr>
                <a:xfrm>
                  <a:off x="11133675" y="7514800"/>
                  <a:ext cx="521650" cy="547525"/>
                  <a:chOff x="11133675" y="7514800"/>
                  <a:chExt cx="521650" cy="547525"/>
                </a:xfrm>
              </p:grpSpPr>
              <p:grpSp>
                <p:nvGrpSpPr>
                  <p:cNvPr id="2760" name="Google Shape;2760;p33"/>
                  <p:cNvGrpSpPr/>
                  <p:nvPr/>
                </p:nvGrpSpPr>
                <p:grpSpPr>
                  <a:xfrm>
                    <a:off x="11133675" y="7514800"/>
                    <a:ext cx="521650" cy="516150"/>
                    <a:chOff x="11133675" y="7514800"/>
                    <a:chExt cx="521650" cy="516150"/>
                  </a:xfrm>
                </p:grpSpPr>
                <p:sp>
                  <p:nvSpPr>
                    <p:cNvPr id="2761" name="Google Shape;2761;p33"/>
                    <p:cNvSpPr/>
                    <p:nvPr/>
                  </p:nvSpPr>
                  <p:spPr>
                    <a:xfrm>
                      <a:off x="11133675" y="7514800"/>
                      <a:ext cx="521650" cy="486150"/>
                    </a:xfrm>
                    <a:custGeom>
                      <a:rect b="b" l="l" r="r" t="t"/>
                      <a:pathLst>
                        <a:path extrusionOk="0" h="19446" w="20866">
                          <a:moveTo>
                            <a:pt x="20731" y="1"/>
                          </a:moveTo>
                          <a:cubicBezTo>
                            <a:pt x="20705" y="1"/>
                            <a:pt x="20679" y="12"/>
                            <a:pt x="20657" y="34"/>
                          </a:cubicBezTo>
                          <a:lnTo>
                            <a:pt x="75" y="19107"/>
                          </a:lnTo>
                          <a:cubicBezTo>
                            <a:pt x="1" y="19182"/>
                            <a:pt x="1" y="19301"/>
                            <a:pt x="60" y="19376"/>
                          </a:cubicBezTo>
                          <a:cubicBezTo>
                            <a:pt x="107" y="19423"/>
                            <a:pt x="158" y="19445"/>
                            <a:pt x="209" y="19445"/>
                          </a:cubicBezTo>
                          <a:cubicBezTo>
                            <a:pt x="255" y="19445"/>
                            <a:pt x="301" y="19427"/>
                            <a:pt x="344" y="19391"/>
                          </a:cubicBezTo>
                          <a:lnTo>
                            <a:pt x="20806" y="198"/>
                          </a:lnTo>
                          <a:cubicBezTo>
                            <a:pt x="20866" y="154"/>
                            <a:pt x="20866" y="94"/>
                            <a:pt x="20806" y="34"/>
                          </a:cubicBezTo>
                          <a:cubicBezTo>
                            <a:pt x="20784" y="12"/>
                            <a:pt x="20758" y="1"/>
                            <a:pt x="2073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62" name="Google Shape;2762;p33"/>
                    <p:cNvSpPr/>
                    <p:nvPr/>
                  </p:nvSpPr>
                  <p:spPr>
                    <a:xfrm>
                      <a:off x="11180725" y="7957000"/>
                      <a:ext cx="346900" cy="73950"/>
                    </a:xfrm>
                    <a:custGeom>
                      <a:rect b="b" l="l" r="r" t="t"/>
                      <a:pathLst>
                        <a:path extrusionOk="0" fill="none" h="2958" w="13876">
                          <a:moveTo>
                            <a:pt x="0" y="0"/>
                          </a:moveTo>
                          <a:lnTo>
                            <a:pt x="13876" y="2958"/>
                          </a:lnTo>
                        </a:path>
                      </a:pathLst>
                    </a:custGeom>
                    <a:noFill/>
                    <a:ln cap="rnd" cmpd="sng" w="52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763" name="Google Shape;2763;p33"/>
                  <p:cNvGrpSpPr/>
                  <p:nvPr/>
                </p:nvGrpSpPr>
                <p:grpSpPr>
                  <a:xfrm>
                    <a:off x="11271075" y="7551850"/>
                    <a:ext cx="359250" cy="510475"/>
                    <a:chOff x="11271075" y="7551850"/>
                    <a:chExt cx="359250" cy="510475"/>
                  </a:xfrm>
                </p:grpSpPr>
                <p:sp>
                  <p:nvSpPr>
                    <p:cNvPr id="2764" name="Google Shape;2764;p33"/>
                    <p:cNvSpPr/>
                    <p:nvPr/>
                  </p:nvSpPr>
                  <p:spPr>
                    <a:xfrm>
                      <a:off x="11314775" y="7551850"/>
                      <a:ext cx="315550" cy="292025"/>
                    </a:xfrm>
                    <a:custGeom>
                      <a:rect b="b" l="l" r="r" t="t"/>
                      <a:pathLst>
                        <a:path extrusionOk="0" fill="none" h="11681" w="12622">
                          <a:moveTo>
                            <a:pt x="10142" y="1778"/>
                          </a:moveTo>
                          <a:lnTo>
                            <a:pt x="12621" y="2107"/>
                          </a:lnTo>
                          <a:moveTo>
                            <a:pt x="3779" y="7693"/>
                          </a:moveTo>
                          <a:lnTo>
                            <a:pt x="2017" y="4049"/>
                          </a:lnTo>
                          <a:moveTo>
                            <a:pt x="1210" y="10098"/>
                          </a:moveTo>
                          <a:lnTo>
                            <a:pt x="0" y="7917"/>
                          </a:lnTo>
                          <a:moveTo>
                            <a:pt x="598" y="10650"/>
                          </a:moveTo>
                          <a:lnTo>
                            <a:pt x="3495" y="11681"/>
                          </a:lnTo>
                          <a:moveTo>
                            <a:pt x="3047" y="8380"/>
                          </a:moveTo>
                          <a:lnTo>
                            <a:pt x="7155" y="9859"/>
                          </a:lnTo>
                          <a:moveTo>
                            <a:pt x="5840" y="5766"/>
                          </a:moveTo>
                          <a:lnTo>
                            <a:pt x="10276" y="7379"/>
                          </a:lnTo>
                          <a:moveTo>
                            <a:pt x="6617" y="5049"/>
                          </a:moveTo>
                          <a:lnTo>
                            <a:pt x="5034" y="1241"/>
                          </a:lnTo>
                          <a:moveTo>
                            <a:pt x="9171" y="2674"/>
                          </a:moveTo>
                          <a:lnTo>
                            <a:pt x="8200" y="1"/>
                          </a:lnTo>
                          <a:moveTo>
                            <a:pt x="8170" y="3600"/>
                          </a:moveTo>
                          <a:lnTo>
                            <a:pt x="11695" y="4452"/>
                          </a:lnTo>
                        </a:path>
                      </a:pathLst>
                    </a:custGeom>
                    <a:noFill/>
                    <a:ln cap="rnd" cmpd="sng" w="2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65" name="Google Shape;2765;p33"/>
                    <p:cNvSpPr/>
                    <p:nvPr/>
                  </p:nvSpPr>
                  <p:spPr>
                    <a:xfrm>
                      <a:off x="11271075" y="7936450"/>
                      <a:ext cx="200550" cy="125875"/>
                    </a:xfrm>
                    <a:custGeom>
                      <a:rect b="b" l="l" r="r" t="t"/>
                      <a:pathLst>
                        <a:path extrusionOk="0" fill="none" h="5035" w="8022">
                          <a:moveTo>
                            <a:pt x="6513" y="2988"/>
                          </a:moveTo>
                          <a:lnTo>
                            <a:pt x="8021" y="1569"/>
                          </a:lnTo>
                          <a:moveTo>
                            <a:pt x="1" y="1599"/>
                          </a:moveTo>
                          <a:lnTo>
                            <a:pt x="942" y="300"/>
                          </a:lnTo>
                          <a:moveTo>
                            <a:pt x="509" y="1704"/>
                          </a:moveTo>
                          <a:lnTo>
                            <a:pt x="509" y="3093"/>
                          </a:lnTo>
                          <a:moveTo>
                            <a:pt x="2495" y="2137"/>
                          </a:moveTo>
                          <a:lnTo>
                            <a:pt x="2973" y="4452"/>
                          </a:lnTo>
                          <a:moveTo>
                            <a:pt x="2062" y="2002"/>
                          </a:moveTo>
                          <a:lnTo>
                            <a:pt x="3556" y="1"/>
                          </a:lnTo>
                          <a:moveTo>
                            <a:pt x="4452" y="2540"/>
                          </a:moveTo>
                          <a:lnTo>
                            <a:pt x="6154" y="374"/>
                          </a:lnTo>
                          <a:moveTo>
                            <a:pt x="4930" y="2644"/>
                          </a:moveTo>
                          <a:lnTo>
                            <a:pt x="5527" y="4915"/>
                          </a:lnTo>
                          <a:moveTo>
                            <a:pt x="6931" y="3063"/>
                          </a:moveTo>
                          <a:lnTo>
                            <a:pt x="7663" y="5034"/>
                          </a:lnTo>
                        </a:path>
                      </a:pathLst>
                    </a:custGeom>
                    <a:noFill/>
                    <a:ln cap="rnd" cmpd="sng" w="2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2766" name="Google Shape;2766;p33"/>
              <p:cNvGrpSpPr/>
              <p:nvPr/>
            </p:nvGrpSpPr>
            <p:grpSpPr>
              <a:xfrm flipH="1" rot="3593924">
                <a:off x="8372752" y="4336318"/>
                <a:ext cx="828006" cy="1076645"/>
                <a:chOff x="7054700" y="8340850"/>
                <a:chExt cx="411525" cy="535100"/>
              </a:xfrm>
            </p:grpSpPr>
            <p:sp>
              <p:nvSpPr>
                <p:cNvPr id="2767" name="Google Shape;2767;p33"/>
                <p:cNvSpPr/>
                <p:nvPr/>
              </p:nvSpPr>
              <p:spPr>
                <a:xfrm>
                  <a:off x="7224975" y="8340850"/>
                  <a:ext cx="101600" cy="243850"/>
                </a:xfrm>
                <a:custGeom>
                  <a:rect b="b" l="l" r="r" t="t"/>
                  <a:pathLst>
                    <a:path extrusionOk="0" fill="none" h="9754" w="4064">
                      <a:moveTo>
                        <a:pt x="1" y="9753"/>
                      </a:moveTo>
                      <a:cubicBezTo>
                        <a:pt x="1" y="9753"/>
                        <a:pt x="3107" y="3690"/>
                        <a:pt x="4063" y="0"/>
                      </a:cubicBezTo>
                      <a:moveTo>
                        <a:pt x="3555" y="9753"/>
                      </a:moveTo>
                      <a:cubicBezTo>
                        <a:pt x="3555" y="9753"/>
                        <a:pt x="2465" y="7050"/>
                        <a:pt x="2420" y="4496"/>
                      </a:cubicBezTo>
                    </a:path>
                  </a:pathLst>
                </a:custGeom>
                <a:noFill/>
                <a:ln cap="flat" cmpd="sng" w="1567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8" name="Google Shape;2768;p33"/>
                <p:cNvSpPr/>
                <p:nvPr/>
              </p:nvSpPr>
              <p:spPr>
                <a:xfrm>
                  <a:off x="7054700" y="8573950"/>
                  <a:ext cx="252825" cy="194075"/>
                </a:xfrm>
                <a:custGeom>
                  <a:rect b="b" l="l" r="r" t="t"/>
                  <a:pathLst>
                    <a:path extrusionOk="0" h="7763" w="10113">
                      <a:moveTo>
                        <a:pt x="6465" y="0"/>
                      </a:moveTo>
                      <a:cubicBezTo>
                        <a:pt x="6295" y="0"/>
                        <a:pt x="6122" y="87"/>
                        <a:pt x="6020" y="250"/>
                      </a:cubicBezTo>
                      <a:cubicBezTo>
                        <a:pt x="5632" y="848"/>
                        <a:pt x="5497" y="1490"/>
                        <a:pt x="5452" y="1998"/>
                      </a:cubicBezTo>
                      <a:cubicBezTo>
                        <a:pt x="5044" y="1913"/>
                        <a:pt x="4502" y="1830"/>
                        <a:pt x="3931" y="1830"/>
                      </a:cubicBezTo>
                      <a:cubicBezTo>
                        <a:pt x="2791" y="1830"/>
                        <a:pt x="1539" y="2162"/>
                        <a:pt x="1031" y="3476"/>
                      </a:cubicBezTo>
                      <a:cubicBezTo>
                        <a:pt x="1" y="6135"/>
                        <a:pt x="4497" y="7106"/>
                        <a:pt x="4497" y="7106"/>
                      </a:cubicBezTo>
                      <a:cubicBezTo>
                        <a:pt x="4497" y="7106"/>
                        <a:pt x="5916" y="7762"/>
                        <a:pt x="7253" y="7762"/>
                      </a:cubicBezTo>
                      <a:cubicBezTo>
                        <a:pt x="8206" y="7762"/>
                        <a:pt x="9117" y="7428"/>
                        <a:pt x="9440" y="6284"/>
                      </a:cubicBezTo>
                      <a:cubicBezTo>
                        <a:pt x="10112" y="4014"/>
                        <a:pt x="7379" y="2670"/>
                        <a:pt x="6453" y="2296"/>
                      </a:cubicBezTo>
                      <a:cubicBezTo>
                        <a:pt x="6722" y="1848"/>
                        <a:pt x="7080" y="1490"/>
                        <a:pt x="7379" y="1236"/>
                      </a:cubicBezTo>
                      <a:cubicBezTo>
                        <a:pt x="7678" y="982"/>
                        <a:pt x="7603" y="519"/>
                        <a:pt x="7275" y="355"/>
                      </a:cubicBezTo>
                      <a:lnTo>
                        <a:pt x="6692" y="56"/>
                      </a:lnTo>
                      <a:cubicBezTo>
                        <a:pt x="6622" y="18"/>
                        <a:pt x="6543" y="0"/>
                        <a:pt x="64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9" name="Google Shape;2769;p33"/>
                <p:cNvSpPr/>
                <p:nvPr/>
              </p:nvSpPr>
              <p:spPr>
                <a:xfrm>
                  <a:off x="7065175" y="8679500"/>
                  <a:ext cx="190450" cy="186150"/>
                </a:xfrm>
                <a:custGeom>
                  <a:rect b="b" l="l" r="r" t="t"/>
                  <a:pathLst>
                    <a:path extrusionOk="0" h="7446" w="7618">
                      <a:moveTo>
                        <a:pt x="2208" y="0"/>
                      </a:moveTo>
                      <a:cubicBezTo>
                        <a:pt x="1980" y="0"/>
                        <a:pt x="1759" y="147"/>
                        <a:pt x="1688" y="389"/>
                      </a:cubicBezTo>
                      <a:lnTo>
                        <a:pt x="538" y="3840"/>
                      </a:lnTo>
                      <a:cubicBezTo>
                        <a:pt x="0" y="5438"/>
                        <a:pt x="1673" y="7021"/>
                        <a:pt x="2599" y="7335"/>
                      </a:cubicBezTo>
                      <a:cubicBezTo>
                        <a:pt x="2659" y="7365"/>
                        <a:pt x="2733" y="7379"/>
                        <a:pt x="2793" y="7379"/>
                      </a:cubicBezTo>
                      <a:cubicBezTo>
                        <a:pt x="2986" y="7422"/>
                        <a:pt x="3215" y="7445"/>
                        <a:pt x="3464" y="7445"/>
                      </a:cubicBezTo>
                      <a:cubicBezTo>
                        <a:pt x="4179" y="7445"/>
                        <a:pt x="5055" y="7251"/>
                        <a:pt x="5676" y="6752"/>
                      </a:cubicBezTo>
                      <a:lnTo>
                        <a:pt x="5691" y="6737"/>
                      </a:lnTo>
                      <a:lnTo>
                        <a:pt x="5706" y="6737"/>
                      </a:lnTo>
                      <a:lnTo>
                        <a:pt x="5721" y="6722"/>
                      </a:lnTo>
                      <a:lnTo>
                        <a:pt x="5735" y="6707"/>
                      </a:lnTo>
                      <a:lnTo>
                        <a:pt x="5750" y="6692"/>
                      </a:lnTo>
                      <a:lnTo>
                        <a:pt x="5765" y="6677"/>
                      </a:lnTo>
                      <a:lnTo>
                        <a:pt x="5780" y="6677"/>
                      </a:lnTo>
                      <a:lnTo>
                        <a:pt x="5795" y="6663"/>
                      </a:lnTo>
                      <a:lnTo>
                        <a:pt x="5795" y="6648"/>
                      </a:lnTo>
                      <a:lnTo>
                        <a:pt x="5810" y="6633"/>
                      </a:lnTo>
                      <a:lnTo>
                        <a:pt x="5825" y="6618"/>
                      </a:lnTo>
                      <a:lnTo>
                        <a:pt x="5840" y="6603"/>
                      </a:lnTo>
                      <a:lnTo>
                        <a:pt x="5855" y="6603"/>
                      </a:lnTo>
                      <a:cubicBezTo>
                        <a:pt x="6079" y="6379"/>
                        <a:pt x="6258" y="6110"/>
                        <a:pt x="6378" y="5811"/>
                      </a:cubicBezTo>
                      <a:lnTo>
                        <a:pt x="7528" y="2361"/>
                      </a:lnTo>
                      <a:cubicBezTo>
                        <a:pt x="7617" y="2122"/>
                        <a:pt x="7513" y="1853"/>
                        <a:pt x="7304" y="1704"/>
                      </a:cubicBezTo>
                      <a:cubicBezTo>
                        <a:pt x="7289" y="1674"/>
                        <a:pt x="7244" y="1659"/>
                        <a:pt x="7214" y="1644"/>
                      </a:cubicBezTo>
                      <a:cubicBezTo>
                        <a:pt x="6004" y="808"/>
                        <a:pt x="4615" y="285"/>
                        <a:pt x="3181" y="91"/>
                      </a:cubicBezTo>
                      <a:cubicBezTo>
                        <a:pt x="2868" y="46"/>
                        <a:pt x="2569" y="16"/>
                        <a:pt x="2241" y="1"/>
                      </a:cubicBezTo>
                      <a:cubicBezTo>
                        <a:pt x="2230" y="0"/>
                        <a:pt x="2219" y="0"/>
                        <a:pt x="22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0" name="Google Shape;2770;p33"/>
                <p:cNvSpPr/>
                <p:nvPr/>
              </p:nvSpPr>
              <p:spPr>
                <a:xfrm>
                  <a:off x="7064800" y="8679875"/>
                  <a:ext cx="79550" cy="184500"/>
                </a:xfrm>
                <a:custGeom>
                  <a:rect b="b" l="l" r="r" t="t"/>
                  <a:pathLst>
                    <a:path extrusionOk="0" h="7380" w="3182">
                      <a:moveTo>
                        <a:pt x="2223" y="0"/>
                      </a:moveTo>
                      <a:cubicBezTo>
                        <a:pt x="1982" y="0"/>
                        <a:pt x="1759" y="161"/>
                        <a:pt x="1688" y="389"/>
                      </a:cubicBezTo>
                      <a:lnTo>
                        <a:pt x="538" y="3825"/>
                      </a:lnTo>
                      <a:cubicBezTo>
                        <a:pt x="0" y="5438"/>
                        <a:pt x="1688" y="7021"/>
                        <a:pt x="2599" y="7335"/>
                      </a:cubicBezTo>
                      <a:cubicBezTo>
                        <a:pt x="2659" y="7364"/>
                        <a:pt x="2733" y="7364"/>
                        <a:pt x="2793" y="7379"/>
                      </a:cubicBezTo>
                      <a:cubicBezTo>
                        <a:pt x="1688" y="4616"/>
                        <a:pt x="2554" y="1629"/>
                        <a:pt x="3182" y="91"/>
                      </a:cubicBezTo>
                      <a:cubicBezTo>
                        <a:pt x="2868" y="46"/>
                        <a:pt x="2569" y="16"/>
                        <a:pt x="2256" y="1"/>
                      </a:cubicBezTo>
                      <a:cubicBezTo>
                        <a:pt x="2245" y="0"/>
                        <a:pt x="2234" y="0"/>
                        <a:pt x="222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1" name="Google Shape;2771;p33"/>
                <p:cNvSpPr/>
                <p:nvPr/>
              </p:nvSpPr>
              <p:spPr>
                <a:xfrm>
                  <a:off x="7220125" y="8580850"/>
                  <a:ext cx="246100" cy="190825"/>
                </a:xfrm>
                <a:custGeom>
                  <a:rect b="b" l="l" r="r" t="t"/>
                  <a:pathLst>
                    <a:path extrusionOk="0" h="7633" w="9844">
                      <a:moveTo>
                        <a:pt x="4066" y="0"/>
                      </a:moveTo>
                      <a:cubicBezTo>
                        <a:pt x="4046" y="0"/>
                        <a:pt x="4025" y="2"/>
                        <a:pt x="4003" y="4"/>
                      </a:cubicBezTo>
                      <a:lnTo>
                        <a:pt x="3361" y="49"/>
                      </a:lnTo>
                      <a:cubicBezTo>
                        <a:pt x="3092" y="79"/>
                        <a:pt x="2883" y="318"/>
                        <a:pt x="2883" y="587"/>
                      </a:cubicBezTo>
                      <a:cubicBezTo>
                        <a:pt x="2883" y="1304"/>
                        <a:pt x="3107" y="1916"/>
                        <a:pt x="3346" y="2364"/>
                      </a:cubicBezTo>
                      <a:cubicBezTo>
                        <a:pt x="2181" y="2797"/>
                        <a:pt x="0" y="3902"/>
                        <a:pt x="419" y="5964"/>
                      </a:cubicBezTo>
                      <a:cubicBezTo>
                        <a:pt x="671" y="7283"/>
                        <a:pt x="1762" y="7633"/>
                        <a:pt x="2847" y="7633"/>
                      </a:cubicBezTo>
                      <a:cubicBezTo>
                        <a:pt x="4071" y="7633"/>
                        <a:pt x="5288" y="7188"/>
                        <a:pt x="5288" y="7188"/>
                      </a:cubicBezTo>
                      <a:cubicBezTo>
                        <a:pt x="5288" y="7188"/>
                        <a:pt x="9843" y="6576"/>
                        <a:pt x="9022" y="3843"/>
                      </a:cubicBezTo>
                      <a:cubicBezTo>
                        <a:pt x="8564" y="2286"/>
                        <a:pt x="7004" y="1949"/>
                        <a:pt x="5754" y="1949"/>
                      </a:cubicBezTo>
                      <a:cubicBezTo>
                        <a:pt x="5169" y="1949"/>
                        <a:pt x="4652" y="2023"/>
                        <a:pt x="4347" y="2080"/>
                      </a:cubicBezTo>
                      <a:cubicBezTo>
                        <a:pt x="4332" y="1557"/>
                        <a:pt x="4451" y="1065"/>
                        <a:pt x="4571" y="691"/>
                      </a:cubicBezTo>
                      <a:cubicBezTo>
                        <a:pt x="4669" y="339"/>
                        <a:pt x="4409" y="0"/>
                        <a:pt x="40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2" name="Google Shape;2772;p33"/>
                <p:cNvSpPr/>
                <p:nvPr/>
              </p:nvSpPr>
              <p:spPr>
                <a:xfrm>
                  <a:off x="7266800" y="8692100"/>
                  <a:ext cx="174400" cy="183850"/>
                </a:xfrm>
                <a:custGeom>
                  <a:rect b="b" l="l" r="r" t="t"/>
                  <a:pathLst>
                    <a:path extrusionOk="0" h="7354" w="6976">
                      <a:moveTo>
                        <a:pt x="5102" y="1"/>
                      </a:moveTo>
                      <a:cubicBezTo>
                        <a:pt x="3724" y="1"/>
                        <a:pt x="2379" y="298"/>
                        <a:pt x="1151" y="856"/>
                      </a:cubicBezTo>
                      <a:cubicBezTo>
                        <a:pt x="882" y="976"/>
                        <a:pt x="598" y="1140"/>
                        <a:pt x="329" y="1289"/>
                      </a:cubicBezTo>
                      <a:cubicBezTo>
                        <a:pt x="105" y="1409"/>
                        <a:pt x="0" y="1663"/>
                        <a:pt x="60" y="1917"/>
                      </a:cubicBezTo>
                      <a:lnTo>
                        <a:pt x="912" y="5442"/>
                      </a:lnTo>
                      <a:cubicBezTo>
                        <a:pt x="1249" y="6815"/>
                        <a:pt x="2901" y="7354"/>
                        <a:pt x="3984" y="7354"/>
                      </a:cubicBezTo>
                      <a:cubicBezTo>
                        <a:pt x="4196" y="7354"/>
                        <a:pt x="4387" y="7333"/>
                        <a:pt x="4541" y="7294"/>
                      </a:cubicBezTo>
                      <a:cubicBezTo>
                        <a:pt x="4601" y="7279"/>
                        <a:pt x="4660" y="7264"/>
                        <a:pt x="4735" y="7234"/>
                      </a:cubicBezTo>
                      <a:cubicBezTo>
                        <a:pt x="5452" y="6980"/>
                        <a:pt x="6483" y="6173"/>
                        <a:pt x="6826" y="5158"/>
                      </a:cubicBezTo>
                      <a:lnTo>
                        <a:pt x="6841" y="5143"/>
                      </a:lnTo>
                      <a:lnTo>
                        <a:pt x="6841" y="5113"/>
                      </a:lnTo>
                      <a:lnTo>
                        <a:pt x="6856" y="5098"/>
                      </a:lnTo>
                      <a:lnTo>
                        <a:pt x="6856" y="5083"/>
                      </a:lnTo>
                      <a:lnTo>
                        <a:pt x="6856" y="5068"/>
                      </a:lnTo>
                      <a:lnTo>
                        <a:pt x="6871" y="5053"/>
                      </a:lnTo>
                      <a:lnTo>
                        <a:pt x="6871" y="5038"/>
                      </a:lnTo>
                      <a:lnTo>
                        <a:pt x="6871" y="5008"/>
                      </a:lnTo>
                      <a:lnTo>
                        <a:pt x="6886" y="4994"/>
                      </a:lnTo>
                      <a:lnTo>
                        <a:pt x="6886" y="4979"/>
                      </a:lnTo>
                      <a:lnTo>
                        <a:pt x="6886" y="4964"/>
                      </a:lnTo>
                      <a:lnTo>
                        <a:pt x="6886" y="4949"/>
                      </a:lnTo>
                      <a:cubicBezTo>
                        <a:pt x="6961" y="4635"/>
                        <a:pt x="6975" y="4307"/>
                        <a:pt x="6901" y="3978"/>
                      </a:cubicBezTo>
                      <a:lnTo>
                        <a:pt x="6035" y="453"/>
                      </a:lnTo>
                      <a:cubicBezTo>
                        <a:pt x="5975" y="199"/>
                        <a:pt x="5766" y="20"/>
                        <a:pt x="5497" y="5"/>
                      </a:cubicBezTo>
                      <a:lnTo>
                        <a:pt x="5392" y="5"/>
                      </a:lnTo>
                      <a:cubicBezTo>
                        <a:pt x="5295" y="2"/>
                        <a:pt x="5199" y="1"/>
                        <a:pt x="510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3" name="Google Shape;2773;p33"/>
                <p:cNvSpPr/>
                <p:nvPr/>
              </p:nvSpPr>
              <p:spPr>
                <a:xfrm>
                  <a:off x="7266800" y="8713500"/>
                  <a:ext cx="118400" cy="162450"/>
                </a:xfrm>
                <a:custGeom>
                  <a:rect b="b" l="l" r="r" t="t"/>
                  <a:pathLst>
                    <a:path extrusionOk="0" h="6498" w="4736">
                      <a:moveTo>
                        <a:pt x="1151" y="0"/>
                      </a:moveTo>
                      <a:cubicBezTo>
                        <a:pt x="882" y="120"/>
                        <a:pt x="598" y="269"/>
                        <a:pt x="329" y="433"/>
                      </a:cubicBezTo>
                      <a:cubicBezTo>
                        <a:pt x="105" y="553"/>
                        <a:pt x="0" y="807"/>
                        <a:pt x="60" y="1061"/>
                      </a:cubicBezTo>
                      <a:lnTo>
                        <a:pt x="912" y="4586"/>
                      </a:lnTo>
                      <a:cubicBezTo>
                        <a:pt x="1249" y="5959"/>
                        <a:pt x="2901" y="6498"/>
                        <a:pt x="3984" y="6498"/>
                      </a:cubicBezTo>
                      <a:cubicBezTo>
                        <a:pt x="4196" y="6498"/>
                        <a:pt x="4387" y="6477"/>
                        <a:pt x="4541" y="6438"/>
                      </a:cubicBezTo>
                      <a:cubicBezTo>
                        <a:pt x="4601" y="6423"/>
                        <a:pt x="4660" y="6408"/>
                        <a:pt x="4735" y="6378"/>
                      </a:cubicBezTo>
                      <a:cubicBezTo>
                        <a:pt x="2316" y="4645"/>
                        <a:pt x="1449" y="1658"/>
                        <a:pt x="11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4" name="Google Shape;2774;p33"/>
                <p:cNvSpPr/>
                <p:nvPr/>
              </p:nvSpPr>
              <p:spPr>
                <a:xfrm>
                  <a:off x="7292575" y="8422250"/>
                  <a:ext cx="159825" cy="136675"/>
                </a:xfrm>
                <a:custGeom>
                  <a:rect b="b" l="l" r="r" t="t"/>
                  <a:pathLst>
                    <a:path extrusionOk="0" h="5467" w="6393">
                      <a:moveTo>
                        <a:pt x="1090" y="0"/>
                      </a:moveTo>
                      <a:cubicBezTo>
                        <a:pt x="1090" y="1"/>
                        <a:pt x="0" y="4541"/>
                        <a:pt x="5422" y="5467"/>
                      </a:cubicBezTo>
                      <a:lnTo>
                        <a:pt x="5437" y="5467"/>
                      </a:lnTo>
                      <a:cubicBezTo>
                        <a:pt x="5437" y="5467"/>
                        <a:pt x="6393" y="1479"/>
                        <a:pt x="109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5" name="Google Shape;2775;p33"/>
                <p:cNvSpPr/>
                <p:nvPr/>
              </p:nvSpPr>
              <p:spPr>
                <a:xfrm>
                  <a:off x="7306375" y="8404700"/>
                  <a:ext cx="97850" cy="124000"/>
                </a:xfrm>
                <a:custGeom>
                  <a:rect b="b" l="l" r="r" t="t"/>
                  <a:pathLst>
                    <a:path extrusionOk="0" fill="none" h="4960" w="3914">
                      <a:moveTo>
                        <a:pt x="1" y="0"/>
                      </a:moveTo>
                      <a:lnTo>
                        <a:pt x="3914" y="495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6" name="Google Shape;2776;p33"/>
                <p:cNvSpPr/>
                <p:nvPr/>
              </p:nvSpPr>
              <p:spPr>
                <a:xfrm>
                  <a:off x="7104375" y="8455100"/>
                  <a:ext cx="188200" cy="154625"/>
                </a:xfrm>
                <a:custGeom>
                  <a:rect b="b" l="l" r="r" t="t"/>
                  <a:pathLst>
                    <a:path extrusionOk="0" h="6185" w="7528">
                      <a:moveTo>
                        <a:pt x="6796" y="1"/>
                      </a:moveTo>
                      <a:lnTo>
                        <a:pt x="6796" y="1"/>
                      </a:lnTo>
                      <a:cubicBezTo>
                        <a:pt x="0" y="1091"/>
                        <a:pt x="643" y="6184"/>
                        <a:pt x="643" y="6184"/>
                      </a:cubicBezTo>
                      <a:lnTo>
                        <a:pt x="673" y="6184"/>
                      </a:lnTo>
                      <a:cubicBezTo>
                        <a:pt x="7528" y="5796"/>
                        <a:pt x="6796" y="1"/>
                        <a:pt x="67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7" name="Google Shape;2777;p33"/>
                <p:cNvSpPr/>
                <p:nvPr/>
              </p:nvSpPr>
              <p:spPr>
                <a:xfrm>
                  <a:off x="7154775" y="8435700"/>
                  <a:ext cx="138925" cy="140025"/>
                </a:xfrm>
                <a:custGeom>
                  <a:rect b="b" l="l" r="r" t="t"/>
                  <a:pathLst>
                    <a:path extrusionOk="0" fill="none" h="5601" w="5557">
                      <a:moveTo>
                        <a:pt x="5557" y="0"/>
                      </a:moveTo>
                      <a:lnTo>
                        <a:pt x="1" y="560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78" name="Google Shape;2778;p33"/>
              <p:cNvGrpSpPr/>
              <p:nvPr/>
            </p:nvGrpSpPr>
            <p:grpSpPr>
              <a:xfrm rot="1567034">
                <a:off x="8259182" y="2762095"/>
                <a:ext cx="1479653" cy="1438258"/>
                <a:chOff x="4719681" y="3910588"/>
                <a:chExt cx="1477670" cy="1436330"/>
              </a:xfrm>
            </p:grpSpPr>
            <p:sp>
              <p:nvSpPr>
                <p:cNvPr id="2779" name="Google Shape;2779;p33"/>
                <p:cNvSpPr/>
                <p:nvPr/>
              </p:nvSpPr>
              <p:spPr>
                <a:xfrm>
                  <a:off x="4918697" y="3910588"/>
                  <a:ext cx="1278654" cy="1245050"/>
                </a:xfrm>
                <a:custGeom>
                  <a:rect b="b" l="l" r="r" t="t"/>
                  <a:pathLst>
                    <a:path extrusionOk="0" h="23823" w="24466">
                      <a:moveTo>
                        <a:pt x="1" y="0"/>
                      </a:moveTo>
                      <a:lnTo>
                        <a:pt x="1" y="15"/>
                      </a:lnTo>
                      <a:cubicBezTo>
                        <a:pt x="1" y="15"/>
                        <a:pt x="22" y="37"/>
                        <a:pt x="62" y="77"/>
                      </a:cubicBezTo>
                      <a:lnTo>
                        <a:pt x="62" y="77"/>
                      </a:lnTo>
                      <a:lnTo>
                        <a:pt x="1" y="0"/>
                      </a:lnTo>
                      <a:close/>
                      <a:moveTo>
                        <a:pt x="62" y="77"/>
                      </a:moveTo>
                      <a:lnTo>
                        <a:pt x="18969" y="23823"/>
                      </a:lnTo>
                      <a:lnTo>
                        <a:pt x="22136" y="20417"/>
                      </a:lnTo>
                      <a:lnTo>
                        <a:pt x="21240" y="20776"/>
                      </a:lnTo>
                      <a:lnTo>
                        <a:pt x="21240" y="20776"/>
                      </a:lnTo>
                      <a:lnTo>
                        <a:pt x="24077" y="17953"/>
                      </a:lnTo>
                      <a:lnTo>
                        <a:pt x="23331" y="18058"/>
                      </a:lnTo>
                      <a:lnTo>
                        <a:pt x="23331" y="18058"/>
                      </a:lnTo>
                      <a:lnTo>
                        <a:pt x="24466" y="16400"/>
                      </a:lnTo>
                      <a:lnTo>
                        <a:pt x="24466" y="16400"/>
                      </a:lnTo>
                      <a:cubicBezTo>
                        <a:pt x="24383" y="16414"/>
                        <a:pt x="24307" y="16420"/>
                        <a:pt x="24235" y="16420"/>
                      </a:cubicBezTo>
                      <a:cubicBezTo>
                        <a:pt x="22322" y="16420"/>
                        <a:pt x="24182" y="11591"/>
                        <a:pt x="24182" y="11590"/>
                      </a:cubicBezTo>
                      <a:lnTo>
                        <a:pt x="24182" y="11590"/>
                      </a:lnTo>
                      <a:cubicBezTo>
                        <a:pt x="24104" y="11626"/>
                        <a:pt x="24033" y="11642"/>
                        <a:pt x="23968" y="11642"/>
                      </a:cubicBezTo>
                      <a:cubicBezTo>
                        <a:pt x="23026" y="11642"/>
                        <a:pt x="23510" y="8097"/>
                        <a:pt x="23510" y="8095"/>
                      </a:cubicBezTo>
                      <a:lnTo>
                        <a:pt x="23510" y="8095"/>
                      </a:lnTo>
                      <a:cubicBezTo>
                        <a:pt x="22919" y="10108"/>
                        <a:pt x="21833" y="10302"/>
                        <a:pt x="21435" y="10302"/>
                      </a:cubicBezTo>
                      <a:cubicBezTo>
                        <a:pt x="21340" y="10302"/>
                        <a:pt x="21284" y="10291"/>
                        <a:pt x="21284" y="10291"/>
                      </a:cubicBezTo>
                      <a:cubicBezTo>
                        <a:pt x="21284" y="10291"/>
                        <a:pt x="20344" y="11977"/>
                        <a:pt x="19409" y="11977"/>
                      </a:cubicBezTo>
                      <a:cubicBezTo>
                        <a:pt x="19183" y="11977"/>
                        <a:pt x="18957" y="11879"/>
                        <a:pt x="18745" y="11635"/>
                      </a:cubicBezTo>
                      <a:cubicBezTo>
                        <a:pt x="17640" y="10396"/>
                        <a:pt x="20448" y="8663"/>
                        <a:pt x="20448" y="8663"/>
                      </a:cubicBezTo>
                      <a:lnTo>
                        <a:pt x="20448" y="8663"/>
                      </a:lnTo>
                      <a:cubicBezTo>
                        <a:pt x="20433" y="8664"/>
                        <a:pt x="20418" y="8664"/>
                        <a:pt x="20404" y="8664"/>
                      </a:cubicBezTo>
                      <a:cubicBezTo>
                        <a:pt x="19350" y="8664"/>
                        <a:pt x="21284" y="5960"/>
                        <a:pt x="21284" y="5960"/>
                      </a:cubicBezTo>
                      <a:lnTo>
                        <a:pt x="21284" y="5960"/>
                      </a:lnTo>
                      <a:cubicBezTo>
                        <a:pt x="21199" y="5985"/>
                        <a:pt x="21125" y="5996"/>
                        <a:pt x="21060" y="5996"/>
                      </a:cubicBezTo>
                      <a:cubicBezTo>
                        <a:pt x="20045" y="5996"/>
                        <a:pt x="21404" y="3107"/>
                        <a:pt x="21404" y="3107"/>
                      </a:cubicBezTo>
                      <a:lnTo>
                        <a:pt x="21404" y="3107"/>
                      </a:lnTo>
                      <a:cubicBezTo>
                        <a:pt x="21404" y="3107"/>
                        <a:pt x="21162" y="3309"/>
                        <a:pt x="20897" y="3309"/>
                      </a:cubicBezTo>
                      <a:cubicBezTo>
                        <a:pt x="20801" y="3309"/>
                        <a:pt x="20703" y="3283"/>
                        <a:pt x="20612" y="3211"/>
                      </a:cubicBezTo>
                      <a:cubicBezTo>
                        <a:pt x="20299" y="2928"/>
                        <a:pt x="20791" y="867"/>
                        <a:pt x="20792" y="866"/>
                      </a:cubicBezTo>
                      <a:lnTo>
                        <a:pt x="20792" y="866"/>
                      </a:lnTo>
                      <a:cubicBezTo>
                        <a:pt x="20791" y="867"/>
                        <a:pt x="19940" y="2181"/>
                        <a:pt x="18969" y="2569"/>
                      </a:cubicBezTo>
                      <a:cubicBezTo>
                        <a:pt x="18858" y="2615"/>
                        <a:pt x="18769" y="2636"/>
                        <a:pt x="18700" y="2636"/>
                      </a:cubicBezTo>
                      <a:cubicBezTo>
                        <a:pt x="18164" y="2636"/>
                        <a:pt x="18760" y="1419"/>
                        <a:pt x="18760" y="1419"/>
                      </a:cubicBezTo>
                      <a:lnTo>
                        <a:pt x="18760" y="1419"/>
                      </a:lnTo>
                      <a:cubicBezTo>
                        <a:pt x="18760" y="1419"/>
                        <a:pt x="18118" y="2121"/>
                        <a:pt x="17789" y="2300"/>
                      </a:cubicBezTo>
                      <a:cubicBezTo>
                        <a:pt x="17746" y="2324"/>
                        <a:pt x="17708" y="2335"/>
                        <a:pt x="17675" y="2335"/>
                      </a:cubicBezTo>
                      <a:cubicBezTo>
                        <a:pt x="17465" y="2335"/>
                        <a:pt x="17476" y="1897"/>
                        <a:pt x="17476" y="1897"/>
                      </a:cubicBezTo>
                      <a:lnTo>
                        <a:pt x="17476" y="1897"/>
                      </a:lnTo>
                      <a:cubicBezTo>
                        <a:pt x="17476" y="1897"/>
                        <a:pt x="16744" y="3495"/>
                        <a:pt x="16117" y="4033"/>
                      </a:cubicBezTo>
                      <a:cubicBezTo>
                        <a:pt x="15967" y="4157"/>
                        <a:pt x="15841" y="4205"/>
                        <a:pt x="15735" y="4205"/>
                      </a:cubicBezTo>
                      <a:cubicBezTo>
                        <a:pt x="15395" y="4205"/>
                        <a:pt x="15265" y="3719"/>
                        <a:pt x="15265" y="3719"/>
                      </a:cubicBezTo>
                      <a:cubicBezTo>
                        <a:pt x="15265" y="3719"/>
                        <a:pt x="14892" y="7319"/>
                        <a:pt x="14638" y="7408"/>
                      </a:cubicBezTo>
                      <a:cubicBezTo>
                        <a:pt x="14630" y="7411"/>
                        <a:pt x="14621" y="7412"/>
                        <a:pt x="14613" y="7412"/>
                      </a:cubicBezTo>
                      <a:cubicBezTo>
                        <a:pt x="14367" y="7412"/>
                        <a:pt x="14115" y="6393"/>
                        <a:pt x="14115" y="6393"/>
                      </a:cubicBezTo>
                      <a:lnTo>
                        <a:pt x="14115" y="6393"/>
                      </a:lnTo>
                      <a:cubicBezTo>
                        <a:pt x="14115" y="6394"/>
                        <a:pt x="14305" y="9930"/>
                        <a:pt x="12993" y="9930"/>
                      </a:cubicBezTo>
                      <a:cubicBezTo>
                        <a:pt x="12928" y="9930"/>
                        <a:pt x="12859" y="9921"/>
                        <a:pt x="12786" y="9903"/>
                      </a:cubicBezTo>
                      <a:cubicBezTo>
                        <a:pt x="11233" y="9514"/>
                        <a:pt x="12890" y="6572"/>
                        <a:pt x="12890" y="6572"/>
                      </a:cubicBezTo>
                      <a:lnTo>
                        <a:pt x="12890" y="6572"/>
                      </a:lnTo>
                      <a:cubicBezTo>
                        <a:pt x="12762" y="6617"/>
                        <a:pt x="12660" y="6637"/>
                        <a:pt x="12582" y="6637"/>
                      </a:cubicBezTo>
                      <a:cubicBezTo>
                        <a:pt x="11771" y="6637"/>
                        <a:pt x="13473" y="4451"/>
                        <a:pt x="13473" y="4451"/>
                      </a:cubicBezTo>
                      <a:lnTo>
                        <a:pt x="13473" y="4451"/>
                      </a:lnTo>
                      <a:cubicBezTo>
                        <a:pt x="13222" y="4601"/>
                        <a:pt x="13020" y="4663"/>
                        <a:pt x="12858" y="4663"/>
                      </a:cubicBezTo>
                      <a:cubicBezTo>
                        <a:pt x="12031" y="4663"/>
                        <a:pt x="12218" y="3047"/>
                        <a:pt x="12218" y="3047"/>
                      </a:cubicBezTo>
                      <a:lnTo>
                        <a:pt x="12218" y="3047"/>
                      </a:lnTo>
                      <a:cubicBezTo>
                        <a:pt x="12128" y="3072"/>
                        <a:pt x="12044" y="3083"/>
                        <a:pt x="11965" y="3083"/>
                      </a:cubicBezTo>
                      <a:cubicBezTo>
                        <a:pt x="10858" y="3083"/>
                        <a:pt x="10949" y="778"/>
                        <a:pt x="10949" y="777"/>
                      </a:cubicBezTo>
                      <a:lnTo>
                        <a:pt x="10949" y="777"/>
                      </a:lnTo>
                      <a:cubicBezTo>
                        <a:pt x="10949" y="777"/>
                        <a:pt x="10769" y="1569"/>
                        <a:pt x="10172" y="2494"/>
                      </a:cubicBezTo>
                      <a:cubicBezTo>
                        <a:pt x="9918" y="2872"/>
                        <a:pt x="9672" y="2983"/>
                        <a:pt x="9470" y="2983"/>
                      </a:cubicBezTo>
                      <a:cubicBezTo>
                        <a:pt x="9187" y="2983"/>
                        <a:pt x="8992" y="2763"/>
                        <a:pt x="8992" y="2763"/>
                      </a:cubicBezTo>
                      <a:lnTo>
                        <a:pt x="8992" y="2763"/>
                      </a:lnTo>
                      <a:cubicBezTo>
                        <a:pt x="8992" y="2764"/>
                        <a:pt x="9291" y="3376"/>
                        <a:pt x="9127" y="4272"/>
                      </a:cubicBezTo>
                      <a:cubicBezTo>
                        <a:pt x="9056" y="4630"/>
                        <a:pt x="8861" y="4739"/>
                        <a:pt x="8650" y="4739"/>
                      </a:cubicBezTo>
                      <a:cubicBezTo>
                        <a:pt x="8324" y="4739"/>
                        <a:pt x="7962" y="4481"/>
                        <a:pt x="7962" y="4481"/>
                      </a:cubicBezTo>
                      <a:lnTo>
                        <a:pt x="7962" y="4481"/>
                      </a:lnTo>
                      <a:cubicBezTo>
                        <a:pt x="7962" y="4481"/>
                        <a:pt x="9664" y="7408"/>
                        <a:pt x="7992" y="7588"/>
                      </a:cubicBezTo>
                      <a:cubicBezTo>
                        <a:pt x="7959" y="7591"/>
                        <a:pt x="7928" y="7593"/>
                        <a:pt x="7898" y="7593"/>
                      </a:cubicBezTo>
                      <a:cubicBezTo>
                        <a:pt x="6356" y="7593"/>
                        <a:pt x="7304" y="3183"/>
                        <a:pt x="7304" y="3181"/>
                      </a:cubicBezTo>
                      <a:lnTo>
                        <a:pt x="7304" y="3181"/>
                      </a:lnTo>
                      <a:cubicBezTo>
                        <a:pt x="7304" y="3182"/>
                        <a:pt x="6973" y="3977"/>
                        <a:pt x="6438" y="3977"/>
                      </a:cubicBezTo>
                      <a:cubicBezTo>
                        <a:pt x="6302" y="3977"/>
                        <a:pt x="6151" y="3925"/>
                        <a:pt x="5990" y="3794"/>
                      </a:cubicBezTo>
                      <a:cubicBezTo>
                        <a:pt x="5214" y="3167"/>
                        <a:pt x="5437" y="1674"/>
                        <a:pt x="5438" y="1673"/>
                      </a:cubicBezTo>
                      <a:lnTo>
                        <a:pt x="5438" y="1673"/>
                      </a:lnTo>
                      <a:cubicBezTo>
                        <a:pt x="5255" y="2325"/>
                        <a:pt x="5004" y="2560"/>
                        <a:pt x="4737" y="2560"/>
                      </a:cubicBezTo>
                      <a:cubicBezTo>
                        <a:pt x="4044" y="2560"/>
                        <a:pt x="3242" y="971"/>
                        <a:pt x="3242" y="971"/>
                      </a:cubicBezTo>
                      <a:cubicBezTo>
                        <a:pt x="3066" y="1370"/>
                        <a:pt x="2786" y="1522"/>
                        <a:pt x="2464" y="1522"/>
                      </a:cubicBezTo>
                      <a:cubicBezTo>
                        <a:pt x="1571" y="1522"/>
                        <a:pt x="346" y="359"/>
                        <a:pt x="62" y="7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80" name="Google Shape;2780;p33"/>
                <p:cNvGrpSpPr/>
                <p:nvPr/>
              </p:nvGrpSpPr>
              <p:grpSpPr>
                <a:xfrm>
                  <a:off x="4719681" y="3910588"/>
                  <a:ext cx="1387935" cy="1436330"/>
                  <a:chOff x="4719681" y="3910588"/>
                  <a:chExt cx="1387935" cy="1436330"/>
                </a:xfrm>
              </p:grpSpPr>
              <p:sp>
                <p:nvSpPr>
                  <p:cNvPr id="2781" name="Google Shape;2781;p33"/>
                  <p:cNvSpPr/>
                  <p:nvPr/>
                </p:nvSpPr>
                <p:spPr>
                  <a:xfrm>
                    <a:off x="4719681" y="3910588"/>
                    <a:ext cx="1189651" cy="1436330"/>
                  </a:xfrm>
                  <a:custGeom>
                    <a:rect b="b" l="l" r="r" t="t"/>
                    <a:pathLst>
                      <a:path extrusionOk="0" h="27483" w="22763">
                        <a:moveTo>
                          <a:pt x="3809" y="0"/>
                        </a:moveTo>
                        <a:lnTo>
                          <a:pt x="3809" y="15"/>
                        </a:lnTo>
                        <a:cubicBezTo>
                          <a:pt x="3809" y="15"/>
                          <a:pt x="5795" y="3047"/>
                          <a:pt x="4033" y="3376"/>
                        </a:cubicBezTo>
                        <a:cubicBezTo>
                          <a:pt x="4033" y="3376"/>
                          <a:pt x="6647" y="5571"/>
                          <a:pt x="4212" y="5676"/>
                        </a:cubicBezTo>
                        <a:cubicBezTo>
                          <a:pt x="4212" y="5676"/>
                          <a:pt x="5721" y="5795"/>
                          <a:pt x="6169" y="6706"/>
                        </a:cubicBezTo>
                        <a:cubicBezTo>
                          <a:pt x="6617" y="7602"/>
                          <a:pt x="5258" y="7856"/>
                          <a:pt x="5258" y="7856"/>
                        </a:cubicBezTo>
                        <a:cubicBezTo>
                          <a:pt x="5258" y="7856"/>
                          <a:pt x="9947" y="7916"/>
                          <a:pt x="9410" y="9499"/>
                        </a:cubicBezTo>
                        <a:cubicBezTo>
                          <a:pt x="9269" y="9907"/>
                          <a:pt x="9003" y="10059"/>
                          <a:pt x="8685" y="10059"/>
                        </a:cubicBezTo>
                        <a:cubicBezTo>
                          <a:pt x="7759" y="10059"/>
                          <a:pt x="6393" y="8768"/>
                          <a:pt x="6393" y="8767"/>
                        </a:cubicBezTo>
                        <a:lnTo>
                          <a:pt x="6393" y="8767"/>
                        </a:lnTo>
                        <a:cubicBezTo>
                          <a:pt x="6393" y="8768"/>
                          <a:pt x="6824" y="9859"/>
                          <a:pt x="5981" y="9859"/>
                        </a:cubicBezTo>
                        <a:cubicBezTo>
                          <a:pt x="5965" y="9859"/>
                          <a:pt x="5947" y="9859"/>
                          <a:pt x="5930" y="9858"/>
                        </a:cubicBezTo>
                        <a:cubicBezTo>
                          <a:pt x="5019" y="9813"/>
                          <a:pt x="4496" y="9395"/>
                          <a:pt x="4496" y="9395"/>
                        </a:cubicBezTo>
                        <a:lnTo>
                          <a:pt x="4496" y="9395"/>
                        </a:lnTo>
                        <a:cubicBezTo>
                          <a:pt x="4496" y="9395"/>
                          <a:pt x="5004" y="10082"/>
                          <a:pt x="3973" y="10470"/>
                        </a:cubicBezTo>
                        <a:cubicBezTo>
                          <a:pt x="2943" y="10858"/>
                          <a:pt x="2121" y="10858"/>
                          <a:pt x="2121" y="10858"/>
                        </a:cubicBezTo>
                        <a:cubicBezTo>
                          <a:pt x="2121" y="10858"/>
                          <a:pt x="4720" y="11366"/>
                          <a:pt x="4048" y="12606"/>
                        </a:cubicBezTo>
                        <a:cubicBezTo>
                          <a:pt x="4048" y="12606"/>
                          <a:pt x="6393" y="12845"/>
                          <a:pt x="5153" y="14144"/>
                        </a:cubicBezTo>
                        <a:cubicBezTo>
                          <a:pt x="5153" y="14144"/>
                          <a:pt x="6546" y="13493"/>
                          <a:pt x="7175" y="13493"/>
                        </a:cubicBezTo>
                        <a:cubicBezTo>
                          <a:pt x="7469" y="13493"/>
                          <a:pt x="7596" y="13636"/>
                          <a:pt x="7334" y="14055"/>
                        </a:cubicBezTo>
                        <a:cubicBezTo>
                          <a:pt x="7334" y="14055"/>
                          <a:pt x="8304" y="13769"/>
                          <a:pt x="9187" y="13769"/>
                        </a:cubicBezTo>
                        <a:cubicBezTo>
                          <a:pt x="9919" y="13769"/>
                          <a:pt x="10591" y="13965"/>
                          <a:pt x="10605" y="14682"/>
                        </a:cubicBezTo>
                        <a:cubicBezTo>
                          <a:pt x="10611" y="15358"/>
                          <a:pt x="9947" y="15553"/>
                          <a:pt x="9178" y="15553"/>
                        </a:cubicBezTo>
                        <a:cubicBezTo>
                          <a:pt x="8129" y="15553"/>
                          <a:pt x="6886" y="15190"/>
                          <a:pt x="6886" y="15190"/>
                        </a:cubicBezTo>
                        <a:lnTo>
                          <a:pt x="6886" y="15190"/>
                        </a:lnTo>
                        <a:cubicBezTo>
                          <a:pt x="6886" y="15190"/>
                          <a:pt x="7901" y="15683"/>
                          <a:pt x="7737" y="15922"/>
                        </a:cubicBezTo>
                        <a:cubicBezTo>
                          <a:pt x="7709" y="15971"/>
                          <a:pt x="7536" y="15990"/>
                          <a:pt x="7278" y="15990"/>
                        </a:cubicBezTo>
                        <a:cubicBezTo>
                          <a:pt x="6277" y="15990"/>
                          <a:pt x="4003" y="15698"/>
                          <a:pt x="4003" y="15698"/>
                        </a:cubicBezTo>
                        <a:lnTo>
                          <a:pt x="4003" y="15698"/>
                        </a:lnTo>
                        <a:cubicBezTo>
                          <a:pt x="4003" y="15698"/>
                          <a:pt x="4780" y="16116"/>
                          <a:pt x="4123" y="16594"/>
                        </a:cubicBezTo>
                        <a:cubicBezTo>
                          <a:pt x="3465" y="17087"/>
                          <a:pt x="1748" y="17445"/>
                          <a:pt x="1748" y="17445"/>
                        </a:cubicBezTo>
                        <a:cubicBezTo>
                          <a:pt x="1748" y="17445"/>
                          <a:pt x="2315" y="17550"/>
                          <a:pt x="2061" y="17848"/>
                        </a:cubicBezTo>
                        <a:cubicBezTo>
                          <a:pt x="1822" y="18132"/>
                          <a:pt x="986" y="18595"/>
                          <a:pt x="986" y="18595"/>
                        </a:cubicBezTo>
                        <a:cubicBezTo>
                          <a:pt x="986" y="18595"/>
                          <a:pt x="1370" y="18507"/>
                          <a:pt x="1705" y="18507"/>
                        </a:cubicBezTo>
                        <a:cubicBezTo>
                          <a:pt x="2073" y="18507"/>
                          <a:pt x="2382" y="18613"/>
                          <a:pt x="2061" y="19058"/>
                        </a:cubicBezTo>
                        <a:cubicBezTo>
                          <a:pt x="1464" y="19910"/>
                          <a:pt x="0" y="20432"/>
                          <a:pt x="0" y="20432"/>
                        </a:cubicBezTo>
                        <a:cubicBezTo>
                          <a:pt x="0" y="20432"/>
                          <a:pt x="11" y="20432"/>
                          <a:pt x="31" y="20432"/>
                        </a:cubicBezTo>
                        <a:cubicBezTo>
                          <a:pt x="293" y="20432"/>
                          <a:pt x="2135" y="20445"/>
                          <a:pt x="2315" y="20806"/>
                        </a:cubicBezTo>
                        <a:cubicBezTo>
                          <a:pt x="2509" y="21194"/>
                          <a:pt x="2032" y="21553"/>
                          <a:pt x="2032" y="21553"/>
                        </a:cubicBezTo>
                        <a:cubicBezTo>
                          <a:pt x="2032" y="21553"/>
                          <a:pt x="3088" y="21320"/>
                          <a:pt x="3926" y="21320"/>
                        </a:cubicBezTo>
                        <a:cubicBezTo>
                          <a:pt x="4619" y="21320"/>
                          <a:pt x="5164" y="21479"/>
                          <a:pt x="4839" y="22060"/>
                        </a:cubicBezTo>
                        <a:cubicBezTo>
                          <a:pt x="4839" y="22060"/>
                          <a:pt x="6406" y="21404"/>
                          <a:pt x="7215" y="21404"/>
                        </a:cubicBezTo>
                        <a:cubicBezTo>
                          <a:pt x="7550" y="21404"/>
                          <a:pt x="7754" y="21517"/>
                          <a:pt x="7662" y="21836"/>
                        </a:cubicBezTo>
                        <a:cubicBezTo>
                          <a:pt x="7662" y="21836"/>
                          <a:pt x="9061" y="20420"/>
                          <a:pt x="10140" y="20420"/>
                        </a:cubicBezTo>
                        <a:cubicBezTo>
                          <a:pt x="10449" y="20420"/>
                          <a:pt x="10732" y="20536"/>
                          <a:pt x="10948" y="20836"/>
                        </a:cubicBezTo>
                        <a:cubicBezTo>
                          <a:pt x="11934" y="22180"/>
                          <a:pt x="9066" y="23001"/>
                          <a:pt x="9066" y="23001"/>
                        </a:cubicBezTo>
                        <a:cubicBezTo>
                          <a:pt x="9066" y="23001"/>
                          <a:pt x="9036" y="24525"/>
                          <a:pt x="6438" y="24704"/>
                        </a:cubicBezTo>
                        <a:cubicBezTo>
                          <a:pt x="6438" y="24704"/>
                          <a:pt x="10515" y="25062"/>
                          <a:pt x="9679" y="26138"/>
                        </a:cubicBezTo>
                        <a:cubicBezTo>
                          <a:pt x="9679" y="26138"/>
                          <a:pt x="10691" y="25990"/>
                          <a:pt x="11778" y="25990"/>
                        </a:cubicBezTo>
                        <a:cubicBezTo>
                          <a:pt x="13228" y="25990"/>
                          <a:pt x="14812" y="26253"/>
                          <a:pt x="14309" y="27482"/>
                        </a:cubicBezTo>
                        <a:lnTo>
                          <a:pt x="16176" y="26750"/>
                        </a:lnTo>
                        <a:lnTo>
                          <a:pt x="15907" y="27452"/>
                        </a:lnTo>
                        <a:lnTo>
                          <a:pt x="19297" y="25301"/>
                        </a:lnTo>
                        <a:lnTo>
                          <a:pt x="18745" y="26093"/>
                        </a:lnTo>
                        <a:lnTo>
                          <a:pt x="22762" y="23778"/>
                        </a:lnTo>
                        <a:lnTo>
                          <a:pt x="3809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2" name="Google Shape;2782;p33"/>
                  <p:cNvSpPr/>
                  <p:nvPr/>
                </p:nvSpPr>
                <p:spPr>
                  <a:xfrm>
                    <a:off x="5010835" y="4029223"/>
                    <a:ext cx="976525" cy="1220904"/>
                  </a:xfrm>
                  <a:custGeom>
                    <a:rect b="b" l="l" r="r" t="t"/>
                    <a:pathLst>
                      <a:path extrusionOk="0" h="23361" w="18685">
                        <a:moveTo>
                          <a:pt x="180" y="0"/>
                        </a:moveTo>
                        <a:lnTo>
                          <a:pt x="0" y="135"/>
                        </a:lnTo>
                        <a:lnTo>
                          <a:pt x="18297" y="23360"/>
                        </a:lnTo>
                        <a:lnTo>
                          <a:pt x="18685" y="23031"/>
                        </a:lnTo>
                        <a:lnTo>
                          <a:pt x="18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783" name="Google Shape;2783;p33"/>
                  <p:cNvGrpSpPr/>
                  <p:nvPr/>
                </p:nvGrpSpPr>
                <p:grpSpPr>
                  <a:xfrm>
                    <a:off x="4959305" y="4124446"/>
                    <a:ext cx="1148312" cy="1094429"/>
                    <a:chOff x="11860675" y="4981025"/>
                    <a:chExt cx="549300" cy="523525"/>
                  </a:xfrm>
                </p:grpSpPr>
                <p:sp>
                  <p:nvSpPr>
                    <p:cNvPr id="2784" name="Google Shape;2784;p33"/>
                    <p:cNvSpPr/>
                    <p:nvPr/>
                  </p:nvSpPr>
                  <p:spPr>
                    <a:xfrm>
                      <a:off x="12020875" y="5415275"/>
                      <a:ext cx="258025" cy="83300"/>
                    </a:xfrm>
                    <a:custGeom>
                      <a:rect b="b" l="l" r="r" t="t"/>
                      <a:pathLst>
                        <a:path extrusionOk="0" fill="none" h="3332" w="10321">
                          <a:moveTo>
                            <a:pt x="10321" y="509"/>
                          </a:moveTo>
                          <a:cubicBezTo>
                            <a:pt x="10321" y="509"/>
                            <a:pt x="3988" y="1"/>
                            <a:pt x="0" y="3332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85" name="Google Shape;2785;p33"/>
                    <p:cNvSpPr/>
                    <p:nvPr/>
                  </p:nvSpPr>
                  <p:spPr>
                    <a:xfrm>
                      <a:off x="12023100" y="5439550"/>
                      <a:ext cx="123625" cy="9375"/>
                    </a:xfrm>
                    <a:custGeom>
                      <a:rect b="b" l="l" r="r" t="t"/>
                      <a:pathLst>
                        <a:path extrusionOk="0" fill="none" h="375" w="4945">
                          <a:moveTo>
                            <a:pt x="1" y="374"/>
                          </a:moveTo>
                          <a:lnTo>
                            <a:pt x="4944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86" name="Google Shape;2786;p33"/>
                    <p:cNvSpPr/>
                    <p:nvPr/>
                  </p:nvSpPr>
                  <p:spPr>
                    <a:xfrm>
                      <a:off x="12052975" y="5451500"/>
                      <a:ext cx="53050" cy="53050"/>
                    </a:xfrm>
                    <a:custGeom>
                      <a:rect b="b" l="l" r="r" t="t"/>
                      <a:pathLst>
                        <a:path extrusionOk="0" fill="none" h="2122" w="2122">
                          <a:moveTo>
                            <a:pt x="2121" y="1"/>
                          </a:moveTo>
                          <a:cubicBezTo>
                            <a:pt x="2121" y="1"/>
                            <a:pt x="314" y="1479"/>
                            <a:pt x="0" y="2122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87" name="Google Shape;2787;p33"/>
                    <p:cNvSpPr/>
                    <p:nvPr/>
                  </p:nvSpPr>
                  <p:spPr>
                    <a:xfrm>
                      <a:off x="12066800" y="5366375"/>
                      <a:ext cx="166550" cy="4500"/>
                    </a:xfrm>
                    <a:custGeom>
                      <a:rect b="b" l="l" r="r" t="t"/>
                      <a:pathLst>
                        <a:path extrusionOk="0" fill="none" h="180" w="6662">
                          <a:moveTo>
                            <a:pt x="0" y="0"/>
                          </a:moveTo>
                          <a:lnTo>
                            <a:pt x="6661" y="180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88" name="Google Shape;2788;p33"/>
                    <p:cNvSpPr/>
                    <p:nvPr/>
                  </p:nvSpPr>
                  <p:spPr>
                    <a:xfrm>
                      <a:off x="11860675" y="5278625"/>
                      <a:ext cx="342425" cy="83300"/>
                    </a:xfrm>
                    <a:custGeom>
                      <a:rect b="b" l="l" r="r" t="t"/>
                      <a:pathLst>
                        <a:path extrusionOk="0" fill="none" h="3332" w="13697">
                          <a:moveTo>
                            <a:pt x="13697" y="2181"/>
                          </a:moveTo>
                          <a:cubicBezTo>
                            <a:pt x="13697" y="2181"/>
                            <a:pt x="6348" y="0"/>
                            <a:pt x="1" y="333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89" name="Google Shape;2789;p33"/>
                    <p:cNvSpPr/>
                    <p:nvPr/>
                  </p:nvSpPr>
                  <p:spPr>
                    <a:xfrm>
                      <a:off x="11868525" y="5317450"/>
                      <a:ext cx="87400" cy="14600"/>
                    </a:xfrm>
                    <a:custGeom>
                      <a:rect b="b" l="l" r="r" t="t"/>
                      <a:pathLst>
                        <a:path extrusionOk="0" fill="none" h="584" w="3496">
                          <a:moveTo>
                            <a:pt x="0" y="1"/>
                          </a:moveTo>
                          <a:cubicBezTo>
                            <a:pt x="0" y="1"/>
                            <a:pt x="2494" y="583"/>
                            <a:pt x="3495" y="389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90" name="Google Shape;2790;p33"/>
                    <p:cNvSpPr/>
                    <p:nvPr/>
                  </p:nvSpPr>
                  <p:spPr>
                    <a:xfrm>
                      <a:off x="11953275" y="5315600"/>
                      <a:ext cx="107200" cy="58275"/>
                    </a:xfrm>
                    <a:custGeom>
                      <a:rect b="b" l="l" r="r" t="t"/>
                      <a:pathLst>
                        <a:path extrusionOk="0" fill="none" h="2331" w="4288">
                          <a:moveTo>
                            <a:pt x="1" y="2330"/>
                          </a:moveTo>
                          <a:cubicBezTo>
                            <a:pt x="1" y="2330"/>
                            <a:pt x="2346" y="553"/>
                            <a:pt x="4287" y="0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91" name="Google Shape;2791;p33"/>
                    <p:cNvSpPr/>
                    <p:nvPr/>
                  </p:nvSpPr>
                  <p:spPr>
                    <a:xfrm>
                      <a:off x="12062300" y="5245775"/>
                      <a:ext cx="84800" cy="17200"/>
                    </a:xfrm>
                    <a:custGeom>
                      <a:rect b="b" l="l" r="r" t="t"/>
                      <a:pathLst>
                        <a:path extrusionOk="0" fill="none" h="688" w="3392">
                          <a:moveTo>
                            <a:pt x="1" y="0"/>
                          </a:moveTo>
                          <a:lnTo>
                            <a:pt x="3391" y="68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92" name="Google Shape;2792;p33"/>
                    <p:cNvSpPr/>
                    <p:nvPr/>
                  </p:nvSpPr>
                  <p:spPr>
                    <a:xfrm>
                      <a:off x="12057825" y="5253600"/>
                      <a:ext cx="42975" cy="20200"/>
                    </a:xfrm>
                    <a:custGeom>
                      <a:rect b="b" l="l" r="r" t="t"/>
                      <a:pathLst>
                        <a:path extrusionOk="0" fill="none" h="808" w="1719">
                          <a:moveTo>
                            <a:pt x="1" y="807"/>
                          </a:moveTo>
                          <a:lnTo>
                            <a:pt x="1718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93" name="Google Shape;2793;p33"/>
                    <p:cNvSpPr/>
                    <p:nvPr/>
                  </p:nvSpPr>
                  <p:spPr>
                    <a:xfrm>
                      <a:off x="11897650" y="5153900"/>
                      <a:ext cx="191200" cy="35875"/>
                    </a:xfrm>
                    <a:custGeom>
                      <a:rect b="b" l="l" r="r" t="t"/>
                      <a:pathLst>
                        <a:path extrusionOk="0" fill="none" h="1435" w="7648">
                          <a:moveTo>
                            <a:pt x="0" y="1"/>
                          </a:moveTo>
                          <a:lnTo>
                            <a:pt x="7647" y="1435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94" name="Google Shape;2794;p33"/>
                    <p:cNvSpPr/>
                    <p:nvPr/>
                  </p:nvSpPr>
                  <p:spPr>
                    <a:xfrm>
                      <a:off x="11938725" y="5170700"/>
                      <a:ext cx="49300" cy="17225"/>
                    </a:xfrm>
                    <a:custGeom>
                      <a:rect b="b" l="l" r="r" t="t"/>
                      <a:pathLst>
                        <a:path extrusionOk="0" fill="none" h="689" w="1972">
                          <a:moveTo>
                            <a:pt x="0" y="688"/>
                          </a:moveTo>
                          <a:lnTo>
                            <a:pt x="1972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95" name="Google Shape;2795;p33"/>
                    <p:cNvSpPr/>
                    <p:nvPr/>
                  </p:nvSpPr>
                  <p:spPr>
                    <a:xfrm>
                      <a:off x="11896900" y="5001575"/>
                      <a:ext cx="72075" cy="38100"/>
                    </a:xfrm>
                    <a:custGeom>
                      <a:rect b="b" l="l" r="r" t="t"/>
                      <a:pathLst>
                        <a:path extrusionOk="0" fill="none" h="1524" w="2883">
                          <a:moveTo>
                            <a:pt x="0" y="0"/>
                          </a:moveTo>
                          <a:lnTo>
                            <a:pt x="2883" y="1523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96" name="Google Shape;2796;p33"/>
                    <p:cNvSpPr/>
                    <p:nvPr/>
                  </p:nvSpPr>
                  <p:spPr>
                    <a:xfrm>
                      <a:off x="11909600" y="5019850"/>
                      <a:ext cx="21300" cy="4900"/>
                    </a:xfrm>
                    <a:custGeom>
                      <a:rect b="b" l="l" r="r" t="t"/>
                      <a:pathLst>
                        <a:path extrusionOk="0" fill="none" h="196" w="852">
                          <a:moveTo>
                            <a:pt x="0" y="195"/>
                          </a:moveTo>
                          <a:lnTo>
                            <a:pt x="851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97" name="Google Shape;2797;p33"/>
                    <p:cNvSpPr/>
                    <p:nvPr/>
                  </p:nvSpPr>
                  <p:spPr>
                    <a:xfrm>
                      <a:off x="12283725" y="5195350"/>
                      <a:ext cx="126250" cy="236025"/>
                    </a:xfrm>
                    <a:custGeom>
                      <a:rect b="b" l="l" r="r" t="t"/>
                      <a:pathLst>
                        <a:path extrusionOk="0" fill="none" h="9441" w="5050">
                          <a:moveTo>
                            <a:pt x="1" y="9440"/>
                          </a:moveTo>
                          <a:cubicBezTo>
                            <a:pt x="1" y="9440"/>
                            <a:pt x="912" y="3152"/>
                            <a:pt x="5049" y="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98" name="Google Shape;2798;p33"/>
                    <p:cNvSpPr/>
                    <p:nvPr/>
                  </p:nvSpPr>
                  <p:spPr>
                    <a:xfrm>
                      <a:off x="12324425" y="5186775"/>
                      <a:ext cx="36625" cy="118375"/>
                    </a:xfrm>
                    <a:custGeom>
                      <a:rect b="b" l="l" r="r" t="t"/>
                      <a:pathLst>
                        <a:path extrusionOk="0" fill="none" h="4735" w="1465">
                          <a:moveTo>
                            <a:pt x="1465" y="0"/>
                          </a:moveTo>
                          <a:lnTo>
                            <a:pt x="1" y="4735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99" name="Google Shape;2799;p33"/>
                    <p:cNvSpPr/>
                    <p:nvPr/>
                  </p:nvSpPr>
                  <p:spPr>
                    <a:xfrm>
                      <a:off x="12344975" y="5227850"/>
                      <a:ext cx="63875" cy="39975"/>
                    </a:xfrm>
                    <a:custGeom>
                      <a:rect b="b" l="l" r="r" t="t"/>
                      <a:pathLst>
                        <a:path extrusionOk="0" fill="none" h="1599" w="2555">
                          <a:moveTo>
                            <a:pt x="0" y="1598"/>
                          </a:moveTo>
                          <a:cubicBezTo>
                            <a:pt x="0" y="1598"/>
                            <a:pt x="1852" y="179"/>
                            <a:pt x="2554" y="0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00" name="Google Shape;2800;p33"/>
                    <p:cNvSpPr/>
                    <p:nvPr/>
                  </p:nvSpPr>
                  <p:spPr>
                    <a:xfrm>
                      <a:off x="12251625" y="5228600"/>
                      <a:ext cx="32875" cy="162825"/>
                    </a:xfrm>
                    <a:custGeom>
                      <a:rect b="b" l="l" r="r" t="t"/>
                      <a:pathLst>
                        <a:path extrusionOk="0" fill="none" h="6513" w="1315">
                          <a:moveTo>
                            <a:pt x="1315" y="0"/>
                          </a:moveTo>
                          <a:lnTo>
                            <a:pt x="0" y="6512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01" name="Google Shape;2801;p33"/>
                    <p:cNvSpPr/>
                    <p:nvPr/>
                  </p:nvSpPr>
                  <p:spPr>
                    <a:xfrm>
                      <a:off x="12199350" y="5013500"/>
                      <a:ext cx="116525" cy="327125"/>
                    </a:xfrm>
                    <a:custGeom>
                      <a:rect b="b" l="l" r="r" t="t"/>
                      <a:pathLst>
                        <a:path extrusionOk="0" fill="none" h="13085" w="4661">
                          <a:moveTo>
                            <a:pt x="478" y="13085"/>
                          </a:moveTo>
                          <a:cubicBezTo>
                            <a:pt x="478" y="13085"/>
                            <a:pt x="0" y="5423"/>
                            <a:pt x="4660" y="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02" name="Google Shape;2802;p33"/>
                    <p:cNvSpPr/>
                    <p:nvPr/>
                  </p:nvSpPr>
                  <p:spPr>
                    <a:xfrm>
                      <a:off x="12260575" y="5010900"/>
                      <a:ext cx="10850" cy="87400"/>
                    </a:xfrm>
                    <a:custGeom>
                      <a:rect b="b" l="l" r="r" t="t"/>
                      <a:pathLst>
                        <a:path extrusionOk="0" fill="none" h="3496" w="434">
                          <a:moveTo>
                            <a:pt x="404" y="0"/>
                          </a:moveTo>
                          <a:cubicBezTo>
                            <a:pt x="404" y="0"/>
                            <a:pt x="434" y="2554"/>
                            <a:pt x="1" y="3495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03" name="Google Shape;2803;p33"/>
                    <p:cNvSpPr/>
                    <p:nvPr/>
                  </p:nvSpPr>
                  <p:spPr>
                    <a:xfrm>
                      <a:off x="12226225" y="5106125"/>
                      <a:ext cx="80675" cy="91125"/>
                    </a:xfrm>
                    <a:custGeom>
                      <a:rect b="b" l="l" r="r" t="t"/>
                      <a:pathLst>
                        <a:path extrusionOk="0" fill="none" h="3645" w="3227">
                          <a:moveTo>
                            <a:pt x="3227" y="0"/>
                          </a:moveTo>
                          <a:cubicBezTo>
                            <a:pt x="3227" y="0"/>
                            <a:pt x="972" y="1882"/>
                            <a:pt x="1" y="3644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04" name="Google Shape;2804;p33"/>
                    <p:cNvSpPr/>
                    <p:nvPr/>
                  </p:nvSpPr>
                  <p:spPr>
                    <a:xfrm>
                      <a:off x="12166125" y="5196850"/>
                      <a:ext cx="1500" cy="86650"/>
                    </a:xfrm>
                    <a:custGeom>
                      <a:rect b="b" l="l" r="r" t="t"/>
                      <a:pathLst>
                        <a:path extrusionOk="0" fill="none" h="3466" w="60">
                          <a:moveTo>
                            <a:pt x="60" y="0"/>
                          </a:moveTo>
                          <a:lnTo>
                            <a:pt x="0" y="3466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05" name="Google Shape;2805;p33"/>
                    <p:cNvSpPr/>
                    <p:nvPr/>
                  </p:nvSpPr>
                  <p:spPr>
                    <a:xfrm>
                      <a:off x="12167225" y="5199100"/>
                      <a:ext cx="29150" cy="37350"/>
                    </a:xfrm>
                    <a:custGeom>
                      <a:rect b="b" l="l" r="r" t="t"/>
                      <a:pathLst>
                        <a:path extrusionOk="0" fill="none" h="1494" w="1166">
                          <a:moveTo>
                            <a:pt x="1166" y="0"/>
                          </a:moveTo>
                          <a:lnTo>
                            <a:pt x="1" y="1494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06" name="Google Shape;2806;p33"/>
                    <p:cNvSpPr/>
                    <p:nvPr/>
                  </p:nvSpPr>
                  <p:spPr>
                    <a:xfrm>
                      <a:off x="12093675" y="4998575"/>
                      <a:ext cx="7875" cy="194200"/>
                    </a:xfrm>
                    <a:custGeom>
                      <a:rect b="b" l="l" r="r" t="t"/>
                      <a:pathLst>
                        <a:path extrusionOk="0" fill="none" h="7768" w="315">
                          <a:moveTo>
                            <a:pt x="314" y="1"/>
                          </a:moveTo>
                          <a:lnTo>
                            <a:pt x="0" y="776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07" name="Google Shape;2807;p33"/>
                    <p:cNvSpPr/>
                    <p:nvPr/>
                  </p:nvSpPr>
                  <p:spPr>
                    <a:xfrm>
                      <a:off x="12097775" y="5046375"/>
                      <a:ext cx="27650" cy="43700"/>
                    </a:xfrm>
                    <a:custGeom>
                      <a:rect b="b" l="l" r="r" t="t"/>
                      <a:pathLst>
                        <a:path extrusionOk="0" fill="none" h="1748" w="1106">
                          <a:moveTo>
                            <a:pt x="1106" y="0"/>
                          </a:moveTo>
                          <a:lnTo>
                            <a:pt x="1" y="1748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08" name="Google Shape;2808;p33"/>
                    <p:cNvSpPr/>
                    <p:nvPr/>
                  </p:nvSpPr>
                  <p:spPr>
                    <a:xfrm>
                      <a:off x="11967100" y="4981025"/>
                      <a:ext cx="20925" cy="79175"/>
                    </a:xfrm>
                    <a:custGeom>
                      <a:rect b="b" l="l" r="r" t="t"/>
                      <a:pathLst>
                        <a:path extrusionOk="0" fill="none" h="3167" w="837">
                          <a:moveTo>
                            <a:pt x="0" y="1"/>
                          </a:moveTo>
                          <a:lnTo>
                            <a:pt x="837" y="316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09" name="Google Shape;2809;p33"/>
                    <p:cNvSpPr/>
                    <p:nvPr/>
                  </p:nvSpPr>
                  <p:spPr>
                    <a:xfrm>
                      <a:off x="11977175" y="4998575"/>
                      <a:ext cx="9350" cy="19825"/>
                    </a:xfrm>
                    <a:custGeom>
                      <a:rect b="b" l="l" r="r" t="t"/>
                      <a:pathLst>
                        <a:path extrusionOk="0" fill="none" h="793" w="374">
                          <a:moveTo>
                            <a:pt x="374" y="1"/>
                          </a:moveTo>
                          <a:lnTo>
                            <a:pt x="1" y="792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2810" name="Google Shape;2810;p33"/>
              <p:cNvGrpSpPr/>
              <p:nvPr/>
            </p:nvGrpSpPr>
            <p:grpSpPr>
              <a:xfrm rot="-123">
                <a:off x="8806725" y="2158175"/>
                <a:ext cx="470613" cy="408064"/>
                <a:chOff x="6855700" y="5304375"/>
                <a:chExt cx="168425" cy="146050"/>
              </a:xfrm>
            </p:grpSpPr>
            <p:sp>
              <p:nvSpPr>
                <p:cNvPr id="2811" name="Google Shape;2811;p33"/>
                <p:cNvSpPr/>
                <p:nvPr/>
              </p:nvSpPr>
              <p:spPr>
                <a:xfrm>
                  <a:off x="6933725" y="5304375"/>
                  <a:ext cx="90400" cy="127375"/>
                </a:xfrm>
                <a:custGeom>
                  <a:rect b="b" l="l" r="r" t="t"/>
                  <a:pathLst>
                    <a:path extrusionOk="0" h="5095" w="3616">
                      <a:moveTo>
                        <a:pt x="703" y="1539"/>
                      </a:moveTo>
                      <a:cubicBezTo>
                        <a:pt x="762" y="1539"/>
                        <a:pt x="852" y="1599"/>
                        <a:pt x="852" y="1689"/>
                      </a:cubicBezTo>
                      <a:lnTo>
                        <a:pt x="852" y="1883"/>
                      </a:lnTo>
                      <a:cubicBezTo>
                        <a:pt x="852" y="1980"/>
                        <a:pt x="777" y="2029"/>
                        <a:pt x="703" y="2029"/>
                      </a:cubicBezTo>
                      <a:cubicBezTo>
                        <a:pt x="628" y="2029"/>
                        <a:pt x="553" y="1980"/>
                        <a:pt x="553" y="1883"/>
                      </a:cubicBezTo>
                      <a:lnTo>
                        <a:pt x="553" y="1689"/>
                      </a:lnTo>
                      <a:cubicBezTo>
                        <a:pt x="568" y="1599"/>
                        <a:pt x="613" y="1539"/>
                        <a:pt x="703" y="1539"/>
                      </a:cubicBezTo>
                      <a:close/>
                      <a:moveTo>
                        <a:pt x="2071" y="2155"/>
                      </a:moveTo>
                      <a:cubicBezTo>
                        <a:pt x="2144" y="2155"/>
                        <a:pt x="2219" y="2204"/>
                        <a:pt x="2226" y="2301"/>
                      </a:cubicBezTo>
                      <a:cubicBezTo>
                        <a:pt x="2226" y="2376"/>
                        <a:pt x="2226" y="2436"/>
                        <a:pt x="2241" y="2495"/>
                      </a:cubicBezTo>
                      <a:cubicBezTo>
                        <a:pt x="2241" y="2570"/>
                        <a:pt x="2151" y="2645"/>
                        <a:pt x="2092" y="2645"/>
                      </a:cubicBezTo>
                      <a:cubicBezTo>
                        <a:pt x="2002" y="2645"/>
                        <a:pt x="1942" y="2570"/>
                        <a:pt x="1927" y="2495"/>
                      </a:cubicBezTo>
                      <a:cubicBezTo>
                        <a:pt x="1927" y="2421"/>
                        <a:pt x="1927" y="2376"/>
                        <a:pt x="1927" y="2301"/>
                      </a:cubicBezTo>
                      <a:cubicBezTo>
                        <a:pt x="1927" y="2204"/>
                        <a:pt x="1998" y="2155"/>
                        <a:pt x="2071" y="2155"/>
                      </a:cubicBezTo>
                      <a:close/>
                      <a:moveTo>
                        <a:pt x="538" y="1"/>
                      </a:moveTo>
                      <a:lnTo>
                        <a:pt x="538" y="1"/>
                      </a:lnTo>
                      <a:cubicBezTo>
                        <a:pt x="538" y="1"/>
                        <a:pt x="1" y="1988"/>
                        <a:pt x="807" y="3526"/>
                      </a:cubicBezTo>
                      <a:cubicBezTo>
                        <a:pt x="852" y="3496"/>
                        <a:pt x="912" y="3466"/>
                        <a:pt x="986" y="3466"/>
                      </a:cubicBezTo>
                      <a:cubicBezTo>
                        <a:pt x="1315" y="3466"/>
                        <a:pt x="1375" y="3899"/>
                        <a:pt x="1151" y="4049"/>
                      </a:cubicBezTo>
                      <a:cubicBezTo>
                        <a:pt x="1524" y="4497"/>
                        <a:pt x="2077" y="4885"/>
                        <a:pt x="2853" y="5094"/>
                      </a:cubicBezTo>
                      <a:cubicBezTo>
                        <a:pt x="2853" y="5079"/>
                        <a:pt x="3615" y="3123"/>
                        <a:pt x="2271" y="1375"/>
                      </a:cubicBezTo>
                      <a:cubicBezTo>
                        <a:pt x="2226" y="1420"/>
                        <a:pt x="2151" y="1465"/>
                        <a:pt x="2077" y="1465"/>
                      </a:cubicBezTo>
                      <a:cubicBezTo>
                        <a:pt x="1748" y="1465"/>
                        <a:pt x="1703" y="1091"/>
                        <a:pt x="1868" y="927"/>
                      </a:cubicBezTo>
                      <a:cubicBezTo>
                        <a:pt x="1524" y="598"/>
                        <a:pt x="1076" y="270"/>
                        <a:pt x="53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2" name="Google Shape;2812;p33"/>
                <p:cNvSpPr/>
                <p:nvPr/>
              </p:nvSpPr>
              <p:spPr>
                <a:xfrm>
                  <a:off x="6855700" y="5397900"/>
                  <a:ext cx="118375" cy="52525"/>
                </a:xfrm>
                <a:custGeom>
                  <a:rect b="b" l="l" r="r" t="t"/>
                  <a:pathLst>
                    <a:path extrusionOk="0" h="2101" w="4735">
                      <a:moveTo>
                        <a:pt x="2267" y="212"/>
                      </a:moveTo>
                      <a:cubicBezTo>
                        <a:pt x="2317" y="212"/>
                        <a:pt x="2364" y="242"/>
                        <a:pt x="2405" y="293"/>
                      </a:cubicBezTo>
                      <a:cubicBezTo>
                        <a:pt x="2435" y="323"/>
                        <a:pt x="2494" y="367"/>
                        <a:pt x="2524" y="412"/>
                      </a:cubicBezTo>
                      <a:cubicBezTo>
                        <a:pt x="2628" y="528"/>
                        <a:pt x="2526" y="679"/>
                        <a:pt x="2413" y="679"/>
                      </a:cubicBezTo>
                      <a:cubicBezTo>
                        <a:pt x="2380" y="679"/>
                        <a:pt x="2346" y="667"/>
                        <a:pt x="2315" y="636"/>
                      </a:cubicBezTo>
                      <a:cubicBezTo>
                        <a:pt x="2255" y="576"/>
                        <a:pt x="2181" y="502"/>
                        <a:pt x="2151" y="442"/>
                      </a:cubicBezTo>
                      <a:cubicBezTo>
                        <a:pt x="2106" y="367"/>
                        <a:pt x="2136" y="278"/>
                        <a:pt x="2196" y="233"/>
                      </a:cubicBezTo>
                      <a:cubicBezTo>
                        <a:pt x="2220" y="219"/>
                        <a:pt x="2244" y="212"/>
                        <a:pt x="2267" y="212"/>
                      </a:cubicBezTo>
                      <a:close/>
                      <a:moveTo>
                        <a:pt x="2069" y="1"/>
                      </a:moveTo>
                      <a:cubicBezTo>
                        <a:pt x="1464" y="1"/>
                        <a:pt x="769" y="175"/>
                        <a:pt x="0" y="651"/>
                      </a:cubicBezTo>
                      <a:cubicBezTo>
                        <a:pt x="0" y="651"/>
                        <a:pt x="1061" y="1712"/>
                        <a:pt x="2345" y="2010"/>
                      </a:cubicBezTo>
                      <a:cubicBezTo>
                        <a:pt x="2360" y="1876"/>
                        <a:pt x="2465" y="1771"/>
                        <a:pt x="2629" y="1771"/>
                      </a:cubicBezTo>
                      <a:cubicBezTo>
                        <a:pt x="2838" y="1771"/>
                        <a:pt x="2928" y="1936"/>
                        <a:pt x="2928" y="2100"/>
                      </a:cubicBezTo>
                      <a:cubicBezTo>
                        <a:pt x="2949" y="2100"/>
                        <a:pt x="2970" y="2101"/>
                        <a:pt x="2991" y="2101"/>
                      </a:cubicBezTo>
                      <a:cubicBezTo>
                        <a:pt x="3570" y="2101"/>
                        <a:pt x="4187" y="1900"/>
                        <a:pt x="4735" y="1338"/>
                      </a:cubicBezTo>
                      <a:cubicBezTo>
                        <a:pt x="4735" y="1338"/>
                        <a:pt x="3744" y="1"/>
                        <a:pt x="20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3" name="Google Shape;2813;p33"/>
                <p:cNvSpPr/>
                <p:nvPr/>
              </p:nvSpPr>
              <p:spPr>
                <a:xfrm>
                  <a:off x="6881450" y="5340975"/>
                  <a:ext cx="135575" cy="109050"/>
                </a:xfrm>
                <a:custGeom>
                  <a:rect b="b" l="l" r="r" t="t"/>
                  <a:pathLst>
                    <a:path extrusionOk="0" fill="none" h="4362" w="5423">
                      <a:moveTo>
                        <a:pt x="1" y="3033"/>
                      </a:moveTo>
                      <a:cubicBezTo>
                        <a:pt x="1" y="3033"/>
                        <a:pt x="4840" y="3854"/>
                        <a:pt x="5169" y="3839"/>
                      </a:cubicBezTo>
                      <a:moveTo>
                        <a:pt x="5422" y="4362"/>
                      </a:moveTo>
                      <a:cubicBezTo>
                        <a:pt x="5422" y="4362"/>
                        <a:pt x="3570" y="1196"/>
                        <a:pt x="3197" y="1"/>
                      </a:cubicBezTo>
                      <a:moveTo>
                        <a:pt x="2883" y="942"/>
                      </a:moveTo>
                      <a:lnTo>
                        <a:pt x="3779" y="1315"/>
                      </a:lnTo>
                      <a:moveTo>
                        <a:pt x="4556" y="1166"/>
                      </a:moveTo>
                      <a:lnTo>
                        <a:pt x="4467" y="2644"/>
                      </a:lnTo>
                      <a:moveTo>
                        <a:pt x="1106" y="3212"/>
                      </a:moveTo>
                      <a:lnTo>
                        <a:pt x="494" y="3436"/>
                      </a:lnTo>
                      <a:moveTo>
                        <a:pt x="1898" y="2988"/>
                      </a:moveTo>
                      <a:lnTo>
                        <a:pt x="2211" y="3033"/>
                      </a:lnTo>
                      <a:moveTo>
                        <a:pt x="2092" y="2809"/>
                      </a:moveTo>
                      <a:lnTo>
                        <a:pt x="2465" y="345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14" name="Google Shape;2814;p33"/>
              <p:cNvGrpSpPr/>
              <p:nvPr/>
            </p:nvGrpSpPr>
            <p:grpSpPr>
              <a:xfrm rot="-2700000">
                <a:off x="8703819" y="1285314"/>
                <a:ext cx="843769" cy="847450"/>
                <a:chOff x="10706150" y="7143750"/>
                <a:chExt cx="510075" cy="512300"/>
              </a:xfrm>
            </p:grpSpPr>
            <p:sp>
              <p:nvSpPr>
                <p:cNvPr id="2815" name="Google Shape;2815;p33"/>
                <p:cNvSpPr/>
                <p:nvPr/>
              </p:nvSpPr>
              <p:spPr>
                <a:xfrm>
                  <a:off x="10706150" y="7143750"/>
                  <a:ext cx="510075" cy="449950"/>
                </a:xfrm>
                <a:custGeom>
                  <a:rect b="b" l="l" r="r" t="t"/>
                  <a:pathLst>
                    <a:path extrusionOk="0" h="17998" w="20403">
                      <a:moveTo>
                        <a:pt x="10156" y="0"/>
                      </a:moveTo>
                      <a:cubicBezTo>
                        <a:pt x="10156" y="0"/>
                        <a:pt x="9783" y="2255"/>
                        <a:pt x="9051" y="2479"/>
                      </a:cubicBezTo>
                      <a:cubicBezTo>
                        <a:pt x="8947" y="2510"/>
                        <a:pt x="8847" y="2523"/>
                        <a:pt x="8753" y="2523"/>
                      </a:cubicBezTo>
                      <a:cubicBezTo>
                        <a:pt x="8201" y="2523"/>
                        <a:pt x="7842" y="2076"/>
                        <a:pt x="7841" y="2076"/>
                      </a:cubicBezTo>
                      <a:lnTo>
                        <a:pt x="7841" y="2076"/>
                      </a:lnTo>
                      <a:cubicBezTo>
                        <a:pt x="7842" y="2077"/>
                        <a:pt x="8737" y="4003"/>
                        <a:pt x="8439" y="4376"/>
                      </a:cubicBezTo>
                      <a:cubicBezTo>
                        <a:pt x="8371" y="4465"/>
                        <a:pt x="8289" y="4499"/>
                        <a:pt x="8202" y="4499"/>
                      </a:cubicBezTo>
                      <a:cubicBezTo>
                        <a:pt x="7911" y="4499"/>
                        <a:pt x="7573" y="4108"/>
                        <a:pt x="7573" y="4107"/>
                      </a:cubicBezTo>
                      <a:lnTo>
                        <a:pt x="7573" y="4107"/>
                      </a:lnTo>
                      <a:cubicBezTo>
                        <a:pt x="7573" y="4108"/>
                        <a:pt x="7916" y="5123"/>
                        <a:pt x="7363" y="5900"/>
                      </a:cubicBezTo>
                      <a:cubicBezTo>
                        <a:pt x="6826" y="6706"/>
                        <a:pt x="6333" y="6721"/>
                        <a:pt x="6333" y="6721"/>
                      </a:cubicBezTo>
                      <a:cubicBezTo>
                        <a:pt x="6333" y="6721"/>
                        <a:pt x="9798" y="7662"/>
                        <a:pt x="7916" y="10082"/>
                      </a:cubicBezTo>
                      <a:cubicBezTo>
                        <a:pt x="7580" y="10513"/>
                        <a:pt x="7291" y="10691"/>
                        <a:pt x="7041" y="10691"/>
                      </a:cubicBezTo>
                      <a:cubicBezTo>
                        <a:pt x="5893" y="10691"/>
                        <a:pt x="5601" y="6930"/>
                        <a:pt x="5601" y="6930"/>
                      </a:cubicBezTo>
                      <a:cubicBezTo>
                        <a:pt x="5601" y="6930"/>
                        <a:pt x="5278" y="8514"/>
                        <a:pt x="3936" y="8514"/>
                      </a:cubicBezTo>
                      <a:cubicBezTo>
                        <a:pt x="3923" y="8514"/>
                        <a:pt x="3911" y="8514"/>
                        <a:pt x="3898" y="8513"/>
                      </a:cubicBezTo>
                      <a:cubicBezTo>
                        <a:pt x="2524" y="8484"/>
                        <a:pt x="1643" y="7931"/>
                        <a:pt x="1643" y="7931"/>
                      </a:cubicBezTo>
                      <a:lnTo>
                        <a:pt x="1643" y="7931"/>
                      </a:lnTo>
                      <a:cubicBezTo>
                        <a:pt x="1643" y="7931"/>
                        <a:pt x="2494" y="8887"/>
                        <a:pt x="1703" y="8991"/>
                      </a:cubicBezTo>
                      <a:cubicBezTo>
                        <a:pt x="1612" y="9003"/>
                        <a:pt x="1520" y="9009"/>
                        <a:pt x="1427" y="9009"/>
                      </a:cubicBezTo>
                      <a:cubicBezTo>
                        <a:pt x="714" y="9009"/>
                        <a:pt x="0" y="8693"/>
                        <a:pt x="0" y="8693"/>
                      </a:cubicBezTo>
                      <a:lnTo>
                        <a:pt x="0" y="8693"/>
                      </a:lnTo>
                      <a:cubicBezTo>
                        <a:pt x="0" y="8693"/>
                        <a:pt x="1255" y="9843"/>
                        <a:pt x="1120" y="10560"/>
                      </a:cubicBezTo>
                      <a:cubicBezTo>
                        <a:pt x="1054" y="10948"/>
                        <a:pt x="764" y="11035"/>
                        <a:pt x="518" y="11035"/>
                      </a:cubicBezTo>
                      <a:cubicBezTo>
                        <a:pt x="320" y="11035"/>
                        <a:pt x="150" y="10978"/>
                        <a:pt x="149" y="10978"/>
                      </a:cubicBezTo>
                      <a:lnTo>
                        <a:pt x="149" y="10978"/>
                      </a:lnTo>
                      <a:cubicBezTo>
                        <a:pt x="150" y="10978"/>
                        <a:pt x="1987" y="11874"/>
                        <a:pt x="1942" y="13084"/>
                      </a:cubicBezTo>
                      <a:cubicBezTo>
                        <a:pt x="1897" y="14294"/>
                        <a:pt x="1240" y="14428"/>
                        <a:pt x="1240" y="14428"/>
                      </a:cubicBezTo>
                      <a:cubicBezTo>
                        <a:pt x="1240" y="14428"/>
                        <a:pt x="2463" y="14307"/>
                        <a:pt x="3385" y="14307"/>
                      </a:cubicBezTo>
                      <a:cubicBezTo>
                        <a:pt x="3760" y="14307"/>
                        <a:pt x="4084" y="14327"/>
                        <a:pt x="4257" y="14383"/>
                      </a:cubicBezTo>
                      <a:cubicBezTo>
                        <a:pt x="4839" y="14577"/>
                        <a:pt x="4645" y="15011"/>
                        <a:pt x="4645" y="15011"/>
                      </a:cubicBezTo>
                      <a:cubicBezTo>
                        <a:pt x="4645" y="15011"/>
                        <a:pt x="4747" y="15009"/>
                        <a:pt x="4915" y="15009"/>
                      </a:cubicBezTo>
                      <a:cubicBezTo>
                        <a:pt x="5639" y="15009"/>
                        <a:pt x="7580" y="15039"/>
                        <a:pt x="7677" y="15354"/>
                      </a:cubicBezTo>
                      <a:cubicBezTo>
                        <a:pt x="7797" y="15742"/>
                        <a:pt x="7005" y="15996"/>
                        <a:pt x="7005" y="15996"/>
                      </a:cubicBezTo>
                      <a:cubicBezTo>
                        <a:pt x="7005" y="15996"/>
                        <a:pt x="9529" y="16504"/>
                        <a:pt x="10186" y="17998"/>
                      </a:cubicBezTo>
                      <a:lnTo>
                        <a:pt x="10246" y="17998"/>
                      </a:lnTo>
                      <a:cubicBezTo>
                        <a:pt x="10903" y="16489"/>
                        <a:pt x="13427" y="15996"/>
                        <a:pt x="13427" y="15996"/>
                      </a:cubicBezTo>
                      <a:cubicBezTo>
                        <a:pt x="13427" y="15996"/>
                        <a:pt x="12636" y="15742"/>
                        <a:pt x="12755" y="15354"/>
                      </a:cubicBezTo>
                      <a:cubicBezTo>
                        <a:pt x="12864" y="15039"/>
                        <a:pt x="14798" y="15009"/>
                        <a:pt x="15519" y="15009"/>
                      </a:cubicBezTo>
                      <a:cubicBezTo>
                        <a:pt x="15685" y="15009"/>
                        <a:pt x="15787" y="15011"/>
                        <a:pt x="15787" y="15011"/>
                      </a:cubicBezTo>
                      <a:cubicBezTo>
                        <a:pt x="15787" y="15011"/>
                        <a:pt x="15593" y="14577"/>
                        <a:pt x="16176" y="14383"/>
                      </a:cubicBezTo>
                      <a:cubicBezTo>
                        <a:pt x="16348" y="14327"/>
                        <a:pt x="16673" y="14307"/>
                        <a:pt x="17047" y="14307"/>
                      </a:cubicBezTo>
                      <a:cubicBezTo>
                        <a:pt x="17969" y="14307"/>
                        <a:pt x="19193" y="14428"/>
                        <a:pt x="19193" y="14428"/>
                      </a:cubicBezTo>
                      <a:cubicBezTo>
                        <a:pt x="19193" y="14428"/>
                        <a:pt x="18520" y="14294"/>
                        <a:pt x="18476" y="13084"/>
                      </a:cubicBezTo>
                      <a:cubicBezTo>
                        <a:pt x="18431" y="11874"/>
                        <a:pt x="20282" y="10978"/>
                        <a:pt x="20283" y="10978"/>
                      </a:cubicBezTo>
                      <a:lnTo>
                        <a:pt x="20283" y="10978"/>
                      </a:lnTo>
                      <a:cubicBezTo>
                        <a:pt x="20283" y="10978"/>
                        <a:pt x="20116" y="11035"/>
                        <a:pt x="19919" y="11035"/>
                      </a:cubicBezTo>
                      <a:cubicBezTo>
                        <a:pt x="19675" y="11035"/>
                        <a:pt x="19386" y="10948"/>
                        <a:pt x="19312" y="10560"/>
                      </a:cubicBezTo>
                      <a:cubicBezTo>
                        <a:pt x="19148" y="9843"/>
                        <a:pt x="20402" y="8693"/>
                        <a:pt x="20402" y="8693"/>
                      </a:cubicBezTo>
                      <a:lnTo>
                        <a:pt x="20402" y="8693"/>
                      </a:lnTo>
                      <a:cubicBezTo>
                        <a:pt x="20402" y="8693"/>
                        <a:pt x="19670" y="9005"/>
                        <a:pt x="18948" y="9005"/>
                      </a:cubicBezTo>
                      <a:cubicBezTo>
                        <a:pt x="18865" y="9005"/>
                        <a:pt x="18782" y="9001"/>
                        <a:pt x="18700" y="8991"/>
                      </a:cubicBezTo>
                      <a:cubicBezTo>
                        <a:pt x="17908" y="8887"/>
                        <a:pt x="18759" y="7931"/>
                        <a:pt x="18759" y="7931"/>
                      </a:cubicBezTo>
                      <a:lnTo>
                        <a:pt x="18759" y="7931"/>
                      </a:lnTo>
                      <a:cubicBezTo>
                        <a:pt x="18759" y="7931"/>
                        <a:pt x="17878" y="8484"/>
                        <a:pt x="16504" y="8513"/>
                      </a:cubicBezTo>
                      <a:cubicBezTo>
                        <a:pt x="16492" y="8514"/>
                        <a:pt x="16479" y="8514"/>
                        <a:pt x="16467" y="8514"/>
                      </a:cubicBezTo>
                      <a:cubicBezTo>
                        <a:pt x="15124" y="8514"/>
                        <a:pt x="14801" y="6930"/>
                        <a:pt x="14801" y="6930"/>
                      </a:cubicBezTo>
                      <a:cubicBezTo>
                        <a:pt x="14801" y="6930"/>
                        <a:pt x="14509" y="10696"/>
                        <a:pt x="13363" y="10696"/>
                      </a:cubicBezTo>
                      <a:cubicBezTo>
                        <a:pt x="13113" y="10696"/>
                        <a:pt x="12823" y="10517"/>
                        <a:pt x="12486" y="10082"/>
                      </a:cubicBezTo>
                      <a:cubicBezTo>
                        <a:pt x="10604" y="7677"/>
                        <a:pt x="14085" y="6721"/>
                        <a:pt x="14085" y="6721"/>
                      </a:cubicBezTo>
                      <a:cubicBezTo>
                        <a:pt x="14085" y="6721"/>
                        <a:pt x="13577" y="6706"/>
                        <a:pt x="13039" y="5900"/>
                      </a:cubicBezTo>
                      <a:cubicBezTo>
                        <a:pt x="12486" y="5108"/>
                        <a:pt x="12830" y="4108"/>
                        <a:pt x="12830" y="4107"/>
                      </a:cubicBezTo>
                      <a:lnTo>
                        <a:pt x="12830" y="4107"/>
                      </a:lnTo>
                      <a:cubicBezTo>
                        <a:pt x="12830" y="4108"/>
                        <a:pt x="12494" y="4505"/>
                        <a:pt x="12203" y="4505"/>
                      </a:cubicBezTo>
                      <a:cubicBezTo>
                        <a:pt x="12116" y="4505"/>
                        <a:pt x="12033" y="4469"/>
                        <a:pt x="11964" y="4376"/>
                      </a:cubicBezTo>
                      <a:cubicBezTo>
                        <a:pt x="11665" y="4003"/>
                        <a:pt x="12576" y="2077"/>
                        <a:pt x="12576" y="2076"/>
                      </a:cubicBezTo>
                      <a:lnTo>
                        <a:pt x="12576" y="2076"/>
                      </a:lnTo>
                      <a:cubicBezTo>
                        <a:pt x="12576" y="2076"/>
                        <a:pt x="12205" y="2523"/>
                        <a:pt x="11651" y="2523"/>
                      </a:cubicBezTo>
                      <a:cubicBezTo>
                        <a:pt x="11556" y="2523"/>
                        <a:pt x="11456" y="2510"/>
                        <a:pt x="11351" y="2479"/>
                      </a:cubicBezTo>
                      <a:cubicBezTo>
                        <a:pt x="10619" y="2255"/>
                        <a:pt x="10246" y="0"/>
                        <a:pt x="102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6" name="Google Shape;2816;p33"/>
                <p:cNvSpPr/>
                <p:nvPr/>
              </p:nvSpPr>
              <p:spPr>
                <a:xfrm>
                  <a:off x="10955575" y="7144100"/>
                  <a:ext cx="12350" cy="511950"/>
                </a:xfrm>
                <a:custGeom>
                  <a:rect b="b" l="l" r="r" t="t"/>
                  <a:pathLst>
                    <a:path extrusionOk="0" h="20478" w="494">
                      <a:moveTo>
                        <a:pt x="60" y="1"/>
                      </a:moveTo>
                      <a:lnTo>
                        <a:pt x="0" y="20478"/>
                      </a:lnTo>
                      <a:lnTo>
                        <a:pt x="493" y="20478"/>
                      </a:lnTo>
                      <a:lnTo>
                        <a:pt x="35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7" name="Google Shape;2817;p33"/>
                <p:cNvSpPr/>
                <p:nvPr/>
              </p:nvSpPr>
              <p:spPr>
                <a:xfrm>
                  <a:off x="10781575" y="7277775"/>
                  <a:ext cx="366325" cy="244975"/>
                </a:xfrm>
                <a:custGeom>
                  <a:rect b="b" l="l" r="r" t="t"/>
                  <a:pathLst>
                    <a:path extrusionOk="0" fill="none" h="9799" w="14653">
                      <a:moveTo>
                        <a:pt x="7184" y="7902"/>
                      </a:moveTo>
                      <a:cubicBezTo>
                        <a:pt x="7184" y="7902"/>
                        <a:pt x="3405" y="5856"/>
                        <a:pt x="0" y="5751"/>
                      </a:cubicBezTo>
                      <a:moveTo>
                        <a:pt x="7184" y="8694"/>
                      </a:moveTo>
                      <a:cubicBezTo>
                        <a:pt x="7184" y="8694"/>
                        <a:pt x="11232" y="6364"/>
                        <a:pt x="14652" y="5751"/>
                      </a:cubicBezTo>
                      <a:moveTo>
                        <a:pt x="11262" y="5453"/>
                      </a:moveTo>
                      <a:lnTo>
                        <a:pt x="11262" y="6125"/>
                      </a:lnTo>
                      <a:moveTo>
                        <a:pt x="9738" y="7394"/>
                      </a:moveTo>
                      <a:lnTo>
                        <a:pt x="12606" y="4990"/>
                      </a:lnTo>
                      <a:moveTo>
                        <a:pt x="12935" y="6169"/>
                      </a:moveTo>
                      <a:lnTo>
                        <a:pt x="13935" y="6543"/>
                      </a:lnTo>
                      <a:moveTo>
                        <a:pt x="7184" y="2271"/>
                      </a:moveTo>
                      <a:lnTo>
                        <a:pt x="9096" y="643"/>
                      </a:lnTo>
                      <a:moveTo>
                        <a:pt x="6154" y="2749"/>
                      </a:moveTo>
                      <a:lnTo>
                        <a:pt x="7184" y="3675"/>
                      </a:lnTo>
                      <a:moveTo>
                        <a:pt x="7184" y="5781"/>
                      </a:moveTo>
                      <a:lnTo>
                        <a:pt x="8289" y="4885"/>
                      </a:lnTo>
                      <a:moveTo>
                        <a:pt x="5735" y="643"/>
                      </a:moveTo>
                      <a:lnTo>
                        <a:pt x="6393" y="583"/>
                      </a:lnTo>
                      <a:moveTo>
                        <a:pt x="5616" y="1"/>
                      </a:moveTo>
                      <a:lnTo>
                        <a:pt x="7184" y="1181"/>
                      </a:lnTo>
                      <a:moveTo>
                        <a:pt x="8394" y="419"/>
                      </a:moveTo>
                      <a:lnTo>
                        <a:pt x="8200" y="1405"/>
                      </a:lnTo>
                      <a:moveTo>
                        <a:pt x="4824" y="8694"/>
                      </a:moveTo>
                      <a:lnTo>
                        <a:pt x="7184" y="9799"/>
                      </a:lnTo>
                      <a:moveTo>
                        <a:pt x="3585" y="7992"/>
                      </a:moveTo>
                      <a:lnTo>
                        <a:pt x="4272" y="7394"/>
                      </a:lnTo>
                      <a:moveTo>
                        <a:pt x="6154" y="7394"/>
                      </a:moveTo>
                      <a:lnTo>
                        <a:pt x="2913" y="7394"/>
                      </a:lnTo>
                      <a:moveTo>
                        <a:pt x="672" y="6543"/>
                      </a:moveTo>
                      <a:lnTo>
                        <a:pt x="1897" y="597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18" name="Google Shape;2818;p33"/>
              <p:cNvGrpSpPr/>
              <p:nvPr/>
            </p:nvGrpSpPr>
            <p:grpSpPr>
              <a:xfrm flipH="1" rot="-8867944">
                <a:off x="8552279" y="2101876"/>
                <a:ext cx="286318" cy="174624"/>
                <a:chOff x="7871651" y="404306"/>
                <a:chExt cx="286312" cy="174621"/>
              </a:xfrm>
            </p:grpSpPr>
            <p:sp>
              <p:nvSpPr>
                <p:cNvPr id="2819" name="Google Shape;2819;p33"/>
                <p:cNvSpPr/>
                <p:nvPr/>
              </p:nvSpPr>
              <p:spPr>
                <a:xfrm>
                  <a:off x="7995249" y="404306"/>
                  <a:ext cx="162715" cy="174621"/>
                </a:xfrm>
                <a:custGeom>
                  <a:rect b="b" l="l" r="r" t="t"/>
                  <a:pathLst>
                    <a:path extrusionOk="0" h="1540" w="1435">
                      <a:moveTo>
                        <a:pt x="210" y="1"/>
                      </a:moveTo>
                      <a:lnTo>
                        <a:pt x="210" y="1"/>
                      </a:lnTo>
                      <a:cubicBezTo>
                        <a:pt x="1" y="1315"/>
                        <a:pt x="1046" y="1539"/>
                        <a:pt x="1046" y="1539"/>
                      </a:cubicBezTo>
                      <a:cubicBezTo>
                        <a:pt x="1434" y="509"/>
                        <a:pt x="210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0" name="Google Shape;2820;p33"/>
                <p:cNvSpPr/>
                <p:nvPr/>
              </p:nvSpPr>
              <p:spPr>
                <a:xfrm>
                  <a:off x="7871651" y="412810"/>
                  <a:ext cx="123708" cy="132213"/>
                </a:xfrm>
                <a:custGeom>
                  <a:rect b="b" l="l" r="r" t="t"/>
                  <a:pathLst>
                    <a:path extrusionOk="0" h="1166" w="1091">
                      <a:moveTo>
                        <a:pt x="1031" y="1"/>
                      </a:moveTo>
                      <a:cubicBezTo>
                        <a:pt x="0" y="314"/>
                        <a:pt x="194" y="1166"/>
                        <a:pt x="194" y="1166"/>
                      </a:cubicBezTo>
                      <a:cubicBezTo>
                        <a:pt x="1090" y="1076"/>
                        <a:pt x="1031" y="1"/>
                        <a:pt x="103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821" name="Google Shape;282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822" name="Shape 2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3" name="Google Shape;2823;p34"/>
          <p:cNvGrpSpPr/>
          <p:nvPr/>
        </p:nvGrpSpPr>
        <p:grpSpPr>
          <a:xfrm>
            <a:off x="-724776" y="-748526"/>
            <a:ext cx="10929562" cy="7056980"/>
            <a:chOff x="-724776" y="-748526"/>
            <a:chExt cx="10929562" cy="7056980"/>
          </a:xfrm>
        </p:grpSpPr>
        <p:grpSp>
          <p:nvGrpSpPr>
            <p:cNvPr id="2824" name="Google Shape;2824;p34"/>
            <p:cNvGrpSpPr/>
            <p:nvPr/>
          </p:nvGrpSpPr>
          <p:grpSpPr>
            <a:xfrm>
              <a:off x="-724776" y="-748526"/>
              <a:ext cx="10435119" cy="7056980"/>
              <a:chOff x="-724776" y="-748526"/>
              <a:chExt cx="10435119" cy="7056980"/>
            </a:xfrm>
          </p:grpSpPr>
          <p:grpSp>
            <p:nvGrpSpPr>
              <p:cNvPr id="2825" name="Google Shape;2825;p34"/>
              <p:cNvGrpSpPr/>
              <p:nvPr/>
            </p:nvGrpSpPr>
            <p:grpSpPr>
              <a:xfrm>
                <a:off x="-724776" y="-748526"/>
                <a:ext cx="3590939" cy="6285256"/>
                <a:chOff x="-724776" y="-748526"/>
                <a:chExt cx="3590939" cy="6285256"/>
              </a:xfrm>
            </p:grpSpPr>
            <p:grpSp>
              <p:nvGrpSpPr>
                <p:cNvPr id="2826" name="Google Shape;2826;p34"/>
                <p:cNvGrpSpPr/>
                <p:nvPr/>
              </p:nvGrpSpPr>
              <p:grpSpPr>
                <a:xfrm flipH="1" rot="-916824">
                  <a:off x="-465773" y="700903"/>
                  <a:ext cx="1409584" cy="1370149"/>
                  <a:chOff x="4719681" y="3910588"/>
                  <a:chExt cx="1477670" cy="1436330"/>
                </a:xfrm>
              </p:grpSpPr>
              <p:sp>
                <p:nvSpPr>
                  <p:cNvPr id="2827" name="Google Shape;2827;p34"/>
                  <p:cNvSpPr/>
                  <p:nvPr/>
                </p:nvSpPr>
                <p:spPr>
                  <a:xfrm>
                    <a:off x="4918697" y="3910588"/>
                    <a:ext cx="1278654" cy="1245050"/>
                  </a:xfrm>
                  <a:custGeom>
                    <a:rect b="b" l="l" r="r" t="t"/>
                    <a:pathLst>
                      <a:path extrusionOk="0" h="23823" w="24466">
                        <a:moveTo>
                          <a:pt x="1" y="0"/>
                        </a:moveTo>
                        <a:lnTo>
                          <a:pt x="1" y="15"/>
                        </a:lnTo>
                        <a:cubicBezTo>
                          <a:pt x="1" y="15"/>
                          <a:pt x="22" y="37"/>
                          <a:pt x="62" y="77"/>
                        </a:cubicBezTo>
                        <a:lnTo>
                          <a:pt x="62" y="77"/>
                        </a:lnTo>
                        <a:lnTo>
                          <a:pt x="1" y="0"/>
                        </a:lnTo>
                        <a:close/>
                        <a:moveTo>
                          <a:pt x="62" y="77"/>
                        </a:moveTo>
                        <a:lnTo>
                          <a:pt x="18969" y="23823"/>
                        </a:lnTo>
                        <a:lnTo>
                          <a:pt x="22136" y="20417"/>
                        </a:lnTo>
                        <a:lnTo>
                          <a:pt x="21240" y="20776"/>
                        </a:lnTo>
                        <a:lnTo>
                          <a:pt x="21240" y="20776"/>
                        </a:lnTo>
                        <a:lnTo>
                          <a:pt x="24077" y="17953"/>
                        </a:lnTo>
                        <a:lnTo>
                          <a:pt x="23331" y="18058"/>
                        </a:lnTo>
                        <a:lnTo>
                          <a:pt x="23331" y="18058"/>
                        </a:lnTo>
                        <a:lnTo>
                          <a:pt x="24466" y="16400"/>
                        </a:lnTo>
                        <a:lnTo>
                          <a:pt x="24466" y="16400"/>
                        </a:lnTo>
                        <a:cubicBezTo>
                          <a:pt x="24383" y="16414"/>
                          <a:pt x="24307" y="16420"/>
                          <a:pt x="24235" y="16420"/>
                        </a:cubicBezTo>
                        <a:cubicBezTo>
                          <a:pt x="22322" y="16420"/>
                          <a:pt x="24182" y="11591"/>
                          <a:pt x="24182" y="11590"/>
                        </a:cubicBezTo>
                        <a:lnTo>
                          <a:pt x="24182" y="11590"/>
                        </a:lnTo>
                        <a:cubicBezTo>
                          <a:pt x="24104" y="11626"/>
                          <a:pt x="24033" y="11642"/>
                          <a:pt x="23968" y="11642"/>
                        </a:cubicBezTo>
                        <a:cubicBezTo>
                          <a:pt x="23026" y="11642"/>
                          <a:pt x="23510" y="8097"/>
                          <a:pt x="23510" y="8095"/>
                        </a:cubicBezTo>
                        <a:lnTo>
                          <a:pt x="23510" y="8095"/>
                        </a:lnTo>
                        <a:cubicBezTo>
                          <a:pt x="22919" y="10108"/>
                          <a:pt x="21833" y="10302"/>
                          <a:pt x="21435" y="10302"/>
                        </a:cubicBezTo>
                        <a:cubicBezTo>
                          <a:pt x="21340" y="10302"/>
                          <a:pt x="21284" y="10291"/>
                          <a:pt x="21284" y="10291"/>
                        </a:cubicBezTo>
                        <a:cubicBezTo>
                          <a:pt x="21284" y="10291"/>
                          <a:pt x="20344" y="11977"/>
                          <a:pt x="19409" y="11977"/>
                        </a:cubicBezTo>
                        <a:cubicBezTo>
                          <a:pt x="19183" y="11977"/>
                          <a:pt x="18957" y="11879"/>
                          <a:pt x="18745" y="11635"/>
                        </a:cubicBezTo>
                        <a:cubicBezTo>
                          <a:pt x="17640" y="10396"/>
                          <a:pt x="20448" y="8663"/>
                          <a:pt x="20448" y="8663"/>
                        </a:cubicBezTo>
                        <a:lnTo>
                          <a:pt x="20448" y="8663"/>
                        </a:lnTo>
                        <a:cubicBezTo>
                          <a:pt x="20433" y="8664"/>
                          <a:pt x="20418" y="8664"/>
                          <a:pt x="20404" y="8664"/>
                        </a:cubicBezTo>
                        <a:cubicBezTo>
                          <a:pt x="19350" y="8664"/>
                          <a:pt x="21284" y="5960"/>
                          <a:pt x="21284" y="5960"/>
                        </a:cubicBezTo>
                        <a:lnTo>
                          <a:pt x="21284" y="5960"/>
                        </a:lnTo>
                        <a:cubicBezTo>
                          <a:pt x="21199" y="5985"/>
                          <a:pt x="21125" y="5996"/>
                          <a:pt x="21060" y="5996"/>
                        </a:cubicBezTo>
                        <a:cubicBezTo>
                          <a:pt x="20045" y="5996"/>
                          <a:pt x="21404" y="3107"/>
                          <a:pt x="21404" y="3107"/>
                        </a:cubicBezTo>
                        <a:lnTo>
                          <a:pt x="21404" y="3107"/>
                        </a:lnTo>
                        <a:cubicBezTo>
                          <a:pt x="21404" y="3107"/>
                          <a:pt x="21162" y="3309"/>
                          <a:pt x="20897" y="3309"/>
                        </a:cubicBezTo>
                        <a:cubicBezTo>
                          <a:pt x="20801" y="3309"/>
                          <a:pt x="20703" y="3283"/>
                          <a:pt x="20612" y="3211"/>
                        </a:cubicBezTo>
                        <a:cubicBezTo>
                          <a:pt x="20299" y="2928"/>
                          <a:pt x="20791" y="867"/>
                          <a:pt x="20792" y="866"/>
                        </a:cubicBezTo>
                        <a:lnTo>
                          <a:pt x="20792" y="866"/>
                        </a:lnTo>
                        <a:cubicBezTo>
                          <a:pt x="20791" y="867"/>
                          <a:pt x="19940" y="2181"/>
                          <a:pt x="18969" y="2569"/>
                        </a:cubicBezTo>
                        <a:cubicBezTo>
                          <a:pt x="18858" y="2615"/>
                          <a:pt x="18769" y="2636"/>
                          <a:pt x="18700" y="2636"/>
                        </a:cubicBezTo>
                        <a:cubicBezTo>
                          <a:pt x="18164" y="2636"/>
                          <a:pt x="18760" y="1419"/>
                          <a:pt x="18760" y="1419"/>
                        </a:cubicBezTo>
                        <a:lnTo>
                          <a:pt x="18760" y="1419"/>
                        </a:lnTo>
                        <a:cubicBezTo>
                          <a:pt x="18760" y="1419"/>
                          <a:pt x="18118" y="2121"/>
                          <a:pt x="17789" y="2300"/>
                        </a:cubicBezTo>
                        <a:cubicBezTo>
                          <a:pt x="17746" y="2324"/>
                          <a:pt x="17708" y="2335"/>
                          <a:pt x="17675" y="2335"/>
                        </a:cubicBezTo>
                        <a:cubicBezTo>
                          <a:pt x="17465" y="2335"/>
                          <a:pt x="17476" y="1897"/>
                          <a:pt x="17476" y="1897"/>
                        </a:cubicBezTo>
                        <a:lnTo>
                          <a:pt x="17476" y="1897"/>
                        </a:lnTo>
                        <a:cubicBezTo>
                          <a:pt x="17476" y="1897"/>
                          <a:pt x="16744" y="3495"/>
                          <a:pt x="16117" y="4033"/>
                        </a:cubicBezTo>
                        <a:cubicBezTo>
                          <a:pt x="15967" y="4157"/>
                          <a:pt x="15841" y="4205"/>
                          <a:pt x="15735" y="4205"/>
                        </a:cubicBezTo>
                        <a:cubicBezTo>
                          <a:pt x="15395" y="4205"/>
                          <a:pt x="15265" y="3719"/>
                          <a:pt x="15265" y="3719"/>
                        </a:cubicBezTo>
                        <a:cubicBezTo>
                          <a:pt x="15265" y="3719"/>
                          <a:pt x="14892" y="7319"/>
                          <a:pt x="14638" y="7408"/>
                        </a:cubicBezTo>
                        <a:cubicBezTo>
                          <a:pt x="14630" y="7411"/>
                          <a:pt x="14621" y="7412"/>
                          <a:pt x="14613" y="7412"/>
                        </a:cubicBezTo>
                        <a:cubicBezTo>
                          <a:pt x="14367" y="7412"/>
                          <a:pt x="14115" y="6393"/>
                          <a:pt x="14115" y="6393"/>
                        </a:cubicBezTo>
                        <a:lnTo>
                          <a:pt x="14115" y="6393"/>
                        </a:lnTo>
                        <a:cubicBezTo>
                          <a:pt x="14115" y="6394"/>
                          <a:pt x="14305" y="9930"/>
                          <a:pt x="12993" y="9930"/>
                        </a:cubicBezTo>
                        <a:cubicBezTo>
                          <a:pt x="12928" y="9930"/>
                          <a:pt x="12859" y="9921"/>
                          <a:pt x="12786" y="9903"/>
                        </a:cubicBezTo>
                        <a:cubicBezTo>
                          <a:pt x="11233" y="9514"/>
                          <a:pt x="12890" y="6572"/>
                          <a:pt x="12890" y="6572"/>
                        </a:cubicBezTo>
                        <a:lnTo>
                          <a:pt x="12890" y="6572"/>
                        </a:lnTo>
                        <a:cubicBezTo>
                          <a:pt x="12762" y="6617"/>
                          <a:pt x="12660" y="6637"/>
                          <a:pt x="12582" y="6637"/>
                        </a:cubicBezTo>
                        <a:cubicBezTo>
                          <a:pt x="11771" y="6637"/>
                          <a:pt x="13473" y="4451"/>
                          <a:pt x="13473" y="4451"/>
                        </a:cubicBezTo>
                        <a:lnTo>
                          <a:pt x="13473" y="4451"/>
                        </a:lnTo>
                        <a:cubicBezTo>
                          <a:pt x="13222" y="4601"/>
                          <a:pt x="13020" y="4663"/>
                          <a:pt x="12858" y="4663"/>
                        </a:cubicBezTo>
                        <a:cubicBezTo>
                          <a:pt x="12031" y="4663"/>
                          <a:pt x="12218" y="3047"/>
                          <a:pt x="12218" y="3047"/>
                        </a:cubicBezTo>
                        <a:lnTo>
                          <a:pt x="12218" y="3047"/>
                        </a:lnTo>
                        <a:cubicBezTo>
                          <a:pt x="12128" y="3072"/>
                          <a:pt x="12044" y="3083"/>
                          <a:pt x="11965" y="3083"/>
                        </a:cubicBezTo>
                        <a:cubicBezTo>
                          <a:pt x="10858" y="3083"/>
                          <a:pt x="10949" y="778"/>
                          <a:pt x="10949" y="777"/>
                        </a:cubicBezTo>
                        <a:lnTo>
                          <a:pt x="10949" y="777"/>
                        </a:lnTo>
                        <a:cubicBezTo>
                          <a:pt x="10949" y="777"/>
                          <a:pt x="10769" y="1569"/>
                          <a:pt x="10172" y="2494"/>
                        </a:cubicBezTo>
                        <a:cubicBezTo>
                          <a:pt x="9918" y="2872"/>
                          <a:pt x="9672" y="2983"/>
                          <a:pt x="9470" y="2983"/>
                        </a:cubicBezTo>
                        <a:cubicBezTo>
                          <a:pt x="9187" y="2983"/>
                          <a:pt x="8992" y="2763"/>
                          <a:pt x="8992" y="2763"/>
                        </a:cubicBezTo>
                        <a:lnTo>
                          <a:pt x="8992" y="2763"/>
                        </a:lnTo>
                        <a:cubicBezTo>
                          <a:pt x="8992" y="2764"/>
                          <a:pt x="9291" y="3376"/>
                          <a:pt x="9127" y="4272"/>
                        </a:cubicBezTo>
                        <a:cubicBezTo>
                          <a:pt x="9056" y="4630"/>
                          <a:pt x="8861" y="4739"/>
                          <a:pt x="8650" y="4739"/>
                        </a:cubicBezTo>
                        <a:cubicBezTo>
                          <a:pt x="8324" y="4739"/>
                          <a:pt x="7962" y="4481"/>
                          <a:pt x="7962" y="4481"/>
                        </a:cubicBezTo>
                        <a:lnTo>
                          <a:pt x="7962" y="4481"/>
                        </a:lnTo>
                        <a:cubicBezTo>
                          <a:pt x="7962" y="4481"/>
                          <a:pt x="9664" y="7408"/>
                          <a:pt x="7992" y="7588"/>
                        </a:cubicBezTo>
                        <a:cubicBezTo>
                          <a:pt x="7959" y="7591"/>
                          <a:pt x="7928" y="7593"/>
                          <a:pt x="7898" y="7593"/>
                        </a:cubicBezTo>
                        <a:cubicBezTo>
                          <a:pt x="6356" y="7593"/>
                          <a:pt x="7304" y="3183"/>
                          <a:pt x="7304" y="3181"/>
                        </a:cubicBezTo>
                        <a:lnTo>
                          <a:pt x="7304" y="3181"/>
                        </a:lnTo>
                        <a:cubicBezTo>
                          <a:pt x="7304" y="3182"/>
                          <a:pt x="6973" y="3977"/>
                          <a:pt x="6438" y="3977"/>
                        </a:cubicBezTo>
                        <a:cubicBezTo>
                          <a:pt x="6302" y="3977"/>
                          <a:pt x="6151" y="3925"/>
                          <a:pt x="5990" y="3794"/>
                        </a:cubicBezTo>
                        <a:cubicBezTo>
                          <a:pt x="5214" y="3167"/>
                          <a:pt x="5437" y="1674"/>
                          <a:pt x="5438" y="1673"/>
                        </a:cubicBezTo>
                        <a:lnTo>
                          <a:pt x="5438" y="1673"/>
                        </a:lnTo>
                        <a:cubicBezTo>
                          <a:pt x="5255" y="2325"/>
                          <a:pt x="5004" y="2560"/>
                          <a:pt x="4737" y="2560"/>
                        </a:cubicBezTo>
                        <a:cubicBezTo>
                          <a:pt x="4044" y="2560"/>
                          <a:pt x="3242" y="971"/>
                          <a:pt x="3242" y="971"/>
                        </a:cubicBezTo>
                        <a:cubicBezTo>
                          <a:pt x="3066" y="1370"/>
                          <a:pt x="2786" y="1522"/>
                          <a:pt x="2464" y="1522"/>
                        </a:cubicBezTo>
                        <a:cubicBezTo>
                          <a:pt x="1571" y="1522"/>
                          <a:pt x="346" y="359"/>
                          <a:pt x="62" y="7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828" name="Google Shape;2828;p34"/>
                  <p:cNvGrpSpPr/>
                  <p:nvPr/>
                </p:nvGrpSpPr>
                <p:grpSpPr>
                  <a:xfrm>
                    <a:off x="4719681" y="3910588"/>
                    <a:ext cx="1387935" cy="1436330"/>
                    <a:chOff x="4719681" y="3910588"/>
                    <a:chExt cx="1387935" cy="1436330"/>
                  </a:xfrm>
                </p:grpSpPr>
                <p:sp>
                  <p:nvSpPr>
                    <p:cNvPr id="2829" name="Google Shape;2829;p34"/>
                    <p:cNvSpPr/>
                    <p:nvPr/>
                  </p:nvSpPr>
                  <p:spPr>
                    <a:xfrm>
                      <a:off x="4719681" y="3910588"/>
                      <a:ext cx="1189651" cy="1436330"/>
                    </a:xfrm>
                    <a:custGeom>
                      <a:rect b="b" l="l" r="r" t="t"/>
                      <a:pathLst>
                        <a:path extrusionOk="0" h="27483" w="22763">
                          <a:moveTo>
                            <a:pt x="3809" y="0"/>
                          </a:moveTo>
                          <a:lnTo>
                            <a:pt x="3809" y="15"/>
                          </a:lnTo>
                          <a:cubicBezTo>
                            <a:pt x="3809" y="15"/>
                            <a:pt x="5795" y="3047"/>
                            <a:pt x="4033" y="3376"/>
                          </a:cubicBezTo>
                          <a:cubicBezTo>
                            <a:pt x="4033" y="3376"/>
                            <a:pt x="6647" y="5571"/>
                            <a:pt x="4212" y="5676"/>
                          </a:cubicBezTo>
                          <a:cubicBezTo>
                            <a:pt x="4212" y="5676"/>
                            <a:pt x="5721" y="5795"/>
                            <a:pt x="6169" y="6706"/>
                          </a:cubicBezTo>
                          <a:cubicBezTo>
                            <a:pt x="6617" y="7602"/>
                            <a:pt x="5258" y="7856"/>
                            <a:pt x="5258" y="7856"/>
                          </a:cubicBezTo>
                          <a:cubicBezTo>
                            <a:pt x="5258" y="7856"/>
                            <a:pt x="9947" y="7916"/>
                            <a:pt x="9410" y="9499"/>
                          </a:cubicBezTo>
                          <a:cubicBezTo>
                            <a:pt x="9269" y="9907"/>
                            <a:pt x="9003" y="10059"/>
                            <a:pt x="8685" y="10059"/>
                          </a:cubicBezTo>
                          <a:cubicBezTo>
                            <a:pt x="7759" y="10059"/>
                            <a:pt x="6393" y="8768"/>
                            <a:pt x="6393" y="8767"/>
                          </a:cubicBezTo>
                          <a:lnTo>
                            <a:pt x="6393" y="8767"/>
                          </a:lnTo>
                          <a:cubicBezTo>
                            <a:pt x="6393" y="8768"/>
                            <a:pt x="6824" y="9859"/>
                            <a:pt x="5981" y="9859"/>
                          </a:cubicBezTo>
                          <a:cubicBezTo>
                            <a:pt x="5965" y="9859"/>
                            <a:pt x="5947" y="9859"/>
                            <a:pt x="5930" y="9858"/>
                          </a:cubicBezTo>
                          <a:cubicBezTo>
                            <a:pt x="5019" y="9813"/>
                            <a:pt x="4496" y="9395"/>
                            <a:pt x="4496" y="9395"/>
                          </a:cubicBezTo>
                          <a:lnTo>
                            <a:pt x="4496" y="9395"/>
                          </a:lnTo>
                          <a:cubicBezTo>
                            <a:pt x="4496" y="9395"/>
                            <a:pt x="5004" y="10082"/>
                            <a:pt x="3973" y="10470"/>
                          </a:cubicBezTo>
                          <a:cubicBezTo>
                            <a:pt x="2943" y="10858"/>
                            <a:pt x="2121" y="10858"/>
                            <a:pt x="2121" y="10858"/>
                          </a:cubicBezTo>
                          <a:cubicBezTo>
                            <a:pt x="2121" y="10858"/>
                            <a:pt x="4720" y="11366"/>
                            <a:pt x="4048" y="12606"/>
                          </a:cubicBezTo>
                          <a:cubicBezTo>
                            <a:pt x="4048" y="12606"/>
                            <a:pt x="6393" y="12845"/>
                            <a:pt x="5153" y="14144"/>
                          </a:cubicBezTo>
                          <a:cubicBezTo>
                            <a:pt x="5153" y="14144"/>
                            <a:pt x="6546" y="13493"/>
                            <a:pt x="7175" y="13493"/>
                          </a:cubicBezTo>
                          <a:cubicBezTo>
                            <a:pt x="7469" y="13493"/>
                            <a:pt x="7596" y="13636"/>
                            <a:pt x="7334" y="14055"/>
                          </a:cubicBezTo>
                          <a:cubicBezTo>
                            <a:pt x="7334" y="14055"/>
                            <a:pt x="8304" y="13769"/>
                            <a:pt x="9187" y="13769"/>
                          </a:cubicBezTo>
                          <a:cubicBezTo>
                            <a:pt x="9919" y="13769"/>
                            <a:pt x="10591" y="13965"/>
                            <a:pt x="10605" y="14682"/>
                          </a:cubicBezTo>
                          <a:cubicBezTo>
                            <a:pt x="10611" y="15358"/>
                            <a:pt x="9947" y="15553"/>
                            <a:pt x="9178" y="15553"/>
                          </a:cubicBezTo>
                          <a:cubicBezTo>
                            <a:pt x="8129" y="15553"/>
                            <a:pt x="6886" y="15190"/>
                            <a:pt x="6886" y="15190"/>
                          </a:cubicBezTo>
                          <a:lnTo>
                            <a:pt x="6886" y="15190"/>
                          </a:lnTo>
                          <a:cubicBezTo>
                            <a:pt x="6886" y="15190"/>
                            <a:pt x="7901" y="15683"/>
                            <a:pt x="7737" y="15922"/>
                          </a:cubicBezTo>
                          <a:cubicBezTo>
                            <a:pt x="7709" y="15971"/>
                            <a:pt x="7536" y="15990"/>
                            <a:pt x="7278" y="15990"/>
                          </a:cubicBezTo>
                          <a:cubicBezTo>
                            <a:pt x="6277" y="15990"/>
                            <a:pt x="4003" y="15698"/>
                            <a:pt x="4003" y="15698"/>
                          </a:cubicBezTo>
                          <a:lnTo>
                            <a:pt x="4003" y="15698"/>
                          </a:lnTo>
                          <a:cubicBezTo>
                            <a:pt x="4003" y="15698"/>
                            <a:pt x="4780" y="16116"/>
                            <a:pt x="4123" y="16594"/>
                          </a:cubicBezTo>
                          <a:cubicBezTo>
                            <a:pt x="3465" y="17087"/>
                            <a:pt x="1748" y="17445"/>
                            <a:pt x="1748" y="17445"/>
                          </a:cubicBezTo>
                          <a:cubicBezTo>
                            <a:pt x="1748" y="17445"/>
                            <a:pt x="2315" y="17550"/>
                            <a:pt x="2061" y="17848"/>
                          </a:cubicBezTo>
                          <a:cubicBezTo>
                            <a:pt x="1822" y="18132"/>
                            <a:pt x="986" y="18595"/>
                            <a:pt x="986" y="18595"/>
                          </a:cubicBezTo>
                          <a:cubicBezTo>
                            <a:pt x="986" y="18595"/>
                            <a:pt x="1370" y="18507"/>
                            <a:pt x="1705" y="18507"/>
                          </a:cubicBezTo>
                          <a:cubicBezTo>
                            <a:pt x="2073" y="18507"/>
                            <a:pt x="2382" y="18613"/>
                            <a:pt x="2061" y="19058"/>
                          </a:cubicBezTo>
                          <a:cubicBezTo>
                            <a:pt x="1464" y="19910"/>
                            <a:pt x="0" y="20432"/>
                            <a:pt x="0" y="20432"/>
                          </a:cubicBezTo>
                          <a:cubicBezTo>
                            <a:pt x="0" y="20432"/>
                            <a:pt x="11" y="20432"/>
                            <a:pt x="31" y="20432"/>
                          </a:cubicBezTo>
                          <a:cubicBezTo>
                            <a:pt x="293" y="20432"/>
                            <a:pt x="2135" y="20445"/>
                            <a:pt x="2315" y="20806"/>
                          </a:cubicBezTo>
                          <a:cubicBezTo>
                            <a:pt x="2509" y="21194"/>
                            <a:pt x="2032" y="21553"/>
                            <a:pt x="2032" y="21553"/>
                          </a:cubicBezTo>
                          <a:cubicBezTo>
                            <a:pt x="2032" y="21553"/>
                            <a:pt x="3088" y="21320"/>
                            <a:pt x="3926" y="21320"/>
                          </a:cubicBezTo>
                          <a:cubicBezTo>
                            <a:pt x="4619" y="21320"/>
                            <a:pt x="5164" y="21479"/>
                            <a:pt x="4839" y="22060"/>
                          </a:cubicBezTo>
                          <a:cubicBezTo>
                            <a:pt x="4839" y="22060"/>
                            <a:pt x="6406" y="21404"/>
                            <a:pt x="7215" y="21404"/>
                          </a:cubicBezTo>
                          <a:cubicBezTo>
                            <a:pt x="7550" y="21404"/>
                            <a:pt x="7754" y="21517"/>
                            <a:pt x="7662" y="21836"/>
                          </a:cubicBezTo>
                          <a:cubicBezTo>
                            <a:pt x="7662" y="21836"/>
                            <a:pt x="9061" y="20420"/>
                            <a:pt x="10140" y="20420"/>
                          </a:cubicBezTo>
                          <a:cubicBezTo>
                            <a:pt x="10449" y="20420"/>
                            <a:pt x="10732" y="20536"/>
                            <a:pt x="10948" y="20836"/>
                          </a:cubicBezTo>
                          <a:cubicBezTo>
                            <a:pt x="11934" y="22180"/>
                            <a:pt x="9066" y="23001"/>
                            <a:pt x="9066" y="23001"/>
                          </a:cubicBezTo>
                          <a:cubicBezTo>
                            <a:pt x="9066" y="23001"/>
                            <a:pt x="9036" y="24525"/>
                            <a:pt x="6438" y="24704"/>
                          </a:cubicBezTo>
                          <a:cubicBezTo>
                            <a:pt x="6438" y="24704"/>
                            <a:pt x="10515" y="25062"/>
                            <a:pt x="9679" y="26138"/>
                          </a:cubicBezTo>
                          <a:cubicBezTo>
                            <a:pt x="9679" y="26138"/>
                            <a:pt x="10691" y="25990"/>
                            <a:pt x="11778" y="25990"/>
                          </a:cubicBezTo>
                          <a:cubicBezTo>
                            <a:pt x="13228" y="25990"/>
                            <a:pt x="14812" y="26253"/>
                            <a:pt x="14309" y="27482"/>
                          </a:cubicBezTo>
                          <a:lnTo>
                            <a:pt x="16176" y="26750"/>
                          </a:lnTo>
                          <a:lnTo>
                            <a:pt x="15907" y="27452"/>
                          </a:lnTo>
                          <a:lnTo>
                            <a:pt x="19297" y="25301"/>
                          </a:lnTo>
                          <a:lnTo>
                            <a:pt x="18745" y="26093"/>
                          </a:lnTo>
                          <a:lnTo>
                            <a:pt x="22762" y="23778"/>
                          </a:lnTo>
                          <a:lnTo>
                            <a:pt x="3809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30" name="Google Shape;2830;p34"/>
                    <p:cNvSpPr/>
                    <p:nvPr/>
                  </p:nvSpPr>
                  <p:spPr>
                    <a:xfrm>
                      <a:off x="5010835" y="4029223"/>
                      <a:ext cx="976525" cy="1220904"/>
                    </a:xfrm>
                    <a:custGeom>
                      <a:rect b="b" l="l" r="r" t="t"/>
                      <a:pathLst>
                        <a:path extrusionOk="0" h="23361" w="18685">
                          <a:moveTo>
                            <a:pt x="180" y="0"/>
                          </a:moveTo>
                          <a:lnTo>
                            <a:pt x="0" y="135"/>
                          </a:lnTo>
                          <a:lnTo>
                            <a:pt x="18297" y="23360"/>
                          </a:lnTo>
                          <a:lnTo>
                            <a:pt x="18685" y="23031"/>
                          </a:lnTo>
                          <a:lnTo>
                            <a:pt x="180" y="0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831" name="Google Shape;2831;p34"/>
                    <p:cNvGrpSpPr/>
                    <p:nvPr/>
                  </p:nvGrpSpPr>
                  <p:grpSpPr>
                    <a:xfrm>
                      <a:off x="4959305" y="4124446"/>
                      <a:ext cx="1148312" cy="1094429"/>
                      <a:chOff x="11860675" y="4981025"/>
                      <a:chExt cx="549300" cy="523525"/>
                    </a:xfrm>
                  </p:grpSpPr>
                  <p:sp>
                    <p:nvSpPr>
                      <p:cNvPr id="2832" name="Google Shape;2832;p34"/>
                      <p:cNvSpPr/>
                      <p:nvPr/>
                    </p:nvSpPr>
                    <p:spPr>
                      <a:xfrm>
                        <a:off x="12020875" y="5415275"/>
                        <a:ext cx="258025" cy="83300"/>
                      </a:xfrm>
                      <a:custGeom>
                        <a:rect b="b" l="l" r="r" t="t"/>
                        <a:pathLst>
                          <a:path extrusionOk="0" fill="none" h="3332" w="10321">
                            <a:moveTo>
                              <a:pt x="10321" y="509"/>
                            </a:moveTo>
                            <a:cubicBezTo>
                              <a:pt x="10321" y="509"/>
                              <a:pt x="3988" y="1"/>
                              <a:pt x="0" y="3332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chemeClr val="dk1"/>
                        </a:solidFill>
                        <a:prstDash val="solid"/>
                        <a:miter lim="14935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33" name="Google Shape;2833;p34"/>
                      <p:cNvSpPr/>
                      <p:nvPr/>
                    </p:nvSpPr>
                    <p:spPr>
                      <a:xfrm>
                        <a:off x="12023100" y="5439550"/>
                        <a:ext cx="123625" cy="9375"/>
                      </a:xfrm>
                      <a:custGeom>
                        <a:rect b="b" l="l" r="r" t="t"/>
                        <a:pathLst>
                          <a:path extrusionOk="0" fill="none" h="375" w="4945">
                            <a:moveTo>
                              <a:pt x="1" y="374"/>
                            </a:moveTo>
                            <a:lnTo>
                              <a:pt x="4944" y="1"/>
                            </a:lnTo>
                          </a:path>
                        </a:pathLst>
                      </a:custGeom>
                      <a:noFill/>
                      <a:ln cap="flat" cmpd="sng" w="9525">
                        <a:solidFill>
                          <a:schemeClr val="dk1"/>
                        </a:solidFill>
                        <a:prstDash val="solid"/>
                        <a:miter lim="14935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34" name="Google Shape;2834;p34"/>
                      <p:cNvSpPr/>
                      <p:nvPr/>
                    </p:nvSpPr>
                    <p:spPr>
                      <a:xfrm>
                        <a:off x="12052975" y="5451500"/>
                        <a:ext cx="53050" cy="53050"/>
                      </a:xfrm>
                      <a:custGeom>
                        <a:rect b="b" l="l" r="r" t="t"/>
                        <a:pathLst>
                          <a:path extrusionOk="0" fill="none" h="2122" w="2122">
                            <a:moveTo>
                              <a:pt x="2121" y="1"/>
                            </a:moveTo>
                            <a:cubicBezTo>
                              <a:pt x="2121" y="1"/>
                              <a:pt x="314" y="1479"/>
                              <a:pt x="0" y="2122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chemeClr val="dk1"/>
                        </a:solidFill>
                        <a:prstDash val="solid"/>
                        <a:miter lim="14935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35" name="Google Shape;2835;p34"/>
                      <p:cNvSpPr/>
                      <p:nvPr/>
                    </p:nvSpPr>
                    <p:spPr>
                      <a:xfrm>
                        <a:off x="12066800" y="5366375"/>
                        <a:ext cx="166550" cy="4500"/>
                      </a:xfrm>
                      <a:custGeom>
                        <a:rect b="b" l="l" r="r" t="t"/>
                        <a:pathLst>
                          <a:path extrusionOk="0" fill="none" h="180" w="6662">
                            <a:moveTo>
                              <a:pt x="0" y="0"/>
                            </a:moveTo>
                            <a:lnTo>
                              <a:pt x="6661" y="180"/>
                            </a:lnTo>
                          </a:path>
                        </a:pathLst>
                      </a:custGeom>
                      <a:noFill/>
                      <a:ln cap="flat" cmpd="sng" w="9525">
                        <a:solidFill>
                          <a:schemeClr val="dk1"/>
                        </a:solidFill>
                        <a:prstDash val="solid"/>
                        <a:miter lim="14935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36" name="Google Shape;2836;p34"/>
                      <p:cNvSpPr/>
                      <p:nvPr/>
                    </p:nvSpPr>
                    <p:spPr>
                      <a:xfrm>
                        <a:off x="11860675" y="5278625"/>
                        <a:ext cx="342425" cy="83300"/>
                      </a:xfrm>
                      <a:custGeom>
                        <a:rect b="b" l="l" r="r" t="t"/>
                        <a:pathLst>
                          <a:path extrusionOk="0" fill="none" h="3332" w="13697">
                            <a:moveTo>
                              <a:pt x="13697" y="2181"/>
                            </a:moveTo>
                            <a:cubicBezTo>
                              <a:pt x="13697" y="2181"/>
                              <a:pt x="6348" y="0"/>
                              <a:pt x="1" y="3331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chemeClr val="dk1"/>
                        </a:solidFill>
                        <a:prstDash val="solid"/>
                        <a:miter lim="14935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37" name="Google Shape;2837;p34"/>
                      <p:cNvSpPr/>
                      <p:nvPr/>
                    </p:nvSpPr>
                    <p:spPr>
                      <a:xfrm>
                        <a:off x="11868525" y="5317450"/>
                        <a:ext cx="87400" cy="14600"/>
                      </a:xfrm>
                      <a:custGeom>
                        <a:rect b="b" l="l" r="r" t="t"/>
                        <a:pathLst>
                          <a:path extrusionOk="0" fill="none" h="584" w="3496">
                            <a:moveTo>
                              <a:pt x="0" y="1"/>
                            </a:moveTo>
                            <a:cubicBezTo>
                              <a:pt x="0" y="1"/>
                              <a:pt x="2494" y="583"/>
                              <a:pt x="3495" y="389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chemeClr val="dk1"/>
                        </a:solidFill>
                        <a:prstDash val="solid"/>
                        <a:miter lim="14935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38" name="Google Shape;2838;p34"/>
                      <p:cNvSpPr/>
                      <p:nvPr/>
                    </p:nvSpPr>
                    <p:spPr>
                      <a:xfrm>
                        <a:off x="11953275" y="5315600"/>
                        <a:ext cx="107200" cy="58275"/>
                      </a:xfrm>
                      <a:custGeom>
                        <a:rect b="b" l="l" r="r" t="t"/>
                        <a:pathLst>
                          <a:path extrusionOk="0" fill="none" h="2331" w="4288">
                            <a:moveTo>
                              <a:pt x="1" y="2330"/>
                            </a:moveTo>
                            <a:cubicBezTo>
                              <a:pt x="1" y="2330"/>
                              <a:pt x="2346" y="553"/>
                              <a:pt x="4287" y="0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chemeClr val="dk1"/>
                        </a:solidFill>
                        <a:prstDash val="solid"/>
                        <a:miter lim="14935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39" name="Google Shape;2839;p34"/>
                      <p:cNvSpPr/>
                      <p:nvPr/>
                    </p:nvSpPr>
                    <p:spPr>
                      <a:xfrm>
                        <a:off x="12062300" y="5245775"/>
                        <a:ext cx="84800" cy="17200"/>
                      </a:xfrm>
                      <a:custGeom>
                        <a:rect b="b" l="l" r="r" t="t"/>
                        <a:pathLst>
                          <a:path extrusionOk="0" fill="none" h="688" w="3392">
                            <a:moveTo>
                              <a:pt x="1" y="0"/>
                            </a:moveTo>
                            <a:lnTo>
                              <a:pt x="3391" y="687"/>
                            </a:lnTo>
                          </a:path>
                        </a:pathLst>
                      </a:custGeom>
                      <a:noFill/>
                      <a:ln cap="flat" cmpd="sng" w="9525">
                        <a:solidFill>
                          <a:schemeClr val="dk1"/>
                        </a:solidFill>
                        <a:prstDash val="solid"/>
                        <a:miter lim="14935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40" name="Google Shape;2840;p34"/>
                      <p:cNvSpPr/>
                      <p:nvPr/>
                    </p:nvSpPr>
                    <p:spPr>
                      <a:xfrm>
                        <a:off x="12057825" y="5253600"/>
                        <a:ext cx="42975" cy="20200"/>
                      </a:xfrm>
                      <a:custGeom>
                        <a:rect b="b" l="l" r="r" t="t"/>
                        <a:pathLst>
                          <a:path extrusionOk="0" fill="none" h="808" w="1719">
                            <a:moveTo>
                              <a:pt x="1" y="807"/>
                            </a:moveTo>
                            <a:lnTo>
                              <a:pt x="1718" y="1"/>
                            </a:lnTo>
                          </a:path>
                        </a:pathLst>
                      </a:custGeom>
                      <a:noFill/>
                      <a:ln cap="flat" cmpd="sng" w="9525">
                        <a:solidFill>
                          <a:schemeClr val="dk1"/>
                        </a:solidFill>
                        <a:prstDash val="solid"/>
                        <a:miter lim="14935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41" name="Google Shape;2841;p34"/>
                      <p:cNvSpPr/>
                      <p:nvPr/>
                    </p:nvSpPr>
                    <p:spPr>
                      <a:xfrm>
                        <a:off x="11897650" y="5153900"/>
                        <a:ext cx="191200" cy="35875"/>
                      </a:xfrm>
                      <a:custGeom>
                        <a:rect b="b" l="l" r="r" t="t"/>
                        <a:pathLst>
                          <a:path extrusionOk="0" fill="none" h="1435" w="7648">
                            <a:moveTo>
                              <a:pt x="0" y="1"/>
                            </a:moveTo>
                            <a:lnTo>
                              <a:pt x="7647" y="1435"/>
                            </a:lnTo>
                          </a:path>
                        </a:pathLst>
                      </a:custGeom>
                      <a:noFill/>
                      <a:ln cap="flat" cmpd="sng" w="9525">
                        <a:solidFill>
                          <a:schemeClr val="dk1"/>
                        </a:solidFill>
                        <a:prstDash val="solid"/>
                        <a:miter lim="14935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42" name="Google Shape;2842;p34"/>
                      <p:cNvSpPr/>
                      <p:nvPr/>
                    </p:nvSpPr>
                    <p:spPr>
                      <a:xfrm>
                        <a:off x="11938725" y="5170700"/>
                        <a:ext cx="49300" cy="17225"/>
                      </a:xfrm>
                      <a:custGeom>
                        <a:rect b="b" l="l" r="r" t="t"/>
                        <a:pathLst>
                          <a:path extrusionOk="0" fill="none" h="689" w="1972">
                            <a:moveTo>
                              <a:pt x="0" y="688"/>
                            </a:moveTo>
                            <a:lnTo>
                              <a:pt x="1972" y="1"/>
                            </a:lnTo>
                          </a:path>
                        </a:pathLst>
                      </a:custGeom>
                      <a:noFill/>
                      <a:ln cap="flat" cmpd="sng" w="9525">
                        <a:solidFill>
                          <a:schemeClr val="dk1"/>
                        </a:solidFill>
                        <a:prstDash val="solid"/>
                        <a:miter lim="14935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43" name="Google Shape;2843;p34"/>
                      <p:cNvSpPr/>
                      <p:nvPr/>
                    </p:nvSpPr>
                    <p:spPr>
                      <a:xfrm>
                        <a:off x="11896900" y="5001575"/>
                        <a:ext cx="72075" cy="38100"/>
                      </a:xfrm>
                      <a:custGeom>
                        <a:rect b="b" l="l" r="r" t="t"/>
                        <a:pathLst>
                          <a:path extrusionOk="0" fill="none" h="1524" w="2883">
                            <a:moveTo>
                              <a:pt x="0" y="0"/>
                            </a:moveTo>
                            <a:lnTo>
                              <a:pt x="2883" y="1523"/>
                            </a:lnTo>
                          </a:path>
                        </a:pathLst>
                      </a:custGeom>
                      <a:noFill/>
                      <a:ln cap="flat" cmpd="sng" w="9525">
                        <a:solidFill>
                          <a:schemeClr val="dk1"/>
                        </a:solidFill>
                        <a:prstDash val="solid"/>
                        <a:miter lim="14935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44" name="Google Shape;2844;p34"/>
                      <p:cNvSpPr/>
                      <p:nvPr/>
                    </p:nvSpPr>
                    <p:spPr>
                      <a:xfrm>
                        <a:off x="11909600" y="5019850"/>
                        <a:ext cx="21300" cy="4900"/>
                      </a:xfrm>
                      <a:custGeom>
                        <a:rect b="b" l="l" r="r" t="t"/>
                        <a:pathLst>
                          <a:path extrusionOk="0" fill="none" h="196" w="852">
                            <a:moveTo>
                              <a:pt x="0" y="195"/>
                            </a:moveTo>
                            <a:lnTo>
                              <a:pt x="851" y="1"/>
                            </a:lnTo>
                          </a:path>
                        </a:pathLst>
                      </a:custGeom>
                      <a:noFill/>
                      <a:ln cap="flat" cmpd="sng" w="9525">
                        <a:solidFill>
                          <a:schemeClr val="dk1"/>
                        </a:solidFill>
                        <a:prstDash val="solid"/>
                        <a:miter lim="14935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45" name="Google Shape;2845;p34"/>
                      <p:cNvSpPr/>
                      <p:nvPr/>
                    </p:nvSpPr>
                    <p:spPr>
                      <a:xfrm>
                        <a:off x="12283725" y="5195350"/>
                        <a:ext cx="126250" cy="236025"/>
                      </a:xfrm>
                      <a:custGeom>
                        <a:rect b="b" l="l" r="r" t="t"/>
                        <a:pathLst>
                          <a:path extrusionOk="0" fill="none" h="9441" w="5050">
                            <a:moveTo>
                              <a:pt x="1" y="9440"/>
                            </a:moveTo>
                            <a:cubicBezTo>
                              <a:pt x="1" y="9440"/>
                              <a:pt x="912" y="3152"/>
                              <a:pt x="5049" y="1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chemeClr val="dk1"/>
                        </a:solidFill>
                        <a:prstDash val="solid"/>
                        <a:miter lim="14935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46" name="Google Shape;2846;p34"/>
                      <p:cNvSpPr/>
                      <p:nvPr/>
                    </p:nvSpPr>
                    <p:spPr>
                      <a:xfrm>
                        <a:off x="12324425" y="5186775"/>
                        <a:ext cx="36625" cy="118375"/>
                      </a:xfrm>
                      <a:custGeom>
                        <a:rect b="b" l="l" r="r" t="t"/>
                        <a:pathLst>
                          <a:path extrusionOk="0" fill="none" h="4735" w="1465">
                            <a:moveTo>
                              <a:pt x="1465" y="0"/>
                            </a:moveTo>
                            <a:lnTo>
                              <a:pt x="1" y="4735"/>
                            </a:lnTo>
                          </a:path>
                        </a:pathLst>
                      </a:custGeom>
                      <a:noFill/>
                      <a:ln cap="flat" cmpd="sng" w="9525">
                        <a:solidFill>
                          <a:schemeClr val="dk1"/>
                        </a:solidFill>
                        <a:prstDash val="solid"/>
                        <a:miter lim="14935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47" name="Google Shape;2847;p34"/>
                      <p:cNvSpPr/>
                      <p:nvPr/>
                    </p:nvSpPr>
                    <p:spPr>
                      <a:xfrm>
                        <a:off x="12344975" y="5227850"/>
                        <a:ext cx="63875" cy="39975"/>
                      </a:xfrm>
                      <a:custGeom>
                        <a:rect b="b" l="l" r="r" t="t"/>
                        <a:pathLst>
                          <a:path extrusionOk="0" fill="none" h="1599" w="2555">
                            <a:moveTo>
                              <a:pt x="0" y="1598"/>
                            </a:moveTo>
                            <a:cubicBezTo>
                              <a:pt x="0" y="1598"/>
                              <a:pt x="1852" y="179"/>
                              <a:pt x="2554" y="0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chemeClr val="dk1"/>
                        </a:solidFill>
                        <a:prstDash val="solid"/>
                        <a:miter lim="14935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48" name="Google Shape;2848;p34"/>
                      <p:cNvSpPr/>
                      <p:nvPr/>
                    </p:nvSpPr>
                    <p:spPr>
                      <a:xfrm>
                        <a:off x="12251625" y="5228600"/>
                        <a:ext cx="32875" cy="162825"/>
                      </a:xfrm>
                      <a:custGeom>
                        <a:rect b="b" l="l" r="r" t="t"/>
                        <a:pathLst>
                          <a:path extrusionOk="0" fill="none" h="6513" w="1315">
                            <a:moveTo>
                              <a:pt x="1315" y="0"/>
                            </a:moveTo>
                            <a:lnTo>
                              <a:pt x="0" y="6512"/>
                            </a:lnTo>
                          </a:path>
                        </a:pathLst>
                      </a:custGeom>
                      <a:noFill/>
                      <a:ln cap="flat" cmpd="sng" w="9525">
                        <a:solidFill>
                          <a:schemeClr val="dk1"/>
                        </a:solidFill>
                        <a:prstDash val="solid"/>
                        <a:miter lim="14935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49" name="Google Shape;2849;p34"/>
                      <p:cNvSpPr/>
                      <p:nvPr/>
                    </p:nvSpPr>
                    <p:spPr>
                      <a:xfrm>
                        <a:off x="12199350" y="5013500"/>
                        <a:ext cx="116525" cy="327125"/>
                      </a:xfrm>
                      <a:custGeom>
                        <a:rect b="b" l="l" r="r" t="t"/>
                        <a:pathLst>
                          <a:path extrusionOk="0" fill="none" h="13085" w="4661">
                            <a:moveTo>
                              <a:pt x="478" y="13085"/>
                            </a:moveTo>
                            <a:cubicBezTo>
                              <a:pt x="478" y="13085"/>
                              <a:pt x="0" y="5423"/>
                              <a:pt x="4660" y="1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chemeClr val="dk1"/>
                        </a:solidFill>
                        <a:prstDash val="solid"/>
                        <a:miter lim="14935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50" name="Google Shape;2850;p34"/>
                      <p:cNvSpPr/>
                      <p:nvPr/>
                    </p:nvSpPr>
                    <p:spPr>
                      <a:xfrm>
                        <a:off x="12260575" y="5010900"/>
                        <a:ext cx="10850" cy="87400"/>
                      </a:xfrm>
                      <a:custGeom>
                        <a:rect b="b" l="l" r="r" t="t"/>
                        <a:pathLst>
                          <a:path extrusionOk="0" fill="none" h="3496" w="434">
                            <a:moveTo>
                              <a:pt x="404" y="0"/>
                            </a:moveTo>
                            <a:cubicBezTo>
                              <a:pt x="404" y="0"/>
                              <a:pt x="434" y="2554"/>
                              <a:pt x="1" y="3495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chemeClr val="dk1"/>
                        </a:solidFill>
                        <a:prstDash val="solid"/>
                        <a:miter lim="14935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51" name="Google Shape;2851;p34"/>
                      <p:cNvSpPr/>
                      <p:nvPr/>
                    </p:nvSpPr>
                    <p:spPr>
                      <a:xfrm>
                        <a:off x="12226225" y="5106125"/>
                        <a:ext cx="80675" cy="91125"/>
                      </a:xfrm>
                      <a:custGeom>
                        <a:rect b="b" l="l" r="r" t="t"/>
                        <a:pathLst>
                          <a:path extrusionOk="0" fill="none" h="3645" w="3227">
                            <a:moveTo>
                              <a:pt x="3227" y="0"/>
                            </a:moveTo>
                            <a:cubicBezTo>
                              <a:pt x="3227" y="0"/>
                              <a:pt x="972" y="1882"/>
                              <a:pt x="1" y="3644"/>
                            </a:cubicBezTo>
                          </a:path>
                        </a:pathLst>
                      </a:custGeom>
                      <a:noFill/>
                      <a:ln cap="flat" cmpd="sng" w="9525">
                        <a:solidFill>
                          <a:schemeClr val="dk1"/>
                        </a:solidFill>
                        <a:prstDash val="solid"/>
                        <a:miter lim="14935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52" name="Google Shape;2852;p34"/>
                      <p:cNvSpPr/>
                      <p:nvPr/>
                    </p:nvSpPr>
                    <p:spPr>
                      <a:xfrm>
                        <a:off x="12166125" y="5196850"/>
                        <a:ext cx="1500" cy="86650"/>
                      </a:xfrm>
                      <a:custGeom>
                        <a:rect b="b" l="l" r="r" t="t"/>
                        <a:pathLst>
                          <a:path extrusionOk="0" fill="none" h="3466" w="60">
                            <a:moveTo>
                              <a:pt x="60" y="0"/>
                            </a:moveTo>
                            <a:lnTo>
                              <a:pt x="0" y="3466"/>
                            </a:lnTo>
                          </a:path>
                        </a:pathLst>
                      </a:custGeom>
                      <a:noFill/>
                      <a:ln cap="flat" cmpd="sng" w="9525">
                        <a:solidFill>
                          <a:schemeClr val="dk1"/>
                        </a:solidFill>
                        <a:prstDash val="solid"/>
                        <a:miter lim="14935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53" name="Google Shape;2853;p34"/>
                      <p:cNvSpPr/>
                      <p:nvPr/>
                    </p:nvSpPr>
                    <p:spPr>
                      <a:xfrm>
                        <a:off x="12167225" y="5199100"/>
                        <a:ext cx="29150" cy="37350"/>
                      </a:xfrm>
                      <a:custGeom>
                        <a:rect b="b" l="l" r="r" t="t"/>
                        <a:pathLst>
                          <a:path extrusionOk="0" fill="none" h="1494" w="1166">
                            <a:moveTo>
                              <a:pt x="1166" y="0"/>
                            </a:moveTo>
                            <a:lnTo>
                              <a:pt x="1" y="1494"/>
                            </a:lnTo>
                          </a:path>
                        </a:pathLst>
                      </a:custGeom>
                      <a:noFill/>
                      <a:ln cap="flat" cmpd="sng" w="9525">
                        <a:solidFill>
                          <a:schemeClr val="dk1"/>
                        </a:solidFill>
                        <a:prstDash val="solid"/>
                        <a:miter lim="14935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54" name="Google Shape;2854;p34"/>
                      <p:cNvSpPr/>
                      <p:nvPr/>
                    </p:nvSpPr>
                    <p:spPr>
                      <a:xfrm>
                        <a:off x="12093675" y="4998575"/>
                        <a:ext cx="7875" cy="194200"/>
                      </a:xfrm>
                      <a:custGeom>
                        <a:rect b="b" l="l" r="r" t="t"/>
                        <a:pathLst>
                          <a:path extrusionOk="0" fill="none" h="7768" w="315">
                            <a:moveTo>
                              <a:pt x="314" y="1"/>
                            </a:moveTo>
                            <a:lnTo>
                              <a:pt x="0" y="7767"/>
                            </a:lnTo>
                          </a:path>
                        </a:pathLst>
                      </a:custGeom>
                      <a:noFill/>
                      <a:ln cap="flat" cmpd="sng" w="9525">
                        <a:solidFill>
                          <a:schemeClr val="dk1"/>
                        </a:solidFill>
                        <a:prstDash val="solid"/>
                        <a:miter lim="14935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55" name="Google Shape;2855;p34"/>
                      <p:cNvSpPr/>
                      <p:nvPr/>
                    </p:nvSpPr>
                    <p:spPr>
                      <a:xfrm>
                        <a:off x="12097775" y="5046375"/>
                        <a:ext cx="27650" cy="43700"/>
                      </a:xfrm>
                      <a:custGeom>
                        <a:rect b="b" l="l" r="r" t="t"/>
                        <a:pathLst>
                          <a:path extrusionOk="0" fill="none" h="1748" w="1106">
                            <a:moveTo>
                              <a:pt x="1106" y="0"/>
                            </a:moveTo>
                            <a:lnTo>
                              <a:pt x="1" y="1748"/>
                            </a:lnTo>
                          </a:path>
                        </a:pathLst>
                      </a:custGeom>
                      <a:noFill/>
                      <a:ln cap="flat" cmpd="sng" w="9525">
                        <a:solidFill>
                          <a:schemeClr val="dk1"/>
                        </a:solidFill>
                        <a:prstDash val="solid"/>
                        <a:miter lim="14935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56" name="Google Shape;2856;p34"/>
                      <p:cNvSpPr/>
                      <p:nvPr/>
                    </p:nvSpPr>
                    <p:spPr>
                      <a:xfrm>
                        <a:off x="11967100" y="4981025"/>
                        <a:ext cx="20925" cy="79175"/>
                      </a:xfrm>
                      <a:custGeom>
                        <a:rect b="b" l="l" r="r" t="t"/>
                        <a:pathLst>
                          <a:path extrusionOk="0" fill="none" h="3167" w="837">
                            <a:moveTo>
                              <a:pt x="0" y="1"/>
                            </a:moveTo>
                            <a:lnTo>
                              <a:pt x="837" y="3167"/>
                            </a:lnTo>
                          </a:path>
                        </a:pathLst>
                      </a:custGeom>
                      <a:noFill/>
                      <a:ln cap="flat" cmpd="sng" w="9525">
                        <a:solidFill>
                          <a:schemeClr val="dk1"/>
                        </a:solidFill>
                        <a:prstDash val="solid"/>
                        <a:miter lim="14935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857" name="Google Shape;2857;p34"/>
                      <p:cNvSpPr/>
                      <p:nvPr/>
                    </p:nvSpPr>
                    <p:spPr>
                      <a:xfrm>
                        <a:off x="11977175" y="4998575"/>
                        <a:ext cx="9350" cy="19825"/>
                      </a:xfrm>
                      <a:custGeom>
                        <a:rect b="b" l="l" r="r" t="t"/>
                        <a:pathLst>
                          <a:path extrusionOk="0" fill="none" h="793" w="374">
                            <a:moveTo>
                              <a:pt x="374" y="1"/>
                            </a:moveTo>
                            <a:lnTo>
                              <a:pt x="1" y="792"/>
                            </a:lnTo>
                          </a:path>
                        </a:pathLst>
                      </a:custGeom>
                      <a:noFill/>
                      <a:ln cap="flat" cmpd="sng" w="9525">
                        <a:solidFill>
                          <a:schemeClr val="dk1"/>
                        </a:solidFill>
                        <a:prstDash val="solid"/>
                        <a:miter lim="14935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2858" name="Google Shape;2858;p34"/>
                <p:cNvGrpSpPr/>
                <p:nvPr/>
              </p:nvGrpSpPr>
              <p:grpSpPr>
                <a:xfrm rot="744067">
                  <a:off x="-526613" y="3300400"/>
                  <a:ext cx="1531268" cy="2009672"/>
                  <a:chOff x="3255967" y="2507600"/>
                  <a:chExt cx="1305465" cy="1715179"/>
                </a:xfrm>
              </p:grpSpPr>
              <p:sp>
                <p:nvSpPr>
                  <p:cNvPr id="2859" name="Google Shape;2859;p34"/>
                  <p:cNvSpPr/>
                  <p:nvPr/>
                </p:nvSpPr>
                <p:spPr>
                  <a:xfrm>
                    <a:off x="4191774" y="3356698"/>
                    <a:ext cx="369658" cy="519086"/>
                  </a:xfrm>
                  <a:custGeom>
                    <a:rect b="b" l="l" r="r" t="t"/>
                    <a:pathLst>
                      <a:path extrusionOk="0" h="16445" w="11711">
                        <a:moveTo>
                          <a:pt x="10695" y="0"/>
                        </a:moveTo>
                        <a:cubicBezTo>
                          <a:pt x="10695" y="0"/>
                          <a:pt x="8962" y="777"/>
                          <a:pt x="7394" y="3032"/>
                        </a:cubicBezTo>
                        <a:lnTo>
                          <a:pt x="7290" y="2256"/>
                        </a:lnTo>
                        <a:cubicBezTo>
                          <a:pt x="7290" y="2256"/>
                          <a:pt x="4691" y="4735"/>
                          <a:pt x="3660" y="6841"/>
                        </a:cubicBezTo>
                        <a:lnTo>
                          <a:pt x="3660" y="5945"/>
                        </a:lnTo>
                        <a:cubicBezTo>
                          <a:pt x="3660" y="5945"/>
                          <a:pt x="1" y="10635"/>
                          <a:pt x="2674" y="16445"/>
                        </a:cubicBezTo>
                        <a:cubicBezTo>
                          <a:pt x="2674" y="16445"/>
                          <a:pt x="5423" y="16370"/>
                          <a:pt x="9067" y="13249"/>
                        </a:cubicBezTo>
                        <a:lnTo>
                          <a:pt x="8529" y="13174"/>
                        </a:lnTo>
                        <a:cubicBezTo>
                          <a:pt x="8529" y="13174"/>
                          <a:pt x="11053" y="9559"/>
                          <a:pt x="11666" y="5930"/>
                        </a:cubicBezTo>
                        <a:lnTo>
                          <a:pt x="11666" y="5930"/>
                        </a:lnTo>
                        <a:lnTo>
                          <a:pt x="11009" y="6184"/>
                        </a:lnTo>
                        <a:cubicBezTo>
                          <a:pt x="11009" y="6184"/>
                          <a:pt x="11711" y="2659"/>
                          <a:pt x="1069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60" name="Google Shape;2860;p34"/>
                  <p:cNvSpPr/>
                  <p:nvPr/>
                </p:nvSpPr>
                <p:spPr>
                  <a:xfrm>
                    <a:off x="3567576" y="2507600"/>
                    <a:ext cx="429537" cy="595474"/>
                  </a:xfrm>
                  <a:custGeom>
                    <a:rect b="b" l="l" r="r" t="t"/>
                    <a:pathLst>
                      <a:path extrusionOk="0" h="18865" w="13608">
                        <a:moveTo>
                          <a:pt x="1300" y="1"/>
                        </a:moveTo>
                        <a:lnTo>
                          <a:pt x="1315" y="31"/>
                        </a:lnTo>
                        <a:lnTo>
                          <a:pt x="1300" y="16"/>
                        </a:lnTo>
                        <a:cubicBezTo>
                          <a:pt x="1106" y="554"/>
                          <a:pt x="1211" y="2779"/>
                          <a:pt x="1211" y="2779"/>
                        </a:cubicBezTo>
                        <a:lnTo>
                          <a:pt x="539" y="2421"/>
                        </a:lnTo>
                        <a:lnTo>
                          <a:pt x="539" y="2421"/>
                        </a:lnTo>
                        <a:cubicBezTo>
                          <a:pt x="434" y="3317"/>
                          <a:pt x="1255" y="6408"/>
                          <a:pt x="1270" y="6513"/>
                        </a:cubicBezTo>
                        <a:lnTo>
                          <a:pt x="1" y="6080"/>
                        </a:lnTo>
                        <a:lnTo>
                          <a:pt x="1" y="6080"/>
                        </a:lnTo>
                        <a:cubicBezTo>
                          <a:pt x="583" y="8783"/>
                          <a:pt x="4332" y="13309"/>
                          <a:pt x="4332" y="13309"/>
                        </a:cubicBezTo>
                        <a:lnTo>
                          <a:pt x="3152" y="13488"/>
                        </a:lnTo>
                        <a:cubicBezTo>
                          <a:pt x="6677" y="17924"/>
                          <a:pt x="12995" y="18865"/>
                          <a:pt x="12995" y="18865"/>
                        </a:cubicBezTo>
                        <a:cubicBezTo>
                          <a:pt x="13010" y="18820"/>
                          <a:pt x="13040" y="18775"/>
                          <a:pt x="13055" y="18731"/>
                        </a:cubicBezTo>
                        <a:cubicBezTo>
                          <a:pt x="13085" y="18686"/>
                          <a:pt x="13100" y="18641"/>
                          <a:pt x="13115" y="18596"/>
                        </a:cubicBezTo>
                        <a:cubicBezTo>
                          <a:pt x="13144" y="18536"/>
                          <a:pt x="13159" y="18492"/>
                          <a:pt x="13174" y="18447"/>
                        </a:cubicBezTo>
                        <a:cubicBezTo>
                          <a:pt x="13189" y="18402"/>
                          <a:pt x="13204" y="18342"/>
                          <a:pt x="13219" y="18297"/>
                        </a:cubicBezTo>
                        <a:cubicBezTo>
                          <a:pt x="13249" y="18238"/>
                          <a:pt x="13264" y="18193"/>
                          <a:pt x="13279" y="18148"/>
                        </a:cubicBezTo>
                        <a:cubicBezTo>
                          <a:pt x="13294" y="18088"/>
                          <a:pt x="13309" y="18029"/>
                          <a:pt x="13324" y="17984"/>
                        </a:cubicBezTo>
                        <a:cubicBezTo>
                          <a:pt x="13339" y="17924"/>
                          <a:pt x="13353" y="17864"/>
                          <a:pt x="13353" y="17819"/>
                        </a:cubicBezTo>
                        <a:cubicBezTo>
                          <a:pt x="13368" y="17760"/>
                          <a:pt x="13383" y="17700"/>
                          <a:pt x="13398" y="17640"/>
                        </a:cubicBezTo>
                        <a:cubicBezTo>
                          <a:pt x="13413" y="17595"/>
                          <a:pt x="13413" y="17536"/>
                          <a:pt x="13428" y="17476"/>
                        </a:cubicBezTo>
                        <a:cubicBezTo>
                          <a:pt x="13443" y="17416"/>
                          <a:pt x="13458" y="17356"/>
                          <a:pt x="13458" y="17297"/>
                        </a:cubicBezTo>
                        <a:cubicBezTo>
                          <a:pt x="13473" y="17237"/>
                          <a:pt x="13488" y="17177"/>
                          <a:pt x="13488" y="17117"/>
                        </a:cubicBezTo>
                        <a:cubicBezTo>
                          <a:pt x="13503" y="17058"/>
                          <a:pt x="13503" y="16983"/>
                          <a:pt x="13518" y="16923"/>
                        </a:cubicBezTo>
                        <a:cubicBezTo>
                          <a:pt x="13518" y="16864"/>
                          <a:pt x="13533" y="16804"/>
                          <a:pt x="13533" y="16744"/>
                        </a:cubicBezTo>
                        <a:cubicBezTo>
                          <a:pt x="13548" y="16669"/>
                          <a:pt x="13548" y="16610"/>
                          <a:pt x="13548" y="16550"/>
                        </a:cubicBezTo>
                        <a:cubicBezTo>
                          <a:pt x="13563" y="16490"/>
                          <a:pt x="13563" y="16415"/>
                          <a:pt x="13578" y="16356"/>
                        </a:cubicBezTo>
                        <a:cubicBezTo>
                          <a:pt x="13578" y="16281"/>
                          <a:pt x="13578" y="16221"/>
                          <a:pt x="13578" y="16162"/>
                        </a:cubicBezTo>
                        <a:cubicBezTo>
                          <a:pt x="13592" y="16087"/>
                          <a:pt x="13592" y="16027"/>
                          <a:pt x="13592" y="15952"/>
                        </a:cubicBezTo>
                        <a:cubicBezTo>
                          <a:pt x="13592" y="15893"/>
                          <a:pt x="13607" y="15818"/>
                          <a:pt x="13607" y="15758"/>
                        </a:cubicBezTo>
                        <a:cubicBezTo>
                          <a:pt x="13607" y="15684"/>
                          <a:pt x="13607" y="15624"/>
                          <a:pt x="13607" y="15549"/>
                        </a:cubicBezTo>
                        <a:cubicBezTo>
                          <a:pt x="13607" y="15489"/>
                          <a:pt x="13607" y="15415"/>
                          <a:pt x="13607" y="15355"/>
                        </a:cubicBezTo>
                        <a:cubicBezTo>
                          <a:pt x="13607" y="15280"/>
                          <a:pt x="13607" y="15206"/>
                          <a:pt x="13607" y="15146"/>
                        </a:cubicBezTo>
                        <a:cubicBezTo>
                          <a:pt x="13607" y="15071"/>
                          <a:pt x="13607" y="15012"/>
                          <a:pt x="13607" y="14937"/>
                        </a:cubicBezTo>
                        <a:cubicBezTo>
                          <a:pt x="13607" y="14862"/>
                          <a:pt x="13607" y="14802"/>
                          <a:pt x="13607" y="14728"/>
                        </a:cubicBezTo>
                        <a:cubicBezTo>
                          <a:pt x="13607" y="14668"/>
                          <a:pt x="13607" y="14593"/>
                          <a:pt x="13607" y="14519"/>
                        </a:cubicBezTo>
                        <a:cubicBezTo>
                          <a:pt x="13607" y="14459"/>
                          <a:pt x="13607" y="14384"/>
                          <a:pt x="13592" y="14310"/>
                        </a:cubicBezTo>
                        <a:cubicBezTo>
                          <a:pt x="13592" y="14250"/>
                          <a:pt x="13592" y="14175"/>
                          <a:pt x="13592" y="14115"/>
                        </a:cubicBezTo>
                        <a:cubicBezTo>
                          <a:pt x="13592" y="14041"/>
                          <a:pt x="13592" y="13966"/>
                          <a:pt x="13578" y="13906"/>
                        </a:cubicBezTo>
                        <a:cubicBezTo>
                          <a:pt x="13578" y="13832"/>
                          <a:pt x="13578" y="13772"/>
                          <a:pt x="13578" y="13697"/>
                        </a:cubicBezTo>
                        <a:cubicBezTo>
                          <a:pt x="13428" y="11233"/>
                          <a:pt x="12980" y="8962"/>
                          <a:pt x="12980" y="8962"/>
                        </a:cubicBezTo>
                        <a:lnTo>
                          <a:pt x="12547" y="9754"/>
                        </a:lnTo>
                        <a:cubicBezTo>
                          <a:pt x="11755" y="6737"/>
                          <a:pt x="8425" y="3138"/>
                          <a:pt x="8425" y="3138"/>
                        </a:cubicBezTo>
                        <a:lnTo>
                          <a:pt x="8425" y="3152"/>
                        </a:lnTo>
                        <a:lnTo>
                          <a:pt x="8440" y="4064"/>
                        </a:lnTo>
                        <a:cubicBezTo>
                          <a:pt x="7439" y="2630"/>
                          <a:pt x="5094" y="1285"/>
                          <a:pt x="5094" y="1285"/>
                        </a:cubicBezTo>
                        <a:lnTo>
                          <a:pt x="5094" y="1300"/>
                        </a:lnTo>
                        <a:lnTo>
                          <a:pt x="5109" y="1883"/>
                        </a:lnTo>
                        <a:cubicBezTo>
                          <a:pt x="4034" y="1002"/>
                          <a:pt x="1390" y="31"/>
                          <a:pt x="1300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61" name="Google Shape;2861;p34"/>
                  <p:cNvSpPr/>
                  <p:nvPr/>
                </p:nvSpPr>
                <p:spPr>
                  <a:xfrm>
                    <a:off x="4137577" y="3199694"/>
                    <a:ext cx="207445" cy="272059"/>
                  </a:xfrm>
                  <a:custGeom>
                    <a:rect b="b" l="l" r="r" t="t"/>
                    <a:pathLst>
                      <a:path extrusionOk="0" h="8619" w="6572">
                        <a:moveTo>
                          <a:pt x="6199" y="1"/>
                        </a:moveTo>
                        <a:lnTo>
                          <a:pt x="6199" y="1"/>
                        </a:lnTo>
                        <a:cubicBezTo>
                          <a:pt x="4630" y="300"/>
                          <a:pt x="3555" y="1420"/>
                          <a:pt x="3555" y="1420"/>
                        </a:cubicBezTo>
                        <a:lnTo>
                          <a:pt x="3316" y="807"/>
                        </a:lnTo>
                        <a:cubicBezTo>
                          <a:pt x="2241" y="1509"/>
                          <a:pt x="1583" y="4078"/>
                          <a:pt x="1583" y="4078"/>
                        </a:cubicBezTo>
                        <a:lnTo>
                          <a:pt x="1285" y="3660"/>
                        </a:lnTo>
                        <a:lnTo>
                          <a:pt x="1285" y="3660"/>
                        </a:lnTo>
                        <a:cubicBezTo>
                          <a:pt x="0" y="6020"/>
                          <a:pt x="1389" y="8619"/>
                          <a:pt x="1389" y="8619"/>
                        </a:cubicBezTo>
                        <a:cubicBezTo>
                          <a:pt x="3540" y="8365"/>
                          <a:pt x="5228" y="6408"/>
                          <a:pt x="5228" y="6408"/>
                        </a:cubicBezTo>
                        <a:lnTo>
                          <a:pt x="5228" y="6408"/>
                        </a:lnTo>
                        <a:lnTo>
                          <a:pt x="4436" y="6573"/>
                        </a:lnTo>
                        <a:cubicBezTo>
                          <a:pt x="5691" y="5736"/>
                          <a:pt x="6527" y="3302"/>
                          <a:pt x="6572" y="3197"/>
                        </a:cubicBezTo>
                        <a:lnTo>
                          <a:pt x="6572" y="3197"/>
                        </a:lnTo>
                        <a:lnTo>
                          <a:pt x="5945" y="3451"/>
                        </a:lnTo>
                        <a:cubicBezTo>
                          <a:pt x="6467" y="2286"/>
                          <a:pt x="6199" y="1"/>
                          <a:pt x="619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62" name="Google Shape;2862;p34"/>
                  <p:cNvSpPr/>
                  <p:nvPr/>
                </p:nvSpPr>
                <p:spPr>
                  <a:xfrm>
                    <a:off x="3255967" y="2989439"/>
                    <a:ext cx="652512" cy="337619"/>
                  </a:xfrm>
                  <a:custGeom>
                    <a:rect b="b" l="l" r="r" t="t"/>
                    <a:pathLst>
                      <a:path extrusionOk="0" h="10696" w="20672">
                        <a:moveTo>
                          <a:pt x="12427" y="0"/>
                        </a:moveTo>
                        <a:lnTo>
                          <a:pt x="12427" y="15"/>
                        </a:lnTo>
                        <a:lnTo>
                          <a:pt x="12681" y="658"/>
                        </a:lnTo>
                        <a:cubicBezTo>
                          <a:pt x="12576" y="629"/>
                          <a:pt x="11042" y="273"/>
                          <a:pt x="9055" y="273"/>
                        </a:cubicBezTo>
                        <a:cubicBezTo>
                          <a:pt x="7921" y="273"/>
                          <a:pt x="6640" y="389"/>
                          <a:pt x="5392" y="747"/>
                        </a:cubicBezTo>
                        <a:lnTo>
                          <a:pt x="5407" y="762"/>
                        </a:lnTo>
                        <a:lnTo>
                          <a:pt x="5392" y="762"/>
                        </a:lnTo>
                        <a:lnTo>
                          <a:pt x="6109" y="1330"/>
                        </a:lnTo>
                        <a:cubicBezTo>
                          <a:pt x="5870" y="1434"/>
                          <a:pt x="2286" y="2943"/>
                          <a:pt x="0" y="5796"/>
                        </a:cubicBezTo>
                        <a:cubicBezTo>
                          <a:pt x="165" y="5945"/>
                          <a:pt x="1972" y="7588"/>
                          <a:pt x="4466" y="8155"/>
                        </a:cubicBezTo>
                        <a:lnTo>
                          <a:pt x="3689" y="8514"/>
                        </a:lnTo>
                        <a:cubicBezTo>
                          <a:pt x="3689" y="8514"/>
                          <a:pt x="7041" y="10001"/>
                          <a:pt x="10015" y="10001"/>
                        </a:cubicBezTo>
                        <a:cubicBezTo>
                          <a:pt x="10224" y="10001"/>
                          <a:pt x="10431" y="9993"/>
                          <a:pt x="10635" y="9978"/>
                        </a:cubicBezTo>
                        <a:lnTo>
                          <a:pt x="10635" y="9978"/>
                        </a:lnTo>
                        <a:lnTo>
                          <a:pt x="9604" y="10575"/>
                        </a:lnTo>
                        <a:cubicBezTo>
                          <a:pt x="9604" y="10575"/>
                          <a:pt x="10408" y="10695"/>
                          <a:pt x="11654" y="10695"/>
                        </a:cubicBezTo>
                        <a:cubicBezTo>
                          <a:pt x="13921" y="10695"/>
                          <a:pt x="17654" y="10297"/>
                          <a:pt x="20671" y="8051"/>
                        </a:cubicBezTo>
                        <a:lnTo>
                          <a:pt x="20671" y="8036"/>
                        </a:lnTo>
                        <a:lnTo>
                          <a:pt x="20657" y="8021"/>
                        </a:lnTo>
                        <a:lnTo>
                          <a:pt x="20642" y="7991"/>
                        </a:lnTo>
                        <a:lnTo>
                          <a:pt x="20627" y="7946"/>
                        </a:lnTo>
                        <a:lnTo>
                          <a:pt x="20612" y="7901"/>
                        </a:lnTo>
                        <a:lnTo>
                          <a:pt x="20582" y="7857"/>
                        </a:lnTo>
                        <a:lnTo>
                          <a:pt x="20567" y="7797"/>
                        </a:lnTo>
                        <a:lnTo>
                          <a:pt x="20537" y="7722"/>
                        </a:lnTo>
                        <a:lnTo>
                          <a:pt x="20507" y="7648"/>
                        </a:lnTo>
                        <a:lnTo>
                          <a:pt x="20462" y="7573"/>
                        </a:lnTo>
                        <a:lnTo>
                          <a:pt x="20418" y="7483"/>
                        </a:lnTo>
                        <a:lnTo>
                          <a:pt x="20373" y="7394"/>
                        </a:lnTo>
                        <a:lnTo>
                          <a:pt x="20328" y="7304"/>
                        </a:lnTo>
                        <a:cubicBezTo>
                          <a:pt x="20313" y="7274"/>
                          <a:pt x="20298" y="7229"/>
                          <a:pt x="20283" y="7200"/>
                        </a:cubicBezTo>
                        <a:cubicBezTo>
                          <a:pt x="19402" y="5467"/>
                          <a:pt x="17012" y="1613"/>
                          <a:pt x="1242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63" name="Google Shape;2863;p34"/>
                  <p:cNvSpPr/>
                  <p:nvPr/>
                </p:nvSpPr>
                <p:spPr>
                  <a:xfrm>
                    <a:off x="3675560" y="3494669"/>
                    <a:ext cx="490331" cy="341123"/>
                  </a:xfrm>
                  <a:custGeom>
                    <a:rect b="b" l="l" r="r" t="t"/>
                    <a:pathLst>
                      <a:path extrusionOk="0" h="10807" w="15534">
                        <a:moveTo>
                          <a:pt x="1855" y="1"/>
                        </a:moveTo>
                        <a:cubicBezTo>
                          <a:pt x="1234" y="1"/>
                          <a:pt x="602" y="57"/>
                          <a:pt x="0" y="200"/>
                        </a:cubicBezTo>
                        <a:cubicBezTo>
                          <a:pt x="0" y="200"/>
                          <a:pt x="553" y="2022"/>
                          <a:pt x="2569" y="3874"/>
                        </a:cubicBezTo>
                        <a:lnTo>
                          <a:pt x="1778" y="3874"/>
                        </a:lnTo>
                        <a:cubicBezTo>
                          <a:pt x="1778" y="3874"/>
                          <a:pt x="3898" y="6787"/>
                          <a:pt x="5855" y="8071"/>
                        </a:cubicBezTo>
                        <a:lnTo>
                          <a:pt x="4959" y="7952"/>
                        </a:lnTo>
                        <a:lnTo>
                          <a:pt x="4959" y="7952"/>
                        </a:lnTo>
                        <a:cubicBezTo>
                          <a:pt x="4959" y="7952"/>
                          <a:pt x="7764" y="10807"/>
                          <a:pt x="12135" y="10807"/>
                        </a:cubicBezTo>
                        <a:cubicBezTo>
                          <a:pt x="13101" y="10807"/>
                          <a:pt x="14144" y="10667"/>
                          <a:pt x="15250" y="10326"/>
                        </a:cubicBezTo>
                        <a:cubicBezTo>
                          <a:pt x="15250" y="10326"/>
                          <a:pt x="15533" y="7593"/>
                          <a:pt x="12935" y="3575"/>
                        </a:cubicBezTo>
                        <a:lnTo>
                          <a:pt x="12785" y="4083"/>
                        </a:lnTo>
                        <a:cubicBezTo>
                          <a:pt x="12785" y="4083"/>
                          <a:pt x="9529" y="1096"/>
                          <a:pt x="6004" y="36"/>
                        </a:cubicBezTo>
                        <a:lnTo>
                          <a:pt x="6004" y="36"/>
                        </a:lnTo>
                        <a:lnTo>
                          <a:pt x="6169" y="723"/>
                        </a:lnTo>
                        <a:cubicBezTo>
                          <a:pt x="6169" y="723"/>
                          <a:pt x="4085" y="1"/>
                          <a:pt x="1855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64" name="Google Shape;2864;p34"/>
                  <p:cNvSpPr/>
                  <p:nvPr/>
                </p:nvSpPr>
                <p:spPr>
                  <a:xfrm>
                    <a:off x="3688281" y="2611322"/>
                    <a:ext cx="602544" cy="1611456"/>
                  </a:xfrm>
                  <a:custGeom>
                    <a:rect b="b" l="l" r="r" t="t"/>
                    <a:pathLst>
                      <a:path extrusionOk="0" h="51052" w="19089">
                        <a:moveTo>
                          <a:pt x="120" y="1"/>
                        </a:moveTo>
                        <a:lnTo>
                          <a:pt x="0" y="76"/>
                        </a:lnTo>
                        <a:cubicBezTo>
                          <a:pt x="717" y="972"/>
                          <a:pt x="1375" y="1913"/>
                          <a:pt x="2017" y="2854"/>
                        </a:cubicBezTo>
                        <a:cubicBezTo>
                          <a:pt x="2674" y="3795"/>
                          <a:pt x="3286" y="4780"/>
                          <a:pt x="3869" y="5751"/>
                        </a:cubicBezTo>
                        <a:cubicBezTo>
                          <a:pt x="5064" y="7693"/>
                          <a:pt x="6184" y="9694"/>
                          <a:pt x="7229" y="11740"/>
                        </a:cubicBezTo>
                        <a:cubicBezTo>
                          <a:pt x="9291" y="15818"/>
                          <a:pt x="11098" y="20045"/>
                          <a:pt x="12636" y="24361"/>
                        </a:cubicBezTo>
                        <a:cubicBezTo>
                          <a:pt x="12830" y="24884"/>
                          <a:pt x="13010" y="25437"/>
                          <a:pt x="13204" y="25974"/>
                        </a:cubicBezTo>
                        <a:cubicBezTo>
                          <a:pt x="13398" y="26527"/>
                          <a:pt x="13592" y="27065"/>
                          <a:pt x="13756" y="27602"/>
                        </a:cubicBezTo>
                        <a:lnTo>
                          <a:pt x="14279" y="29245"/>
                        </a:lnTo>
                        <a:lnTo>
                          <a:pt x="14772" y="30888"/>
                        </a:lnTo>
                        <a:lnTo>
                          <a:pt x="15011" y="31710"/>
                        </a:lnTo>
                        <a:lnTo>
                          <a:pt x="15250" y="32531"/>
                        </a:lnTo>
                        <a:lnTo>
                          <a:pt x="15698" y="34189"/>
                        </a:lnTo>
                        <a:lnTo>
                          <a:pt x="16116" y="35847"/>
                        </a:lnTo>
                        <a:lnTo>
                          <a:pt x="16325" y="36683"/>
                        </a:lnTo>
                        <a:lnTo>
                          <a:pt x="16505" y="37520"/>
                        </a:lnTo>
                        <a:cubicBezTo>
                          <a:pt x="17535" y="41986"/>
                          <a:pt x="18342" y="46511"/>
                          <a:pt x="18879" y="51052"/>
                        </a:cubicBezTo>
                        <a:lnTo>
                          <a:pt x="19088" y="51022"/>
                        </a:lnTo>
                        <a:cubicBezTo>
                          <a:pt x="18536" y="46466"/>
                          <a:pt x="17729" y="41941"/>
                          <a:pt x="16684" y="37490"/>
                        </a:cubicBezTo>
                        <a:lnTo>
                          <a:pt x="16505" y="36653"/>
                        </a:lnTo>
                        <a:lnTo>
                          <a:pt x="16295" y="35817"/>
                        </a:lnTo>
                        <a:lnTo>
                          <a:pt x="15862" y="34144"/>
                        </a:lnTo>
                        <a:lnTo>
                          <a:pt x="15414" y="32471"/>
                        </a:lnTo>
                        <a:lnTo>
                          <a:pt x="15175" y="31650"/>
                        </a:lnTo>
                        <a:lnTo>
                          <a:pt x="14936" y="30828"/>
                        </a:lnTo>
                        <a:lnTo>
                          <a:pt x="14443" y="29186"/>
                        </a:lnTo>
                        <a:lnTo>
                          <a:pt x="13921" y="27558"/>
                        </a:lnTo>
                        <a:cubicBezTo>
                          <a:pt x="13741" y="27005"/>
                          <a:pt x="13562" y="26452"/>
                          <a:pt x="13368" y="25915"/>
                        </a:cubicBezTo>
                        <a:cubicBezTo>
                          <a:pt x="13189" y="25377"/>
                          <a:pt x="13010" y="24839"/>
                          <a:pt x="12800" y="24302"/>
                        </a:cubicBezTo>
                        <a:cubicBezTo>
                          <a:pt x="11247" y="19985"/>
                          <a:pt x="9425" y="15758"/>
                          <a:pt x="7349" y="11681"/>
                        </a:cubicBezTo>
                        <a:cubicBezTo>
                          <a:pt x="6303" y="9649"/>
                          <a:pt x="5183" y="7648"/>
                          <a:pt x="3988" y="5676"/>
                        </a:cubicBezTo>
                        <a:cubicBezTo>
                          <a:pt x="3391" y="4706"/>
                          <a:pt x="2779" y="3735"/>
                          <a:pt x="2136" y="2779"/>
                        </a:cubicBezTo>
                        <a:cubicBezTo>
                          <a:pt x="1494" y="1838"/>
                          <a:pt x="822" y="897"/>
                          <a:pt x="120" y="1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65" name="Google Shape;2865;p34"/>
                  <p:cNvSpPr/>
                  <p:nvPr/>
                </p:nvSpPr>
                <p:spPr>
                  <a:xfrm>
                    <a:off x="3347884" y="3087985"/>
                    <a:ext cx="723722" cy="239515"/>
                  </a:xfrm>
                  <a:custGeom>
                    <a:rect b="b" l="l" r="r" t="t"/>
                    <a:pathLst>
                      <a:path extrusionOk="0" fill="none" h="7588" w="22928">
                        <a:moveTo>
                          <a:pt x="22927" y="7587"/>
                        </a:moveTo>
                        <a:cubicBezTo>
                          <a:pt x="22927" y="7587"/>
                          <a:pt x="11785" y="0"/>
                          <a:pt x="1" y="2270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66" name="Google Shape;2866;p34"/>
                  <p:cNvSpPr/>
                  <p:nvPr/>
                </p:nvSpPr>
                <p:spPr>
                  <a:xfrm>
                    <a:off x="4023470" y="2831962"/>
                    <a:ext cx="318270" cy="431430"/>
                  </a:xfrm>
                  <a:custGeom>
                    <a:rect b="b" l="l" r="r" t="t"/>
                    <a:pathLst>
                      <a:path extrusionOk="0" h="13668" w="10083">
                        <a:moveTo>
                          <a:pt x="9933" y="3376"/>
                        </a:moveTo>
                        <a:cubicBezTo>
                          <a:pt x="9933" y="3376"/>
                          <a:pt x="9933" y="3376"/>
                          <a:pt x="9933" y="3376"/>
                        </a:cubicBezTo>
                        <a:lnTo>
                          <a:pt x="9933" y="3376"/>
                        </a:lnTo>
                        <a:lnTo>
                          <a:pt x="9933" y="3376"/>
                        </a:lnTo>
                        <a:close/>
                        <a:moveTo>
                          <a:pt x="9739" y="1"/>
                        </a:moveTo>
                        <a:lnTo>
                          <a:pt x="9739" y="1"/>
                        </a:lnTo>
                        <a:cubicBezTo>
                          <a:pt x="6976" y="270"/>
                          <a:pt x="4526" y="1987"/>
                          <a:pt x="4526" y="1987"/>
                        </a:cubicBezTo>
                        <a:lnTo>
                          <a:pt x="4467" y="1300"/>
                        </a:lnTo>
                        <a:cubicBezTo>
                          <a:pt x="2420" y="3048"/>
                          <a:pt x="1450" y="5751"/>
                          <a:pt x="1450" y="5751"/>
                        </a:cubicBezTo>
                        <a:lnTo>
                          <a:pt x="1151" y="5333"/>
                        </a:lnTo>
                        <a:lnTo>
                          <a:pt x="1151" y="5333"/>
                        </a:lnTo>
                        <a:cubicBezTo>
                          <a:pt x="1" y="9859"/>
                          <a:pt x="2764" y="13667"/>
                          <a:pt x="2764" y="13667"/>
                        </a:cubicBezTo>
                        <a:cubicBezTo>
                          <a:pt x="6811" y="12174"/>
                          <a:pt x="8798" y="7858"/>
                          <a:pt x="8798" y="7857"/>
                        </a:cubicBezTo>
                        <a:lnTo>
                          <a:pt x="8798" y="7857"/>
                        </a:lnTo>
                        <a:lnTo>
                          <a:pt x="8006" y="8260"/>
                        </a:lnTo>
                        <a:cubicBezTo>
                          <a:pt x="9406" y="6444"/>
                          <a:pt x="9915" y="3397"/>
                          <a:pt x="9933" y="3376"/>
                        </a:cubicBezTo>
                        <a:lnTo>
                          <a:pt x="9933" y="3376"/>
                        </a:lnTo>
                        <a:lnTo>
                          <a:pt x="9395" y="3705"/>
                        </a:lnTo>
                        <a:cubicBezTo>
                          <a:pt x="10082" y="1853"/>
                          <a:pt x="9739" y="1"/>
                          <a:pt x="973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67" name="Google Shape;2867;p34"/>
                  <p:cNvSpPr/>
                  <p:nvPr/>
                </p:nvSpPr>
                <p:spPr>
                  <a:xfrm>
                    <a:off x="4090893" y="2884296"/>
                    <a:ext cx="194756" cy="513436"/>
                  </a:xfrm>
                  <a:custGeom>
                    <a:rect b="b" l="l" r="r" t="t"/>
                    <a:pathLst>
                      <a:path extrusionOk="0" fill="none" h="16266" w="6170">
                        <a:moveTo>
                          <a:pt x="180" y="16266"/>
                        </a:moveTo>
                        <a:cubicBezTo>
                          <a:pt x="180" y="16266"/>
                          <a:pt x="1" y="6334"/>
                          <a:pt x="6169" y="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68" name="Google Shape;2868;p34"/>
                  <p:cNvSpPr/>
                  <p:nvPr/>
                </p:nvSpPr>
                <p:spPr>
                  <a:xfrm>
                    <a:off x="3751443" y="3534914"/>
                    <a:ext cx="495065" cy="419625"/>
                  </a:xfrm>
                  <a:custGeom>
                    <a:rect b="b" l="l" r="r" t="t"/>
                    <a:pathLst>
                      <a:path extrusionOk="0" fill="none" h="13294" w="15684">
                        <a:moveTo>
                          <a:pt x="1" y="0"/>
                        </a:moveTo>
                        <a:cubicBezTo>
                          <a:pt x="1" y="0"/>
                          <a:pt x="13368" y="6781"/>
                          <a:pt x="15683" y="13293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69" name="Google Shape;2869;p34"/>
                  <p:cNvSpPr/>
                  <p:nvPr/>
                </p:nvSpPr>
                <p:spPr>
                  <a:xfrm>
                    <a:off x="4225265" y="3427404"/>
                    <a:ext cx="260727" cy="608699"/>
                  </a:xfrm>
                  <a:custGeom>
                    <a:rect b="b" l="l" r="r" t="t"/>
                    <a:pathLst>
                      <a:path extrusionOk="0" fill="none" h="19284" w="8260">
                        <a:moveTo>
                          <a:pt x="8260" y="1"/>
                        </a:moveTo>
                        <a:cubicBezTo>
                          <a:pt x="8260" y="1"/>
                          <a:pt x="0" y="12502"/>
                          <a:pt x="1180" y="19283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70" name="Google Shape;2870;p34"/>
                  <p:cNvSpPr/>
                  <p:nvPr/>
                </p:nvSpPr>
                <p:spPr>
                  <a:xfrm>
                    <a:off x="3786827" y="3358119"/>
                    <a:ext cx="384714" cy="273479"/>
                  </a:xfrm>
                  <a:custGeom>
                    <a:rect b="b" l="l" r="r" t="t"/>
                    <a:pathLst>
                      <a:path extrusionOk="0" fill="none" h="8664" w="12188">
                        <a:moveTo>
                          <a:pt x="12188" y="8663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71" name="Google Shape;2871;p34"/>
                  <p:cNvSpPr/>
                  <p:nvPr/>
                </p:nvSpPr>
                <p:spPr>
                  <a:xfrm>
                    <a:off x="3934835" y="3380751"/>
                    <a:ext cx="22664" cy="98546"/>
                  </a:xfrm>
                  <a:custGeom>
                    <a:rect b="b" l="l" r="r" t="t"/>
                    <a:pathLst>
                      <a:path extrusionOk="0" fill="none" h="3122" w="718">
                        <a:moveTo>
                          <a:pt x="1" y="0"/>
                        </a:moveTo>
                        <a:lnTo>
                          <a:pt x="718" y="3122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72" name="Google Shape;2872;p34"/>
                  <p:cNvSpPr/>
                  <p:nvPr/>
                </p:nvSpPr>
                <p:spPr>
                  <a:xfrm>
                    <a:off x="4149824" y="3259099"/>
                    <a:ext cx="148545" cy="298479"/>
                  </a:xfrm>
                  <a:custGeom>
                    <a:rect b="b" l="l" r="r" t="t"/>
                    <a:pathLst>
                      <a:path extrusionOk="0" fill="none" h="9456" w="4706">
                        <a:moveTo>
                          <a:pt x="1" y="9455"/>
                        </a:moveTo>
                        <a:cubicBezTo>
                          <a:pt x="1" y="9455"/>
                          <a:pt x="2286" y="2420"/>
                          <a:pt x="4705" y="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73" name="Google Shape;2873;p34"/>
                  <p:cNvSpPr/>
                  <p:nvPr/>
                </p:nvSpPr>
                <p:spPr>
                  <a:xfrm>
                    <a:off x="4182841" y="3523582"/>
                    <a:ext cx="68370" cy="149965"/>
                  </a:xfrm>
                  <a:custGeom>
                    <a:rect b="b" l="l" r="r" t="t"/>
                    <a:pathLst>
                      <a:path extrusionOk="0" fill="none" h="4751" w="2166">
                        <a:moveTo>
                          <a:pt x="0" y="4750"/>
                        </a:moveTo>
                        <a:lnTo>
                          <a:pt x="2166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74" name="Google Shape;2874;p34"/>
                  <p:cNvSpPr/>
                  <p:nvPr/>
                </p:nvSpPr>
                <p:spPr>
                  <a:xfrm>
                    <a:off x="4212071" y="3533494"/>
                    <a:ext cx="11805" cy="50472"/>
                  </a:xfrm>
                  <a:custGeom>
                    <a:rect b="b" l="l" r="r" t="t"/>
                    <a:pathLst>
                      <a:path extrusionOk="0" fill="none" h="1599" w="374">
                        <a:moveTo>
                          <a:pt x="0" y="0"/>
                        </a:moveTo>
                        <a:lnTo>
                          <a:pt x="374" y="1599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75" name="Google Shape;2875;p34"/>
                  <p:cNvSpPr/>
                  <p:nvPr/>
                </p:nvSpPr>
                <p:spPr>
                  <a:xfrm>
                    <a:off x="3668963" y="3201588"/>
                    <a:ext cx="138160" cy="48137"/>
                  </a:xfrm>
                  <a:custGeom>
                    <a:rect b="b" l="l" r="r" t="t"/>
                    <a:pathLst>
                      <a:path extrusionOk="0" fill="none" h="1525" w="4377">
                        <a:moveTo>
                          <a:pt x="4376" y="1"/>
                        </a:moveTo>
                        <a:lnTo>
                          <a:pt x="0" y="1524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76" name="Google Shape;2876;p34"/>
                  <p:cNvSpPr/>
                  <p:nvPr/>
                </p:nvSpPr>
                <p:spPr>
                  <a:xfrm>
                    <a:off x="4101751" y="3068636"/>
                    <a:ext cx="28314" cy="98577"/>
                  </a:xfrm>
                  <a:custGeom>
                    <a:rect b="b" l="l" r="r" t="t"/>
                    <a:pathLst>
                      <a:path extrusionOk="0" fill="none" h="3123" w="897">
                        <a:moveTo>
                          <a:pt x="896" y="3122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77" name="Google Shape;2877;p34"/>
                  <p:cNvSpPr/>
                  <p:nvPr/>
                </p:nvSpPr>
                <p:spPr>
                  <a:xfrm>
                    <a:off x="4178580" y="3003107"/>
                    <a:ext cx="91033" cy="35384"/>
                  </a:xfrm>
                  <a:custGeom>
                    <a:rect b="b" l="l" r="r" t="t"/>
                    <a:pathLst>
                      <a:path extrusionOk="0" fill="none" h="1121" w="2884">
                        <a:moveTo>
                          <a:pt x="2883" y="1"/>
                        </a:moveTo>
                        <a:lnTo>
                          <a:pt x="1" y="112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78" name="Google Shape;2878;p34"/>
                  <p:cNvSpPr/>
                  <p:nvPr/>
                </p:nvSpPr>
                <p:spPr>
                  <a:xfrm>
                    <a:off x="4309638" y="3719727"/>
                    <a:ext cx="96210" cy="48105"/>
                  </a:xfrm>
                  <a:custGeom>
                    <a:rect b="b" l="l" r="r" t="t"/>
                    <a:pathLst>
                      <a:path extrusionOk="0" fill="none" h="1524" w="3048">
                        <a:moveTo>
                          <a:pt x="3048" y="0"/>
                        </a:moveTo>
                        <a:lnTo>
                          <a:pt x="1" y="1524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79" name="Google Shape;2879;p34"/>
                  <p:cNvSpPr/>
                  <p:nvPr/>
                </p:nvSpPr>
                <p:spPr>
                  <a:xfrm>
                    <a:off x="4368570" y="3540091"/>
                    <a:ext cx="14173" cy="66034"/>
                  </a:xfrm>
                  <a:custGeom>
                    <a:rect b="b" l="l" r="r" t="t"/>
                    <a:pathLst>
                      <a:path extrusionOk="0" fill="none" h="2092" w="449">
                        <a:moveTo>
                          <a:pt x="1" y="1"/>
                        </a:moveTo>
                        <a:lnTo>
                          <a:pt x="449" y="2092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80" name="Google Shape;2880;p34"/>
                  <p:cNvSpPr/>
                  <p:nvPr/>
                </p:nvSpPr>
                <p:spPr>
                  <a:xfrm>
                    <a:off x="3969746" y="3756500"/>
                    <a:ext cx="130616" cy="10385"/>
                  </a:xfrm>
                  <a:custGeom>
                    <a:rect b="b" l="l" r="r" t="t"/>
                    <a:pathLst>
                      <a:path extrusionOk="0" fill="none" h="329" w="4138">
                        <a:moveTo>
                          <a:pt x="4137" y="3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81" name="Google Shape;2881;p34"/>
                  <p:cNvSpPr/>
                  <p:nvPr/>
                </p:nvSpPr>
                <p:spPr>
                  <a:xfrm>
                    <a:off x="3956994" y="3585355"/>
                    <a:ext cx="19854" cy="86299"/>
                  </a:xfrm>
                  <a:custGeom>
                    <a:rect b="b" l="l" r="r" t="t"/>
                    <a:pathLst>
                      <a:path extrusionOk="0" fill="none" h="2734" w="629">
                        <a:moveTo>
                          <a:pt x="1" y="0"/>
                        </a:moveTo>
                        <a:lnTo>
                          <a:pt x="628" y="2734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82" name="Google Shape;2882;p34"/>
                  <p:cNvSpPr/>
                  <p:nvPr/>
                </p:nvSpPr>
                <p:spPr>
                  <a:xfrm>
                    <a:off x="3783513" y="2922490"/>
                    <a:ext cx="124966" cy="38225"/>
                  </a:xfrm>
                  <a:custGeom>
                    <a:rect b="b" l="l" r="r" t="t"/>
                    <a:pathLst>
                      <a:path extrusionOk="0" fill="none" h="1211" w="3959">
                        <a:moveTo>
                          <a:pt x="3958" y="1210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83" name="Google Shape;2883;p34"/>
                  <p:cNvSpPr/>
                  <p:nvPr/>
                </p:nvSpPr>
                <p:spPr>
                  <a:xfrm>
                    <a:off x="3824042" y="2697621"/>
                    <a:ext cx="32102" cy="111740"/>
                  </a:xfrm>
                  <a:custGeom>
                    <a:rect b="b" l="l" r="r" t="t"/>
                    <a:pathLst>
                      <a:path extrusionOk="0" fill="none" h="3540" w="1017">
                        <a:moveTo>
                          <a:pt x="1017" y="0"/>
                        </a:moveTo>
                        <a:lnTo>
                          <a:pt x="1" y="354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884" name="Google Shape;2884;p34"/>
                <p:cNvGrpSpPr/>
                <p:nvPr/>
              </p:nvGrpSpPr>
              <p:grpSpPr>
                <a:xfrm rot="-9900072">
                  <a:off x="-157198" y="-563900"/>
                  <a:ext cx="1594105" cy="1271027"/>
                  <a:chOff x="12004800" y="5638575"/>
                  <a:chExt cx="810675" cy="646375"/>
                </a:xfrm>
              </p:grpSpPr>
              <p:grpSp>
                <p:nvGrpSpPr>
                  <p:cNvPr id="2885" name="Google Shape;2885;p34"/>
                  <p:cNvGrpSpPr/>
                  <p:nvPr/>
                </p:nvGrpSpPr>
                <p:grpSpPr>
                  <a:xfrm>
                    <a:off x="12004800" y="5638575"/>
                    <a:ext cx="810675" cy="646375"/>
                    <a:chOff x="12004800" y="5638575"/>
                    <a:chExt cx="810675" cy="646375"/>
                  </a:xfrm>
                </p:grpSpPr>
                <p:sp>
                  <p:nvSpPr>
                    <p:cNvPr id="2886" name="Google Shape;2886;p34"/>
                    <p:cNvSpPr/>
                    <p:nvPr/>
                  </p:nvSpPr>
                  <p:spPr>
                    <a:xfrm>
                      <a:off x="12004800" y="5638950"/>
                      <a:ext cx="587750" cy="461350"/>
                    </a:xfrm>
                    <a:custGeom>
                      <a:rect b="b" l="l" r="r" t="t"/>
                      <a:pathLst>
                        <a:path extrusionOk="0" h="18454" w="23510">
                          <a:moveTo>
                            <a:pt x="23510" y="1"/>
                          </a:moveTo>
                          <a:cubicBezTo>
                            <a:pt x="23092" y="598"/>
                            <a:pt x="20702" y="3077"/>
                            <a:pt x="20702" y="3077"/>
                          </a:cubicBezTo>
                          <a:lnTo>
                            <a:pt x="20478" y="2599"/>
                          </a:lnTo>
                          <a:cubicBezTo>
                            <a:pt x="19880" y="3481"/>
                            <a:pt x="18521" y="4810"/>
                            <a:pt x="18521" y="4810"/>
                          </a:cubicBezTo>
                          <a:lnTo>
                            <a:pt x="18222" y="4332"/>
                          </a:lnTo>
                          <a:cubicBezTo>
                            <a:pt x="17595" y="4840"/>
                            <a:pt x="16565" y="6647"/>
                            <a:pt x="16565" y="6647"/>
                          </a:cubicBezTo>
                          <a:lnTo>
                            <a:pt x="16176" y="6124"/>
                          </a:lnTo>
                          <a:cubicBezTo>
                            <a:pt x="15566" y="7129"/>
                            <a:pt x="15497" y="8268"/>
                            <a:pt x="15490" y="8468"/>
                          </a:cubicBezTo>
                          <a:lnTo>
                            <a:pt x="15490" y="8468"/>
                          </a:lnTo>
                          <a:cubicBezTo>
                            <a:pt x="15519" y="7158"/>
                            <a:pt x="14578" y="5452"/>
                            <a:pt x="14578" y="5452"/>
                          </a:cubicBezTo>
                          <a:lnTo>
                            <a:pt x="14399" y="6020"/>
                          </a:lnTo>
                          <a:cubicBezTo>
                            <a:pt x="13936" y="4974"/>
                            <a:pt x="12562" y="3690"/>
                            <a:pt x="12562" y="3690"/>
                          </a:cubicBezTo>
                          <a:lnTo>
                            <a:pt x="12383" y="4123"/>
                          </a:lnTo>
                          <a:cubicBezTo>
                            <a:pt x="11979" y="3481"/>
                            <a:pt x="10560" y="1957"/>
                            <a:pt x="10560" y="1957"/>
                          </a:cubicBezTo>
                          <a:lnTo>
                            <a:pt x="10531" y="2495"/>
                          </a:lnTo>
                          <a:cubicBezTo>
                            <a:pt x="9709" y="1763"/>
                            <a:pt x="7424" y="61"/>
                            <a:pt x="7424" y="60"/>
                          </a:cubicBezTo>
                          <a:lnTo>
                            <a:pt x="7424" y="60"/>
                          </a:lnTo>
                          <a:cubicBezTo>
                            <a:pt x="7767" y="777"/>
                            <a:pt x="7917" y="3062"/>
                            <a:pt x="7917" y="3062"/>
                          </a:cubicBezTo>
                          <a:lnTo>
                            <a:pt x="7469" y="3062"/>
                          </a:lnTo>
                          <a:cubicBezTo>
                            <a:pt x="7842" y="3944"/>
                            <a:pt x="8260" y="5721"/>
                            <a:pt x="8260" y="5721"/>
                          </a:cubicBezTo>
                          <a:lnTo>
                            <a:pt x="7723" y="5661"/>
                          </a:lnTo>
                          <a:lnTo>
                            <a:pt x="7723" y="5661"/>
                          </a:lnTo>
                          <a:cubicBezTo>
                            <a:pt x="7887" y="6617"/>
                            <a:pt x="8768" y="8141"/>
                            <a:pt x="8768" y="8141"/>
                          </a:cubicBezTo>
                          <a:lnTo>
                            <a:pt x="8051" y="8141"/>
                          </a:lnTo>
                          <a:cubicBezTo>
                            <a:pt x="8678" y="9365"/>
                            <a:pt x="10112" y="10500"/>
                            <a:pt x="10112" y="10500"/>
                          </a:cubicBezTo>
                          <a:cubicBezTo>
                            <a:pt x="9052" y="9813"/>
                            <a:pt x="6752" y="9679"/>
                            <a:pt x="6752" y="9679"/>
                          </a:cubicBezTo>
                          <a:lnTo>
                            <a:pt x="6752" y="9679"/>
                          </a:lnTo>
                          <a:lnTo>
                            <a:pt x="6841" y="10187"/>
                          </a:lnTo>
                          <a:cubicBezTo>
                            <a:pt x="6162" y="10086"/>
                            <a:pt x="5549" y="10057"/>
                            <a:pt x="5067" y="10057"/>
                          </a:cubicBezTo>
                          <a:cubicBezTo>
                            <a:pt x="4404" y="10057"/>
                            <a:pt x="3989" y="10112"/>
                            <a:pt x="3989" y="10112"/>
                          </a:cubicBezTo>
                          <a:lnTo>
                            <a:pt x="4317" y="10485"/>
                          </a:lnTo>
                          <a:cubicBezTo>
                            <a:pt x="3033" y="10530"/>
                            <a:pt x="1" y="11307"/>
                            <a:pt x="1" y="11307"/>
                          </a:cubicBezTo>
                          <a:cubicBezTo>
                            <a:pt x="1793" y="12756"/>
                            <a:pt x="3839" y="13921"/>
                            <a:pt x="3839" y="13921"/>
                          </a:cubicBezTo>
                          <a:lnTo>
                            <a:pt x="3436" y="14175"/>
                          </a:lnTo>
                          <a:cubicBezTo>
                            <a:pt x="4482" y="14712"/>
                            <a:pt x="6767" y="16505"/>
                            <a:pt x="6767" y="16505"/>
                          </a:cubicBezTo>
                          <a:lnTo>
                            <a:pt x="6423" y="16788"/>
                          </a:lnTo>
                          <a:cubicBezTo>
                            <a:pt x="7648" y="17640"/>
                            <a:pt x="10277" y="17983"/>
                            <a:pt x="10277" y="17983"/>
                          </a:cubicBezTo>
                          <a:lnTo>
                            <a:pt x="10067" y="18431"/>
                          </a:lnTo>
                          <a:cubicBezTo>
                            <a:pt x="10308" y="18447"/>
                            <a:pt x="10537" y="18454"/>
                            <a:pt x="10755" y="18454"/>
                          </a:cubicBezTo>
                          <a:cubicBezTo>
                            <a:pt x="13074" y="18454"/>
                            <a:pt x="14085" y="17655"/>
                            <a:pt x="14085" y="17655"/>
                          </a:cubicBezTo>
                          <a:lnTo>
                            <a:pt x="23510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87" name="Google Shape;2887;p34"/>
                    <p:cNvSpPr/>
                    <p:nvPr/>
                  </p:nvSpPr>
                  <p:spPr>
                    <a:xfrm>
                      <a:off x="12354300" y="5638575"/>
                      <a:ext cx="461175" cy="646375"/>
                    </a:xfrm>
                    <a:custGeom>
                      <a:rect b="b" l="l" r="r" t="t"/>
                      <a:pathLst>
                        <a:path extrusionOk="0" h="25855" w="18447">
                          <a:moveTo>
                            <a:pt x="9545" y="1"/>
                          </a:moveTo>
                          <a:lnTo>
                            <a:pt x="105" y="17670"/>
                          </a:lnTo>
                          <a:cubicBezTo>
                            <a:pt x="105" y="17670"/>
                            <a:pt x="1" y="19208"/>
                            <a:pt x="1688" y="21434"/>
                          </a:cubicBezTo>
                          <a:lnTo>
                            <a:pt x="1957" y="21015"/>
                          </a:lnTo>
                          <a:cubicBezTo>
                            <a:pt x="1957" y="21015"/>
                            <a:pt x="3705" y="23017"/>
                            <a:pt x="5079" y="23554"/>
                          </a:cubicBezTo>
                          <a:lnTo>
                            <a:pt x="5124" y="23106"/>
                          </a:lnTo>
                          <a:cubicBezTo>
                            <a:pt x="5124" y="23106"/>
                            <a:pt x="7872" y="24017"/>
                            <a:pt x="8917" y="24585"/>
                          </a:cubicBezTo>
                          <a:lnTo>
                            <a:pt x="8902" y="24107"/>
                          </a:lnTo>
                          <a:lnTo>
                            <a:pt x="8902" y="24107"/>
                          </a:lnTo>
                          <a:cubicBezTo>
                            <a:pt x="8903" y="24107"/>
                            <a:pt x="11023" y="25153"/>
                            <a:pt x="13219" y="25855"/>
                          </a:cubicBezTo>
                          <a:cubicBezTo>
                            <a:pt x="13219" y="25855"/>
                            <a:pt x="12173" y="22897"/>
                            <a:pt x="11501" y="21792"/>
                          </a:cubicBezTo>
                          <a:lnTo>
                            <a:pt x="11501" y="21792"/>
                          </a:lnTo>
                          <a:lnTo>
                            <a:pt x="11994" y="21852"/>
                          </a:lnTo>
                          <a:cubicBezTo>
                            <a:pt x="11994" y="21852"/>
                            <a:pt x="11441" y="20717"/>
                            <a:pt x="10351" y="19522"/>
                          </a:cubicBezTo>
                          <a:lnTo>
                            <a:pt x="10814" y="19313"/>
                          </a:lnTo>
                          <a:cubicBezTo>
                            <a:pt x="10814" y="19313"/>
                            <a:pt x="9410" y="17461"/>
                            <a:pt x="8260" y="16983"/>
                          </a:cubicBezTo>
                          <a:lnTo>
                            <a:pt x="8260" y="16983"/>
                          </a:lnTo>
                          <a:cubicBezTo>
                            <a:pt x="8261" y="16983"/>
                            <a:pt x="9641" y="17407"/>
                            <a:pt x="10902" y="17407"/>
                          </a:cubicBezTo>
                          <a:cubicBezTo>
                            <a:pt x="11060" y="17407"/>
                            <a:pt x="11216" y="17401"/>
                            <a:pt x="11367" y="17386"/>
                          </a:cubicBezTo>
                          <a:lnTo>
                            <a:pt x="10964" y="16803"/>
                          </a:lnTo>
                          <a:cubicBezTo>
                            <a:pt x="10964" y="16803"/>
                            <a:pt x="12726" y="16669"/>
                            <a:pt x="13607" y="16296"/>
                          </a:cubicBezTo>
                          <a:lnTo>
                            <a:pt x="13249" y="15892"/>
                          </a:lnTo>
                          <a:cubicBezTo>
                            <a:pt x="13249" y="15892"/>
                            <a:pt x="14966" y="15250"/>
                            <a:pt x="15922" y="15071"/>
                          </a:cubicBezTo>
                          <a:lnTo>
                            <a:pt x="15668" y="14683"/>
                          </a:lnTo>
                          <a:cubicBezTo>
                            <a:pt x="15668" y="14683"/>
                            <a:pt x="17655" y="13532"/>
                            <a:pt x="18446" y="13428"/>
                          </a:cubicBezTo>
                          <a:cubicBezTo>
                            <a:pt x="18446" y="13428"/>
                            <a:pt x="15758" y="12457"/>
                            <a:pt x="14683" y="12218"/>
                          </a:cubicBezTo>
                          <a:lnTo>
                            <a:pt x="15116" y="11875"/>
                          </a:lnTo>
                          <a:cubicBezTo>
                            <a:pt x="15116" y="11875"/>
                            <a:pt x="13335" y="11587"/>
                            <a:pt x="12471" y="11587"/>
                          </a:cubicBezTo>
                          <a:cubicBezTo>
                            <a:pt x="12412" y="11587"/>
                            <a:pt x="12357" y="11588"/>
                            <a:pt x="12308" y="11591"/>
                          </a:cubicBezTo>
                          <a:lnTo>
                            <a:pt x="12577" y="11202"/>
                          </a:lnTo>
                          <a:cubicBezTo>
                            <a:pt x="12577" y="11202"/>
                            <a:pt x="11336" y="10900"/>
                            <a:pt x="10272" y="10900"/>
                          </a:cubicBezTo>
                          <a:cubicBezTo>
                            <a:pt x="10041" y="10900"/>
                            <a:pt x="9819" y="10914"/>
                            <a:pt x="9619" y="10949"/>
                          </a:cubicBezTo>
                          <a:lnTo>
                            <a:pt x="9978" y="10471"/>
                          </a:lnTo>
                          <a:lnTo>
                            <a:pt x="9978" y="10471"/>
                          </a:lnTo>
                          <a:cubicBezTo>
                            <a:pt x="9977" y="10471"/>
                            <a:pt x="8024" y="10650"/>
                            <a:pt x="6948" y="11410"/>
                          </a:cubicBezTo>
                          <a:lnTo>
                            <a:pt x="6948" y="11410"/>
                          </a:lnTo>
                          <a:cubicBezTo>
                            <a:pt x="7006" y="11369"/>
                            <a:pt x="8007" y="10646"/>
                            <a:pt x="8529" y="9515"/>
                          </a:cubicBezTo>
                          <a:lnTo>
                            <a:pt x="7887" y="9470"/>
                          </a:lnTo>
                          <a:cubicBezTo>
                            <a:pt x="7887" y="9470"/>
                            <a:pt x="8813" y="7603"/>
                            <a:pt x="8873" y="6811"/>
                          </a:cubicBezTo>
                          <a:lnTo>
                            <a:pt x="8873" y="6811"/>
                          </a:lnTo>
                          <a:lnTo>
                            <a:pt x="8320" y="6826"/>
                          </a:lnTo>
                          <a:cubicBezTo>
                            <a:pt x="8320" y="6826"/>
                            <a:pt x="8678" y="4944"/>
                            <a:pt x="9052" y="3974"/>
                          </a:cubicBezTo>
                          <a:lnTo>
                            <a:pt x="9052" y="3974"/>
                          </a:lnTo>
                          <a:lnTo>
                            <a:pt x="8529" y="4033"/>
                          </a:lnTo>
                          <a:cubicBezTo>
                            <a:pt x="8529" y="4033"/>
                            <a:pt x="9276" y="658"/>
                            <a:pt x="9545" y="1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888" name="Google Shape;2888;p34"/>
                  <p:cNvGrpSpPr/>
                  <p:nvPr/>
                </p:nvGrpSpPr>
                <p:grpSpPr>
                  <a:xfrm>
                    <a:off x="12117950" y="5719225"/>
                    <a:ext cx="604550" cy="543325"/>
                    <a:chOff x="12117950" y="5719225"/>
                    <a:chExt cx="604550" cy="543325"/>
                  </a:xfrm>
                </p:grpSpPr>
                <p:sp>
                  <p:nvSpPr>
                    <p:cNvPr id="2889" name="Google Shape;2889;p34"/>
                    <p:cNvSpPr/>
                    <p:nvPr/>
                  </p:nvSpPr>
                  <p:spPr>
                    <a:xfrm>
                      <a:off x="12263575" y="5772250"/>
                      <a:ext cx="258025" cy="490300"/>
                    </a:xfrm>
                    <a:custGeom>
                      <a:rect b="b" l="l" r="r" t="t"/>
                      <a:pathLst>
                        <a:path extrusionOk="0" h="19612" w="10321">
                          <a:moveTo>
                            <a:pt x="10276" y="1"/>
                          </a:moveTo>
                          <a:cubicBezTo>
                            <a:pt x="9410" y="1599"/>
                            <a:pt x="8558" y="3212"/>
                            <a:pt x="7677" y="4795"/>
                          </a:cubicBezTo>
                          <a:cubicBezTo>
                            <a:pt x="6453" y="7006"/>
                            <a:pt x="4287" y="10993"/>
                            <a:pt x="3062" y="13174"/>
                          </a:cubicBezTo>
                          <a:cubicBezTo>
                            <a:pt x="2091" y="14981"/>
                            <a:pt x="1016" y="16803"/>
                            <a:pt x="239" y="18715"/>
                          </a:cubicBezTo>
                          <a:cubicBezTo>
                            <a:pt x="150" y="18924"/>
                            <a:pt x="75" y="19178"/>
                            <a:pt x="0" y="19417"/>
                          </a:cubicBezTo>
                          <a:lnTo>
                            <a:pt x="1135" y="19611"/>
                          </a:lnTo>
                          <a:cubicBezTo>
                            <a:pt x="1195" y="18790"/>
                            <a:pt x="1494" y="17894"/>
                            <a:pt x="1778" y="17087"/>
                          </a:cubicBezTo>
                          <a:cubicBezTo>
                            <a:pt x="2644" y="14608"/>
                            <a:pt x="4063" y="12054"/>
                            <a:pt x="5258" y="9709"/>
                          </a:cubicBezTo>
                          <a:cubicBezTo>
                            <a:pt x="6736" y="6886"/>
                            <a:pt x="8827" y="2809"/>
                            <a:pt x="10321" y="30"/>
                          </a:cubicBezTo>
                          <a:cubicBezTo>
                            <a:pt x="10321" y="30"/>
                            <a:pt x="10276" y="16"/>
                            <a:pt x="10276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90" name="Google Shape;2890;p34"/>
                    <p:cNvSpPr/>
                    <p:nvPr/>
                  </p:nvSpPr>
                  <p:spPr>
                    <a:xfrm>
                      <a:off x="12383800" y="6029900"/>
                      <a:ext cx="217725" cy="173650"/>
                    </a:xfrm>
                    <a:custGeom>
                      <a:rect b="b" l="l" r="r" t="t"/>
                      <a:pathLst>
                        <a:path extrusionOk="0" fill="none" h="6946" w="8709">
                          <a:moveTo>
                            <a:pt x="1" y="0"/>
                          </a:moveTo>
                          <a:cubicBezTo>
                            <a:pt x="1" y="0"/>
                            <a:pt x="5497" y="2928"/>
                            <a:pt x="8708" y="6946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91" name="Google Shape;2891;p34"/>
                    <p:cNvSpPr/>
                    <p:nvPr/>
                  </p:nvSpPr>
                  <p:spPr>
                    <a:xfrm>
                      <a:off x="12538025" y="6137800"/>
                      <a:ext cx="6000" cy="39975"/>
                    </a:xfrm>
                    <a:custGeom>
                      <a:rect b="b" l="l" r="r" t="t"/>
                      <a:pathLst>
                        <a:path extrusionOk="0" fill="none" h="1599" w="240">
                          <a:moveTo>
                            <a:pt x="0" y="1"/>
                          </a:moveTo>
                          <a:lnTo>
                            <a:pt x="239" y="1599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92" name="Google Shape;2892;p34"/>
                    <p:cNvSpPr/>
                    <p:nvPr/>
                  </p:nvSpPr>
                  <p:spPr>
                    <a:xfrm>
                      <a:off x="12472300" y="6085525"/>
                      <a:ext cx="66100" cy="5625"/>
                    </a:xfrm>
                    <a:custGeom>
                      <a:rect b="b" l="l" r="r" t="t"/>
                      <a:pathLst>
                        <a:path extrusionOk="0" fill="none" h="225" w="2644">
                          <a:moveTo>
                            <a:pt x="0" y="1"/>
                          </a:moveTo>
                          <a:lnTo>
                            <a:pt x="2644" y="225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93" name="Google Shape;2893;p34"/>
                    <p:cNvSpPr/>
                    <p:nvPr/>
                  </p:nvSpPr>
                  <p:spPr>
                    <a:xfrm>
                      <a:off x="12400600" y="5975375"/>
                      <a:ext cx="321900" cy="22800"/>
                    </a:xfrm>
                    <a:custGeom>
                      <a:rect b="b" l="l" r="r" t="t"/>
                      <a:pathLst>
                        <a:path extrusionOk="0" fill="none" h="912" w="12876">
                          <a:moveTo>
                            <a:pt x="1" y="912"/>
                          </a:moveTo>
                          <a:cubicBezTo>
                            <a:pt x="1" y="912"/>
                            <a:pt x="7484" y="1"/>
                            <a:pt x="12875" y="105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94" name="Google Shape;2894;p34"/>
                    <p:cNvSpPr/>
                    <p:nvPr/>
                  </p:nvSpPr>
                  <p:spPr>
                    <a:xfrm>
                      <a:off x="12617175" y="5979500"/>
                      <a:ext cx="67975" cy="23525"/>
                    </a:xfrm>
                    <a:custGeom>
                      <a:rect b="b" l="l" r="r" t="t"/>
                      <a:pathLst>
                        <a:path extrusionOk="0" fill="none" h="941" w="2719">
                          <a:moveTo>
                            <a:pt x="0" y="0"/>
                          </a:moveTo>
                          <a:lnTo>
                            <a:pt x="2719" y="94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95" name="Google Shape;2895;p34"/>
                    <p:cNvSpPr/>
                    <p:nvPr/>
                  </p:nvSpPr>
                  <p:spPr>
                    <a:xfrm>
                      <a:off x="12525700" y="5955600"/>
                      <a:ext cx="22800" cy="30250"/>
                    </a:xfrm>
                    <a:custGeom>
                      <a:rect b="b" l="l" r="r" t="t"/>
                      <a:pathLst>
                        <a:path extrusionOk="0" fill="none" h="1210" w="912">
                          <a:moveTo>
                            <a:pt x="0" y="1210"/>
                          </a:moveTo>
                          <a:lnTo>
                            <a:pt x="911" y="0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96" name="Google Shape;2896;p34"/>
                    <p:cNvSpPr/>
                    <p:nvPr/>
                  </p:nvSpPr>
                  <p:spPr>
                    <a:xfrm>
                      <a:off x="12117950" y="5945500"/>
                      <a:ext cx="265875" cy="84425"/>
                    </a:xfrm>
                    <a:custGeom>
                      <a:rect b="b" l="l" r="r" t="t"/>
                      <a:pathLst>
                        <a:path extrusionOk="0" fill="none" h="3377" w="10635">
                          <a:moveTo>
                            <a:pt x="10635" y="3376"/>
                          </a:moveTo>
                          <a:cubicBezTo>
                            <a:pt x="10635" y="3376"/>
                            <a:pt x="5138" y="434"/>
                            <a:pt x="0" y="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97" name="Google Shape;2897;p34"/>
                    <p:cNvSpPr/>
                    <p:nvPr/>
                  </p:nvSpPr>
                  <p:spPr>
                    <a:xfrm>
                      <a:off x="12171350" y="5961575"/>
                      <a:ext cx="36975" cy="17575"/>
                    </a:xfrm>
                    <a:custGeom>
                      <a:rect b="b" l="l" r="r" t="t"/>
                      <a:pathLst>
                        <a:path extrusionOk="0" fill="none" h="703" w="1479">
                          <a:moveTo>
                            <a:pt x="1479" y="0"/>
                          </a:moveTo>
                          <a:lnTo>
                            <a:pt x="0" y="702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98" name="Google Shape;2898;p34"/>
                    <p:cNvSpPr/>
                    <p:nvPr/>
                  </p:nvSpPr>
                  <p:spPr>
                    <a:xfrm>
                      <a:off x="12246775" y="5935050"/>
                      <a:ext cx="41475" cy="52300"/>
                    </a:xfrm>
                    <a:custGeom>
                      <a:rect b="b" l="l" r="r" t="t"/>
                      <a:pathLst>
                        <a:path extrusionOk="0" fill="none" h="2092" w="1659">
                          <a:moveTo>
                            <a:pt x="1658" y="2092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899" name="Google Shape;2899;p34"/>
                    <p:cNvSpPr/>
                    <p:nvPr/>
                  </p:nvSpPr>
                  <p:spPr>
                    <a:xfrm>
                      <a:off x="12238550" y="5719225"/>
                      <a:ext cx="162075" cy="278950"/>
                    </a:xfrm>
                    <a:custGeom>
                      <a:rect b="b" l="l" r="r" t="t"/>
                      <a:pathLst>
                        <a:path extrusionOk="0" fill="none" h="11158" w="6483">
                          <a:moveTo>
                            <a:pt x="6483" y="11158"/>
                          </a:moveTo>
                          <a:cubicBezTo>
                            <a:pt x="6483" y="11158"/>
                            <a:pt x="3077" y="4452"/>
                            <a:pt x="1" y="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00" name="Google Shape;2900;p34"/>
                    <p:cNvSpPr/>
                    <p:nvPr/>
                  </p:nvSpPr>
                  <p:spPr>
                    <a:xfrm>
                      <a:off x="12238550" y="5764400"/>
                      <a:ext cx="57150" cy="43725"/>
                    </a:xfrm>
                    <a:custGeom>
                      <a:rect b="b" l="l" r="r" t="t"/>
                      <a:pathLst>
                        <a:path extrusionOk="0" fill="none" h="1749" w="2286">
                          <a:moveTo>
                            <a:pt x="2286" y="1748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01" name="Google Shape;2901;p34"/>
                    <p:cNvSpPr/>
                    <p:nvPr/>
                  </p:nvSpPr>
                  <p:spPr>
                    <a:xfrm>
                      <a:off x="12341225" y="5851775"/>
                      <a:ext cx="12725" cy="35500"/>
                    </a:xfrm>
                    <a:custGeom>
                      <a:rect b="b" l="l" r="r" t="t"/>
                      <a:pathLst>
                        <a:path extrusionOk="0" fill="none" h="1420" w="509">
                          <a:moveTo>
                            <a:pt x="1" y="1420"/>
                          </a:moveTo>
                          <a:lnTo>
                            <a:pt x="509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02" name="Google Shape;2902;p34"/>
                    <p:cNvSpPr/>
                    <p:nvPr/>
                  </p:nvSpPr>
                  <p:spPr>
                    <a:xfrm>
                      <a:off x="12474525" y="5840200"/>
                      <a:ext cx="56800" cy="19825"/>
                    </a:xfrm>
                    <a:custGeom>
                      <a:rect b="b" l="l" r="r" t="t"/>
                      <a:pathLst>
                        <a:path extrusionOk="0" fill="none" h="793" w="2272">
                          <a:moveTo>
                            <a:pt x="1" y="793"/>
                          </a:moveTo>
                          <a:lnTo>
                            <a:pt x="2271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903" name="Google Shape;2903;p34"/>
                    <p:cNvSpPr/>
                    <p:nvPr/>
                  </p:nvSpPr>
                  <p:spPr>
                    <a:xfrm>
                      <a:off x="12483875" y="5783075"/>
                      <a:ext cx="12725" cy="35125"/>
                    </a:xfrm>
                    <a:custGeom>
                      <a:rect b="b" l="l" r="r" t="t"/>
                      <a:pathLst>
                        <a:path extrusionOk="0" fill="none" h="1405" w="509">
                          <a:moveTo>
                            <a:pt x="0" y="1"/>
                          </a:moveTo>
                          <a:lnTo>
                            <a:pt x="508" y="1405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2904" name="Google Shape;2904;p34"/>
                <p:cNvGrpSpPr/>
                <p:nvPr/>
              </p:nvGrpSpPr>
              <p:grpSpPr>
                <a:xfrm rot="-8424538">
                  <a:off x="1154466" y="4522530"/>
                  <a:ext cx="873200" cy="831298"/>
                  <a:chOff x="11812149" y="-187526"/>
                  <a:chExt cx="997479" cy="949613"/>
                </a:xfrm>
              </p:grpSpPr>
              <p:sp>
                <p:nvSpPr>
                  <p:cNvPr id="2905" name="Google Shape;2905;p34"/>
                  <p:cNvSpPr/>
                  <p:nvPr/>
                </p:nvSpPr>
                <p:spPr>
                  <a:xfrm rot="10800000">
                    <a:off x="12078542" y="-187526"/>
                    <a:ext cx="312378" cy="224169"/>
                  </a:xfrm>
                  <a:custGeom>
                    <a:rect b="b" l="l" r="r" t="t"/>
                    <a:pathLst>
                      <a:path extrusionOk="0" h="3934" w="5482">
                        <a:moveTo>
                          <a:pt x="4197" y="0"/>
                        </a:moveTo>
                        <a:cubicBezTo>
                          <a:pt x="2859" y="0"/>
                          <a:pt x="843" y="578"/>
                          <a:pt x="0" y="3796"/>
                        </a:cubicBezTo>
                        <a:cubicBezTo>
                          <a:pt x="0" y="3796"/>
                          <a:pt x="415" y="3934"/>
                          <a:pt x="1035" y="3934"/>
                        </a:cubicBezTo>
                        <a:cubicBezTo>
                          <a:pt x="2259" y="3934"/>
                          <a:pt x="4282" y="3394"/>
                          <a:pt x="5482" y="181"/>
                        </a:cubicBezTo>
                        <a:cubicBezTo>
                          <a:pt x="5482" y="181"/>
                          <a:pt x="4945" y="0"/>
                          <a:pt x="419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6" name="Google Shape;2906;p34"/>
                  <p:cNvSpPr/>
                  <p:nvPr/>
                </p:nvSpPr>
                <p:spPr>
                  <a:xfrm rot="10800000">
                    <a:off x="11812149" y="150551"/>
                    <a:ext cx="263886" cy="394946"/>
                  </a:xfrm>
                  <a:custGeom>
                    <a:rect b="b" l="l" r="r" t="t"/>
                    <a:pathLst>
                      <a:path extrusionOk="0" h="6931" w="4631">
                        <a:moveTo>
                          <a:pt x="3361" y="0"/>
                        </a:moveTo>
                        <a:cubicBezTo>
                          <a:pt x="3361" y="15"/>
                          <a:pt x="1" y="1404"/>
                          <a:pt x="658" y="6931"/>
                        </a:cubicBezTo>
                        <a:cubicBezTo>
                          <a:pt x="658" y="6931"/>
                          <a:pt x="4631" y="4884"/>
                          <a:pt x="3361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7" name="Google Shape;2907;p34"/>
                  <p:cNvSpPr/>
                  <p:nvPr/>
                </p:nvSpPr>
                <p:spPr>
                  <a:xfrm rot="10800000">
                    <a:off x="11987484" y="-6037"/>
                    <a:ext cx="472385" cy="451130"/>
                  </a:xfrm>
                  <a:custGeom>
                    <a:rect b="b" l="l" r="r" t="t"/>
                    <a:pathLst>
                      <a:path extrusionOk="0" h="7917" w="8290">
                        <a:moveTo>
                          <a:pt x="150" y="1"/>
                        </a:moveTo>
                        <a:lnTo>
                          <a:pt x="1" y="240"/>
                        </a:lnTo>
                        <a:cubicBezTo>
                          <a:pt x="1584" y="1196"/>
                          <a:pt x="2973" y="2435"/>
                          <a:pt x="4272" y="3735"/>
                        </a:cubicBezTo>
                        <a:cubicBezTo>
                          <a:pt x="5572" y="5064"/>
                          <a:pt x="6796" y="6453"/>
                          <a:pt x="7917" y="7917"/>
                        </a:cubicBezTo>
                        <a:cubicBezTo>
                          <a:pt x="7917" y="7917"/>
                          <a:pt x="8290" y="7633"/>
                          <a:pt x="8290" y="7603"/>
                        </a:cubicBezTo>
                        <a:cubicBezTo>
                          <a:pt x="7708" y="6886"/>
                          <a:pt x="7095" y="6169"/>
                          <a:pt x="6468" y="5482"/>
                        </a:cubicBezTo>
                        <a:cubicBezTo>
                          <a:pt x="4586" y="3436"/>
                          <a:pt x="2555" y="1435"/>
                          <a:pt x="1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8" name="Google Shape;2908;p34"/>
                  <p:cNvSpPr/>
                  <p:nvPr/>
                </p:nvSpPr>
                <p:spPr>
                  <a:xfrm rot="10800000">
                    <a:off x="12599362" y="494441"/>
                    <a:ext cx="111572" cy="144109"/>
                  </a:xfrm>
                  <a:custGeom>
                    <a:rect b="b" l="l" r="r" t="t"/>
                    <a:pathLst>
                      <a:path extrusionOk="0" h="2529" w="1958">
                        <a:moveTo>
                          <a:pt x="1547" y="0"/>
                        </a:moveTo>
                        <a:cubicBezTo>
                          <a:pt x="1535" y="0"/>
                          <a:pt x="1522" y="2"/>
                          <a:pt x="1509" y="5"/>
                        </a:cubicBezTo>
                        <a:cubicBezTo>
                          <a:pt x="1210" y="65"/>
                          <a:pt x="1405" y="872"/>
                          <a:pt x="1405" y="872"/>
                        </a:cubicBezTo>
                        <a:cubicBezTo>
                          <a:pt x="1405" y="872"/>
                          <a:pt x="1090" y="735"/>
                          <a:pt x="798" y="735"/>
                        </a:cubicBezTo>
                        <a:cubicBezTo>
                          <a:pt x="626" y="735"/>
                          <a:pt x="462" y="782"/>
                          <a:pt x="374" y="931"/>
                        </a:cubicBezTo>
                        <a:cubicBezTo>
                          <a:pt x="120" y="1350"/>
                          <a:pt x="807" y="1872"/>
                          <a:pt x="807" y="1872"/>
                        </a:cubicBezTo>
                        <a:cubicBezTo>
                          <a:pt x="807" y="1872"/>
                          <a:pt x="1" y="2066"/>
                          <a:pt x="60" y="2380"/>
                        </a:cubicBezTo>
                        <a:cubicBezTo>
                          <a:pt x="97" y="2495"/>
                          <a:pt x="238" y="2529"/>
                          <a:pt x="393" y="2529"/>
                        </a:cubicBezTo>
                        <a:cubicBezTo>
                          <a:pt x="622" y="2529"/>
                          <a:pt x="882" y="2455"/>
                          <a:pt x="882" y="2455"/>
                        </a:cubicBezTo>
                        <a:lnTo>
                          <a:pt x="1419" y="1574"/>
                        </a:lnTo>
                        <a:lnTo>
                          <a:pt x="1957" y="707"/>
                        </a:lnTo>
                        <a:cubicBezTo>
                          <a:pt x="1943" y="707"/>
                          <a:pt x="1806" y="0"/>
                          <a:pt x="1547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9" name="Google Shape;2909;p34"/>
                  <p:cNvSpPr/>
                  <p:nvPr/>
                </p:nvSpPr>
                <p:spPr>
                  <a:xfrm rot="10800000">
                    <a:off x="12337243" y="316940"/>
                    <a:ext cx="356653" cy="323433"/>
                  </a:xfrm>
                  <a:custGeom>
                    <a:rect b="b" l="l" r="r" t="t"/>
                    <a:pathLst>
                      <a:path extrusionOk="0" h="5676" w="6259">
                        <a:moveTo>
                          <a:pt x="3139" y="0"/>
                        </a:moveTo>
                        <a:cubicBezTo>
                          <a:pt x="2916" y="0"/>
                          <a:pt x="2690" y="27"/>
                          <a:pt x="2465" y="82"/>
                        </a:cubicBezTo>
                        <a:cubicBezTo>
                          <a:pt x="941" y="441"/>
                          <a:pt x="0" y="1979"/>
                          <a:pt x="374" y="3502"/>
                        </a:cubicBezTo>
                        <a:cubicBezTo>
                          <a:pt x="679" y="4800"/>
                          <a:pt x="1841" y="5675"/>
                          <a:pt x="3120" y="5675"/>
                        </a:cubicBezTo>
                        <a:cubicBezTo>
                          <a:pt x="3342" y="5675"/>
                          <a:pt x="3568" y="5649"/>
                          <a:pt x="3794" y="5593"/>
                        </a:cubicBezTo>
                        <a:cubicBezTo>
                          <a:pt x="5317" y="5235"/>
                          <a:pt x="6258" y="3697"/>
                          <a:pt x="5900" y="2173"/>
                        </a:cubicBezTo>
                        <a:cubicBezTo>
                          <a:pt x="5582" y="875"/>
                          <a:pt x="4418" y="0"/>
                          <a:pt x="313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0" name="Google Shape;2910;p34"/>
                  <p:cNvSpPr/>
                  <p:nvPr/>
                </p:nvSpPr>
                <p:spPr>
                  <a:xfrm rot="10800000">
                    <a:off x="12491323" y="566296"/>
                    <a:ext cx="63877" cy="56527"/>
                  </a:xfrm>
                  <a:custGeom>
                    <a:rect b="b" l="l" r="r" t="t"/>
                    <a:pathLst>
                      <a:path extrusionOk="0" h="992" w="1121">
                        <a:moveTo>
                          <a:pt x="551" y="0"/>
                        </a:moveTo>
                        <a:cubicBezTo>
                          <a:pt x="390" y="0"/>
                          <a:pt x="236" y="90"/>
                          <a:pt x="150" y="252"/>
                        </a:cubicBezTo>
                        <a:cubicBezTo>
                          <a:pt x="1" y="461"/>
                          <a:pt x="76" y="775"/>
                          <a:pt x="314" y="924"/>
                        </a:cubicBezTo>
                        <a:cubicBezTo>
                          <a:pt x="385" y="970"/>
                          <a:pt x="468" y="991"/>
                          <a:pt x="552" y="991"/>
                        </a:cubicBezTo>
                        <a:cubicBezTo>
                          <a:pt x="717" y="991"/>
                          <a:pt x="888" y="908"/>
                          <a:pt x="987" y="760"/>
                        </a:cubicBezTo>
                        <a:cubicBezTo>
                          <a:pt x="1121" y="536"/>
                          <a:pt x="1046" y="222"/>
                          <a:pt x="822" y="88"/>
                        </a:cubicBezTo>
                        <a:cubicBezTo>
                          <a:pt x="736" y="29"/>
                          <a:pt x="643" y="0"/>
                          <a:pt x="55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1" name="Google Shape;2911;p34"/>
                  <p:cNvSpPr/>
                  <p:nvPr/>
                </p:nvSpPr>
                <p:spPr>
                  <a:xfrm rot="10800000">
                    <a:off x="11933009" y="-133734"/>
                    <a:ext cx="605154" cy="630739"/>
                  </a:xfrm>
                  <a:custGeom>
                    <a:rect b="b" l="l" r="r" t="t"/>
                    <a:pathLst>
                      <a:path extrusionOk="0" fill="none" h="11069" w="10620">
                        <a:moveTo>
                          <a:pt x="7259" y="1"/>
                        </a:moveTo>
                        <a:cubicBezTo>
                          <a:pt x="7259" y="1"/>
                          <a:pt x="8439" y="3048"/>
                          <a:pt x="7618" y="6483"/>
                        </a:cubicBezTo>
                        <a:moveTo>
                          <a:pt x="9395" y="8529"/>
                        </a:moveTo>
                        <a:lnTo>
                          <a:pt x="10336" y="9754"/>
                        </a:lnTo>
                        <a:moveTo>
                          <a:pt x="8260" y="7215"/>
                        </a:moveTo>
                        <a:cubicBezTo>
                          <a:pt x="8260" y="7215"/>
                          <a:pt x="9903" y="3585"/>
                          <a:pt x="10620" y="1434"/>
                        </a:cubicBezTo>
                        <a:moveTo>
                          <a:pt x="8753" y="7812"/>
                        </a:moveTo>
                        <a:lnTo>
                          <a:pt x="3794" y="11068"/>
                        </a:lnTo>
                        <a:moveTo>
                          <a:pt x="8260" y="7215"/>
                        </a:moveTo>
                        <a:cubicBezTo>
                          <a:pt x="8260" y="7215"/>
                          <a:pt x="4735" y="6274"/>
                          <a:pt x="1" y="8813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2" name="Google Shape;2912;p34"/>
                  <p:cNvSpPr/>
                  <p:nvPr/>
                </p:nvSpPr>
                <p:spPr>
                  <a:xfrm rot="10800000">
                    <a:off x="12109996" y="675645"/>
                    <a:ext cx="173683" cy="86442"/>
                  </a:xfrm>
                  <a:custGeom>
                    <a:rect b="b" l="l" r="r" t="t"/>
                    <a:pathLst>
                      <a:path extrusionOk="0" h="1517" w="3048">
                        <a:moveTo>
                          <a:pt x="1444" y="0"/>
                        </a:moveTo>
                        <a:cubicBezTo>
                          <a:pt x="1402" y="0"/>
                          <a:pt x="1359" y="7"/>
                          <a:pt x="1315" y="23"/>
                        </a:cubicBezTo>
                        <a:cubicBezTo>
                          <a:pt x="852" y="172"/>
                          <a:pt x="1016" y="1023"/>
                          <a:pt x="1016" y="1023"/>
                        </a:cubicBezTo>
                        <a:cubicBezTo>
                          <a:pt x="1016" y="1023"/>
                          <a:pt x="604" y="809"/>
                          <a:pt x="337" y="809"/>
                        </a:cubicBezTo>
                        <a:cubicBezTo>
                          <a:pt x="244" y="809"/>
                          <a:pt x="169" y="835"/>
                          <a:pt x="135" y="904"/>
                        </a:cubicBezTo>
                        <a:cubicBezTo>
                          <a:pt x="0" y="1188"/>
                          <a:pt x="702" y="1516"/>
                          <a:pt x="702" y="1516"/>
                        </a:cubicBezTo>
                        <a:lnTo>
                          <a:pt x="1688" y="1188"/>
                        </a:lnTo>
                        <a:lnTo>
                          <a:pt x="2674" y="874"/>
                        </a:lnTo>
                        <a:cubicBezTo>
                          <a:pt x="2659" y="874"/>
                          <a:pt x="3047" y="187"/>
                          <a:pt x="2793" y="52"/>
                        </a:cubicBezTo>
                        <a:cubicBezTo>
                          <a:pt x="2771" y="41"/>
                          <a:pt x="2748" y="36"/>
                          <a:pt x="2725" y="36"/>
                        </a:cubicBezTo>
                        <a:cubicBezTo>
                          <a:pt x="2463" y="36"/>
                          <a:pt x="2136" y="665"/>
                          <a:pt x="2136" y="665"/>
                        </a:cubicBezTo>
                        <a:cubicBezTo>
                          <a:pt x="2136" y="665"/>
                          <a:pt x="1853" y="0"/>
                          <a:pt x="14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3" name="Google Shape;2913;p34"/>
                  <p:cNvSpPr/>
                  <p:nvPr/>
                </p:nvSpPr>
                <p:spPr>
                  <a:xfrm rot="10800000">
                    <a:off x="11966172" y="404066"/>
                    <a:ext cx="362637" cy="323661"/>
                  </a:xfrm>
                  <a:custGeom>
                    <a:rect b="b" l="l" r="r" t="t"/>
                    <a:pathLst>
                      <a:path extrusionOk="0" h="5680" w="6364">
                        <a:moveTo>
                          <a:pt x="3181" y="0"/>
                        </a:moveTo>
                        <a:cubicBezTo>
                          <a:pt x="1980" y="0"/>
                          <a:pt x="864" y="768"/>
                          <a:pt x="479" y="1974"/>
                        </a:cubicBezTo>
                        <a:cubicBezTo>
                          <a:pt x="1" y="3467"/>
                          <a:pt x="822" y="5065"/>
                          <a:pt x="2316" y="5543"/>
                        </a:cubicBezTo>
                        <a:cubicBezTo>
                          <a:pt x="2604" y="5635"/>
                          <a:pt x="2896" y="5679"/>
                          <a:pt x="3183" y="5679"/>
                        </a:cubicBezTo>
                        <a:cubicBezTo>
                          <a:pt x="4384" y="5679"/>
                          <a:pt x="5500" y="4912"/>
                          <a:pt x="5885" y="3706"/>
                        </a:cubicBezTo>
                        <a:cubicBezTo>
                          <a:pt x="6363" y="2213"/>
                          <a:pt x="5542" y="614"/>
                          <a:pt x="4048" y="136"/>
                        </a:cubicBezTo>
                        <a:cubicBezTo>
                          <a:pt x="3760" y="44"/>
                          <a:pt x="3468" y="0"/>
                          <a:pt x="318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4" name="Google Shape;2914;p34"/>
                  <p:cNvSpPr/>
                  <p:nvPr/>
                </p:nvSpPr>
                <p:spPr>
                  <a:xfrm rot="10800000">
                    <a:off x="12045321" y="630800"/>
                    <a:ext cx="62168" cy="55843"/>
                  </a:xfrm>
                  <a:custGeom>
                    <a:rect b="b" l="l" r="r" t="t"/>
                    <a:pathLst>
                      <a:path extrusionOk="0" h="980" w="1091">
                        <a:moveTo>
                          <a:pt x="555" y="0"/>
                        </a:moveTo>
                        <a:cubicBezTo>
                          <a:pt x="501" y="0"/>
                          <a:pt x="445" y="9"/>
                          <a:pt x="388" y="28"/>
                        </a:cubicBezTo>
                        <a:cubicBezTo>
                          <a:pt x="134" y="103"/>
                          <a:pt x="0" y="371"/>
                          <a:pt x="75" y="640"/>
                        </a:cubicBezTo>
                        <a:cubicBezTo>
                          <a:pt x="147" y="844"/>
                          <a:pt x="333" y="980"/>
                          <a:pt x="543" y="980"/>
                        </a:cubicBezTo>
                        <a:cubicBezTo>
                          <a:pt x="595" y="980"/>
                          <a:pt x="649" y="972"/>
                          <a:pt x="702" y="954"/>
                        </a:cubicBezTo>
                        <a:cubicBezTo>
                          <a:pt x="956" y="864"/>
                          <a:pt x="1090" y="595"/>
                          <a:pt x="1016" y="341"/>
                        </a:cubicBezTo>
                        <a:cubicBezTo>
                          <a:pt x="945" y="129"/>
                          <a:pt x="762" y="0"/>
                          <a:pt x="55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5" name="Google Shape;2915;p34"/>
                  <p:cNvSpPr/>
                  <p:nvPr/>
                </p:nvSpPr>
                <p:spPr>
                  <a:xfrm rot="10800000">
                    <a:off x="12731277" y="-110884"/>
                    <a:ext cx="78351" cy="163483"/>
                  </a:xfrm>
                  <a:custGeom>
                    <a:rect b="b" l="l" r="r" t="t"/>
                    <a:pathLst>
                      <a:path extrusionOk="0" h="2869" w="1375">
                        <a:moveTo>
                          <a:pt x="535" y="1"/>
                        </a:moveTo>
                        <a:cubicBezTo>
                          <a:pt x="481" y="1"/>
                          <a:pt x="436" y="18"/>
                          <a:pt x="403" y="58"/>
                        </a:cubicBezTo>
                        <a:cubicBezTo>
                          <a:pt x="209" y="297"/>
                          <a:pt x="851" y="820"/>
                          <a:pt x="851" y="820"/>
                        </a:cubicBezTo>
                        <a:cubicBezTo>
                          <a:pt x="851" y="820"/>
                          <a:pt x="0" y="1014"/>
                          <a:pt x="60" y="1492"/>
                        </a:cubicBezTo>
                        <a:cubicBezTo>
                          <a:pt x="90" y="1970"/>
                          <a:pt x="956" y="2000"/>
                          <a:pt x="956" y="2000"/>
                        </a:cubicBezTo>
                        <a:cubicBezTo>
                          <a:pt x="956" y="2000"/>
                          <a:pt x="433" y="2642"/>
                          <a:pt x="672" y="2836"/>
                        </a:cubicBezTo>
                        <a:cubicBezTo>
                          <a:pt x="703" y="2859"/>
                          <a:pt x="737" y="2869"/>
                          <a:pt x="773" y="2869"/>
                        </a:cubicBezTo>
                        <a:cubicBezTo>
                          <a:pt x="1022" y="2869"/>
                          <a:pt x="1374" y="2403"/>
                          <a:pt x="1374" y="2403"/>
                        </a:cubicBezTo>
                        <a:lnTo>
                          <a:pt x="1270" y="1372"/>
                        </a:lnTo>
                        <a:lnTo>
                          <a:pt x="1180" y="357"/>
                        </a:lnTo>
                        <a:cubicBezTo>
                          <a:pt x="1180" y="344"/>
                          <a:pt x="778" y="1"/>
                          <a:pt x="535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6" name="Google Shape;2916;p34"/>
                  <p:cNvSpPr/>
                  <p:nvPr/>
                </p:nvSpPr>
                <p:spPr>
                  <a:xfrm rot="10800000">
                    <a:off x="12431719" y="-174477"/>
                    <a:ext cx="340470" cy="324116"/>
                  </a:xfrm>
                  <a:custGeom>
                    <a:rect b="b" l="l" r="r" t="t"/>
                    <a:pathLst>
                      <a:path extrusionOk="0" h="5688" w="5975">
                        <a:moveTo>
                          <a:pt x="2980" y="0"/>
                        </a:moveTo>
                        <a:cubicBezTo>
                          <a:pt x="2889" y="0"/>
                          <a:pt x="2797" y="5"/>
                          <a:pt x="2704" y="13"/>
                        </a:cubicBezTo>
                        <a:cubicBezTo>
                          <a:pt x="1135" y="163"/>
                          <a:pt x="0" y="1567"/>
                          <a:pt x="150" y="3120"/>
                        </a:cubicBezTo>
                        <a:cubicBezTo>
                          <a:pt x="304" y="4595"/>
                          <a:pt x="1542" y="5687"/>
                          <a:pt x="2994" y="5687"/>
                        </a:cubicBezTo>
                        <a:cubicBezTo>
                          <a:pt x="3086" y="5687"/>
                          <a:pt x="3178" y="5683"/>
                          <a:pt x="3271" y="5674"/>
                        </a:cubicBezTo>
                        <a:cubicBezTo>
                          <a:pt x="4824" y="5510"/>
                          <a:pt x="5975" y="4121"/>
                          <a:pt x="5810" y="2567"/>
                        </a:cubicBezTo>
                        <a:cubicBezTo>
                          <a:pt x="5656" y="1092"/>
                          <a:pt x="4431" y="0"/>
                          <a:pt x="298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7" name="Google Shape;2917;p34"/>
                  <p:cNvSpPr/>
                  <p:nvPr/>
                </p:nvSpPr>
                <p:spPr>
                  <a:xfrm rot="10800000">
                    <a:off x="12649621" y="49122"/>
                    <a:ext cx="59604" cy="55672"/>
                  </a:xfrm>
                  <a:custGeom>
                    <a:rect b="b" l="l" r="r" t="t"/>
                    <a:pathLst>
                      <a:path extrusionOk="0" h="977" w="1046">
                        <a:moveTo>
                          <a:pt x="548" y="0"/>
                        </a:moveTo>
                        <a:cubicBezTo>
                          <a:pt x="530" y="0"/>
                          <a:pt x="512" y="1"/>
                          <a:pt x="493" y="3"/>
                        </a:cubicBezTo>
                        <a:cubicBezTo>
                          <a:pt x="210" y="33"/>
                          <a:pt x="0" y="272"/>
                          <a:pt x="45" y="541"/>
                        </a:cubicBezTo>
                        <a:cubicBezTo>
                          <a:pt x="73" y="791"/>
                          <a:pt x="282" y="977"/>
                          <a:pt x="528" y="977"/>
                        </a:cubicBezTo>
                        <a:cubicBezTo>
                          <a:pt x="546" y="977"/>
                          <a:pt x="565" y="976"/>
                          <a:pt x="583" y="974"/>
                        </a:cubicBezTo>
                        <a:cubicBezTo>
                          <a:pt x="852" y="944"/>
                          <a:pt x="1046" y="720"/>
                          <a:pt x="1016" y="436"/>
                        </a:cubicBezTo>
                        <a:cubicBezTo>
                          <a:pt x="1002" y="186"/>
                          <a:pt x="794" y="0"/>
                          <a:pt x="54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918" name="Google Shape;2918;p34"/>
                <p:cNvSpPr/>
                <p:nvPr/>
              </p:nvSpPr>
              <p:spPr>
                <a:xfrm flipH="1" rot="-4632125">
                  <a:off x="2566850" y="4599323"/>
                  <a:ext cx="179307" cy="389271"/>
                </a:xfrm>
                <a:custGeom>
                  <a:rect b="b" l="l" r="r" t="t"/>
                  <a:pathLst>
                    <a:path extrusionOk="0" fill="none" h="10247" w="4720">
                      <a:moveTo>
                        <a:pt x="0" y="10247"/>
                      </a:moveTo>
                      <a:cubicBezTo>
                        <a:pt x="0" y="10247"/>
                        <a:pt x="3928" y="6020"/>
                        <a:pt x="4720" y="5647"/>
                      </a:cubicBezTo>
                      <a:moveTo>
                        <a:pt x="2763" y="2615"/>
                      </a:moveTo>
                      <a:cubicBezTo>
                        <a:pt x="2763" y="2615"/>
                        <a:pt x="3689" y="1390"/>
                        <a:pt x="4436" y="1226"/>
                      </a:cubicBezTo>
                      <a:moveTo>
                        <a:pt x="1359" y="8813"/>
                      </a:moveTo>
                      <a:cubicBezTo>
                        <a:pt x="1359" y="8813"/>
                        <a:pt x="3361" y="3735"/>
                        <a:pt x="2629" y="1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919" name="Google Shape;2919;p34"/>
                <p:cNvGrpSpPr/>
                <p:nvPr/>
              </p:nvGrpSpPr>
              <p:grpSpPr>
                <a:xfrm flipH="1" rot="2575043">
                  <a:off x="-300152" y="2161126"/>
                  <a:ext cx="1078341" cy="1116773"/>
                  <a:chOff x="8299600" y="8319350"/>
                  <a:chExt cx="843525" cy="854575"/>
                </a:xfrm>
              </p:grpSpPr>
              <p:sp>
                <p:nvSpPr>
                  <p:cNvPr id="2920" name="Google Shape;2920;p34"/>
                  <p:cNvSpPr/>
                  <p:nvPr/>
                </p:nvSpPr>
                <p:spPr>
                  <a:xfrm>
                    <a:off x="8357475" y="8368475"/>
                    <a:ext cx="729275" cy="805450"/>
                  </a:xfrm>
                  <a:custGeom>
                    <a:rect b="b" l="l" r="r" t="t"/>
                    <a:pathLst>
                      <a:path extrusionOk="0" fill="none" h="32218" w="29171">
                        <a:moveTo>
                          <a:pt x="12457" y="20104"/>
                        </a:moveTo>
                        <a:cubicBezTo>
                          <a:pt x="12457" y="20104"/>
                          <a:pt x="4168" y="19596"/>
                          <a:pt x="1" y="16848"/>
                        </a:cubicBezTo>
                        <a:moveTo>
                          <a:pt x="21389" y="1225"/>
                        </a:moveTo>
                        <a:cubicBezTo>
                          <a:pt x="17356" y="7648"/>
                          <a:pt x="11263" y="12711"/>
                          <a:pt x="11263" y="12711"/>
                        </a:cubicBezTo>
                        <a:cubicBezTo>
                          <a:pt x="11263" y="12711"/>
                          <a:pt x="5512" y="7797"/>
                          <a:pt x="4840" y="5109"/>
                        </a:cubicBezTo>
                        <a:moveTo>
                          <a:pt x="16550" y="32217"/>
                        </a:moveTo>
                        <a:cubicBezTo>
                          <a:pt x="16550" y="32217"/>
                          <a:pt x="10471" y="22210"/>
                          <a:pt x="10620" y="1"/>
                        </a:cubicBezTo>
                        <a:moveTo>
                          <a:pt x="16400" y="7708"/>
                        </a:moveTo>
                        <a:lnTo>
                          <a:pt x="16729" y="2868"/>
                        </a:lnTo>
                        <a:moveTo>
                          <a:pt x="3093" y="8454"/>
                        </a:moveTo>
                        <a:lnTo>
                          <a:pt x="7155" y="8678"/>
                        </a:lnTo>
                        <a:moveTo>
                          <a:pt x="29171" y="12711"/>
                        </a:moveTo>
                        <a:cubicBezTo>
                          <a:pt x="25885" y="17102"/>
                          <a:pt x="18969" y="17252"/>
                          <a:pt x="18969" y="17252"/>
                        </a:cubicBezTo>
                        <a:cubicBezTo>
                          <a:pt x="18969" y="17252"/>
                          <a:pt x="18267" y="15848"/>
                          <a:pt x="18088" y="13667"/>
                        </a:cubicBezTo>
                        <a:moveTo>
                          <a:pt x="13115" y="22897"/>
                        </a:moveTo>
                        <a:cubicBezTo>
                          <a:pt x="13115" y="22897"/>
                          <a:pt x="20777" y="16475"/>
                          <a:pt x="23047" y="11621"/>
                        </a:cubicBezTo>
                        <a:moveTo>
                          <a:pt x="3899" y="18581"/>
                        </a:moveTo>
                        <a:cubicBezTo>
                          <a:pt x="3899" y="18581"/>
                          <a:pt x="2958" y="20194"/>
                          <a:pt x="1091" y="20806"/>
                        </a:cubicBezTo>
                        <a:moveTo>
                          <a:pt x="5886" y="19104"/>
                        </a:moveTo>
                        <a:cubicBezTo>
                          <a:pt x="5886" y="19104"/>
                          <a:pt x="5945" y="17744"/>
                          <a:pt x="5378" y="16101"/>
                        </a:cubicBezTo>
                      </a:path>
                    </a:pathLst>
                  </a:custGeom>
                  <a:noFill/>
                  <a:ln cap="rnd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1" name="Google Shape;2921;p34"/>
                  <p:cNvSpPr/>
                  <p:nvPr/>
                </p:nvSpPr>
                <p:spPr>
                  <a:xfrm>
                    <a:off x="8434775" y="8445025"/>
                    <a:ext cx="79550" cy="79550"/>
                  </a:xfrm>
                  <a:custGeom>
                    <a:rect b="b" l="l" r="r" t="t"/>
                    <a:pathLst>
                      <a:path extrusionOk="0" h="3182" w="3182">
                        <a:moveTo>
                          <a:pt x="1584" y="0"/>
                        </a:moveTo>
                        <a:cubicBezTo>
                          <a:pt x="718" y="0"/>
                          <a:pt x="1" y="702"/>
                          <a:pt x="1" y="1584"/>
                        </a:cubicBezTo>
                        <a:cubicBezTo>
                          <a:pt x="1" y="2465"/>
                          <a:pt x="718" y="3182"/>
                          <a:pt x="1584" y="3182"/>
                        </a:cubicBezTo>
                        <a:cubicBezTo>
                          <a:pt x="2465" y="3182"/>
                          <a:pt x="3182" y="2465"/>
                          <a:pt x="3182" y="1584"/>
                        </a:cubicBezTo>
                        <a:cubicBezTo>
                          <a:pt x="3182" y="702"/>
                          <a:pt x="2465" y="0"/>
                          <a:pt x="1584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2" name="Google Shape;2922;p34"/>
                  <p:cNvSpPr/>
                  <p:nvPr/>
                </p:nvSpPr>
                <p:spPr>
                  <a:xfrm>
                    <a:off x="8467825" y="8454450"/>
                    <a:ext cx="49500" cy="56075"/>
                  </a:xfrm>
                  <a:custGeom>
                    <a:rect b="b" l="l" r="r" t="t"/>
                    <a:pathLst>
                      <a:path extrusionOk="0" h="2243" w="1980">
                        <a:moveTo>
                          <a:pt x="804" y="1"/>
                        </a:moveTo>
                        <a:cubicBezTo>
                          <a:pt x="590" y="1"/>
                          <a:pt x="426" y="146"/>
                          <a:pt x="426" y="146"/>
                        </a:cubicBezTo>
                        <a:cubicBezTo>
                          <a:pt x="0" y="622"/>
                          <a:pt x="467" y="2243"/>
                          <a:pt x="1008" y="2243"/>
                        </a:cubicBezTo>
                        <a:cubicBezTo>
                          <a:pt x="1112" y="2243"/>
                          <a:pt x="1219" y="2183"/>
                          <a:pt x="1322" y="2043"/>
                        </a:cubicBezTo>
                        <a:cubicBezTo>
                          <a:pt x="1979" y="1192"/>
                          <a:pt x="1292" y="191"/>
                          <a:pt x="994" y="42"/>
                        </a:cubicBezTo>
                        <a:cubicBezTo>
                          <a:pt x="928" y="12"/>
                          <a:pt x="864" y="1"/>
                          <a:pt x="80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3" name="Google Shape;2923;p34"/>
                  <p:cNvSpPr/>
                  <p:nvPr/>
                </p:nvSpPr>
                <p:spPr>
                  <a:xfrm>
                    <a:off x="8459050" y="8473400"/>
                    <a:ext cx="19450" cy="20575"/>
                  </a:xfrm>
                  <a:custGeom>
                    <a:rect b="b" l="l" r="r" t="t"/>
                    <a:pathLst>
                      <a:path extrusionOk="0" h="823" w="778">
                        <a:moveTo>
                          <a:pt x="389" y="1"/>
                        </a:moveTo>
                        <a:cubicBezTo>
                          <a:pt x="165" y="1"/>
                          <a:pt x="0" y="180"/>
                          <a:pt x="0" y="404"/>
                        </a:cubicBezTo>
                        <a:cubicBezTo>
                          <a:pt x="0" y="643"/>
                          <a:pt x="165" y="822"/>
                          <a:pt x="389" y="822"/>
                        </a:cubicBezTo>
                        <a:cubicBezTo>
                          <a:pt x="598" y="822"/>
                          <a:pt x="777" y="643"/>
                          <a:pt x="777" y="404"/>
                        </a:cubicBezTo>
                        <a:cubicBezTo>
                          <a:pt x="777" y="180"/>
                          <a:pt x="598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4" name="Google Shape;2924;p34"/>
                  <p:cNvSpPr/>
                  <p:nvPr/>
                </p:nvSpPr>
                <p:spPr>
                  <a:xfrm>
                    <a:off x="8358600" y="8529550"/>
                    <a:ext cx="88150" cy="79625"/>
                  </a:xfrm>
                  <a:custGeom>
                    <a:rect b="b" l="l" r="r" t="t"/>
                    <a:pathLst>
                      <a:path extrusionOk="0" h="3185" w="3526">
                        <a:moveTo>
                          <a:pt x="1759" y="1"/>
                        </a:moveTo>
                        <a:cubicBezTo>
                          <a:pt x="1623" y="1"/>
                          <a:pt x="1484" y="18"/>
                          <a:pt x="1345" y="55"/>
                        </a:cubicBezTo>
                        <a:cubicBezTo>
                          <a:pt x="494" y="279"/>
                          <a:pt x="1" y="1160"/>
                          <a:pt x="225" y="2011"/>
                        </a:cubicBezTo>
                        <a:cubicBezTo>
                          <a:pt x="413" y="2714"/>
                          <a:pt x="1065" y="3184"/>
                          <a:pt x="1773" y="3184"/>
                        </a:cubicBezTo>
                        <a:cubicBezTo>
                          <a:pt x="1908" y="3184"/>
                          <a:pt x="2045" y="3167"/>
                          <a:pt x="2181" y="3131"/>
                        </a:cubicBezTo>
                        <a:cubicBezTo>
                          <a:pt x="3033" y="2893"/>
                          <a:pt x="3526" y="2026"/>
                          <a:pt x="3302" y="1175"/>
                        </a:cubicBezTo>
                        <a:cubicBezTo>
                          <a:pt x="3101" y="462"/>
                          <a:pt x="2462" y="1"/>
                          <a:pt x="175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5" name="Google Shape;2925;p34"/>
                  <p:cNvSpPr/>
                  <p:nvPr/>
                </p:nvSpPr>
                <p:spPr>
                  <a:xfrm>
                    <a:off x="8378775" y="8535750"/>
                    <a:ext cx="59850" cy="34750"/>
                  </a:xfrm>
                  <a:custGeom>
                    <a:rect b="b" l="l" r="r" t="t"/>
                    <a:pathLst>
                      <a:path extrusionOk="0" h="1390" w="2394">
                        <a:moveTo>
                          <a:pt x="892" y="1"/>
                        </a:moveTo>
                        <a:cubicBezTo>
                          <a:pt x="607" y="1"/>
                          <a:pt x="367" y="70"/>
                          <a:pt x="269" y="150"/>
                        </a:cubicBezTo>
                        <a:cubicBezTo>
                          <a:pt x="0" y="359"/>
                          <a:pt x="105" y="718"/>
                          <a:pt x="105" y="718"/>
                        </a:cubicBezTo>
                        <a:cubicBezTo>
                          <a:pt x="246" y="1109"/>
                          <a:pt x="1020" y="1389"/>
                          <a:pt x="1599" y="1389"/>
                        </a:cubicBezTo>
                        <a:cubicBezTo>
                          <a:pt x="2058" y="1389"/>
                          <a:pt x="2394" y="1213"/>
                          <a:pt x="2196" y="778"/>
                        </a:cubicBezTo>
                        <a:cubicBezTo>
                          <a:pt x="1920" y="179"/>
                          <a:pt x="1349" y="1"/>
                          <a:pt x="89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6" name="Google Shape;2926;p34"/>
                  <p:cNvSpPr/>
                  <p:nvPr/>
                </p:nvSpPr>
                <p:spPr>
                  <a:xfrm>
                    <a:off x="8387725" y="8563975"/>
                    <a:ext cx="23175" cy="19300"/>
                  </a:xfrm>
                  <a:custGeom>
                    <a:rect b="b" l="l" r="r" t="t"/>
                    <a:pathLst>
                      <a:path extrusionOk="0" h="772" w="927">
                        <a:moveTo>
                          <a:pt x="422" y="1"/>
                        </a:moveTo>
                        <a:cubicBezTo>
                          <a:pt x="285" y="1"/>
                          <a:pt x="161" y="71"/>
                          <a:pt x="90" y="201"/>
                        </a:cubicBezTo>
                        <a:cubicBezTo>
                          <a:pt x="1" y="380"/>
                          <a:pt x="90" y="619"/>
                          <a:pt x="285" y="724"/>
                        </a:cubicBezTo>
                        <a:cubicBezTo>
                          <a:pt x="345" y="757"/>
                          <a:pt x="411" y="772"/>
                          <a:pt x="477" y="772"/>
                        </a:cubicBezTo>
                        <a:cubicBezTo>
                          <a:pt x="621" y="772"/>
                          <a:pt x="761" y="698"/>
                          <a:pt x="822" y="575"/>
                        </a:cubicBezTo>
                        <a:cubicBezTo>
                          <a:pt x="927" y="395"/>
                          <a:pt x="837" y="156"/>
                          <a:pt x="628" y="52"/>
                        </a:cubicBezTo>
                        <a:cubicBezTo>
                          <a:pt x="559" y="18"/>
                          <a:pt x="489" y="1"/>
                          <a:pt x="4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7" name="Google Shape;2927;p34"/>
                  <p:cNvSpPr/>
                  <p:nvPr/>
                </p:nvSpPr>
                <p:spPr>
                  <a:xfrm>
                    <a:off x="8583400" y="8319350"/>
                    <a:ext cx="87750" cy="79600"/>
                  </a:xfrm>
                  <a:custGeom>
                    <a:rect b="b" l="l" r="r" t="t"/>
                    <a:pathLst>
                      <a:path extrusionOk="0" h="3184" w="3510">
                        <a:moveTo>
                          <a:pt x="1744" y="1"/>
                        </a:moveTo>
                        <a:cubicBezTo>
                          <a:pt x="1039" y="1"/>
                          <a:pt x="397" y="474"/>
                          <a:pt x="209" y="1189"/>
                        </a:cubicBezTo>
                        <a:cubicBezTo>
                          <a:pt x="0" y="2040"/>
                          <a:pt x="508" y="2907"/>
                          <a:pt x="1359" y="3131"/>
                        </a:cubicBezTo>
                        <a:cubicBezTo>
                          <a:pt x="1495" y="3166"/>
                          <a:pt x="1631" y="3184"/>
                          <a:pt x="1765" y="3184"/>
                        </a:cubicBezTo>
                        <a:cubicBezTo>
                          <a:pt x="2467" y="3184"/>
                          <a:pt x="3098" y="2711"/>
                          <a:pt x="3286" y="1995"/>
                        </a:cubicBezTo>
                        <a:cubicBezTo>
                          <a:pt x="3510" y="1144"/>
                          <a:pt x="3002" y="278"/>
                          <a:pt x="2151" y="54"/>
                        </a:cubicBezTo>
                        <a:cubicBezTo>
                          <a:pt x="2015" y="18"/>
                          <a:pt x="1878" y="1"/>
                          <a:pt x="1744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8" name="Google Shape;2928;p34"/>
                  <p:cNvSpPr/>
                  <p:nvPr/>
                </p:nvSpPr>
                <p:spPr>
                  <a:xfrm>
                    <a:off x="8623400" y="8332800"/>
                    <a:ext cx="44775" cy="56550"/>
                  </a:xfrm>
                  <a:custGeom>
                    <a:rect b="b" l="l" r="r" t="t"/>
                    <a:pathLst>
                      <a:path extrusionOk="0" h="2262" w="1791">
                        <a:moveTo>
                          <a:pt x="827" y="1"/>
                        </a:moveTo>
                        <a:cubicBezTo>
                          <a:pt x="675" y="1"/>
                          <a:pt x="551" y="68"/>
                          <a:pt x="551" y="68"/>
                        </a:cubicBezTo>
                        <a:cubicBezTo>
                          <a:pt x="1" y="435"/>
                          <a:pt x="71" y="2261"/>
                          <a:pt x="661" y="2261"/>
                        </a:cubicBezTo>
                        <a:cubicBezTo>
                          <a:pt x="743" y="2261"/>
                          <a:pt x="836" y="2225"/>
                          <a:pt x="939" y="2145"/>
                        </a:cubicBezTo>
                        <a:cubicBezTo>
                          <a:pt x="1791" y="1472"/>
                          <a:pt x="1387" y="322"/>
                          <a:pt x="1118" y="113"/>
                        </a:cubicBezTo>
                        <a:cubicBezTo>
                          <a:pt x="1026" y="27"/>
                          <a:pt x="921" y="1"/>
                          <a:pt x="82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9" name="Google Shape;2929;p34"/>
                  <p:cNvSpPr/>
                  <p:nvPr/>
                </p:nvSpPr>
                <p:spPr>
                  <a:xfrm>
                    <a:off x="8611400" y="8346475"/>
                    <a:ext cx="20925" cy="20525"/>
                  </a:xfrm>
                  <a:custGeom>
                    <a:rect b="b" l="l" r="r" t="t"/>
                    <a:pathLst>
                      <a:path extrusionOk="0" h="821" w="837">
                        <a:moveTo>
                          <a:pt x="423" y="0"/>
                        </a:moveTo>
                        <a:cubicBezTo>
                          <a:pt x="251" y="0"/>
                          <a:pt x="98" y="125"/>
                          <a:pt x="60" y="313"/>
                        </a:cubicBezTo>
                        <a:cubicBezTo>
                          <a:pt x="0" y="537"/>
                          <a:pt x="105" y="761"/>
                          <a:pt x="314" y="806"/>
                        </a:cubicBezTo>
                        <a:cubicBezTo>
                          <a:pt x="348" y="816"/>
                          <a:pt x="381" y="820"/>
                          <a:pt x="414" y="820"/>
                        </a:cubicBezTo>
                        <a:cubicBezTo>
                          <a:pt x="586" y="820"/>
                          <a:pt x="739" y="695"/>
                          <a:pt x="777" y="507"/>
                        </a:cubicBezTo>
                        <a:cubicBezTo>
                          <a:pt x="837" y="283"/>
                          <a:pt x="717" y="59"/>
                          <a:pt x="523" y="14"/>
                        </a:cubicBezTo>
                        <a:cubicBezTo>
                          <a:pt x="489" y="5"/>
                          <a:pt x="456" y="0"/>
                          <a:pt x="42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0" name="Google Shape;2930;p34"/>
                  <p:cNvSpPr/>
                  <p:nvPr/>
                </p:nvSpPr>
                <p:spPr>
                  <a:xfrm>
                    <a:off x="8731625" y="8375000"/>
                    <a:ext cx="88150" cy="79550"/>
                  </a:xfrm>
                  <a:custGeom>
                    <a:rect b="b" l="l" r="r" t="t"/>
                    <a:pathLst>
                      <a:path extrusionOk="0" h="3182" w="3526">
                        <a:moveTo>
                          <a:pt x="1760" y="0"/>
                        </a:moveTo>
                        <a:cubicBezTo>
                          <a:pt x="1054" y="0"/>
                          <a:pt x="413" y="473"/>
                          <a:pt x="225" y="1188"/>
                        </a:cubicBezTo>
                        <a:cubicBezTo>
                          <a:pt x="1" y="2040"/>
                          <a:pt x="508" y="2906"/>
                          <a:pt x="1360" y="3130"/>
                        </a:cubicBezTo>
                        <a:cubicBezTo>
                          <a:pt x="1493" y="3165"/>
                          <a:pt x="1627" y="3182"/>
                          <a:pt x="1759" y="3182"/>
                        </a:cubicBezTo>
                        <a:cubicBezTo>
                          <a:pt x="2467" y="3182"/>
                          <a:pt x="3113" y="2698"/>
                          <a:pt x="3301" y="1980"/>
                        </a:cubicBezTo>
                        <a:cubicBezTo>
                          <a:pt x="3525" y="1129"/>
                          <a:pt x="3018" y="277"/>
                          <a:pt x="2166" y="53"/>
                        </a:cubicBezTo>
                        <a:cubicBezTo>
                          <a:pt x="2030" y="17"/>
                          <a:pt x="1894" y="0"/>
                          <a:pt x="176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1" name="Google Shape;2931;p34"/>
                  <p:cNvSpPr/>
                  <p:nvPr/>
                </p:nvSpPr>
                <p:spPr>
                  <a:xfrm>
                    <a:off x="8772025" y="8388350"/>
                    <a:ext cx="44750" cy="56275"/>
                  </a:xfrm>
                  <a:custGeom>
                    <a:rect b="b" l="l" r="r" t="t"/>
                    <a:pathLst>
                      <a:path extrusionOk="0" h="2251" w="1790">
                        <a:moveTo>
                          <a:pt x="838" y="0"/>
                        </a:moveTo>
                        <a:cubicBezTo>
                          <a:pt x="681" y="0"/>
                          <a:pt x="550" y="72"/>
                          <a:pt x="550" y="72"/>
                        </a:cubicBezTo>
                        <a:cubicBezTo>
                          <a:pt x="1" y="438"/>
                          <a:pt x="82" y="2250"/>
                          <a:pt x="663" y="2250"/>
                        </a:cubicBezTo>
                        <a:cubicBezTo>
                          <a:pt x="745" y="2250"/>
                          <a:pt x="837" y="2214"/>
                          <a:pt x="939" y="2133"/>
                        </a:cubicBezTo>
                        <a:cubicBezTo>
                          <a:pt x="1790" y="1461"/>
                          <a:pt x="1387" y="326"/>
                          <a:pt x="1118" y="102"/>
                        </a:cubicBezTo>
                        <a:cubicBezTo>
                          <a:pt x="1030" y="25"/>
                          <a:pt x="930" y="0"/>
                          <a:pt x="83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2" name="Google Shape;2932;p34"/>
                  <p:cNvSpPr/>
                  <p:nvPr/>
                </p:nvSpPr>
                <p:spPr>
                  <a:xfrm>
                    <a:off x="8760000" y="8401725"/>
                    <a:ext cx="20950" cy="20525"/>
                  </a:xfrm>
                  <a:custGeom>
                    <a:rect b="b" l="l" r="r" t="t"/>
                    <a:pathLst>
                      <a:path extrusionOk="0" h="821" w="838">
                        <a:moveTo>
                          <a:pt x="423" y="1"/>
                        </a:moveTo>
                        <a:cubicBezTo>
                          <a:pt x="251" y="1"/>
                          <a:pt x="96" y="126"/>
                          <a:pt x="46" y="314"/>
                        </a:cubicBezTo>
                        <a:cubicBezTo>
                          <a:pt x="1" y="538"/>
                          <a:pt x="105" y="747"/>
                          <a:pt x="314" y="806"/>
                        </a:cubicBezTo>
                        <a:cubicBezTo>
                          <a:pt x="348" y="816"/>
                          <a:pt x="381" y="821"/>
                          <a:pt x="414" y="821"/>
                        </a:cubicBezTo>
                        <a:cubicBezTo>
                          <a:pt x="582" y="821"/>
                          <a:pt x="727" y="696"/>
                          <a:pt x="777" y="508"/>
                        </a:cubicBezTo>
                        <a:cubicBezTo>
                          <a:pt x="837" y="284"/>
                          <a:pt x="718" y="60"/>
                          <a:pt x="523" y="15"/>
                        </a:cubicBezTo>
                        <a:cubicBezTo>
                          <a:pt x="490" y="5"/>
                          <a:pt x="456" y="1"/>
                          <a:pt x="42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3" name="Google Shape;2933;p34"/>
                  <p:cNvSpPr/>
                  <p:nvPr/>
                </p:nvSpPr>
                <p:spPr>
                  <a:xfrm>
                    <a:off x="8854475" y="8346225"/>
                    <a:ext cx="91125" cy="79650"/>
                  </a:xfrm>
                  <a:custGeom>
                    <a:rect b="b" l="l" r="r" t="t"/>
                    <a:pathLst>
                      <a:path extrusionOk="0" h="3186" w="3645">
                        <a:moveTo>
                          <a:pt x="1821" y="0"/>
                        </a:moveTo>
                        <a:cubicBezTo>
                          <a:pt x="1259" y="0"/>
                          <a:pt x="718" y="297"/>
                          <a:pt x="434" y="816"/>
                        </a:cubicBezTo>
                        <a:cubicBezTo>
                          <a:pt x="0" y="1593"/>
                          <a:pt x="284" y="2563"/>
                          <a:pt x="1046" y="2982"/>
                        </a:cubicBezTo>
                        <a:cubicBezTo>
                          <a:pt x="1294" y="3120"/>
                          <a:pt x="1561" y="3185"/>
                          <a:pt x="1824" y="3185"/>
                        </a:cubicBezTo>
                        <a:cubicBezTo>
                          <a:pt x="2386" y="3185"/>
                          <a:pt x="2927" y="2888"/>
                          <a:pt x="3212" y="2369"/>
                        </a:cubicBezTo>
                        <a:cubicBezTo>
                          <a:pt x="3645" y="1593"/>
                          <a:pt x="3361" y="622"/>
                          <a:pt x="2599" y="204"/>
                        </a:cubicBezTo>
                        <a:cubicBezTo>
                          <a:pt x="2352" y="65"/>
                          <a:pt x="2084" y="0"/>
                          <a:pt x="182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4" name="Google Shape;2934;p34"/>
                  <p:cNvSpPr/>
                  <p:nvPr/>
                </p:nvSpPr>
                <p:spPr>
                  <a:xfrm>
                    <a:off x="8890250" y="8364375"/>
                    <a:ext cx="47150" cy="54125"/>
                  </a:xfrm>
                  <a:custGeom>
                    <a:rect b="b" l="l" r="r" t="t"/>
                    <a:pathLst>
                      <a:path extrusionOk="0" h="2165" w="1886">
                        <a:moveTo>
                          <a:pt x="1172" y="1"/>
                        </a:moveTo>
                        <a:cubicBezTo>
                          <a:pt x="1091" y="1"/>
                          <a:pt x="1034" y="15"/>
                          <a:pt x="1034" y="15"/>
                        </a:cubicBezTo>
                        <a:cubicBezTo>
                          <a:pt x="381" y="247"/>
                          <a:pt x="0" y="2164"/>
                          <a:pt x="672" y="2164"/>
                        </a:cubicBezTo>
                        <a:cubicBezTo>
                          <a:pt x="738" y="2164"/>
                          <a:pt x="813" y="2146"/>
                          <a:pt x="899" y="2106"/>
                        </a:cubicBezTo>
                        <a:cubicBezTo>
                          <a:pt x="1885" y="1673"/>
                          <a:pt x="1766" y="463"/>
                          <a:pt x="1572" y="194"/>
                        </a:cubicBezTo>
                        <a:cubicBezTo>
                          <a:pt x="1464" y="33"/>
                          <a:pt x="1292" y="1"/>
                          <a:pt x="117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5" name="Google Shape;2935;p34"/>
                  <p:cNvSpPr/>
                  <p:nvPr/>
                </p:nvSpPr>
                <p:spPr>
                  <a:xfrm>
                    <a:off x="8883975" y="8372225"/>
                    <a:ext cx="22425" cy="20150"/>
                  </a:xfrm>
                  <a:custGeom>
                    <a:rect b="b" l="l" r="r" t="t"/>
                    <a:pathLst>
                      <a:path extrusionOk="0" h="806" w="897">
                        <a:moveTo>
                          <a:pt x="477" y="1"/>
                        </a:moveTo>
                        <a:cubicBezTo>
                          <a:pt x="337" y="1"/>
                          <a:pt x="194" y="86"/>
                          <a:pt x="120" y="224"/>
                        </a:cubicBezTo>
                        <a:cubicBezTo>
                          <a:pt x="0" y="418"/>
                          <a:pt x="75" y="672"/>
                          <a:pt x="254" y="762"/>
                        </a:cubicBezTo>
                        <a:cubicBezTo>
                          <a:pt x="310" y="792"/>
                          <a:pt x="369" y="806"/>
                          <a:pt x="427" y="806"/>
                        </a:cubicBezTo>
                        <a:cubicBezTo>
                          <a:pt x="569" y="806"/>
                          <a:pt x="707" y="721"/>
                          <a:pt x="792" y="582"/>
                        </a:cubicBezTo>
                        <a:cubicBezTo>
                          <a:pt x="897" y="388"/>
                          <a:pt x="837" y="134"/>
                          <a:pt x="643" y="45"/>
                        </a:cubicBezTo>
                        <a:cubicBezTo>
                          <a:pt x="591" y="15"/>
                          <a:pt x="534" y="1"/>
                          <a:pt x="47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6" name="Google Shape;2936;p34"/>
                  <p:cNvSpPr/>
                  <p:nvPr/>
                </p:nvSpPr>
                <p:spPr>
                  <a:xfrm>
                    <a:off x="8768975" y="8643200"/>
                    <a:ext cx="81425" cy="79325"/>
                  </a:xfrm>
                  <a:custGeom>
                    <a:rect b="b" l="l" r="r" t="t"/>
                    <a:pathLst>
                      <a:path extrusionOk="0" h="3173" w="3257">
                        <a:moveTo>
                          <a:pt x="1611" y="1"/>
                        </a:moveTo>
                        <a:cubicBezTo>
                          <a:pt x="791" y="1"/>
                          <a:pt x="102" y="653"/>
                          <a:pt x="45" y="1498"/>
                        </a:cubicBezTo>
                        <a:cubicBezTo>
                          <a:pt x="0" y="2379"/>
                          <a:pt x="672" y="3111"/>
                          <a:pt x="1539" y="3171"/>
                        </a:cubicBezTo>
                        <a:cubicBezTo>
                          <a:pt x="1566" y="3172"/>
                          <a:pt x="1594" y="3173"/>
                          <a:pt x="1622" y="3173"/>
                        </a:cubicBezTo>
                        <a:cubicBezTo>
                          <a:pt x="2466" y="3173"/>
                          <a:pt x="3168" y="2516"/>
                          <a:pt x="3211" y="1677"/>
                        </a:cubicBezTo>
                        <a:cubicBezTo>
                          <a:pt x="3256" y="796"/>
                          <a:pt x="2584" y="34"/>
                          <a:pt x="1718" y="4"/>
                        </a:cubicBezTo>
                        <a:cubicBezTo>
                          <a:pt x="1682" y="2"/>
                          <a:pt x="1646" y="1"/>
                          <a:pt x="161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7" name="Google Shape;2937;p34"/>
                  <p:cNvSpPr/>
                  <p:nvPr/>
                </p:nvSpPr>
                <p:spPr>
                  <a:xfrm>
                    <a:off x="8803525" y="8653225"/>
                    <a:ext cx="48725" cy="56325"/>
                  </a:xfrm>
                  <a:custGeom>
                    <a:rect b="b" l="l" r="r" t="t"/>
                    <a:pathLst>
                      <a:path extrusionOk="0" h="2253" w="1949">
                        <a:moveTo>
                          <a:pt x="814" y="0"/>
                        </a:moveTo>
                        <a:cubicBezTo>
                          <a:pt x="615" y="0"/>
                          <a:pt x="455" y="126"/>
                          <a:pt x="455" y="126"/>
                        </a:cubicBezTo>
                        <a:cubicBezTo>
                          <a:pt x="1" y="581"/>
                          <a:pt x="379" y="2253"/>
                          <a:pt x="931" y="2253"/>
                        </a:cubicBezTo>
                        <a:cubicBezTo>
                          <a:pt x="1032" y="2253"/>
                          <a:pt x="1138" y="2197"/>
                          <a:pt x="1247" y="2068"/>
                        </a:cubicBezTo>
                        <a:cubicBezTo>
                          <a:pt x="1949" y="1261"/>
                          <a:pt x="1322" y="216"/>
                          <a:pt x="1023" y="51"/>
                        </a:cubicBezTo>
                        <a:cubicBezTo>
                          <a:pt x="952" y="14"/>
                          <a:pt x="881" y="0"/>
                          <a:pt x="81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8" name="Google Shape;2938;p34"/>
                  <p:cNvSpPr/>
                  <p:nvPr/>
                </p:nvSpPr>
                <p:spPr>
                  <a:xfrm>
                    <a:off x="8794350" y="8671275"/>
                    <a:ext cx="19450" cy="20250"/>
                  </a:xfrm>
                  <a:custGeom>
                    <a:rect b="b" l="l" r="r" t="t"/>
                    <a:pathLst>
                      <a:path extrusionOk="0" h="810" w="778">
                        <a:moveTo>
                          <a:pt x="380" y="1"/>
                        </a:moveTo>
                        <a:cubicBezTo>
                          <a:pt x="181" y="1"/>
                          <a:pt x="15" y="175"/>
                          <a:pt x="1" y="390"/>
                        </a:cubicBezTo>
                        <a:cubicBezTo>
                          <a:pt x="1" y="599"/>
                          <a:pt x="165" y="793"/>
                          <a:pt x="359" y="808"/>
                        </a:cubicBezTo>
                        <a:cubicBezTo>
                          <a:pt x="368" y="809"/>
                          <a:pt x="377" y="809"/>
                          <a:pt x="386" y="809"/>
                        </a:cubicBezTo>
                        <a:cubicBezTo>
                          <a:pt x="583" y="809"/>
                          <a:pt x="748" y="649"/>
                          <a:pt x="763" y="420"/>
                        </a:cubicBezTo>
                        <a:cubicBezTo>
                          <a:pt x="777" y="196"/>
                          <a:pt x="613" y="2"/>
                          <a:pt x="404" y="2"/>
                        </a:cubicBezTo>
                        <a:cubicBezTo>
                          <a:pt x="396" y="1"/>
                          <a:pt x="388" y="1"/>
                          <a:pt x="38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9" name="Google Shape;2939;p34"/>
                  <p:cNvSpPr/>
                  <p:nvPr/>
                </p:nvSpPr>
                <p:spPr>
                  <a:xfrm>
                    <a:off x="8901525" y="8593350"/>
                    <a:ext cx="84400" cy="79675"/>
                  </a:xfrm>
                  <a:custGeom>
                    <a:rect b="b" l="l" r="r" t="t"/>
                    <a:pathLst>
                      <a:path extrusionOk="0" h="3187" w="3376">
                        <a:moveTo>
                          <a:pt x="1678" y="1"/>
                        </a:moveTo>
                        <a:cubicBezTo>
                          <a:pt x="889" y="1"/>
                          <a:pt x="202" y="598"/>
                          <a:pt x="105" y="1401"/>
                        </a:cubicBezTo>
                        <a:cubicBezTo>
                          <a:pt x="0" y="2282"/>
                          <a:pt x="628" y="3074"/>
                          <a:pt x="1509" y="3178"/>
                        </a:cubicBezTo>
                        <a:cubicBezTo>
                          <a:pt x="1564" y="3184"/>
                          <a:pt x="1619" y="3187"/>
                          <a:pt x="1674" y="3187"/>
                        </a:cubicBezTo>
                        <a:cubicBezTo>
                          <a:pt x="2473" y="3187"/>
                          <a:pt x="3173" y="2585"/>
                          <a:pt x="3271" y="1774"/>
                        </a:cubicBezTo>
                        <a:cubicBezTo>
                          <a:pt x="3376" y="908"/>
                          <a:pt x="2749" y="116"/>
                          <a:pt x="1867" y="12"/>
                        </a:cubicBezTo>
                        <a:cubicBezTo>
                          <a:pt x="1804" y="4"/>
                          <a:pt x="1741" y="1"/>
                          <a:pt x="167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0" name="Google Shape;2940;p34"/>
                  <p:cNvSpPr/>
                  <p:nvPr/>
                </p:nvSpPr>
                <p:spPr>
                  <a:xfrm>
                    <a:off x="8937700" y="8608800"/>
                    <a:ext cx="45250" cy="55675"/>
                  </a:xfrm>
                  <a:custGeom>
                    <a:rect b="b" l="l" r="r" t="t"/>
                    <a:pathLst>
                      <a:path extrusionOk="0" h="2227" w="1810">
                        <a:moveTo>
                          <a:pt x="961" y="1"/>
                        </a:moveTo>
                        <a:cubicBezTo>
                          <a:pt x="840" y="1"/>
                          <a:pt x="749" y="36"/>
                          <a:pt x="749" y="36"/>
                        </a:cubicBezTo>
                        <a:cubicBezTo>
                          <a:pt x="148" y="343"/>
                          <a:pt x="1" y="2227"/>
                          <a:pt x="628" y="2227"/>
                        </a:cubicBezTo>
                        <a:cubicBezTo>
                          <a:pt x="702" y="2227"/>
                          <a:pt x="787" y="2201"/>
                          <a:pt x="883" y="2142"/>
                        </a:cubicBezTo>
                        <a:cubicBezTo>
                          <a:pt x="1809" y="1589"/>
                          <a:pt x="1555" y="395"/>
                          <a:pt x="1331" y="156"/>
                        </a:cubicBezTo>
                        <a:cubicBezTo>
                          <a:pt x="1215" y="32"/>
                          <a:pt x="1075" y="1"/>
                          <a:pt x="96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1" name="Google Shape;2941;p34"/>
                  <p:cNvSpPr/>
                  <p:nvPr/>
                </p:nvSpPr>
                <p:spPr>
                  <a:xfrm>
                    <a:off x="8927275" y="8619550"/>
                    <a:ext cx="22075" cy="20275"/>
                  </a:xfrm>
                  <a:custGeom>
                    <a:rect b="b" l="l" r="r" t="t"/>
                    <a:pathLst>
                      <a:path extrusionOk="0" h="811" w="883">
                        <a:moveTo>
                          <a:pt x="476" y="0"/>
                        </a:moveTo>
                        <a:cubicBezTo>
                          <a:pt x="327" y="0"/>
                          <a:pt x="172" y="100"/>
                          <a:pt x="91" y="263"/>
                        </a:cubicBezTo>
                        <a:cubicBezTo>
                          <a:pt x="1" y="458"/>
                          <a:pt x="91" y="696"/>
                          <a:pt x="285" y="786"/>
                        </a:cubicBezTo>
                        <a:cubicBezTo>
                          <a:pt x="327" y="802"/>
                          <a:pt x="372" y="810"/>
                          <a:pt x="416" y="810"/>
                        </a:cubicBezTo>
                        <a:cubicBezTo>
                          <a:pt x="575" y="810"/>
                          <a:pt x="734" y="711"/>
                          <a:pt x="793" y="547"/>
                        </a:cubicBezTo>
                        <a:cubicBezTo>
                          <a:pt x="882" y="338"/>
                          <a:pt x="778" y="114"/>
                          <a:pt x="598" y="24"/>
                        </a:cubicBezTo>
                        <a:cubicBezTo>
                          <a:pt x="559" y="8"/>
                          <a:pt x="518" y="0"/>
                          <a:pt x="47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2" name="Google Shape;2942;p34"/>
                  <p:cNvSpPr/>
                  <p:nvPr/>
                </p:nvSpPr>
                <p:spPr>
                  <a:xfrm>
                    <a:off x="9052375" y="8624425"/>
                    <a:ext cx="90750" cy="79600"/>
                  </a:xfrm>
                  <a:custGeom>
                    <a:rect b="b" l="l" r="r" t="t"/>
                    <a:pathLst>
                      <a:path extrusionOk="0" h="3184" w="3630">
                        <a:moveTo>
                          <a:pt x="1818" y="1"/>
                        </a:moveTo>
                        <a:cubicBezTo>
                          <a:pt x="1609" y="1"/>
                          <a:pt x="1398" y="42"/>
                          <a:pt x="1195" y="128"/>
                        </a:cubicBezTo>
                        <a:cubicBezTo>
                          <a:pt x="389" y="472"/>
                          <a:pt x="0" y="1413"/>
                          <a:pt x="344" y="2219"/>
                        </a:cubicBezTo>
                        <a:cubicBezTo>
                          <a:pt x="601" y="2822"/>
                          <a:pt x="1192" y="3183"/>
                          <a:pt x="1811" y="3183"/>
                        </a:cubicBezTo>
                        <a:cubicBezTo>
                          <a:pt x="2020" y="3183"/>
                          <a:pt x="2232" y="3142"/>
                          <a:pt x="2435" y="3056"/>
                        </a:cubicBezTo>
                        <a:cubicBezTo>
                          <a:pt x="3242" y="2712"/>
                          <a:pt x="3630" y="1786"/>
                          <a:pt x="3286" y="979"/>
                        </a:cubicBezTo>
                        <a:cubicBezTo>
                          <a:pt x="3029" y="365"/>
                          <a:pt x="2437" y="1"/>
                          <a:pt x="181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3" name="Google Shape;2943;p34"/>
                  <p:cNvSpPr/>
                  <p:nvPr/>
                </p:nvSpPr>
                <p:spPr>
                  <a:xfrm>
                    <a:off x="9091600" y="8640500"/>
                    <a:ext cx="45175" cy="55625"/>
                  </a:xfrm>
                  <a:custGeom>
                    <a:rect b="b" l="l" r="r" t="t"/>
                    <a:pathLst>
                      <a:path extrusionOk="0" h="2225" w="1807">
                        <a:moveTo>
                          <a:pt x="982" y="0"/>
                        </a:moveTo>
                        <a:cubicBezTo>
                          <a:pt x="858" y="0"/>
                          <a:pt x="761" y="38"/>
                          <a:pt x="761" y="38"/>
                        </a:cubicBezTo>
                        <a:cubicBezTo>
                          <a:pt x="159" y="346"/>
                          <a:pt x="1" y="2225"/>
                          <a:pt x="641" y="2225"/>
                        </a:cubicBezTo>
                        <a:cubicBezTo>
                          <a:pt x="715" y="2225"/>
                          <a:pt x="800" y="2200"/>
                          <a:pt x="896" y="2144"/>
                        </a:cubicBezTo>
                        <a:cubicBezTo>
                          <a:pt x="1807" y="1591"/>
                          <a:pt x="1553" y="396"/>
                          <a:pt x="1329" y="142"/>
                        </a:cubicBezTo>
                        <a:cubicBezTo>
                          <a:pt x="1224" y="30"/>
                          <a:pt x="1092" y="0"/>
                          <a:pt x="98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4" name="Google Shape;2944;p34"/>
                  <p:cNvSpPr/>
                  <p:nvPr/>
                </p:nvSpPr>
                <p:spPr>
                  <a:xfrm>
                    <a:off x="9081125" y="8651075"/>
                    <a:ext cx="22050" cy="20250"/>
                  </a:xfrm>
                  <a:custGeom>
                    <a:rect b="b" l="l" r="r" t="t"/>
                    <a:pathLst>
                      <a:path extrusionOk="0" h="810" w="882">
                        <a:moveTo>
                          <a:pt x="465" y="1"/>
                        </a:moveTo>
                        <a:cubicBezTo>
                          <a:pt x="312" y="1"/>
                          <a:pt x="161" y="99"/>
                          <a:pt x="105" y="257"/>
                        </a:cubicBezTo>
                        <a:cubicBezTo>
                          <a:pt x="0" y="466"/>
                          <a:pt x="105" y="705"/>
                          <a:pt x="299" y="780"/>
                        </a:cubicBezTo>
                        <a:cubicBezTo>
                          <a:pt x="344" y="800"/>
                          <a:pt x="390" y="810"/>
                          <a:pt x="436" y="810"/>
                        </a:cubicBezTo>
                        <a:cubicBezTo>
                          <a:pt x="589" y="810"/>
                          <a:pt x="738" y="702"/>
                          <a:pt x="807" y="541"/>
                        </a:cubicBezTo>
                        <a:cubicBezTo>
                          <a:pt x="882" y="347"/>
                          <a:pt x="807" y="108"/>
                          <a:pt x="613" y="33"/>
                        </a:cubicBezTo>
                        <a:cubicBezTo>
                          <a:pt x="565" y="11"/>
                          <a:pt x="515" y="1"/>
                          <a:pt x="46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5" name="Google Shape;2945;p34"/>
                  <p:cNvSpPr/>
                  <p:nvPr/>
                </p:nvSpPr>
                <p:spPr>
                  <a:xfrm>
                    <a:off x="8442625" y="8710125"/>
                    <a:ext cx="79550" cy="79575"/>
                  </a:xfrm>
                  <a:custGeom>
                    <a:rect b="b" l="l" r="r" t="t"/>
                    <a:pathLst>
                      <a:path extrusionOk="0" h="3183" w="3182">
                        <a:moveTo>
                          <a:pt x="1598" y="1"/>
                        </a:moveTo>
                        <a:cubicBezTo>
                          <a:pt x="717" y="1"/>
                          <a:pt x="0" y="703"/>
                          <a:pt x="0" y="1584"/>
                        </a:cubicBezTo>
                        <a:cubicBezTo>
                          <a:pt x="0" y="2465"/>
                          <a:pt x="717" y="3182"/>
                          <a:pt x="1598" y="3182"/>
                        </a:cubicBezTo>
                        <a:cubicBezTo>
                          <a:pt x="2465" y="3182"/>
                          <a:pt x="3182" y="2465"/>
                          <a:pt x="3182" y="1584"/>
                        </a:cubicBezTo>
                        <a:cubicBezTo>
                          <a:pt x="3182" y="703"/>
                          <a:pt x="2465" y="1"/>
                          <a:pt x="15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6" name="Google Shape;2946;p34"/>
                  <p:cNvSpPr/>
                  <p:nvPr/>
                </p:nvSpPr>
                <p:spPr>
                  <a:xfrm>
                    <a:off x="8473200" y="8717200"/>
                    <a:ext cx="51225" cy="54600"/>
                  </a:xfrm>
                  <a:custGeom>
                    <a:rect b="b" l="l" r="r" t="t"/>
                    <a:pathLst>
                      <a:path extrusionOk="0" h="2184" w="2049">
                        <a:moveTo>
                          <a:pt x="740" y="1"/>
                        </a:moveTo>
                        <a:cubicBezTo>
                          <a:pt x="487" y="1"/>
                          <a:pt x="316" y="241"/>
                          <a:pt x="316" y="241"/>
                        </a:cubicBezTo>
                        <a:cubicBezTo>
                          <a:pt x="0" y="774"/>
                          <a:pt x="719" y="2184"/>
                          <a:pt x="1248" y="2184"/>
                        </a:cubicBezTo>
                        <a:cubicBezTo>
                          <a:pt x="1371" y="2184"/>
                          <a:pt x="1483" y="2108"/>
                          <a:pt x="1570" y="1928"/>
                        </a:cubicBezTo>
                        <a:cubicBezTo>
                          <a:pt x="2048" y="943"/>
                          <a:pt x="1182" y="91"/>
                          <a:pt x="853" y="17"/>
                        </a:cubicBezTo>
                        <a:cubicBezTo>
                          <a:pt x="814" y="5"/>
                          <a:pt x="776" y="1"/>
                          <a:pt x="74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7" name="Google Shape;2947;p34"/>
                  <p:cNvSpPr/>
                  <p:nvPr/>
                </p:nvSpPr>
                <p:spPr>
                  <a:xfrm>
                    <a:off x="8466150" y="8739800"/>
                    <a:ext cx="20550" cy="20600"/>
                  </a:xfrm>
                  <a:custGeom>
                    <a:rect b="b" l="l" r="r" t="t"/>
                    <a:pathLst>
                      <a:path extrusionOk="0" h="824" w="822">
                        <a:moveTo>
                          <a:pt x="409" y="0"/>
                        </a:moveTo>
                        <a:cubicBezTo>
                          <a:pt x="383" y="0"/>
                          <a:pt x="356" y="3"/>
                          <a:pt x="329" y="9"/>
                        </a:cubicBezTo>
                        <a:cubicBezTo>
                          <a:pt x="135" y="39"/>
                          <a:pt x="0" y="263"/>
                          <a:pt x="45" y="487"/>
                        </a:cubicBezTo>
                        <a:cubicBezTo>
                          <a:pt x="84" y="684"/>
                          <a:pt x="251" y="823"/>
                          <a:pt x="423" y="823"/>
                        </a:cubicBezTo>
                        <a:cubicBezTo>
                          <a:pt x="446" y="823"/>
                          <a:pt x="470" y="821"/>
                          <a:pt x="493" y="815"/>
                        </a:cubicBezTo>
                        <a:cubicBezTo>
                          <a:pt x="702" y="771"/>
                          <a:pt x="822" y="546"/>
                          <a:pt x="792" y="337"/>
                        </a:cubicBezTo>
                        <a:cubicBezTo>
                          <a:pt x="753" y="129"/>
                          <a:pt x="589" y="0"/>
                          <a:pt x="40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8" name="Google Shape;2948;p34"/>
                  <p:cNvSpPr/>
                  <p:nvPr/>
                </p:nvSpPr>
                <p:spPr>
                  <a:xfrm>
                    <a:off x="8299600" y="8737575"/>
                    <a:ext cx="90400" cy="79925"/>
                  </a:xfrm>
                  <a:custGeom>
                    <a:rect b="b" l="l" r="r" t="t"/>
                    <a:pathLst>
                      <a:path extrusionOk="0" h="3197" w="3616">
                        <a:moveTo>
                          <a:pt x="1812" y="1"/>
                        </a:moveTo>
                        <a:cubicBezTo>
                          <a:pt x="1487" y="1"/>
                          <a:pt x="1160" y="100"/>
                          <a:pt x="882" y="307"/>
                        </a:cubicBezTo>
                        <a:cubicBezTo>
                          <a:pt x="165" y="815"/>
                          <a:pt x="1" y="1815"/>
                          <a:pt x="524" y="2532"/>
                        </a:cubicBezTo>
                        <a:cubicBezTo>
                          <a:pt x="830" y="2966"/>
                          <a:pt x="1317" y="3197"/>
                          <a:pt x="1813" y="3197"/>
                        </a:cubicBezTo>
                        <a:cubicBezTo>
                          <a:pt x="2137" y="3197"/>
                          <a:pt x="2465" y="3098"/>
                          <a:pt x="2749" y="2891"/>
                        </a:cubicBezTo>
                        <a:cubicBezTo>
                          <a:pt x="3451" y="2383"/>
                          <a:pt x="3615" y="1382"/>
                          <a:pt x="3108" y="665"/>
                        </a:cubicBezTo>
                        <a:cubicBezTo>
                          <a:pt x="2801" y="232"/>
                          <a:pt x="2308" y="1"/>
                          <a:pt x="1812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49" name="Google Shape;2949;p34"/>
                  <p:cNvSpPr/>
                  <p:nvPr/>
                </p:nvSpPr>
                <p:spPr>
                  <a:xfrm>
                    <a:off x="8331100" y="8743225"/>
                    <a:ext cx="48025" cy="45800"/>
                  </a:xfrm>
                  <a:custGeom>
                    <a:rect b="b" l="l" r="r" t="t"/>
                    <a:pathLst>
                      <a:path extrusionOk="0" h="1832" w="1921">
                        <a:moveTo>
                          <a:pt x="528" y="1"/>
                        </a:moveTo>
                        <a:cubicBezTo>
                          <a:pt x="502" y="1"/>
                          <a:pt x="479" y="3"/>
                          <a:pt x="458" y="6"/>
                        </a:cubicBezTo>
                        <a:cubicBezTo>
                          <a:pt x="130" y="66"/>
                          <a:pt x="55" y="424"/>
                          <a:pt x="55" y="424"/>
                        </a:cubicBezTo>
                        <a:cubicBezTo>
                          <a:pt x="1" y="981"/>
                          <a:pt x="989" y="1831"/>
                          <a:pt x="1538" y="1831"/>
                        </a:cubicBezTo>
                        <a:cubicBezTo>
                          <a:pt x="1741" y="1831"/>
                          <a:pt x="1884" y="1715"/>
                          <a:pt x="1892" y="1425"/>
                        </a:cubicBezTo>
                        <a:cubicBezTo>
                          <a:pt x="1920" y="430"/>
                          <a:pt x="923" y="1"/>
                          <a:pt x="528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50" name="Google Shape;2950;p34"/>
                  <p:cNvSpPr/>
                  <p:nvPr/>
                </p:nvSpPr>
                <p:spPr>
                  <a:xfrm>
                    <a:off x="8328350" y="8769825"/>
                    <a:ext cx="22450" cy="19825"/>
                  </a:xfrm>
                  <a:custGeom>
                    <a:rect b="b" l="l" r="r" t="t"/>
                    <a:pathLst>
                      <a:path extrusionOk="0" h="793" w="898">
                        <a:moveTo>
                          <a:pt x="405" y="0"/>
                        </a:moveTo>
                        <a:cubicBezTo>
                          <a:pt x="336" y="0"/>
                          <a:pt x="268" y="20"/>
                          <a:pt x="210" y="62"/>
                        </a:cubicBezTo>
                        <a:cubicBezTo>
                          <a:pt x="46" y="182"/>
                          <a:pt x="1" y="436"/>
                          <a:pt x="135" y="615"/>
                        </a:cubicBezTo>
                        <a:cubicBezTo>
                          <a:pt x="220" y="727"/>
                          <a:pt x="351" y="793"/>
                          <a:pt x="478" y="793"/>
                        </a:cubicBezTo>
                        <a:cubicBezTo>
                          <a:pt x="553" y="793"/>
                          <a:pt x="627" y="770"/>
                          <a:pt x="688" y="720"/>
                        </a:cubicBezTo>
                        <a:cubicBezTo>
                          <a:pt x="852" y="600"/>
                          <a:pt x="897" y="346"/>
                          <a:pt x="763" y="182"/>
                        </a:cubicBezTo>
                        <a:cubicBezTo>
                          <a:pt x="666" y="66"/>
                          <a:pt x="532" y="0"/>
                          <a:pt x="40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51" name="Google Shape;2951;p34"/>
                  <p:cNvSpPr/>
                  <p:nvPr/>
                </p:nvSpPr>
                <p:spPr>
                  <a:xfrm>
                    <a:off x="8313050" y="8849050"/>
                    <a:ext cx="79550" cy="79550"/>
                  </a:xfrm>
                  <a:custGeom>
                    <a:rect b="b" l="l" r="r" t="t"/>
                    <a:pathLst>
                      <a:path extrusionOk="0" h="3182" w="3182">
                        <a:moveTo>
                          <a:pt x="1584" y="0"/>
                        </a:moveTo>
                        <a:cubicBezTo>
                          <a:pt x="703" y="0"/>
                          <a:pt x="1" y="702"/>
                          <a:pt x="1" y="1583"/>
                        </a:cubicBezTo>
                        <a:cubicBezTo>
                          <a:pt x="1" y="2464"/>
                          <a:pt x="703" y="3181"/>
                          <a:pt x="1584" y="3181"/>
                        </a:cubicBezTo>
                        <a:cubicBezTo>
                          <a:pt x="2465" y="3181"/>
                          <a:pt x="3182" y="2464"/>
                          <a:pt x="3182" y="1583"/>
                        </a:cubicBezTo>
                        <a:cubicBezTo>
                          <a:pt x="3182" y="702"/>
                          <a:pt x="2465" y="0"/>
                          <a:pt x="1584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52" name="Google Shape;2952;p34"/>
                  <p:cNvSpPr/>
                  <p:nvPr/>
                </p:nvSpPr>
                <p:spPr>
                  <a:xfrm>
                    <a:off x="8339225" y="8854175"/>
                    <a:ext cx="47750" cy="46050"/>
                  </a:xfrm>
                  <a:custGeom>
                    <a:rect b="b" l="l" r="r" t="t"/>
                    <a:pathLst>
                      <a:path extrusionOk="0" h="1842" w="1910">
                        <a:moveTo>
                          <a:pt x="501" y="1"/>
                        </a:moveTo>
                        <a:cubicBezTo>
                          <a:pt x="482" y="1"/>
                          <a:pt x="463" y="2"/>
                          <a:pt x="447" y="4"/>
                        </a:cubicBezTo>
                        <a:cubicBezTo>
                          <a:pt x="119" y="64"/>
                          <a:pt x="44" y="437"/>
                          <a:pt x="44" y="437"/>
                        </a:cubicBezTo>
                        <a:cubicBezTo>
                          <a:pt x="0" y="984"/>
                          <a:pt x="996" y="1842"/>
                          <a:pt x="1539" y="1842"/>
                        </a:cubicBezTo>
                        <a:cubicBezTo>
                          <a:pt x="1739" y="1842"/>
                          <a:pt x="1877" y="1727"/>
                          <a:pt x="1881" y="1438"/>
                        </a:cubicBezTo>
                        <a:cubicBezTo>
                          <a:pt x="1909" y="416"/>
                          <a:pt x="885" y="1"/>
                          <a:pt x="50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53" name="Google Shape;2953;p34"/>
                  <p:cNvSpPr/>
                  <p:nvPr/>
                </p:nvSpPr>
                <p:spPr>
                  <a:xfrm>
                    <a:off x="8336200" y="8881075"/>
                    <a:ext cx="22425" cy="19950"/>
                  </a:xfrm>
                  <a:custGeom>
                    <a:rect b="b" l="l" r="r" t="t"/>
                    <a:pathLst>
                      <a:path extrusionOk="0" h="798" w="897">
                        <a:moveTo>
                          <a:pt x="435" y="1"/>
                        </a:moveTo>
                        <a:cubicBezTo>
                          <a:pt x="358" y="1"/>
                          <a:pt x="279" y="26"/>
                          <a:pt x="210" y="78"/>
                        </a:cubicBezTo>
                        <a:cubicBezTo>
                          <a:pt x="45" y="198"/>
                          <a:pt x="1" y="452"/>
                          <a:pt x="135" y="616"/>
                        </a:cubicBezTo>
                        <a:cubicBezTo>
                          <a:pt x="231" y="732"/>
                          <a:pt x="365" y="798"/>
                          <a:pt x="492" y="798"/>
                        </a:cubicBezTo>
                        <a:cubicBezTo>
                          <a:pt x="562" y="798"/>
                          <a:pt x="629" y="778"/>
                          <a:pt x="688" y="735"/>
                        </a:cubicBezTo>
                        <a:cubicBezTo>
                          <a:pt x="852" y="616"/>
                          <a:pt x="897" y="362"/>
                          <a:pt x="762" y="183"/>
                        </a:cubicBezTo>
                        <a:cubicBezTo>
                          <a:pt x="680" y="64"/>
                          <a:pt x="558" y="1"/>
                          <a:pt x="43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54" name="Google Shape;2954;p34"/>
                <p:cNvGrpSpPr/>
                <p:nvPr/>
              </p:nvGrpSpPr>
              <p:grpSpPr>
                <a:xfrm>
                  <a:off x="1770391" y="176569"/>
                  <a:ext cx="257767" cy="157211"/>
                  <a:chOff x="7871651" y="404306"/>
                  <a:chExt cx="286312" cy="174621"/>
                </a:xfrm>
              </p:grpSpPr>
              <p:sp>
                <p:nvSpPr>
                  <p:cNvPr id="2955" name="Google Shape;2955;p34"/>
                  <p:cNvSpPr/>
                  <p:nvPr/>
                </p:nvSpPr>
                <p:spPr>
                  <a:xfrm>
                    <a:off x="7995249" y="404306"/>
                    <a:ext cx="162715" cy="174621"/>
                  </a:xfrm>
                  <a:custGeom>
                    <a:rect b="b" l="l" r="r" t="t"/>
                    <a:pathLst>
                      <a:path extrusionOk="0" h="1540" w="1435">
                        <a:moveTo>
                          <a:pt x="210" y="1"/>
                        </a:moveTo>
                        <a:lnTo>
                          <a:pt x="210" y="1"/>
                        </a:lnTo>
                        <a:cubicBezTo>
                          <a:pt x="1" y="1315"/>
                          <a:pt x="1046" y="1539"/>
                          <a:pt x="1046" y="1539"/>
                        </a:cubicBezTo>
                        <a:cubicBezTo>
                          <a:pt x="1434" y="509"/>
                          <a:pt x="210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56" name="Google Shape;2956;p34"/>
                  <p:cNvSpPr/>
                  <p:nvPr/>
                </p:nvSpPr>
                <p:spPr>
                  <a:xfrm>
                    <a:off x="7871651" y="412810"/>
                    <a:ext cx="123708" cy="132213"/>
                  </a:xfrm>
                  <a:custGeom>
                    <a:rect b="b" l="l" r="r" t="t"/>
                    <a:pathLst>
                      <a:path extrusionOk="0" h="1166" w="1091">
                        <a:moveTo>
                          <a:pt x="1031" y="1"/>
                        </a:moveTo>
                        <a:cubicBezTo>
                          <a:pt x="0" y="314"/>
                          <a:pt x="194" y="1166"/>
                          <a:pt x="194" y="1166"/>
                        </a:cubicBezTo>
                        <a:cubicBezTo>
                          <a:pt x="1090" y="1076"/>
                          <a:pt x="1031" y="1"/>
                          <a:pt x="103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957" name="Google Shape;2957;p34"/>
              <p:cNvGrpSpPr/>
              <p:nvPr/>
            </p:nvGrpSpPr>
            <p:grpSpPr>
              <a:xfrm flipH="1" rot="-7976905">
                <a:off x="7813082" y="4198171"/>
                <a:ext cx="1436254" cy="1884950"/>
                <a:chOff x="3255967" y="2507600"/>
                <a:chExt cx="1305465" cy="1715179"/>
              </a:xfrm>
            </p:grpSpPr>
            <p:sp>
              <p:nvSpPr>
                <p:cNvPr id="2958" name="Google Shape;2958;p34"/>
                <p:cNvSpPr/>
                <p:nvPr/>
              </p:nvSpPr>
              <p:spPr>
                <a:xfrm>
                  <a:off x="4191774" y="3356698"/>
                  <a:ext cx="369658" cy="519086"/>
                </a:xfrm>
                <a:custGeom>
                  <a:rect b="b" l="l" r="r" t="t"/>
                  <a:pathLst>
                    <a:path extrusionOk="0" h="16445" w="11711">
                      <a:moveTo>
                        <a:pt x="10695" y="0"/>
                      </a:moveTo>
                      <a:cubicBezTo>
                        <a:pt x="10695" y="0"/>
                        <a:pt x="8962" y="777"/>
                        <a:pt x="7394" y="3032"/>
                      </a:cubicBezTo>
                      <a:lnTo>
                        <a:pt x="7290" y="2256"/>
                      </a:lnTo>
                      <a:cubicBezTo>
                        <a:pt x="7290" y="2256"/>
                        <a:pt x="4691" y="4735"/>
                        <a:pt x="3660" y="6841"/>
                      </a:cubicBezTo>
                      <a:lnTo>
                        <a:pt x="3660" y="5945"/>
                      </a:lnTo>
                      <a:cubicBezTo>
                        <a:pt x="3660" y="5945"/>
                        <a:pt x="1" y="10635"/>
                        <a:pt x="2674" y="16445"/>
                      </a:cubicBezTo>
                      <a:cubicBezTo>
                        <a:pt x="2674" y="16445"/>
                        <a:pt x="5423" y="16370"/>
                        <a:pt x="9067" y="13249"/>
                      </a:cubicBezTo>
                      <a:lnTo>
                        <a:pt x="8529" y="13174"/>
                      </a:lnTo>
                      <a:cubicBezTo>
                        <a:pt x="8529" y="13174"/>
                        <a:pt x="11053" y="9559"/>
                        <a:pt x="11666" y="5930"/>
                      </a:cubicBezTo>
                      <a:lnTo>
                        <a:pt x="11666" y="5930"/>
                      </a:lnTo>
                      <a:lnTo>
                        <a:pt x="11009" y="6184"/>
                      </a:lnTo>
                      <a:cubicBezTo>
                        <a:pt x="11009" y="6184"/>
                        <a:pt x="11711" y="2659"/>
                        <a:pt x="106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9" name="Google Shape;2959;p34"/>
                <p:cNvSpPr/>
                <p:nvPr/>
              </p:nvSpPr>
              <p:spPr>
                <a:xfrm>
                  <a:off x="3567576" y="2507600"/>
                  <a:ext cx="429537" cy="595474"/>
                </a:xfrm>
                <a:custGeom>
                  <a:rect b="b" l="l" r="r" t="t"/>
                  <a:pathLst>
                    <a:path extrusionOk="0" h="18865" w="13608">
                      <a:moveTo>
                        <a:pt x="1300" y="1"/>
                      </a:moveTo>
                      <a:lnTo>
                        <a:pt x="1315" y="31"/>
                      </a:lnTo>
                      <a:lnTo>
                        <a:pt x="1300" y="16"/>
                      </a:lnTo>
                      <a:cubicBezTo>
                        <a:pt x="1106" y="554"/>
                        <a:pt x="1211" y="2779"/>
                        <a:pt x="1211" y="2779"/>
                      </a:cubicBezTo>
                      <a:lnTo>
                        <a:pt x="539" y="2421"/>
                      </a:lnTo>
                      <a:lnTo>
                        <a:pt x="539" y="2421"/>
                      </a:lnTo>
                      <a:cubicBezTo>
                        <a:pt x="434" y="3317"/>
                        <a:pt x="1255" y="6408"/>
                        <a:pt x="1270" y="6513"/>
                      </a:cubicBezTo>
                      <a:lnTo>
                        <a:pt x="1" y="6080"/>
                      </a:lnTo>
                      <a:lnTo>
                        <a:pt x="1" y="6080"/>
                      </a:lnTo>
                      <a:cubicBezTo>
                        <a:pt x="583" y="8783"/>
                        <a:pt x="4332" y="13309"/>
                        <a:pt x="4332" y="13309"/>
                      </a:cubicBezTo>
                      <a:lnTo>
                        <a:pt x="3152" y="13488"/>
                      </a:lnTo>
                      <a:cubicBezTo>
                        <a:pt x="6677" y="17924"/>
                        <a:pt x="12995" y="18865"/>
                        <a:pt x="12995" y="18865"/>
                      </a:cubicBezTo>
                      <a:cubicBezTo>
                        <a:pt x="13010" y="18820"/>
                        <a:pt x="13040" y="18775"/>
                        <a:pt x="13055" y="18731"/>
                      </a:cubicBezTo>
                      <a:cubicBezTo>
                        <a:pt x="13085" y="18686"/>
                        <a:pt x="13100" y="18641"/>
                        <a:pt x="13115" y="18596"/>
                      </a:cubicBezTo>
                      <a:cubicBezTo>
                        <a:pt x="13144" y="18536"/>
                        <a:pt x="13159" y="18492"/>
                        <a:pt x="13174" y="18447"/>
                      </a:cubicBezTo>
                      <a:cubicBezTo>
                        <a:pt x="13189" y="18402"/>
                        <a:pt x="13204" y="18342"/>
                        <a:pt x="13219" y="18297"/>
                      </a:cubicBezTo>
                      <a:cubicBezTo>
                        <a:pt x="13249" y="18238"/>
                        <a:pt x="13264" y="18193"/>
                        <a:pt x="13279" y="18148"/>
                      </a:cubicBezTo>
                      <a:cubicBezTo>
                        <a:pt x="13294" y="18088"/>
                        <a:pt x="13309" y="18029"/>
                        <a:pt x="13324" y="17984"/>
                      </a:cubicBezTo>
                      <a:cubicBezTo>
                        <a:pt x="13339" y="17924"/>
                        <a:pt x="13353" y="17864"/>
                        <a:pt x="13353" y="17819"/>
                      </a:cubicBezTo>
                      <a:cubicBezTo>
                        <a:pt x="13368" y="17760"/>
                        <a:pt x="13383" y="17700"/>
                        <a:pt x="13398" y="17640"/>
                      </a:cubicBezTo>
                      <a:cubicBezTo>
                        <a:pt x="13413" y="17595"/>
                        <a:pt x="13413" y="17536"/>
                        <a:pt x="13428" y="17476"/>
                      </a:cubicBezTo>
                      <a:cubicBezTo>
                        <a:pt x="13443" y="17416"/>
                        <a:pt x="13458" y="17356"/>
                        <a:pt x="13458" y="17297"/>
                      </a:cubicBezTo>
                      <a:cubicBezTo>
                        <a:pt x="13473" y="17237"/>
                        <a:pt x="13488" y="17177"/>
                        <a:pt x="13488" y="17117"/>
                      </a:cubicBezTo>
                      <a:cubicBezTo>
                        <a:pt x="13503" y="17058"/>
                        <a:pt x="13503" y="16983"/>
                        <a:pt x="13518" y="16923"/>
                      </a:cubicBezTo>
                      <a:cubicBezTo>
                        <a:pt x="13518" y="16864"/>
                        <a:pt x="13533" y="16804"/>
                        <a:pt x="13533" y="16744"/>
                      </a:cubicBezTo>
                      <a:cubicBezTo>
                        <a:pt x="13548" y="16669"/>
                        <a:pt x="13548" y="16610"/>
                        <a:pt x="13548" y="16550"/>
                      </a:cubicBezTo>
                      <a:cubicBezTo>
                        <a:pt x="13563" y="16490"/>
                        <a:pt x="13563" y="16415"/>
                        <a:pt x="13578" y="16356"/>
                      </a:cubicBezTo>
                      <a:cubicBezTo>
                        <a:pt x="13578" y="16281"/>
                        <a:pt x="13578" y="16221"/>
                        <a:pt x="13578" y="16162"/>
                      </a:cubicBezTo>
                      <a:cubicBezTo>
                        <a:pt x="13592" y="16087"/>
                        <a:pt x="13592" y="16027"/>
                        <a:pt x="13592" y="15952"/>
                      </a:cubicBezTo>
                      <a:cubicBezTo>
                        <a:pt x="13592" y="15893"/>
                        <a:pt x="13607" y="15818"/>
                        <a:pt x="13607" y="15758"/>
                      </a:cubicBezTo>
                      <a:cubicBezTo>
                        <a:pt x="13607" y="15684"/>
                        <a:pt x="13607" y="15624"/>
                        <a:pt x="13607" y="15549"/>
                      </a:cubicBezTo>
                      <a:cubicBezTo>
                        <a:pt x="13607" y="15489"/>
                        <a:pt x="13607" y="15415"/>
                        <a:pt x="13607" y="15355"/>
                      </a:cubicBezTo>
                      <a:cubicBezTo>
                        <a:pt x="13607" y="15280"/>
                        <a:pt x="13607" y="15206"/>
                        <a:pt x="13607" y="15146"/>
                      </a:cubicBezTo>
                      <a:cubicBezTo>
                        <a:pt x="13607" y="15071"/>
                        <a:pt x="13607" y="15012"/>
                        <a:pt x="13607" y="14937"/>
                      </a:cubicBezTo>
                      <a:cubicBezTo>
                        <a:pt x="13607" y="14862"/>
                        <a:pt x="13607" y="14802"/>
                        <a:pt x="13607" y="14728"/>
                      </a:cubicBezTo>
                      <a:cubicBezTo>
                        <a:pt x="13607" y="14668"/>
                        <a:pt x="13607" y="14593"/>
                        <a:pt x="13607" y="14519"/>
                      </a:cubicBezTo>
                      <a:cubicBezTo>
                        <a:pt x="13607" y="14459"/>
                        <a:pt x="13607" y="14384"/>
                        <a:pt x="13592" y="14310"/>
                      </a:cubicBezTo>
                      <a:cubicBezTo>
                        <a:pt x="13592" y="14250"/>
                        <a:pt x="13592" y="14175"/>
                        <a:pt x="13592" y="14115"/>
                      </a:cubicBezTo>
                      <a:cubicBezTo>
                        <a:pt x="13592" y="14041"/>
                        <a:pt x="13592" y="13966"/>
                        <a:pt x="13578" y="13906"/>
                      </a:cubicBezTo>
                      <a:cubicBezTo>
                        <a:pt x="13578" y="13832"/>
                        <a:pt x="13578" y="13772"/>
                        <a:pt x="13578" y="13697"/>
                      </a:cubicBezTo>
                      <a:cubicBezTo>
                        <a:pt x="13428" y="11233"/>
                        <a:pt x="12980" y="8962"/>
                        <a:pt x="12980" y="8962"/>
                      </a:cubicBezTo>
                      <a:lnTo>
                        <a:pt x="12547" y="9754"/>
                      </a:lnTo>
                      <a:cubicBezTo>
                        <a:pt x="11755" y="6737"/>
                        <a:pt x="8425" y="3138"/>
                        <a:pt x="8425" y="3138"/>
                      </a:cubicBezTo>
                      <a:lnTo>
                        <a:pt x="8425" y="3152"/>
                      </a:lnTo>
                      <a:lnTo>
                        <a:pt x="8440" y="4064"/>
                      </a:lnTo>
                      <a:cubicBezTo>
                        <a:pt x="7439" y="2630"/>
                        <a:pt x="5094" y="1285"/>
                        <a:pt x="5094" y="1285"/>
                      </a:cubicBezTo>
                      <a:lnTo>
                        <a:pt x="5094" y="1300"/>
                      </a:lnTo>
                      <a:lnTo>
                        <a:pt x="5109" y="1883"/>
                      </a:lnTo>
                      <a:cubicBezTo>
                        <a:pt x="4034" y="1002"/>
                        <a:pt x="1390" y="31"/>
                        <a:pt x="130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0" name="Google Shape;2960;p34"/>
                <p:cNvSpPr/>
                <p:nvPr/>
              </p:nvSpPr>
              <p:spPr>
                <a:xfrm>
                  <a:off x="4137577" y="3199694"/>
                  <a:ext cx="207445" cy="272059"/>
                </a:xfrm>
                <a:custGeom>
                  <a:rect b="b" l="l" r="r" t="t"/>
                  <a:pathLst>
                    <a:path extrusionOk="0" h="8619" w="6572">
                      <a:moveTo>
                        <a:pt x="6199" y="1"/>
                      </a:moveTo>
                      <a:lnTo>
                        <a:pt x="6199" y="1"/>
                      </a:lnTo>
                      <a:cubicBezTo>
                        <a:pt x="4630" y="300"/>
                        <a:pt x="3555" y="1420"/>
                        <a:pt x="3555" y="1420"/>
                      </a:cubicBezTo>
                      <a:lnTo>
                        <a:pt x="3316" y="807"/>
                      </a:lnTo>
                      <a:cubicBezTo>
                        <a:pt x="2241" y="1509"/>
                        <a:pt x="1583" y="4078"/>
                        <a:pt x="1583" y="4078"/>
                      </a:cubicBezTo>
                      <a:lnTo>
                        <a:pt x="1285" y="3660"/>
                      </a:lnTo>
                      <a:lnTo>
                        <a:pt x="1285" y="3660"/>
                      </a:lnTo>
                      <a:cubicBezTo>
                        <a:pt x="0" y="6020"/>
                        <a:pt x="1389" y="8619"/>
                        <a:pt x="1389" y="8619"/>
                      </a:cubicBezTo>
                      <a:cubicBezTo>
                        <a:pt x="3540" y="8365"/>
                        <a:pt x="5228" y="6408"/>
                        <a:pt x="5228" y="6408"/>
                      </a:cubicBezTo>
                      <a:lnTo>
                        <a:pt x="5228" y="6408"/>
                      </a:lnTo>
                      <a:lnTo>
                        <a:pt x="4436" y="6573"/>
                      </a:lnTo>
                      <a:cubicBezTo>
                        <a:pt x="5691" y="5736"/>
                        <a:pt x="6527" y="3302"/>
                        <a:pt x="6572" y="3197"/>
                      </a:cubicBezTo>
                      <a:lnTo>
                        <a:pt x="6572" y="3197"/>
                      </a:lnTo>
                      <a:lnTo>
                        <a:pt x="5945" y="3451"/>
                      </a:lnTo>
                      <a:cubicBezTo>
                        <a:pt x="6467" y="2286"/>
                        <a:pt x="6199" y="1"/>
                        <a:pt x="61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1" name="Google Shape;2961;p34"/>
                <p:cNvSpPr/>
                <p:nvPr/>
              </p:nvSpPr>
              <p:spPr>
                <a:xfrm>
                  <a:off x="3255967" y="2989439"/>
                  <a:ext cx="652512" cy="337619"/>
                </a:xfrm>
                <a:custGeom>
                  <a:rect b="b" l="l" r="r" t="t"/>
                  <a:pathLst>
                    <a:path extrusionOk="0" h="10696" w="20672">
                      <a:moveTo>
                        <a:pt x="12427" y="0"/>
                      </a:moveTo>
                      <a:lnTo>
                        <a:pt x="12427" y="15"/>
                      </a:lnTo>
                      <a:lnTo>
                        <a:pt x="12681" y="658"/>
                      </a:lnTo>
                      <a:cubicBezTo>
                        <a:pt x="12576" y="629"/>
                        <a:pt x="11042" y="273"/>
                        <a:pt x="9055" y="273"/>
                      </a:cubicBezTo>
                      <a:cubicBezTo>
                        <a:pt x="7921" y="273"/>
                        <a:pt x="6640" y="389"/>
                        <a:pt x="5392" y="747"/>
                      </a:cubicBezTo>
                      <a:lnTo>
                        <a:pt x="5407" y="762"/>
                      </a:lnTo>
                      <a:lnTo>
                        <a:pt x="5392" y="762"/>
                      </a:lnTo>
                      <a:lnTo>
                        <a:pt x="6109" y="1330"/>
                      </a:lnTo>
                      <a:cubicBezTo>
                        <a:pt x="5870" y="1434"/>
                        <a:pt x="2286" y="2943"/>
                        <a:pt x="0" y="5796"/>
                      </a:cubicBezTo>
                      <a:cubicBezTo>
                        <a:pt x="165" y="5945"/>
                        <a:pt x="1972" y="7588"/>
                        <a:pt x="4466" y="8155"/>
                      </a:cubicBezTo>
                      <a:lnTo>
                        <a:pt x="3689" y="8514"/>
                      </a:lnTo>
                      <a:cubicBezTo>
                        <a:pt x="3689" y="8514"/>
                        <a:pt x="7041" y="10001"/>
                        <a:pt x="10015" y="10001"/>
                      </a:cubicBezTo>
                      <a:cubicBezTo>
                        <a:pt x="10224" y="10001"/>
                        <a:pt x="10431" y="9993"/>
                        <a:pt x="10635" y="9978"/>
                      </a:cubicBezTo>
                      <a:lnTo>
                        <a:pt x="10635" y="9978"/>
                      </a:lnTo>
                      <a:lnTo>
                        <a:pt x="9604" y="10575"/>
                      </a:lnTo>
                      <a:cubicBezTo>
                        <a:pt x="9604" y="10575"/>
                        <a:pt x="10408" y="10695"/>
                        <a:pt x="11654" y="10695"/>
                      </a:cubicBezTo>
                      <a:cubicBezTo>
                        <a:pt x="13921" y="10695"/>
                        <a:pt x="17654" y="10297"/>
                        <a:pt x="20671" y="8051"/>
                      </a:cubicBezTo>
                      <a:lnTo>
                        <a:pt x="20671" y="8036"/>
                      </a:lnTo>
                      <a:lnTo>
                        <a:pt x="20657" y="8021"/>
                      </a:lnTo>
                      <a:lnTo>
                        <a:pt x="20642" y="7991"/>
                      </a:lnTo>
                      <a:lnTo>
                        <a:pt x="20627" y="7946"/>
                      </a:lnTo>
                      <a:lnTo>
                        <a:pt x="20612" y="7901"/>
                      </a:lnTo>
                      <a:lnTo>
                        <a:pt x="20582" y="7857"/>
                      </a:lnTo>
                      <a:lnTo>
                        <a:pt x="20567" y="7797"/>
                      </a:lnTo>
                      <a:lnTo>
                        <a:pt x="20537" y="7722"/>
                      </a:lnTo>
                      <a:lnTo>
                        <a:pt x="20507" y="7648"/>
                      </a:lnTo>
                      <a:lnTo>
                        <a:pt x="20462" y="7573"/>
                      </a:lnTo>
                      <a:lnTo>
                        <a:pt x="20418" y="7483"/>
                      </a:lnTo>
                      <a:lnTo>
                        <a:pt x="20373" y="7394"/>
                      </a:lnTo>
                      <a:lnTo>
                        <a:pt x="20328" y="7304"/>
                      </a:lnTo>
                      <a:cubicBezTo>
                        <a:pt x="20313" y="7274"/>
                        <a:pt x="20298" y="7229"/>
                        <a:pt x="20283" y="7200"/>
                      </a:cubicBezTo>
                      <a:cubicBezTo>
                        <a:pt x="19402" y="5467"/>
                        <a:pt x="17012" y="1613"/>
                        <a:pt x="12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2" name="Google Shape;2962;p34"/>
                <p:cNvSpPr/>
                <p:nvPr/>
              </p:nvSpPr>
              <p:spPr>
                <a:xfrm>
                  <a:off x="3675560" y="3494669"/>
                  <a:ext cx="490331" cy="341123"/>
                </a:xfrm>
                <a:custGeom>
                  <a:rect b="b" l="l" r="r" t="t"/>
                  <a:pathLst>
                    <a:path extrusionOk="0" h="10807" w="15534">
                      <a:moveTo>
                        <a:pt x="1855" y="1"/>
                      </a:moveTo>
                      <a:cubicBezTo>
                        <a:pt x="1234" y="1"/>
                        <a:pt x="602" y="57"/>
                        <a:pt x="0" y="200"/>
                      </a:cubicBezTo>
                      <a:cubicBezTo>
                        <a:pt x="0" y="200"/>
                        <a:pt x="553" y="2022"/>
                        <a:pt x="2569" y="3874"/>
                      </a:cubicBezTo>
                      <a:lnTo>
                        <a:pt x="1778" y="3874"/>
                      </a:lnTo>
                      <a:cubicBezTo>
                        <a:pt x="1778" y="3874"/>
                        <a:pt x="3898" y="6787"/>
                        <a:pt x="5855" y="8071"/>
                      </a:cubicBezTo>
                      <a:lnTo>
                        <a:pt x="4959" y="7952"/>
                      </a:lnTo>
                      <a:lnTo>
                        <a:pt x="4959" y="7952"/>
                      </a:lnTo>
                      <a:cubicBezTo>
                        <a:pt x="4959" y="7952"/>
                        <a:pt x="7764" y="10807"/>
                        <a:pt x="12135" y="10807"/>
                      </a:cubicBezTo>
                      <a:cubicBezTo>
                        <a:pt x="13101" y="10807"/>
                        <a:pt x="14144" y="10667"/>
                        <a:pt x="15250" y="10326"/>
                      </a:cubicBezTo>
                      <a:cubicBezTo>
                        <a:pt x="15250" y="10326"/>
                        <a:pt x="15533" y="7593"/>
                        <a:pt x="12935" y="3575"/>
                      </a:cubicBezTo>
                      <a:lnTo>
                        <a:pt x="12785" y="4083"/>
                      </a:lnTo>
                      <a:cubicBezTo>
                        <a:pt x="12785" y="4083"/>
                        <a:pt x="9529" y="1096"/>
                        <a:pt x="6004" y="36"/>
                      </a:cubicBezTo>
                      <a:lnTo>
                        <a:pt x="6004" y="36"/>
                      </a:lnTo>
                      <a:lnTo>
                        <a:pt x="6169" y="723"/>
                      </a:lnTo>
                      <a:cubicBezTo>
                        <a:pt x="6169" y="723"/>
                        <a:pt x="4085" y="1"/>
                        <a:pt x="185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3" name="Google Shape;2963;p34"/>
                <p:cNvSpPr/>
                <p:nvPr/>
              </p:nvSpPr>
              <p:spPr>
                <a:xfrm>
                  <a:off x="3688281" y="2611322"/>
                  <a:ext cx="602544" cy="1611456"/>
                </a:xfrm>
                <a:custGeom>
                  <a:rect b="b" l="l" r="r" t="t"/>
                  <a:pathLst>
                    <a:path extrusionOk="0" h="51052" w="19089">
                      <a:moveTo>
                        <a:pt x="120" y="1"/>
                      </a:moveTo>
                      <a:lnTo>
                        <a:pt x="0" y="76"/>
                      </a:lnTo>
                      <a:cubicBezTo>
                        <a:pt x="717" y="972"/>
                        <a:pt x="1375" y="1913"/>
                        <a:pt x="2017" y="2854"/>
                      </a:cubicBezTo>
                      <a:cubicBezTo>
                        <a:pt x="2674" y="3795"/>
                        <a:pt x="3286" y="4780"/>
                        <a:pt x="3869" y="5751"/>
                      </a:cubicBezTo>
                      <a:cubicBezTo>
                        <a:pt x="5064" y="7693"/>
                        <a:pt x="6184" y="9694"/>
                        <a:pt x="7229" y="11740"/>
                      </a:cubicBezTo>
                      <a:cubicBezTo>
                        <a:pt x="9291" y="15818"/>
                        <a:pt x="11098" y="20045"/>
                        <a:pt x="12636" y="24361"/>
                      </a:cubicBezTo>
                      <a:cubicBezTo>
                        <a:pt x="12830" y="24884"/>
                        <a:pt x="13010" y="25437"/>
                        <a:pt x="13204" y="25974"/>
                      </a:cubicBezTo>
                      <a:cubicBezTo>
                        <a:pt x="13398" y="26527"/>
                        <a:pt x="13592" y="27065"/>
                        <a:pt x="13756" y="27602"/>
                      </a:cubicBezTo>
                      <a:lnTo>
                        <a:pt x="14279" y="29245"/>
                      </a:lnTo>
                      <a:lnTo>
                        <a:pt x="14772" y="30888"/>
                      </a:lnTo>
                      <a:lnTo>
                        <a:pt x="15011" y="31710"/>
                      </a:lnTo>
                      <a:lnTo>
                        <a:pt x="15250" y="32531"/>
                      </a:lnTo>
                      <a:lnTo>
                        <a:pt x="15698" y="34189"/>
                      </a:lnTo>
                      <a:lnTo>
                        <a:pt x="16116" y="35847"/>
                      </a:lnTo>
                      <a:lnTo>
                        <a:pt x="16325" y="36683"/>
                      </a:lnTo>
                      <a:lnTo>
                        <a:pt x="16505" y="37520"/>
                      </a:lnTo>
                      <a:cubicBezTo>
                        <a:pt x="17535" y="41986"/>
                        <a:pt x="18342" y="46511"/>
                        <a:pt x="18879" y="51052"/>
                      </a:cubicBezTo>
                      <a:lnTo>
                        <a:pt x="19088" y="51022"/>
                      </a:lnTo>
                      <a:cubicBezTo>
                        <a:pt x="18536" y="46466"/>
                        <a:pt x="17729" y="41941"/>
                        <a:pt x="16684" y="37490"/>
                      </a:cubicBezTo>
                      <a:lnTo>
                        <a:pt x="16505" y="36653"/>
                      </a:lnTo>
                      <a:lnTo>
                        <a:pt x="16295" y="35817"/>
                      </a:lnTo>
                      <a:lnTo>
                        <a:pt x="15862" y="34144"/>
                      </a:lnTo>
                      <a:lnTo>
                        <a:pt x="15414" y="32471"/>
                      </a:lnTo>
                      <a:lnTo>
                        <a:pt x="15175" y="31650"/>
                      </a:lnTo>
                      <a:lnTo>
                        <a:pt x="14936" y="30828"/>
                      </a:lnTo>
                      <a:lnTo>
                        <a:pt x="14443" y="29186"/>
                      </a:lnTo>
                      <a:lnTo>
                        <a:pt x="13921" y="27558"/>
                      </a:lnTo>
                      <a:cubicBezTo>
                        <a:pt x="13741" y="27005"/>
                        <a:pt x="13562" y="26452"/>
                        <a:pt x="13368" y="25915"/>
                      </a:cubicBezTo>
                      <a:cubicBezTo>
                        <a:pt x="13189" y="25377"/>
                        <a:pt x="13010" y="24839"/>
                        <a:pt x="12800" y="24302"/>
                      </a:cubicBezTo>
                      <a:cubicBezTo>
                        <a:pt x="11247" y="19985"/>
                        <a:pt x="9425" y="15758"/>
                        <a:pt x="7349" y="11681"/>
                      </a:cubicBezTo>
                      <a:cubicBezTo>
                        <a:pt x="6303" y="9649"/>
                        <a:pt x="5183" y="7648"/>
                        <a:pt x="3988" y="5676"/>
                      </a:cubicBezTo>
                      <a:cubicBezTo>
                        <a:pt x="3391" y="4706"/>
                        <a:pt x="2779" y="3735"/>
                        <a:pt x="2136" y="2779"/>
                      </a:cubicBezTo>
                      <a:cubicBezTo>
                        <a:pt x="1494" y="1838"/>
                        <a:pt x="822" y="897"/>
                        <a:pt x="1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4" name="Google Shape;2964;p34"/>
                <p:cNvSpPr/>
                <p:nvPr/>
              </p:nvSpPr>
              <p:spPr>
                <a:xfrm>
                  <a:off x="3347884" y="3087985"/>
                  <a:ext cx="723722" cy="239515"/>
                </a:xfrm>
                <a:custGeom>
                  <a:rect b="b" l="l" r="r" t="t"/>
                  <a:pathLst>
                    <a:path extrusionOk="0" fill="none" h="7588" w="22928">
                      <a:moveTo>
                        <a:pt x="22927" y="7587"/>
                      </a:moveTo>
                      <a:cubicBezTo>
                        <a:pt x="22927" y="7587"/>
                        <a:pt x="11785" y="0"/>
                        <a:pt x="1" y="227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5" name="Google Shape;2965;p34"/>
                <p:cNvSpPr/>
                <p:nvPr/>
              </p:nvSpPr>
              <p:spPr>
                <a:xfrm>
                  <a:off x="4023470" y="2831962"/>
                  <a:ext cx="318270" cy="431430"/>
                </a:xfrm>
                <a:custGeom>
                  <a:rect b="b" l="l" r="r" t="t"/>
                  <a:pathLst>
                    <a:path extrusionOk="0" h="13668" w="10083">
                      <a:moveTo>
                        <a:pt x="9933" y="3376"/>
                      </a:moveTo>
                      <a:cubicBezTo>
                        <a:pt x="9933" y="3376"/>
                        <a:pt x="9933" y="3376"/>
                        <a:pt x="9933" y="3376"/>
                      </a:cubicBezTo>
                      <a:lnTo>
                        <a:pt x="9933" y="3376"/>
                      </a:lnTo>
                      <a:lnTo>
                        <a:pt x="9933" y="3376"/>
                      </a:lnTo>
                      <a:close/>
                      <a:moveTo>
                        <a:pt x="9739" y="1"/>
                      </a:moveTo>
                      <a:lnTo>
                        <a:pt x="9739" y="1"/>
                      </a:lnTo>
                      <a:cubicBezTo>
                        <a:pt x="6976" y="270"/>
                        <a:pt x="4526" y="1987"/>
                        <a:pt x="4526" y="1987"/>
                      </a:cubicBezTo>
                      <a:lnTo>
                        <a:pt x="4467" y="1300"/>
                      </a:lnTo>
                      <a:cubicBezTo>
                        <a:pt x="2420" y="3048"/>
                        <a:pt x="1450" y="5751"/>
                        <a:pt x="1450" y="5751"/>
                      </a:cubicBezTo>
                      <a:lnTo>
                        <a:pt x="1151" y="5333"/>
                      </a:lnTo>
                      <a:lnTo>
                        <a:pt x="1151" y="5333"/>
                      </a:lnTo>
                      <a:cubicBezTo>
                        <a:pt x="1" y="9859"/>
                        <a:pt x="2764" y="13667"/>
                        <a:pt x="2764" y="13667"/>
                      </a:cubicBezTo>
                      <a:cubicBezTo>
                        <a:pt x="6811" y="12174"/>
                        <a:pt x="8798" y="7858"/>
                        <a:pt x="8798" y="7857"/>
                      </a:cubicBezTo>
                      <a:lnTo>
                        <a:pt x="8798" y="7857"/>
                      </a:lnTo>
                      <a:lnTo>
                        <a:pt x="8006" y="8260"/>
                      </a:lnTo>
                      <a:cubicBezTo>
                        <a:pt x="9406" y="6444"/>
                        <a:pt x="9915" y="3397"/>
                        <a:pt x="9933" y="3376"/>
                      </a:cubicBezTo>
                      <a:lnTo>
                        <a:pt x="9933" y="3376"/>
                      </a:lnTo>
                      <a:lnTo>
                        <a:pt x="9395" y="3705"/>
                      </a:lnTo>
                      <a:cubicBezTo>
                        <a:pt x="10082" y="1853"/>
                        <a:pt x="9739" y="1"/>
                        <a:pt x="97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6" name="Google Shape;2966;p34"/>
                <p:cNvSpPr/>
                <p:nvPr/>
              </p:nvSpPr>
              <p:spPr>
                <a:xfrm>
                  <a:off x="4090893" y="2884296"/>
                  <a:ext cx="194756" cy="513436"/>
                </a:xfrm>
                <a:custGeom>
                  <a:rect b="b" l="l" r="r" t="t"/>
                  <a:pathLst>
                    <a:path extrusionOk="0" fill="none" h="16266" w="6170">
                      <a:moveTo>
                        <a:pt x="180" y="16266"/>
                      </a:moveTo>
                      <a:cubicBezTo>
                        <a:pt x="180" y="16266"/>
                        <a:pt x="1" y="6334"/>
                        <a:pt x="6169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7" name="Google Shape;2967;p34"/>
                <p:cNvSpPr/>
                <p:nvPr/>
              </p:nvSpPr>
              <p:spPr>
                <a:xfrm>
                  <a:off x="3751443" y="3534914"/>
                  <a:ext cx="495065" cy="419625"/>
                </a:xfrm>
                <a:custGeom>
                  <a:rect b="b" l="l" r="r" t="t"/>
                  <a:pathLst>
                    <a:path extrusionOk="0" fill="none" h="13294" w="15684">
                      <a:moveTo>
                        <a:pt x="1" y="0"/>
                      </a:moveTo>
                      <a:cubicBezTo>
                        <a:pt x="1" y="0"/>
                        <a:pt x="13368" y="6781"/>
                        <a:pt x="15683" y="1329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8" name="Google Shape;2968;p34"/>
                <p:cNvSpPr/>
                <p:nvPr/>
              </p:nvSpPr>
              <p:spPr>
                <a:xfrm>
                  <a:off x="4225265" y="3427404"/>
                  <a:ext cx="260727" cy="608699"/>
                </a:xfrm>
                <a:custGeom>
                  <a:rect b="b" l="l" r="r" t="t"/>
                  <a:pathLst>
                    <a:path extrusionOk="0" fill="none" h="19284" w="8260">
                      <a:moveTo>
                        <a:pt x="8260" y="1"/>
                      </a:moveTo>
                      <a:cubicBezTo>
                        <a:pt x="8260" y="1"/>
                        <a:pt x="0" y="12502"/>
                        <a:pt x="1180" y="1928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9" name="Google Shape;2969;p34"/>
                <p:cNvSpPr/>
                <p:nvPr/>
              </p:nvSpPr>
              <p:spPr>
                <a:xfrm>
                  <a:off x="3786827" y="3358119"/>
                  <a:ext cx="384714" cy="273479"/>
                </a:xfrm>
                <a:custGeom>
                  <a:rect b="b" l="l" r="r" t="t"/>
                  <a:pathLst>
                    <a:path extrusionOk="0" fill="none" h="8664" w="12188">
                      <a:moveTo>
                        <a:pt x="12188" y="866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0" name="Google Shape;2970;p34"/>
                <p:cNvSpPr/>
                <p:nvPr/>
              </p:nvSpPr>
              <p:spPr>
                <a:xfrm>
                  <a:off x="3934835" y="3380751"/>
                  <a:ext cx="22664" cy="98546"/>
                </a:xfrm>
                <a:custGeom>
                  <a:rect b="b" l="l" r="r" t="t"/>
                  <a:pathLst>
                    <a:path extrusionOk="0" fill="none" h="3122" w="718">
                      <a:moveTo>
                        <a:pt x="1" y="0"/>
                      </a:moveTo>
                      <a:lnTo>
                        <a:pt x="718" y="312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1" name="Google Shape;2971;p34"/>
                <p:cNvSpPr/>
                <p:nvPr/>
              </p:nvSpPr>
              <p:spPr>
                <a:xfrm>
                  <a:off x="4149824" y="3259099"/>
                  <a:ext cx="148545" cy="298479"/>
                </a:xfrm>
                <a:custGeom>
                  <a:rect b="b" l="l" r="r" t="t"/>
                  <a:pathLst>
                    <a:path extrusionOk="0" fill="none" h="9456" w="4706">
                      <a:moveTo>
                        <a:pt x="1" y="9455"/>
                      </a:moveTo>
                      <a:cubicBezTo>
                        <a:pt x="1" y="9455"/>
                        <a:pt x="2286" y="2420"/>
                        <a:pt x="4705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2" name="Google Shape;2972;p34"/>
                <p:cNvSpPr/>
                <p:nvPr/>
              </p:nvSpPr>
              <p:spPr>
                <a:xfrm>
                  <a:off x="4182841" y="3523582"/>
                  <a:ext cx="68370" cy="149965"/>
                </a:xfrm>
                <a:custGeom>
                  <a:rect b="b" l="l" r="r" t="t"/>
                  <a:pathLst>
                    <a:path extrusionOk="0" fill="none" h="4751" w="2166">
                      <a:moveTo>
                        <a:pt x="0" y="4750"/>
                      </a:moveTo>
                      <a:lnTo>
                        <a:pt x="216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3" name="Google Shape;2973;p34"/>
                <p:cNvSpPr/>
                <p:nvPr/>
              </p:nvSpPr>
              <p:spPr>
                <a:xfrm>
                  <a:off x="4212071" y="3533494"/>
                  <a:ext cx="11805" cy="50472"/>
                </a:xfrm>
                <a:custGeom>
                  <a:rect b="b" l="l" r="r" t="t"/>
                  <a:pathLst>
                    <a:path extrusionOk="0" fill="none" h="1599" w="374">
                      <a:moveTo>
                        <a:pt x="0" y="0"/>
                      </a:moveTo>
                      <a:lnTo>
                        <a:pt x="374" y="159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4" name="Google Shape;2974;p34"/>
                <p:cNvSpPr/>
                <p:nvPr/>
              </p:nvSpPr>
              <p:spPr>
                <a:xfrm>
                  <a:off x="3668963" y="3201588"/>
                  <a:ext cx="138160" cy="48137"/>
                </a:xfrm>
                <a:custGeom>
                  <a:rect b="b" l="l" r="r" t="t"/>
                  <a:pathLst>
                    <a:path extrusionOk="0" fill="none" h="1525" w="4377">
                      <a:moveTo>
                        <a:pt x="4376" y="1"/>
                      </a:moveTo>
                      <a:lnTo>
                        <a:pt x="0" y="152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5" name="Google Shape;2975;p34"/>
                <p:cNvSpPr/>
                <p:nvPr/>
              </p:nvSpPr>
              <p:spPr>
                <a:xfrm>
                  <a:off x="4101751" y="3068636"/>
                  <a:ext cx="28314" cy="98577"/>
                </a:xfrm>
                <a:custGeom>
                  <a:rect b="b" l="l" r="r" t="t"/>
                  <a:pathLst>
                    <a:path extrusionOk="0" fill="none" h="3123" w="897">
                      <a:moveTo>
                        <a:pt x="896" y="312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6" name="Google Shape;2976;p34"/>
                <p:cNvSpPr/>
                <p:nvPr/>
              </p:nvSpPr>
              <p:spPr>
                <a:xfrm>
                  <a:off x="4178580" y="3003107"/>
                  <a:ext cx="91033" cy="35384"/>
                </a:xfrm>
                <a:custGeom>
                  <a:rect b="b" l="l" r="r" t="t"/>
                  <a:pathLst>
                    <a:path extrusionOk="0" fill="none" h="1121" w="2884">
                      <a:moveTo>
                        <a:pt x="2883" y="1"/>
                      </a:moveTo>
                      <a:lnTo>
                        <a:pt x="1" y="112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7" name="Google Shape;2977;p34"/>
                <p:cNvSpPr/>
                <p:nvPr/>
              </p:nvSpPr>
              <p:spPr>
                <a:xfrm>
                  <a:off x="4309638" y="3719727"/>
                  <a:ext cx="96210" cy="48105"/>
                </a:xfrm>
                <a:custGeom>
                  <a:rect b="b" l="l" r="r" t="t"/>
                  <a:pathLst>
                    <a:path extrusionOk="0" fill="none" h="1524" w="3048">
                      <a:moveTo>
                        <a:pt x="3048" y="0"/>
                      </a:moveTo>
                      <a:lnTo>
                        <a:pt x="1" y="152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8" name="Google Shape;2978;p34"/>
                <p:cNvSpPr/>
                <p:nvPr/>
              </p:nvSpPr>
              <p:spPr>
                <a:xfrm>
                  <a:off x="4368570" y="3540091"/>
                  <a:ext cx="14173" cy="66034"/>
                </a:xfrm>
                <a:custGeom>
                  <a:rect b="b" l="l" r="r" t="t"/>
                  <a:pathLst>
                    <a:path extrusionOk="0" fill="none" h="2092" w="449">
                      <a:moveTo>
                        <a:pt x="1" y="1"/>
                      </a:moveTo>
                      <a:lnTo>
                        <a:pt x="449" y="209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9" name="Google Shape;2979;p34"/>
                <p:cNvSpPr/>
                <p:nvPr/>
              </p:nvSpPr>
              <p:spPr>
                <a:xfrm>
                  <a:off x="3969746" y="3756500"/>
                  <a:ext cx="130616" cy="10385"/>
                </a:xfrm>
                <a:custGeom>
                  <a:rect b="b" l="l" r="r" t="t"/>
                  <a:pathLst>
                    <a:path extrusionOk="0" fill="none" h="329" w="4138">
                      <a:moveTo>
                        <a:pt x="4137" y="3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0" name="Google Shape;2980;p34"/>
                <p:cNvSpPr/>
                <p:nvPr/>
              </p:nvSpPr>
              <p:spPr>
                <a:xfrm>
                  <a:off x="3956994" y="3585355"/>
                  <a:ext cx="19854" cy="86299"/>
                </a:xfrm>
                <a:custGeom>
                  <a:rect b="b" l="l" r="r" t="t"/>
                  <a:pathLst>
                    <a:path extrusionOk="0" fill="none" h="2734" w="629">
                      <a:moveTo>
                        <a:pt x="1" y="0"/>
                      </a:moveTo>
                      <a:lnTo>
                        <a:pt x="628" y="273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1" name="Google Shape;2981;p34"/>
                <p:cNvSpPr/>
                <p:nvPr/>
              </p:nvSpPr>
              <p:spPr>
                <a:xfrm>
                  <a:off x="3783513" y="2922490"/>
                  <a:ext cx="124966" cy="38225"/>
                </a:xfrm>
                <a:custGeom>
                  <a:rect b="b" l="l" r="r" t="t"/>
                  <a:pathLst>
                    <a:path extrusionOk="0" fill="none" h="1211" w="3959">
                      <a:moveTo>
                        <a:pt x="3958" y="121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2" name="Google Shape;2982;p34"/>
                <p:cNvSpPr/>
                <p:nvPr/>
              </p:nvSpPr>
              <p:spPr>
                <a:xfrm>
                  <a:off x="3824042" y="2697621"/>
                  <a:ext cx="32102" cy="111740"/>
                </a:xfrm>
                <a:custGeom>
                  <a:rect b="b" l="l" r="r" t="t"/>
                  <a:pathLst>
                    <a:path extrusionOk="0" fill="none" h="3540" w="1017">
                      <a:moveTo>
                        <a:pt x="1017" y="0"/>
                      </a:moveTo>
                      <a:lnTo>
                        <a:pt x="1" y="354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83" name="Google Shape;2983;p34"/>
            <p:cNvGrpSpPr/>
            <p:nvPr/>
          </p:nvGrpSpPr>
          <p:grpSpPr>
            <a:xfrm>
              <a:off x="8195312" y="1234491"/>
              <a:ext cx="2009474" cy="3709363"/>
              <a:chOff x="8195312" y="1234491"/>
              <a:chExt cx="2009474" cy="3709363"/>
            </a:xfrm>
          </p:grpSpPr>
          <p:grpSp>
            <p:nvGrpSpPr>
              <p:cNvPr id="2984" name="Google Shape;2984;p34"/>
              <p:cNvGrpSpPr/>
              <p:nvPr/>
            </p:nvGrpSpPr>
            <p:grpSpPr>
              <a:xfrm rot="807264">
                <a:off x="8630942" y="2652177"/>
                <a:ext cx="663721" cy="575508"/>
                <a:chOff x="6855700" y="5304375"/>
                <a:chExt cx="168425" cy="146050"/>
              </a:xfrm>
            </p:grpSpPr>
            <p:sp>
              <p:nvSpPr>
                <p:cNvPr id="2985" name="Google Shape;2985;p34"/>
                <p:cNvSpPr/>
                <p:nvPr/>
              </p:nvSpPr>
              <p:spPr>
                <a:xfrm>
                  <a:off x="6933725" y="5304375"/>
                  <a:ext cx="90400" cy="127375"/>
                </a:xfrm>
                <a:custGeom>
                  <a:rect b="b" l="l" r="r" t="t"/>
                  <a:pathLst>
                    <a:path extrusionOk="0" h="5095" w="3616">
                      <a:moveTo>
                        <a:pt x="703" y="1539"/>
                      </a:moveTo>
                      <a:cubicBezTo>
                        <a:pt x="762" y="1539"/>
                        <a:pt x="852" y="1599"/>
                        <a:pt x="852" y="1689"/>
                      </a:cubicBezTo>
                      <a:lnTo>
                        <a:pt x="852" y="1883"/>
                      </a:lnTo>
                      <a:cubicBezTo>
                        <a:pt x="852" y="1980"/>
                        <a:pt x="777" y="2029"/>
                        <a:pt x="703" y="2029"/>
                      </a:cubicBezTo>
                      <a:cubicBezTo>
                        <a:pt x="628" y="2029"/>
                        <a:pt x="553" y="1980"/>
                        <a:pt x="553" y="1883"/>
                      </a:cubicBezTo>
                      <a:lnTo>
                        <a:pt x="553" y="1689"/>
                      </a:lnTo>
                      <a:cubicBezTo>
                        <a:pt x="568" y="1599"/>
                        <a:pt x="613" y="1539"/>
                        <a:pt x="703" y="1539"/>
                      </a:cubicBezTo>
                      <a:close/>
                      <a:moveTo>
                        <a:pt x="2071" y="2155"/>
                      </a:moveTo>
                      <a:cubicBezTo>
                        <a:pt x="2144" y="2155"/>
                        <a:pt x="2219" y="2204"/>
                        <a:pt x="2226" y="2301"/>
                      </a:cubicBezTo>
                      <a:cubicBezTo>
                        <a:pt x="2226" y="2376"/>
                        <a:pt x="2226" y="2436"/>
                        <a:pt x="2241" y="2495"/>
                      </a:cubicBezTo>
                      <a:cubicBezTo>
                        <a:pt x="2241" y="2570"/>
                        <a:pt x="2151" y="2645"/>
                        <a:pt x="2092" y="2645"/>
                      </a:cubicBezTo>
                      <a:cubicBezTo>
                        <a:pt x="2002" y="2645"/>
                        <a:pt x="1942" y="2570"/>
                        <a:pt x="1927" y="2495"/>
                      </a:cubicBezTo>
                      <a:cubicBezTo>
                        <a:pt x="1927" y="2421"/>
                        <a:pt x="1927" y="2376"/>
                        <a:pt x="1927" y="2301"/>
                      </a:cubicBezTo>
                      <a:cubicBezTo>
                        <a:pt x="1927" y="2204"/>
                        <a:pt x="1998" y="2155"/>
                        <a:pt x="2071" y="2155"/>
                      </a:cubicBezTo>
                      <a:close/>
                      <a:moveTo>
                        <a:pt x="538" y="1"/>
                      </a:moveTo>
                      <a:lnTo>
                        <a:pt x="538" y="1"/>
                      </a:lnTo>
                      <a:cubicBezTo>
                        <a:pt x="538" y="1"/>
                        <a:pt x="1" y="1988"/>
                        <a:pt x="807" y="3526"/>
                      </a:cubicBezTo>
                      <a:cubicBezTo>
                        <a:pt x="852" y="3496"/>
                        <a:pt x="912" y="3466"/>
                        <a:pt x="986" y="3466"/>
                      </a:cubicBezTo>
                      <a:cubicBezTo>
                        <a:pt x="1315" y="3466"/>
                        <a:pt x="1375" y="3899"/>
                        <a:pt x="1151" y="4049"/>
                      </a:cubicBezTo>
                      <a:cubicBezTo>
                        <a:pt x="1524" y="4497"/>
                        <a:pt x="2077" y="4885"/>
                        <a:pt x="2853" y="5094"/>
                      </a:cubicBezTo>
                      <a:cubicBezTo>
                        <a:pt x="2853" y="5079"/>
                        <a:pt x="3615" y="3123"/>
                        <a:pt x="2271" y="1375"/>
                      </a:cubicBezTo>
                      <a:cubicBezTo>
                        <a:pt x="2226" y="1420"/>
                        <a:pt x="2151" y="1465"/>
                        <a:pt x="2077" y="1465"/>
                      </a:cubicBezTo>
                      <a:cubicBezTo>
                        <a:pt x="1748" y="1465"/>
                        <a:pt x="1703" y="1091"/>
                        <a:pt x="1868" y="927"/>
                      </a:cubicBezTo>
                      <a:cubicBezTo>
                        <a:pt x="1524" y="598"/>
                        <a:pt x="1076" y="270"/>
                        <a:pt x="53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6" name="Google Shape;2986;p34"/>
                <p:cNvSpPr/>
                <p:nvPr/>
              </p:nvSpPr>
              <p:spPr>
                <a:xfrm>
                  <a:off x="6855700" y="5397900"/>
                  <a:ext cx="118375" cy="52525"/>
                </a:xfrm>
                <a:custGeom>
                  <a:rect b="b" l="l" r="r" t="t"/>
                  <a:pathLst>
                    <a:path extrusionOk="0" h="2101" w="4735">
                      <a:moveTo>
                        <a:pt x="2267" y="212"/>
                      </a:moveTo>
                      <a:cubicBezTo>
                        <a:pt x="2317" y="212"/>
                        <a:pt x="2364" y="242"/>
                        <a:pt x="2405" y="293"/>
                      </a:cubicBezTo>
                      <a:cubicBezTo>
                        <a:pt x="2435" y="323"/>
                        <a:pt x="2494" y="367"/>
                        <a:pt x="2524" y="412"/>
                      </a:cubicBezTo>
                      <a:cubicBezTo>
                        <a:pt x="2628" y="528"/>
                        <a:pt x="2526" y="679"/>
                        <a:pt x="2413" y="679"/>
                      </a:cubicBezTo>
                      <a:cubicBezTo>
                        <a:pt x="2380" y="679"/>
                        <a:pt x="2346" y="667"/>
                        <a:pt x="2315" y="636"/>
                      </a:cubicBezTo>
                      <a:cubicBezTo>
                        <a:pt x="2255" y="576"/>
                        <a:pt x="2181" y="502"/>
                        <a:pt x="2151" y="442"/>
                      </a:cubicBezTo>
                      <a:cubicBezTo>
                        <a:pt x="2106" y="367"/>
                        <a:pt x="2136" y="278"/>
                        <a:pt x="2196" y="233"/>
                      </a:cubicBezTo>
                      <a:cubicBezTo>
                        <a:pt x="2220" y="219"/>
                        <a:pt x="2244" y="212"/>
                        <a:pt x="2267" y="212"/>
                      </a:cubicBezTo>
                      <a:close/>
                      <a:moveTo>
                        <a:pt x="2069" y="1"/>
                      </a:moveTo>
                      <a:cubicBezTo>
                        <a:pt x="1464" y="1"/>
                        <a:pt x="769" y="175"/>
                        <a:pt x="0" y="651"/>
                      </a:cubicBezTo>
                      <a:cubicBezTo>
                        <a:pt x="0" y="651"/>
                        <a:pt x="1061" y="1712"/>
                        <a:pt x="2345" y="2010"/>
                      </a:cubicBezTo>
                      <a:cubicBezTo>
                        <a:pt x="2360" y="1876"/>
                        <a:pt x="2465" y="1771"/>
                        <a:pt x="2629" y="1771"/>
                      </a:cubicBezTo>
                      <a:cubicBezTo>
                        <a:pt x="2838" y="1771"/>
                        <a:pt x="2928" y="1936"/>
                        <a:pt x="2928" y="2100"/>
                      </a:cubicBezTo>
                      <a:cubicBezTo>
                        <a:pt x="2949" y="2100"/>
                        <a:pt x="2970" y="2101"/>
                        <a:pt x="2991" y="2101"/>
                      </a:cubicBezTo>
                      <a:cubicBezTo>
                        <a:pt x="3570" y="2101"/>
                        <a:pt x="4187" y="1900"/>
                        <a:pt x="4735" y="1338"/>
                      </a:cubicBezTo>
                      <a:cubicBezTo>
                        <a:pt x="4735" y="1338"/>
                        <a:pt x="3744" y="1"/>
                        <a:pt x="206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7" name="Google Shape;2987;p34"/>
                <p:cNvSpPr/>
                <p:nvPr/>
              </p:nvSpPr>
              <p:spPr>
                <a:xfrm>
                  <a:off x="6881450" y="5340975"/>
                  <a:ext cx="135575" cy="109050"/>
                </a:xfrm>
                <a:custGeom>
                  <a:rect b="b" l="l" r="r" t="t"/>
                  <a:pathLst>
                    <a:path extrusionOk="0" fill="none" h="4362" w="5423">
                      <a:moveTo>
                        <a:pt x="1" y="3033"/>
                      </a:moveTo>
                      <a:cubicBezTo>
                        <a:pt x="1" y="3033"/>
                        <a:pt x="4840" y="3854"/>
                        <a:pt x="5169" y="3839"/>
                      </a:cubicBezTo>
                      <a:moveTo>
                        <a:pt x="5422" y="4362"/>
                      </a:moveTo>
                      <a:cubicBezTo>
                        <a:pt x="5422" y="4362"/>
                        <a:pt x="3570" y="1196"/>
                        <a:pt x="3197" y="1"/>
                      </a:cubicBezTo>
                      <a:moveTo>
                        <a:pt x="2883" y="942"/>
                      </a:moveTo>
                      <a:lnTo>
                        <a:pt x="3779" y="1315"/>
                      </a:lnTo>
                      <a:moveTo>
                        <a:pt x="4556" y="1166"/>
                      </a:moveTo>
                      <a:lnTo>
                        <a:pt x="4467" y="2644"/>
                      </a:lnTo>
                      <a:moveTo>
                        <a:pt x="1106" y="3212"/>
                      </a:moveTo>
                      <a:lnTo>
                        <a:pt x="494" y="3436"/>
                      </a:lnTo>
                      <a:moveTo>
                        <a:pt x="1898" y="2988"/>
                      </a:moveTo>
                      <a:lnTo>
                        <a:pt x="2211" y="3033"/>
                      </a:lnTo>
                      <a:moveTo>
                        <a:pt x="2092" y="2809"/>
                      </a:moveTo>
                      <a:lnTo>
                        <a:pt x="2465" y="345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88" name="Google Shape;2988;p34"/>
              <p:cNvSpPr/>
              <p:nvPr/>
            </p:nvSpPr>
            <p:spPr>
              <a:xfrm flipH="1" rot="8679528">
                <a:off x="8284563" y="4577715"/>
                <a:ext cx="170993" cy="109762"/>
              </a:xfrm>
              <a:custGeom>
                <a:rect b="b" l="l" r="r" t="t"/>
                <a:pathLst>
                  <a:path extrusionOk="0" h="968" w="1508">
                    <a:moveTo>
                      <a:pt x="1160" y="1"/>
                    </a:moveTo>
                    <a:cubicBezTo>
                      <a:pt x="359" y="1"/>
                      <a:pt x="0" y="953"/>
                      <a:pt x="14" y="953"/>
                    </a:cubicBezTo>
                    <a:cubicBezTo>
                      <a:pt x="102" y="963"/>
                      <a:pt x="186" y="968"/>
                      <a:pt x="264" y="968"/>
                    </a:cubicBezTo>
                    <a:cubicBezTo>
                      <a:pt x="1364" y="968"/>
                      <a:pt x="1507" y="57"/>
                      <a:pt x="1507" y="57"/>
                    </a:cubicBezTo>
                    <a:cubicBezTo>
                      <a:pt x="1384" y="18"/>
                      <a:pt x="1268" y="1"/>
                      <a:pt x="1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89" name="Google Shape;2989;p34"/>
              <p:cNvGrpSpPr/>
              <p:nvPr/>
            </p:nvGrpSpPr>
            <p:grpSpPr>
              <a:xfrm flipH="1" rot="-1730371">
                <a:off x="8403000" y="3367190"/>
                <a:ext cx="1594097" cy="1271020"/>
                <a:chOff x="12004800" y="5638575"/>
                <a:chExt cx="810675" cy="646375"/>
              </a:xfrm>
            </p:grpSpPr>
            <p:grpSp>
              <p:nvGrpSpPr>
                <p:cNvPr id="2990" name="Google Shape;2990;p34"/>
                <p:cNvGrpSpPr/>
                <p:nvPr/>
              </p:nvGrpSpPr>
              <p:grpSpPr>
                <a:xfrm>
                  <a:off x="12004800" y="5638575"/>
                  <a:ext cx="810675" cy="646375"/>
                  <a:chOff x="12004800" y="5638575"/>
                  <a:chExt cx="810675" cy="646375"/>
                </a:xfrm>
              </p:grpSpPr>
              <p:sp>
                <p:nvSpPr>
                  <p:cNvPr id="2991" name="Google Shape;2991;p34"/>
                  <p:cNvSpPr/>
                  <p:nvPr/>
                </p:nvSpPr>
                <p:spPr>
                  <a:xfrm>
                    <a:off x="12004800" y="5638950"/>
                    <a:ext cx="587750" cy="461350"/>
                  </a:xfrm>
                  <a:custGeom>
                    <a:rect b="b" l="l" r="r" t="t"/>
                    <a:pathLst>
                      <a:path extrusionOk="0" h="18454" w="23510">
                        <a:moveTo>
                          <a:pt x="23510" y="1"/>
                        </a:moveTo>
                        <a:cubicBezTo>
                          <a:pt x="23092" y="598"/>
                          <a:pt x="20702" y="3077"/>
                          <a:pt x="20702" y="3077"/>
                        </a:cubicBezTo>
                        <a:lnTo>
                          <a:pt x="20478" y="2599"/>
                        </a:lnTo>
                        <a:cubicBezTo>
                          <a:pt x="19880" y="3481"/>
                          <a:pt x="18521" y="4810"/>
                          <a:pt x="18521" y="4810"/>
                        </a:cubicBezTo>
                        <a:lnTo>
                          <a:pt x="18222" y="4332"/>
                        </a:lnTo>
                        <a:cubicBezTo>
                          <a:pt x="17595" y="4840"/>
                          <a:pt x="16565" y="6647"/>
                          <a:pt x="16565" y="6647"/>
                        </a:cubicBezTo>
                        <a:lnTo>
                          <a:pt x="16176" y="6124"/>
                        </a:lnTo>
                        <a:cubicBezTo>
                          <a:pt x="15566" y="7129"/>
                          <a:pt x="15497" y="8268"/>
                          <a:pt x="15490" y="8468"/>
                        </a:cubicBezTo>
                        <a:lnTo>
                          <a:pt x="15490" y="8468"/>
                        </a:lnTo>
                        <a:cubicBezTo>
                          <a:pt x="15519" y="7158"/>
                          <a:pt x="14578" y="5452"/>
                          <a:pt x="14578" y="5452"/>
                        </a:cubicBezTo>
                        <a:lnTo>
                          <a:pt x="14399" y="6020"/>
                        </a:lnTo>
                        <a:cubicBezTo>
                          <a:pt x="13936" y="4974"/>
                          <a:pt x="12562" y="3690"/>
                          <a:pt x="12562" y="3690"/>
                        </a:cubicBezTo>
                        <a:lnTo>
                          <a:pt x="12383" y="4123"/>
                        </a:lnTo>
                        <a:cubicBezTo>
                          <a:pt x="11979" y="3481"/>
                          <a:pt x="10560" y="1957"/>
                          <a:pt x="10560" y="1957"/>
                        </a:cubicBezTo>
                        <a:lnTo>
                          <a:pt x="10531" y="2495"/>
                        </a:lnTo>
                        <a:cubicBezTo>
                          <a:pt x="9709" y="1763"/>
                          <a:pt x="7424" y="61"/>
                          <a:pt x="7424" y="60"/>
                        </a:cubicBezTo>
                        <a:lnTo>
                          <a:pt x="7424" y="60"/>
                        </a:lnTo>
                        <a:cubicBezTo>
                          <a:pt x="7767" y="777"/>
                          <a:pt x="7917" y="3062"/>
                          <a:pt x="7917" y="3062"/>
                        </a:cubicBezTo>
                        <a:lnTo>
                          <a:pt x="7469" y="3062"/>
                        </a:lnTo>
                        <a:cubicBezTo>
                          <a:pt x="7842" y="3944"/>
                          <a:pt x="8260" y="5721"/>
                          <a:pt x="8260" y="5721"/>
                        </a:cubicBezTo>
                        <a:lnTo>
                          <a:pt x="7723" y="5661"/>
                        </a:lnTo>
                        <a:lnTo>
                          <a:pt x="7723" y="5661"/>
                        </a:lnTo>
                        <a:cubicBezTo>
                          <a:pt x="7887" y="6617"/>
                          <a:pt x="8768" y="8141"/>
                          <a:pt x="8768" y="8141"/>
                        </a:cubicBezTo>
                        <a:lnTo>
                          <a:pt x="8051" y="8141"/>
                        </a:lnTo>
                        <a:cubicBezTo>
                          <a:pt x="8678" y="9365"/>
                          <a:pt x="10112" y="10500"/>
                          <a:pt x="10112" y="10500"/>
                        </a:cubicBezTo>
                        <a:cubicBezTo>
                          <a:pt x="9052" y="9813"/>
                          <a:pt x="6752" y="9679"/>
                          <a:pt x="6752" y="9679"/>
                        </a:cubicBezTo>
                        <a:lnTo>
                          <a:pt x="6752" y="9679"/>
                        </a:lnTo>
                        <a:lnTo>
                          <a:pt x="6841" y="10187"/>
                        </a:lnTo>
                        <a:cubicBezTo>
                          <a:pt x="6162" y="10086"/>
                          <a:pt x="5549" y="10057"/>
                          <a:pt x="5067" y="10057"/>
                        </a:cubicBezTo>
                        <a:cubicBezTo>
                          <a:pt x="4404" y="10057"/>
                          <a:pt x="3989" y="10112"/>
                          <a:pt x="3989" y="10112"/>
                        </a:cubicBezTo>
                        <a:lnTo>
                          <a:pt x="4317" y="10485"/>
                        </a:lnTo>
                        <a:cubicBezTo>
                          <a:pt x="3033" y="10530"/>
                          <a:pt x="1" y="11307"/>
                          <a:pt x="1" y="11307"/>
                        </a:cubicBezTo>
                        <a:cubicBezTo>
                          <a:pt x="1793" y="12756"/>
                          <a:pt x="3839" y="13921"/>
                          <a:pt x="3839" y="13921"/>
                        </a:cubicBezTo>
                        <a:lnTo>
                          <a:pt x="3436" y="14175"/>
                        </a:lnTo>
                        <a:cubicBezTo>
                          <a:pt x="4482" y="14712"/>
                          <a:pt x="6767" y="16505"/>
                          <a:pt x="6767" y="16505"/>
                        </a:cubicBezTo>
                        <a:lnTo>
                          <a:pt x="6423" y="16788"/>
                        </a:lnTo>
                        <a:cubicBezTo>
                          <a:pt x="7648" y="17640"/>
                          <a:pt x="10277" y="17983"/>
                          <a:pt x="10277" y="17983"/>
                        </a:cubicBezTo>
                        <a:lnTo>
                          <a:pt x="10067" y="18431"/>
                        </a:lnTo>
                        <a:cubicBezTo>
                          <a:pt x="10308" y="18447"/>
                          <a:pt x="10537" y="18454"/>
                          <a:pt x="10755" y="18454"/>
                        </a:cubicBezTo>
                        <a:cubicBezTo>
                          <a:pt x="13074" y="18454"/>
                          <a:pt x="14085" y="17655"/>
                          <a:pt x="14085" y="17655"/>
                        </a:cubicBezTo>
                        <a:lnTo>
                          <a:pt x="23510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92" name="Google Shape;2992;p34"/>
                  <p:cNvSpPr/>
                  <p:nvPr/>
                </p:nvSpPr>
                <p:spPr>
                  <a:xfrm>
                    <a:off x="12354300" y="5638575"/>
                    <a:ext cx="461175" cy="646375"/>
                  </a:xfrm>
                  <a:custGeom>
                    <a:rect b="b" l="l" r="r" t="t"/>
                    <a:pathLst>
                      <a:path extrusionOk="0" h="25855" w="18447">
                        <a:moveTo>
                          <a:pt x="9545" y="1"/>
                        </a:moveTo>
                        <a:lnTo>
                          <a:pt x="105" y="17670"/>
                        </a:lnTo>
                        <a:cubicBezTo>
                          <a:pt x="105" y="17670"/>
                          <a:pt x="1" y="19208"/>
                          <a:pt x="1688" y="21434"/>
                        </a:cubicBezTo>
                        <a:lnTo>
                          <a:pt x="1957" y="21015"/>
                        </a:lnTo>
                        <a:cubicBezTo>
                          <a:pt x="1957" y="21015"/>
                          <a:pt x="3705" y="23017"/>
                          <a:pt x="5079" y="23554"/>
                        </a:cubicBezTo>
                        <a:lnTo>
                          <a:pt x="5124" y="23106"/>
                        </a:lnTo>
                        <a:cubicBezTo>
                          <a:pt x="5124" y="23106"/>
                          <a:pt x="7872" y="24017"/>
                          <a:pt x="8917" y="24585"/>
                        </a:cubicBezTo>
                        <a:lnTo>
                          <a:pt x="8902" y="24107"/>
                        </a:lnTo>
                        <a:lnTo>
                          <a:pt x="8902" y="24107"/>
                        </a:lnTo>
                        <a:cubicBezTo>
                          <a:pt x="8903" y="24107"/>
                          <a:pt x="11023" y="25153"/>
                          <a:pt x="13219" y="25855"/>
                        </a:cubicBezTo>
                        <a:cubicBezTo>
                          <a:pt x="13219" y="25855"/>
                          <a:pt x="12173" y="22897"/>
                          <a:pt x="11501" y="21792"/>
                        </a:cubicBezTo>
                        <a:lnTo>
                          <a:pt x="11501" y="21792"/>
                        </a:lnTo>
                        <a:lnTo>
                          <a:pt x="11994" y="21852"/>
                        </a:lnTo>
                        <a:cubicBezTo>
                          <a:pt x="11994" y="21852"/>
                          <a:pt x="11441" y="20717"/>
                          <a:pt x="10351" y="19522"/>
                        </a:cubicBezTo>
                        <a:lnTo>
                          <a:pt x="10814" y="19313"/>
                        </a:lnTo>
                        <a:cubicBezTo>
                          <a:pt x="10814" y="19313"/>
                          <a:pt x="9410" y="17461"/>
                          <a:pt x="8260" y="16983"/>
                        </a:cubicBezTo>
                        <a:lnTo>
                          <a:pt x="8260" y="16983"/>
                        </a:lnTo>
                        <a:cubicBezTo>
                          <a:pt x="8261" y="16983"/>
                          <a:pt x="9641" y="17407"/>
                          <a:pt x="10902" y="17407"/>
                        </a:cubicBezTo>
                        <a:cubicBezTo>
                          <a:pt x="11060" y="17407"/>
                          <a:pt x="11216" y="17401"/>
                          <a:pt x="11367" y="17386"/>
                        </a:cubicBezTo>
                        <a:lnTo>
                          <a:pt x="10964" y="16803"/>
                        </a:lnTo>
                        <a:cubicBezTo>
                          <a:pt x="10964" y="16803"/>
                          <a:pt x="12726" y="16669"/>
                          <a:pt x="13607" y="16296"/>
                        </a:cubicBezTo>
                        <a:lnTo>
                          <a:pt x="13249" y="15892"/>
                        </a:lnTo>
                        <a:cubicBezTo>
                          <a:pt x="13249" y="15892"/>
                          <a:pt x="14966" y="15250"/>
                          <a:pt x="15922" y="15071"/>
                        </a:cubicBezTo>
                        <a:lnTo>
                          <a:pt x="15668" y="14683"/>
                        </a:lnTo>
                        <a:cubicBezTo>
                          <a:pt x="15668" y="14683"/>
                          <a:pt x="17655" y="13532"/>
                          <a:pt x="18446" y="13428"/>
                        </a:cubicBezTo>
                        <a:cubicBezTo>
                          <a:pt x="18446" y="13428"/>
                          <a:pt x="15758" y="12457"/>
                          <a:pt x="14683" y="12218"/>
                        </a:cubicBezTo>
                        <a:lnTo>
                          <a:pt x="15116" y="11875"/>
                        </a:lnTo>
                        <a:cubicBezTo>
                          <a:pt x="15116" y="11875"/>
                          <a:pt x="13335" y="11587"/>
                          <a:pt x="12471" y="11587"/>
                        </a:cubicBezTo>
                        <a:cubicBezTo>
                          <a:pt x="12412" y="11587"/>
                          <a:pt x="12357" y="11588"/>
                          <a:pt x="12308" y="11591"/>
                        </a:cubicBezTo>
                        <a:lnTo>
                          <a:pt x="12577" y="11202"/>
                        </a:lnTo>
                        <a:cubicBezTo>
                          <a:pt x="12577" y="11202"/>
                          <a:pt x="11336" y="10900"/>
                          <a:pt x="10272" y="10900"/>
                        </a:cubicBezTo>
                        <a:cubicBezTo>
                          <a:pt x="10041" y="10900"/>
                          <a:pt x="9819" y="10914"/>
                          <a:pt x="9619" y="10949"/>
                        </a:cubicBezTo>
                        <a:lnTo>
                          <a:pt x="9978" y="10471"/>
                        </a:lnTo>
                        <a:lnTo>
                          <a:pt x="9978" y="10471"/>
                        </a:lnTo>
                        <a:cubicBezTo>
                          <a:pt x="9977" y="10471"/>
                          <a:pt x="8024" y="10650"/>
                          <a:pt x="6948" y="11410"/>
                        </a:cubicBezTo>
                        <a:lnTo>
                          <a:pt x="6948" y="11410"/>
                        </a:lnTo>
                        <a:cubicBezTo>
                          <a:pt x="7006" y="11369"/>
                          <a:pt x="8007" y="10646"/>
                          <a:pt x="8529" y="9515"/>
                        </a:cubicBezTo>
                        <a:lnTo>
                          <a:pt x="7887" y="9470"/>
                        </a:lnTo>
                        <a:cubicBezTo>
                          <a:pt x="7887" y="9470"/>
                          <a:pt x="8813" y="7603"/>
                          <a:pt x="8873" y="6811"/>
                        </a:cubicBezTo>
                        <a:lnTo>
                          <a:pt x="8873" y="6811"/>
                        </a:lnTo>
                        <a:lnTo>
                          <a:pt x="8320" y="6826"/>
                        </a:lnTo>
                        <a:cubicBezTo>
                          <a:pt x="8320" y="6826"/>
                          <a:pt x="8678" y="4944"/>
                          <a:pt x="9052" y="3974"/>
                        </a:cubicBezTo>
                        <a:lnTo>
                          <a:pt x="9052" y="3974"/>
                        </a:lnTo>
                        <a:lnTo>
                          <a:pt x="8529" y="4033"/>
                        </a:lnTo>
                        <a:cubicBezTo>
                          <a:pt x="8529" y="4033"/>
                          <a:pt x="9276" y="658"/>
                          <a:pt x="954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93" name="Google Shape;2993;p34"/>
                <p:cNvGrpSpPr/>
                <p:nvPr/>
              </p:nvGrpSpPr>
              <p:grpSpPr>
                <a:xfrm>
                  <a:off x="12117950" y="5719225"/>
                  <a:ext cx="604550" cy="543325"/>
                  <a:chOff x="12117950" y="5719225"/>
                  <a:chExt cx="604550" cy="543325"/>
                </a:xfrm>
              </p:grpSpPr>
              <p:sp>
                <p:nvSpPr>
                  <p:cNvPr id="2994" name="Google Shape;2994;p34"/>
                  <p:cNvSpPr/>
                  <p:nvPr/>
                </p:nvSpPr>
                <p:spPr>
                  <a:xfrm>
                    <a:off x="12263575" y="5772250"/>
                    <a:ext cx="258025" cy="490300"/>
                  </a:xfrm>
                  <a:custGeom>
                    <a:rect b="b" l="l" r="r" t="t"/>
                    <a:pathLst>
                      <a:path extrusionOk="0" h="19612" w="10321">
                        <a:moveTo>
                          <a:pt x="10276" y="1"/>
                        </a:moveTo>
                        <a:cubicBezTo>
                          <a:pt x="9410" y="1599"/>
                          <a:pt x="8558" y="3212"/>
                          <a:pt x="7677" y="4795"/>
                        </a:cubicBezTo>
                        <a:cubicBezTo>
                          <a:pt x="6453" y="7006"/>
                          <a:pt x="4287" y="10993"/>
                          <a:pt x="3062" y="13174"/>
                        </a:cubicBezTo>
                        <a:cubicBezTo>
                          <a:pt x="2091" y="14981"/>
                          <a:pt x="1016" y="16803"/>
                          <a:pt x="239" y="18715"/>
                        </a:cubicBezTo>
                        <a:cubicBezTo>
                          <a:pt x="150" y="18924"/>
                          <a:pt x="75" y="19178"/>
                          <a:pt x="0" y="19417"/>
                        </a:cubicBezTo>
                        <a:lnTo>
                          <a:pt x="1135" y="19611"/>
                        </a:lnTo>
                        <a:cubicBezTo>
                          <a:pt x="1195" y="18790"/>
                          <a:pt x="1494" y="17894"/>
                          <a:pt x="1778" y="17087"/>
                        </a:cubicBezTo>
                        <a:cubicBezTo>
                          <a:pt x="2644" y="14608"/>
                          <a:pt x="4063" y="12054"/>
                          <a:pt x="5258" y="9709"/>
                        </a:cubicBezTo>
                        <a:cubicBezTo>
                          <a:pt x="6736" y="6886"/>
                          <a:pt x="8827" y="2809"/>
                          <a:pt x="10321" y="30"/>
                        </a:cubicBezTo>
                        <a:cubicBezTo>
                          <a:pt x="10321" y="30"/>
                          <a:pt x="10276" y="16"/>
                          <a:pt x="1027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95" name="Google Shape;2995;p34"/>
                  <p:cNvSpPr/>
                  <p:nvPr/>
                </p:nvSpPr>
                <p:spPr>
                  <a:xfrm>
                    <a:off x="12383800" y="6029900"/>
                    <a:ext cx="217725" cy="173650"/>
                  </a:xfrm>
                  <a:custGeom>
                    <a:rect b="b" l="l" r="r" t="t"/>
                    <a:pathLst>
                      <a:path extrusionOk="0" fill="none" h="6946" w="8709">
                        <a:moveTo>
                          <a:pt x="1" y="0"/>
                        </a:moveTo>
                        <a:cubicBezTo>
                          <a:pt x="1" y="0"/>
                          <a:pt x="5497" y="2928"/>
                          <a:pt x="8708" y="6946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96" name="Google Shape;2996;p34"/>
                  <p:cNvSpPr/>
                  <p:nvPr/>
                </p:nvSpPr>
                <p:spPr>
                  <a:xfrm>
                    <a:off x="12538025" y="6137800"/>
                    <a:ext cx="6000" cy="39975"/>
                  </a:xfrm>
                  <a:custGeom>
                    <a:rect b="b" l="l" r="r" t="t"/>
                    <a:pathLst>
                      <a:path extrusionOk="0" fill="none" h="1599" w="240">
                        <a:moveTo>
                          <a:pt x="0" y="1"/>
                        </a:moveTo>
                        <a:lnTo>
                          <a:pt x="239" y="1599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97" name="Google Shape;2997;p34"/>
                  <p:cNvSpPr/>
                  <p:nvPr/>
                </p:nvSpPr>
                <p:spPr>
                  <a:xfrm>
                    <a:off x="12472300" y="6085525"/>
                    <a:ext cx="66100" cy="5625"/>
                  </a:xfrm>
                  <a:custGeom>
                    <a:rect b="b" l="l" r="r" t="t"/>
                    <a:pathLst>
                      <a:path extrusionOk="0" fill="none" h="225" w="2644">
                        <a:moveTo>
                          <a:pt x="0" y="1"/>
                        </a:moveTo>
                        <a:lnTo>
                          <a:pt x="2644" y="225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98" name="Google Shape;2998;p34"/>
                  <p:cNvSpPr/>
                  <p:nvPr/>
                </p:nvSpPr>
                <p:spPr>
                  <a:xfrm>
                    <a:off x="12400600" y="5975375"/>
                    <a:ext cx="321900" cy="22800"/>
                  </a:xfrm>
                  <a:custGeom>
                    <a:rect b="b" l="l" r="r" t="t"/>
                    <a:pathLst>
                      <a:path extrusionOk="0" fill="none" h="912" w="12876">
                        <a:moveTo>
                          <a:pt x="1" y="912"/>
                        </a:moveTo>
                        <a:cubicBezTo>
                          <a:pt x="1" y="912"/>
                          <a:pt x="7484" y="1"/>
                          <a:pt x="12875" y="105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99" name="Google Shape;2999;p34"/>
                  <p:cNvSpPr/>
                  <p:nvPr/>
                </p:nvSpPr>
                <p:spPr>
                  <a:xfrm>
                    <a:off x="12617175" y="5979500"/>
                    <a:ext cx="67975" cy="23525"/>
                  </a:xfrm>
                  <a:custGeom>
                    <a:rect b="b" l="l" r="r" t="t"/>
                    <a:pathLst>
                      <a:path extrusionOk="0" fill="none" h="941" w="2719">
                        <a:moveTo>
                          <a:pt x="0" y="0"/>
                        </a:moveTo>
                        <a:lnTo>
                          <a:pt x="2719" y="94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00" name="Google Shape;3000;p34"/>
                  <p:cNvSpPr/>
                  <p:nvPr/>
                </p:nvSpPr>
                <p:spPr>
                  <a:xfrm>
                    <a:off x="12525700" y="5955600"/>
                    <a:ext cx="22800" cy="30250"/>
                  </a:xfrm>
                  <a:custGeom>
                    <a:rect b="b" l="l" r="r" t="t"/>
                    <a:pathLst>
                      <a:path extrusionOk="0" fill="none" h="1210" w="912">
                        <a:moveTo>
                          <a:pt x="0" y="1210"/>
                        </a:moveTo>
                        <a:lnTo>
                          <a:pt x="911" y="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01" name="Google Shape;3001;p34"/>
                  <p:cNvSpPr/>
                  <p:nvPr/>
                </p:nvSpPr>
                <p:spPr>
                  <a:xfrm>
                    <a:off x="12117950" y="5945500"/>
                    <a:ext cx="265875" cy="84425"/>
                  </a:xfrm>
                  <a:custGeom>
                    <a:rect b="b" l="l" r="r" t="t"/>
                    <a:pathLst>
                      <a:path extrusionOk="0" fill="none" h="3377" w="10635">
                        <a:moveTo>
                          <a:pt x="10635" y="3376"/>
                        </a:moveTo>
                        <a:cubicBezTo>
                          <a:pt x="10635" y="3376"/>
                          <a:pt x="5138" y="434"/>
                          <a:pt x="0" y="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02" name="Google Shape;3002;p34"/>
                  <p:cNvSpPr/>
                  <p:nvPr/>
                </p:nvSpPr>
                <p:spPr>
                  <a:xfrm>
                    <a:off x="12171350" y="5961575"/>
                    <a:ext cx="36975" cy="17575"/>
                  </a:xfrm>
                  <a:custGeom>
                    <a:rect b="b" l="l" r="r" t="t"/>
                    <a:pathLst>
                      <a:path extrusionOk="0" fill="none" h="703" w="1479">
                        <a:moveTo>
                          <a:pt x="1479" y="0"/>
                        </a:moveTo>
                        <a:lnTo>
                          <a:pt x="0" y="702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03" name="Google Shape;3003;p34"/>
                  <p:cNvSpPr/>
                  <p:nvPr/>
                </p:nvSpPr>
                <p:spPr>
                  <a:xfrm>
                    <a:off x="12246775" y="5935050"/>
                    <a:ext cx="41475" cy="52300"/>
                  </a:xfrm>
                  <a:custGeom>
                    <a:rect b="b" l="l" r="r" t="t"/>
                    <a:pathLst>
                      <a:path extrusionOk="0" fill="none" h="2092" w="1659">
                        <a:moveTo>
                          <a:pt x="1658" y="2092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04" name="Google Shape;3004;p34"/>
                  <p:cNvSpPr/>
                  <p:nvPr/>
                </p:nvSpPr>
                <p:spPr>
                  <a:xfrm>
                    <a:off x="12238550" y="5719225"/>
                    <a:ext cx="162075" cy="278950"/>
                  </a:xfrm>
                  <a:custGeom>
                    <a:rect b="b" l="l" r="r" t="t"/>
                    <a:pathLst>
                      <a:path extrusionOk="0" fill="none" h="11158" w="6483">
                        <a:moveTo>
                          <a:pt x="6483" y="11158"/>
                        </a:moveTo>
                        <a:cubicBezTo>
                          <a:pt x="6483" y="11158"/>
                          <a:pt x="3077" y="4452"/>
                          <a:pt x="1" y="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05" name="Google Shape;3005;p34"/>
                  <p:cNvSpPr/>
                  <p:nvPr/>
                </p:nvSpPr>
                <p:spPr>
                  <a:xfrm>
                    <a:off x="12238550" y="5764400"/>
                    <a:ext cx="57150" cy="43725"/>
                  </a:xfrm>
                  <a:custGeom>
                    <a:rect b="b" l="l" r="r" t="t"/>
                    <a:pathLst>
                      <a:path extrusionOk="0" fill="none" h="1749" w="2286">
                        <a:moveTo>
                          <a:pt x="2286" y="1748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06" name="Google Shape;3006;p34"/>
                  <p:cNvSpPr/>
                  <p:nvPr/>
                </p:nvSpPr>
                <p:spPr>
                  <a:xfrm>
                    <a:off x="12341225" y="5851775"/>
                    <a:ext cx="12725" cy="35500"/>
                  </a:xfrm>
                  <a:custGeom>
                    <a:rect b="b" l="l" r="r" t="t"/>
                    <a:pathLst>
                      <a:path extrusionOk="0" fill="none" h="1420" w="509">
                        <a:moveTo>
                          <a:pt x="1" y="1420"/>
                        </a:moveTo>
                        <a:lnTo>
                          <a:pt x="509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07" name="Google Shape;3007;p34"/>
                  <p:cNvSpPr/>
                  <p:nvPr/>
                </p:nvSpPr>
                <p:spPr>
                  <a:xfrm>
                    <a:off x="12474525" y="5840200"/>
                    <a:ext cx="56800" cy="19825"/>
                  </a:xfrm>
                  <a:custGeom>
                    <a:rect b="b" l="l" r="r" t="t"/>
                    <a:pathLst>
                      <a:path extrusionOk="0" fill="none" h="793" w="2272">
                        <a:moveTo>
                          <a:pt x="1" y="793"/>
                        </a:moveTo>
                        <a:lnTo>
                          <a:pt x="2271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08" name="Google Shape;3008;p34"/>
                  <p:cNvSpPr/>
                  <p:nvPr/>
                </p:nvSpPr>
                <p:spPr>
                  <a:xfrm>
                    <a:off x="12483875" y="5783075"/>
                    <a:ext cx="12725" cy="35125"/>
                  </a:xfrm>
                  <a:custGeom>
                    <a:rect b="b" l="l" r="r" t="t"/>
                    <a:pathLst>
                      <a:path extrusionOk="0" fill="none" h="1405" w="509">
                        <a:moveTo>
                          <a:pt x="0" y="1"/>
                        </a:moveTo>
                        <a:lnTo>
                          <a:pt x="508" y="1405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09" name="Google Shape;3009;p34"/>
              <p:cNvSpPr/>
              <p:nvPr/>
            </p:nvSpPr>
            <p:spPr>
              <a:xfrm flipH="1" rot="10800000">
                <a:off x="8776999" y="1234491"/>
                <a:ext cx="215061" cy="165143"/>
              </a:xfrm>
              <a:custGeom>
                <a:rect b="b" l="l" r="r" t="t"/>
                <a:pathLst>
                  <a:path extrusionOk="0" fill="none" h="4347" w="5661">
                    <a:moveTo>
                      <a:pt x="5661" y="4347"/>
                    </a:moveTo>
                    <a:cubicBezTo>
                      <a:pt x="5661" y="4347"/>
                      <a:pt x="1150" y="762"/>
                      <a:pt x="702" y="1"/>
                    </a:cubicBezTo>
                    <a:moveTo>
                      <a:pt x="0" y="2181"/>
                    </a:moveTo>
                    <a:lnTo>
                      <a:pt x="3017" y="218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10" name="Google Shape;3010;p34"/>
          <p:cNvSpPr txBox="1"/>
          <p:nvPr>
            <p:ph type="title"/>
          </p:nvPr>
        </p:nvSpPr>
        <p:spPr>
          <a:xfrm>
            <a:off x="4670750" y="653625"/>
            <a:ext cx="37590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/>
        </p:txBody>
      </p:sp>
      <p:sp>
        <p:nvSpPr>
          <p:cNvPr id="3011" name="Google Shape;3011;p34"/>
          <p:cNvSpPr txBox="1"/>
          <p:nvPr>
            <p:ph idx="2" type="title"/>
          </p:nvPr>
        </p:nvSpPr>
        <p:spPr>
          <a:xfrm>
            <a:off x="4671899" y="1553850"/>
            <a:ext cx="37578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12" name="Google Shape;3012;p34"/>
          <p:cNvSpPr txBox="1"/>
          <p:nvPr/>
        </p:nvSpPr>
        <p:spPr>
          <a:xfrm>
            <a:off x="4671905" y="3381675"/>
            <a:ext cx="375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rPr>
              <a:t>, including icons by </a:t>
            </a:r>
            <a:r>
              <a:rPr b="1" lang="en" sz="1200" u="sng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rPr>
              <a:t> </a:t>
            </a:r>
            <a:endParaRPr b="1" sz="1200" u="sng">
              <a:solidFill>
                <a:schemeClr val="dk1"/>
              </a:solidFill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  <p:sp>
        <p:nvSpPr>
          <p:cNvPr id="3013" name="Google Shape;3013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3014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5" name="Google Shape;3015;p35"/>
          <p:cNvGrpSpPr/>
          <p:nvPr/>
        </p:nvGrpSpPr>
        <p:grpSpPr>
          <a:xfrm>
            <a:off x="5122582" y="-853360"/>
            <a:ext cx="4555881" cy="6734265"/>
            <a:chOff x="5122582" y="-853360"/>
            <a:chExt cx="4555881" cy="6734265"/>
          </a:xfrm>
        </p:grpSpPr>
        <p:grpSp>
          <p:nvGrpSpPr>
            <p:cNvPr id="3016" name="Google Shape;3016;p35"/>
            <p:cNvGrpSpPr/>
            <p:nvPr/>
          </p:nvGrpSpPr>
          <p:grpSpPr>
            <a:xfrm rot="4771383">
              <a:off x="6887157" y="-562389"/>
              <a:ext cx="2657734" cy="2482990"/>
              <a:chOff x="111611" y="-1197780"/>
              <a:chExt cx="2936103" cy="2743056"/>
            </a:xfrm>
          </p:grpSpPr>
          <p:grpSp>
            <p:nvGrpSpPr>
              <p:cNvPr id="3017" name="Google Shape;3017;p35"/>
              <p:cNvGrpSpPr/>
              <p:nvPr/>
            </p:nvGrpSpPr>
            <p:grpSpPr>
              <a:xfrm>
                <a:off x="111611" y="-1197780"/>
                <a:ext cx="2936103" cy="2743056"/>
                <a:chOff x="111611" y="-1197780"/>
                <a:chExt cx="2936103" cy="2743056"/>
              </a:xfrm>
            </p:grpSpPr>
            <p:sp>
              <p:nvSpPr>
                <p:cNvPr id="3018" name="Google Shape;3018;p35"/>
                <p:cNvSpPr/>
                <p:nvPr/>
              </p:nvSpPr>
              <p:spPr>
                <a:xfrm rot="-9591901">
                  <a:off x="385002" y="-788247"/>
                  <a:ext cx="1995046" cy="1942613"/>
                </a:xfrm>
                <a:custGeom>
                  <a:rect b="b" l="l" r="r" t="t"/>
                  <a:pathLst>
                    <a:path extrusionOk="0" h="23823" w="24466">
                      <a:moveTo>
                        <a:pt x="1" y="0"/>
                      </a:moveTo>
                      <a:lnTo>
                        <a:pt x="1" y="15"/>
                      </a:lnTo>
                      <a:cubicBezTo>
                        <a:pt x="1" y="15"/>
                        <a:pt x="22" y="37"/>
                        <a:pt x="62" y="77"/>
                      </a:cubicBezTo>
                      <a:lnTo>
                        <a:pt x="62" y="77"/>
                      </a:lnTo>
                      <a:lnTo>
                        <a:pt x="1" y="0"/>
                      </a:lnTo>
                      <a:close/>
                      <a:moveTo>
                        <a:pt x="62" y="77"/>
                      </a:moveTo>
                      <a:lnTo>
                        <a:pt x="18969" y="23823"/>
                      </a:lnTo>
                      <a:lnTo>
                        <a:pt x="22136" y="20417"/>
                      </a:lnTo>
                      <a:lnTo>
                        <a:pt x="21240" y="20776"/>
                      </a:lnTo>
                      <a:lnTo>
                        <a:pt x="21240" y="20776"/>
                      </a:lnTo>
                      <a:lnTo>
                        <a:pt x="24077" y="17953"/>
                      </a:lnTo>
                      <a:lnTo>
                        <a:pt x="23331" y="18058"/>
                      </a:lnTo>
                      <a:lnTo>
                        <a:pt x="23331" y="18058"/>
                      </a:lnTo>
                      <a:lnTo>
                        <a:pt x="24466" y="16400"/>
                      </a:lnTo>
                      <a:lnTo>
                        <a:pt x="24466" y="16400"/>
                      </a:lnTo>
                      <a:cubicBezTo>
                        <a:pt x="24383" y="16414"/>
                        <a:pt x="24307" y="16420"/>
                        <a:pt x="24235" y="16420"/>
                      </a:cubicBezTo>
                      <a:cubicBezTo>
                        <a:pt x="22322" y="16420"/>
                        <a:pt x="24182" y="11591"/>
                        <a:pt x="24182" y="11590"/>
                      </a:cubicBezTo>
                      <a:lnTo>
                        <a:pt x="24182" y="11590"/>
                      </a:lnTo>
                      <a:cubicBezTo>
                        <a:pt x="24104" y="11626"/>
                        <a:pt x="24033" y="11642"/>
                        <a:pt x="23968" y="11642"/>
                      </a:cubicBezTo>
                      <a:cubicBezTo>
                        <a:pt x="23026" y="11642"/>
                        <a:pt x="23510" y="8097"/>
                        <a:pt x="23510" y="8095"/>
                      </a:cubicBezTo>
                      <a:lnTo>
                        <a:pt x="23510" y="8095"/>
                      </a:lnTo>
                      <a:cubicBezTo>
                        <a:pt x="22919" y="10108"/>
                        <a:pt x="21833" y="10302"/>
                        <a:pt x="21435" y="10302"/>
                      </a:cubicBezTo>
                      <a:cubicBezTo>
                        <a:pt x="21340" y="10302"/>
                        <a:pt x="21284" y="10291"/>
                        <a:pt x="21284" y="10291"/>
                      </a:cubicBezTo>
                      <a:cubicBezTo>
                        <a:pt x="21284" y="10291"/>
                        <a:pt x="20344" y="11977"/>
                        <a:pt x="19409" y="11977"/>
                      </a:cubicBezTo>
                      <a:cubicBezTo>
                        <a:pt x="19183" y="11977"/>
                        <a:pt x="18957" y="11879"/>
                        <a:pt x="18745" y="11635"/>
                      </a:cubicBezTo>
                      <a:cubicBezTo>
                        <a:pt x="17640" y="10396"/>
                        <a:pt x="20448" y="8663"/>
                        <a:pt x="20448" y="8663"/>
                      </a:cubicBezTo>
                      <a:lnTo>
                        <a:pt x="20448" y="8663"/>
                      </a:lnTo>
                      <a:cubicBezTo>
                        <a:pt x="20433" y="8664"/>
                        <a:pt x="20418" y="8664"/>
                        <a:pt x="20404" y="8664"/>
                      </a:cubicBezTo>
                      <a:cubicBezTo>
                        <a:pt x="19350" y="8664"/>
                        <a:pt x="21284" y="5960"/>
                        <a:pt x="21284" y="5960"/>
                      </a:cubicBezTo>
                      <a:lnTo>
                        <a:pt x="21284" y="5960"/>
                      </a:lnTo>
                      <a:cubicBezTo>
                        <a:pt x="21199" y="5985"/>
                        <a:pt x="21125" y="5996"/>
                        <a:pt x="21060" y="5996"/>
                      </a:cubicBezTo>
                      <a:cubicBezTo>
                        <a:pt x="20045" y="5996"/>
                        <a:pt x="21404" y="3107"/>
                        <a:pt x="21404" y="3107"/>
                      </a:cubicBezTo>
                      <a:lnTo>
                        <a:pt x="21404" y="3107"/>
                      </a:lnTo>
                      <a:cubicBezTo>
                        <a:pt x="21404" y="3107"/>
                        <a:pt x="21162" y="3309"/>
                        <a:pt x="20897" y="3309"/>
                      </a:cubicBezTo>
                      <a:cubicBezTo>
                        <a:pt x="20801" y="3309"/>
                        <a:pt x="20703" y="3283"/>
                        <a:pt x="20612" y="3211"/>
                      </a:cubicBezTo>
                      <a:cubicBezTo>
                        <a:pt x="20299" y="2928"/>
                        <a:pt x="20791" y="867"/>
                        <a:pt x="20792" y="866"/>
                      </a:cubicBezTo>
                      <a:lnTo>
                        <a:pt x="20792" y="866"/>
                      </a:lnTo>
                      <a:cubicBezTo>
                        <a:pt x="20791" y="867"/>
                        <a:pt x="19940" y="2181"/>
                        <a:pt x="18969" y="2569"/>
                      </a:cubicBezTo>
                      <a:cubicBezTo>
                        <a:pt x="18858" y="2615"/>
                        <a:pt x="18769" y="2636"/>
                        <a:pt x="18700" y="2636"/>
                      </a:cubicBezTo>
                      <a:cubicBezTo>
                        <a:pt x="18164" y="2636"/>
                        <a:pt x="18760" y="1419"/>
                        <a:pt x="18760" y="1419"/>
                      </a:cubicBezTo>
                      <a:lnTo>
                        <a:pt x="18760" y="1419"/>
                      </a:lnTo>
                      <a:cubicBezTo>
                        <a:pt x="18760" y="1419"/>
                        <a:pt x="18118" y="2121"/>
                        <a:pt x="17789" y="2300"/>
                      </a:cubicBezTo>
                      <a:cubicBezTo>
                        <a:pt x="17746" y="2324"/>
                        <a:pt x="17708" y="2335"/>
                        <a:pt x="17675" y="2335"/>
                      </a:cubicBezTo>
                      <a:cubicBezTo>
                        <a:pt x="17465" y="2335"/>
                        <a:pt x="17476" y="1897"/>
                        <a:pt x="17476" y="1897"/>
                      </a:cubicBezTo>
                      <a:lnTo>
                        <a:pt x="17476" y="1897"/>
                      </a:lnTo>
                      <a:cubicBezTo>
                        <a:pt x="17476" y="1897"/>
                        <a:pt x="16744" y="3495"/>
                        <a:pt x="16117" y="4033"/>
                      </a:cubicBezTo>
                      <a:cubicBezTo>
                        <a:pt x="15967" y="4157"/>
                        <a:pt x="15841" y="4205"/>
                        <a:pt x="15735" y="4205"/>
                      </a:cubicBezTo>
                      <a:cubicBezTo>
                        <a:pt x="15395" y="4205"/>
                        <a:pt x="15265" y="3719"/>
                        <a:pt x="15265" y="3719"/>
                      </a:cubicBezTo>
                      <a:cubicBezTo>
                        <a:pt x="15265" y="3719"/>
                        <a:pt x="14892" y="7319"/>
                        <a:pt x="14638" y="7408"/>
                      </a:cubicBezTo>
                      <a:cubicBezTo>
                        <a:pt x="14630" y="7411"/>
                        <a:pt x="14621" y="7412"/>
                        <a:pt x="14613" y="7412"/>
                      </a:cubicBezTo>
                      <a:cubicBezTo>
                        <a:pt x="14367" y="7412"/>
                        <a:pt x="14115" y="6393"/>
                        <a:pt x="14115" y="6393"/>
                      </a:cubicBezTo>
                      <a:lnTo>
                        <a:pt x="14115" y="6393"/>
                      </a:lnTo>
                      <a:cubicBezTo>
                        <a:pt x="14115" y="6394"/>
                        <a:pt x="14305" y="9930"/>
                        <a:pt x="12993" y="9930"/>
                      </a:cubicBezTo>
                      <a:cubicBezTo>
                        <a:pt x="12928" y="9930"/>
                        <a:pt x="12859" y="9921"/>
                        <a:pt x="12786" y="9903"/>
                      </a:cubicBezTo>
                      <a:cubicBezTo>
                        <a:pt x="11233" y="9514"/>
                        <a:pt x="12890" y="6572"/>
                        <a:pt x="12890" y="6572"/>
                      </a:cubicBezTo>
                      <a:lnTo>
                        <a:pt x="12890" y="6572"/>
                      </a:lnTo>
                      <a:cubicBezTo>
                        <a:pt x="12762" y="6617"/>
                        <a:pt x="12660" y="6637"/>
                        <a:pt x="12582" y="6637"/>
                      </a:cubicBezTo>
                      <a:cubicBezTo>
                        <a:pt x="11771" y="6637"/>
                        <a:pt x="13473" y="4451"/>
                        <a:pt x="13473" y="4451"/>
                      </a:cubicBezTo>
                      <a:lnTo>
                        <a:pt x="13473" y="4451"/>
                      </a:lnTo>
                      <a:cubicBezTo>
                        <a:pt x="13222" y="4601"/>
                        <a:pt x="13020" y="4663"/>
                        <a:pt x="12858" y="4663"/>
                      </a:cubicBezTo>
                      <a:cubicBezTo>
                        <a:pt x="12031" y="4663"/>
                        <a:pt x="12218" y="3047"/>
                        <a:pt x="12218" y="3047"/>
                      </a:cubicBezTo>
                      <a:lnTo>
                        <a:pt x="12218" y="3047"/>
                      </a:lnTo>
                      <a:cubicBezTo>
                        <a:pt x="12128" y="3072"/>
                        <a:pt x="12044" y="3083"/>
                        <a:pt x="11965" y="3083"/>
                      </a:cubicBezTo>
                      <a:cubicBezTo>
                        <a:pt x="10858" y="3083"/>
                        <a:pt x="10949" y="778"/>
                        <a:pt x="10949" y="777"/>
                      </a:cubicBezTo>
                      <a:lnTo>
                        <a:pt x="10949" y="777"/>
                      </a:lnTo>
                      <a:cubicBezTo>
                        <a:pt x="10949" y="777"/>
                        <a:pt x="10769" y="1569"/>
                        <a:pt x="10172" y="2494"/>
                      </a:cubicBezTo>
                      <a:cubicBezTo>
                        <a:pt x="9918" y="2872"/>
                        <a:pt x="9672" y="2983"/>
                        <a:pt x="9470" y="2983"/>
                      </a:cubicBezTo>
                      <a:cubicBezTo>
                        <a:pt x="9187" y="2983"/>
                        <a:pt x="8992" y="2763"/>
                        <a:pt x="8992" y="2763"/>
                      </a:cubicBezTo>
                      <a:lnTo>
                        <a:pt x="8992" y="2763"/>
                      </a:lnTo>
                      <a:cubicBezTo>
                        <a:pt x="8992" y="2764"/>
                        <a:pt x="9291" y="3376"/>
                        <a:pt x="9127" y="4272"/>
                      </a:cubicBezTo>
                      <a:cubicBezTo>
                        <a:pt x="9056" y="4630"/>
                        <a:pt x="8861" y="4739"/>
                        <a:pt x="8650" y="4739"/>
                      </a:cubicBezTo>
                      <a:cubicBezTo>
                        <a:pt x="8324" y="4739"/>
                        <a:pt x="7962" y="4481"/>
                        <a:pt x="7962" y="4481"/>
                      </a:cubicBezTo>
                      <a:lnTo>
                        <a:pt x="7962" y="4481"/>
                      </a:lnTo>
                      <a:cubicBezTo>
                        <a:pt x="7962" y="4481"/>
                        <a:pt x="9664" y="7408"/>
                        <a:pt x="7992" y="7588"/>
                      </a:cubicBezTo>
                      <a:cubicBezTo>
                        <a:pt x="7959" y="7591"/>
                        <a:pt x="7928" y="7593"/>
                        <a:pt x="7898" y="7593"/>
                      </a:cubicBezTo>
                      <a:cubicBezTo>
                        <a:pt x="6356" y="7593"/>
                        <a:pt x="7304" y="3183"/>
                        <a:pt x="7304" y="3181"/>
                      </a:cubicBezTo>
                      <a:lnTo>
                        <a:pt x="7304" y="3181"/>
                      </a:lnTo>
                      <a:cubicBezTo>
                        <a:pt x="7304" y="3182"/>
                        <a:pt x="6973" y="3977"/>
                        <a:pt x="6438" y="3977"/>
                      </a:cubicBezTo>
                      <a:cubicBezTo>
                        <a:pt x="6302" y="3977"/>
                        <a:pt x="6151" y="3925"/>
                        <a:pt x="5990" y="3794"/>
                      </a:cubicBezTo>
                      <a:cubicBezTo>
                        <a:pt x="5214" y="3167"/>
                        <a:pt x="5437" y="1674"/>
                        <a:pt x="5438" y="1673"/>
                      </a:cubicBezTo>
                      <a:lnTo>
                        <a:pt x="5438" y="1673"/>
                      </a:lnTo>
                      <a:cubicBezTo>
                        <a:pt x="5255" y="2325"/>
                        <a:pt x="5004" y="2560"/>
                        <a:pt x="4737" y="2560"/>
                      </a:cubicBezTo>
                      <a:cubicBezTo>
                        <a:pt x="4044" y="2560"/>
                        <a:pt x="3242" y="971"/>
                        <a:pt x="3242" y="971"/>
                      </a:cubicBezTo>
                      <a:cubicBezTo>
                        <a:pt x="3066" y="1370"/>
                        <a:pt x="2786" y="1522"/>
                        <a:pt x="2464" y="1522"/>
                      </a:cubicBezTo>
                      <a:cubicBezTo>
                        <a:pt x="1571" y="1522"/>
                        <a:pt x="346" y="359"/>
                        <a:pt x="62" y="7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9" name="Google Shape;3019;p35"/>
                <p:cNvSpPr/>
                <p:nvPr/>
              </p:nvSpPr>
              <p:spPr>
                <a:xfrm rot="-9591901">
                  <a:off x="862533" y="-946783"/>
                  <a:ext cx="1856177" cy="2241063"/>
                </a:xfrm>
                <a:custGeom>
                  <a:rect b="b" l="l" r="r" t="t"/>
                  <a:pathLst>
                    <a:path extrusionOk="0" h="27483" w="22763">
                      <a:moveTo>
                        <a:pt x="3809" y="0"/>
                      </a:moveTo>
                      <a:lnTo>
                        <a:pt x="3809" y="15"/>
                      </a:lnTo>
                      <a:cubicBezTo>
                        <a:pt x="3809" y="15"/>
                        <a:pt x="5795" y="3047"/>
                        <a:pt x="4033" y="3376"/>
                      </a:cubicBezTo>
                      <a:cubicBezTo>
                        <a:pt x="4033" y="3376"/>
                        <a:pt x="6647" y="5571"/>
                        <a:pt x="4212" y="5676"/>
                      </a:cubicBezTo>
                      <a:cubicBezTo>
                        <a:pt x="4212" y="5676"/>
                        <a:pt x="5721" y="5795"/>
                        <a:pt x="6169" y="6706"/>
                      </a:cubicBezTo>
                      <a:cubicBezTo>
                        <a:pt x="6617" y="7602"/>
                        <a:pt x="5258" y="7856"/>
                        <a:pt x="5258" y="7856"/>
                      </a:cubicBezTo>
                      <a:cubicBezTo>
                        <a:pt x="5258" y="7856"/>
                        <a:pt x="9947" y="7916"/>
                        <a:pt x="9410" y="9499"/>
                      </a:cubicBezTo>
                      <a:cubicBezTo>
                        <a:pt x="9269" y="9907"/>
                        <a:pt x="9003" y="10059"/>
                        <a:pt x="8685" y="10059"/>
                      </a:cubicBezTo>
                      <a:cubicBezTo>
                        <a:pt x="7759" y="10059"/>
                        <a:pt x="6393" y="8768"/>
                        <a:pt x="6393" y="8767"/>
                      </a:cubicBezTo>
                      <a:lnTo>
                        <a:pt x="6393" y="8767"/>
                      </a:lnTo>
                      <a:cubicBezTo>
                        <a:pt x="6393" y="8768"/>
                        <a:pt x="6824" y="9859"/>
                        <a:pt x="5981" y="9859"/>
                      </a:cubicBezTo>
                      <a:cubicBezTo>
                        <a:pt x="5965" y="9859"/>
                        <a:pt x="5947" y="9859"/>
                        <a:pt x="5930" y="9858"/>
                      </a:cubicBezTo>
                      <a:cubicBezTo>
                        <a:pt x="5019" y="9813"/>
                        <a:pt x="4496" y="9395"/>
                        <a:pt x="4496" y="9395"/>
                      </a:cubicBezTo>
                      <a:lnTo>
                        <a:pt x="4496" y="9395"/>
                      </a:lnTo>
                      <a:cubicBezTo>
                        <a:pt x="4496" y="9395"/>
                        <a:pt x="5004" y="10082"/>
                        <a:pt x="3973" y="10470"/>
                      </a:cubicBezTo>
                      <a:cubicBezTo>
                        <a:pt x="2943" y="10858"/>
                        <a:pt x="2121" y="10858"/>
                        <a:pt x="2121" y="10858"/>
                      </a:cubicBezTo>
                      <a:cubicBezTo>
                        <a:pt x="2121" y="10858"/>
                        <a:pt x="4720" y="11366"/>
                        <a:pt x="4048" y="12606"/>
                      </a:cubicBezTo>
                      <a:cubicBezTo>
                        <a:pt x="4048" y="12606"/>
                        <a:pt x="6393" y="12845"/>
                        <a:pt x="5153" y="14144"/>
                      </a:cubicBezTo>
                      <a:cubicBezTo>
                        <a:pt x="5153" y="14144"/>
                        <a:pt x="6546" y="13493"/>
                        <a:pt x="7175" y="13493"/>
                      </a:cubicBezTo>
                      <a:cubicBezTo>
                        <a:pt x="7469" y="13493"/>
                        <a:pt x="7596" y="13636"/>
                        <a:pt x="7334" y="14055"/>
                      </a:cubicBezTo>
                      <a:cubicBezTo>
                        <a:pt x="7334" y="14055"/>
                        <a:pt x="8304" y="13769"/>
                        <a:pt x="9187" y="13769"/>
                      </a:cubicBezTo>
                      <a:cubicBezTo>
                        <a:pt x="9919" y="13769"/>
                        <a:pt x="10591" y="13965"/>
                        <a:pt x="10605" y="14682"/>
                      </a:cubicBezTo>
                      <a:cubicBezTo>
                        <a:pt x="10611" y="15358"/>
                        <a:pt x="9947" y="15553"/>
                        <a:pt x="9178" y="15553"/>
                      </a:cubicBezTo>
                      <a:cubicBezTo>
                        <a:pt x="8129" y="15553"/>
                        <a:pt x="6886" y="15190"/>
                        <a:pt x="6886" y="15190"/>
                      </a:cubicBezTo>
                      <a:lnTo>
                        <a:pt x="6886" y="15190"/>
                      </a:lnTo>
                      <a:cubicBezTo>
                        <a:pt x="6886" y="15190"/>
                        <a:pt x="7901" y="15683"/>
                        <a:pt x="7737" y="15922"/>
                      </a:cubicBezTo>
                      <a:cubicBezTo>
                        <a:pt x="7709" y="15971"/>
                        <a:pt x="7536" y="15990"/>
                        <a:pt x="7278" y="15990"/>
                      </a:cubicBezTo>
                      <a:cubicBezTo>
                        <a:pt x="6277" y="15990"/>
                        <a:pt x="4003" y="15698"/>
                        <a:pt x="4003" y="15698"/>
                      </a:cubicBezTo>
                      <a:lnTo>
                        <a:pt x="4003" y="15698"/>
                      </a:lnTo>
                      <a:cubicBezTo>
                        <a:pt x="4003" y="15698"/>
                        <a:pt x="4780" y="16116"/>
                        <a:pt x="4123" y="16594"/>
                      </a:cubicBezTo>
                      <a:cubicBezTo>
                        <a:pt x="3465" y="17087"/>
                        <a:pt x="1748" y="17445"/>
                        <a:pt x="1748" y="17445"/>
                      </a:cubicBezTo>
                      <a:cubicBezTo>
                        <a:pt x="1748" y="17445"/>
                        <a:pt x="2315" y="17550"/>
                        <a:pt x="2061" y="17848"/>
                      </a:cubicBezTo>
                      <a:cubicBezTo>
                        <a:pt x="1822" y="18132"/>
                        <a:pt x="986" y="18595"/>
                        <a:pt x="986" y="18595"/>
                      </a:cubicBezTo>
                      <a:cubicBezTo>
                        <a:pt x="986" y="18595"/>
                        <a:pt x="1370" y="18507"/>
                        <a:pt x="1705" y="18507"/>
                      </a:cubicBezTo>
                      <a:cubicBezTo>
                        <a:pt x="2073" y="18507"/>
                        <a:pt x="2382" y="18613"/>
                        <a:pt x="2061" y="19058"/>
                      </a:cubicBezTo>
                      <a:cubicBezTo>
                        <a:pt x="1464" y="19910"/>
                        <a:pt x="0" y="20432"/>
                        <a:pt x="0" y="20432"/>
                      </a:cubicBezTo>
                      <a:cubicBezTo>
                        <a:pt x="0" y="20432"/>
                        <a:pt x="11" y="20432"/>
                        <a:pt x="31" y="20432"/>
                      </a:cubicBezTo>
                      <a:cubicBezTo>
                        <a:pt x="293" y="20432"/>
                        <a:pt x="2135" y="20445"/>
                        <a:pt x="2315" y="20806"/>
                      </a:cubicBezTo>
                      <a:cubicBezTo>
                        <a:pt x="2509" y="21194"/>
                        <a:pt x="2032" y="21553"/>
                        <a:pt x="2032" y="21553"/>
                      </a:cubicBezTo>
                      <a:cubicBezTo>
                        <a:pt x="2032" y="21553"/>
                        <a:pt x="3088" y="21320"/>
                        <a:pt x="3926" y="21320"/>
                      </a:cubicBezTo>
                      <a:cubicBezTo>
                        <a:pt x="4619" y="21320"/>
                        <a:pt x="5164" y="21479"/>
                        <a:pt x="4839" y="22060"/>
                      </a:cubicBezTo>
                      <a:cubicBezTo>
                        <a:pt x="4839" y="22060"/>
                        <a:pt x="6406" y="21404"/>
                        <a:pt x="7215" y="21404"/>
                      </a:cubicBezTo>
                      <a:cubicBezTo>
                        <a:pt x="7550" y="21404"/>
                        <a:pt x="7754" y="21517"/>
                        <a:pt x="7662" y="21836"/>
                      </a:cubicBezTo>
                      <a:cubicBezTo>
                        <a:pt x="7662" y="21836"/>
                        <a:pt x="9061" y="20420"/>
                        <a:pt x="10140" y="20420"/>
                      </a:cubicBezTo>
                      <a:cubicBezTo>
                        <a:pt x="10449" y="20420"/>
                        <a:pt x="10732" y="20536"/>
                        <a:pt x="10948" y="20836"/>
                      </a:cubicBezTo>
                      <a:cubicBezTo>
                        <a:pt x="11934" y="22180"/>
                        <a:pt x="9066" y="23001"/>
                        <a:pt x="9066" y="23001"/>
                      </a:cubicBezTo>
                      <a:cubicBezTo>
                        <a:pt x="9066" y="23001"/>
                        <a:pt x="9036" y="24525"/>
                        <a:pt x="6438" y="24704"/>
                      </a:cubicBezTo>
                      <a:cubicBezTo>
                        <a:pt x="6438" y="24704"/>
                        <a:pt x="10515" y="25062"/>
                        <a:pt x="9679" y="26138"/>
                      </a:cubicBezTo>
                      <a:cubicBezTo>
                        <a:pt x="9679" y="26138"/>
                        <a:pt x="10691" y="25990"/>
                        <a:pt x="11778" y="25990"/>
                      </a:cubicBezTo>
                      <a:cubicBezTo>
                        <a:pt x="13228" y="25990"/>
                        <a:pt x="14812" y="26253"/>
                        <a:pt x="14309" y="27482"/>
                      </a:cubicBezTo>
                      <a:lnTo>
                        <a:pt x="16176" y="26750"/>
                      </a:lnTo>
                      <a:lnTo>
                        <a:pt x="15907" y="27452"/>
                      </a:lnTo>
                      <a:lnTo>
                        <a:pt x="19297" y="25301"/>
                      </a:lnTo>
                      <a:lnTo>
                        <a:pt x="18745" y="26093"/>
                      </a:lnTo>
                      <a:lnTo>
                        <a:pt x="22762" y="23778"/>
                      </a:lnTo>
                      <a:lnTo>
                        <a:pt x="38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020" name="Google Shape;3020;p35"/>
              <p:cNvSpPr/>
              <p:nvPr/>
            </p:nvSpPr>
            <p:spPr>
              <a:xfrm rot="-9591901">
                <a:off x="764262" y="-893866"/>
                <a:ext cx="1523642" cy="1904940"/>
              </a:xfrm>
              <a:custGeom>
                <a:rect b="b" l="l" r="r" t="t"/>
                <a:pathLst>
                  <a:path extrusionOk="0" h="23361" w="18685">
                    <a:moveTo>
                      <a:pt x="180" y="0"/>
                    </a:moveTo>
                    <a:lnTo>
                      <a:pt x="0" y="135"/>
                    </a:lnTo>
                    <a:lnTo>
                      <a:pt x="18297" y="23360"/>
                    </a:lnTo>
                    <a:lnTo>
                      <a:pt x="18685" y="23031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21" name="Google Shape;3021;p35"/>
              <p:cNvGrpSpPr/>
              <p:nvPr/>
            </p:nvGrpSpPr>
            <p:grpSpPr>
              <a:xfrm rot="-9591901">
                <a:off x="596733" y="-860550"/>
                <a:ext cx="1791676" cy="1707605"/>
                <a:chOff x="11860675" y="4981025"/>
                <a:chExt cx="549300" cy="523525"/>
              </a:xfrm>
            </p:grpSpPr>
            <p:sp>
              <p:nvSpPr>
                <p:cNvPr id="3022" name="Google Shape;3022;p35"/>
                <p:cNvSpPr/>
                <p:nvPr/>
              </p:nvSpPr>
              <p:spPr>
                <a:xfrm>
                  <a:off x="12020875" y="5415275"/>
                  <a:ext cx="258025" cy="83300"/>
                </a:xfrm>
                <a:custGeom>
                  <a:rect b="b" l="l" r="r" t="t"/>
                  <a:pathLst>
                    <a:path extrusionOk="0" fill="none" h="3332" w="10321">
                      <a:moveTo>
                        <a:pt x="10321" y="509"/>
                      </a:moveTo>
                      <a:cubicBezTo>
                        <a:pt x="10321" y="509"/>
                        <a:pt x="3988" y="1"/>
                        <a:pt x="0" y="333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3" name="Google Shape;3023;p35"/>
                <p:cNvSpPr/>
                <p:nvPr/>
              </p:nvSpPr>
              <p:spPr>
                <a:xfrm>
                  <a:off x="12023100" y="5439550"/>
                  <a:ext cx="123625" cy="9375"/>
                </a:xfrm>
                <a:custGeom>
                  <a:rect b="b" l="l" r="r" t="t"/>
                  <a:pathLst>
                    <a:path extrusionOk="0" fill="none" h="375" w="4945">
                      <a:moveTo>
                        <a:pt x="1" y="374"/>
                      </a:moveTo>
                      <a:lnTo>
                        <a:pt x="4944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4" name="Google Shape;3024;p35"/>
                <p:cNvSpPr/>
                <p:nvPr/>
              </p:nvSpPr>
              <p:spPr>
                <a:xfrm>
                  <a:off x="12052975" y="5451500"/>
                  <a:ext cx="53050" cy="53050"/>
                </a:xfrm>
                <a:custGeom>
                  <a:rect b="b" l="l" r="r" t="t"/>
                  <a:pathLst>
                    <a:path extrusionOk="0" fill="none" h="2122" w="2122">
                      <a:moveTo>
                        <a:pt x="2121" y="1"/>
                      </a:moveTo>
                      <a:cubicBezTo>
                        <a:pt x="2121" y="1"/>
                        <a:pt x="314" y="1479"/>
                        <a:pt x="0" y="212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5" name="Google Shape;3025;p35"/>
                <p:cNvSpPr/>
                <p:nvPr/>
              </p:nvSpPr>
              <p:spPr>
                <a:xfrm>
                  <a:off x="12066800" y="5366375"/>
                  <a:ext cx="166550" cy="4500"/>
                </a:xfrm>
                <a:custGeom>
                  <a:rect b="b" l="l" r="r" t="t"/>
                  <a:pathLst>
                    <a:path extrusionOk="0" fill="none" h="180" w="6662">
                      <a:moveTo>
                        <a:pt x="0" y="0"/>
                      </a:moveTo>
                      <a:lnTo>
                        <a:pt x="6661" y="18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6" name="Google Shape;3026;p35"/>
                <p:cNvSpPr/>
                <p:nvPr/>
              </p:nvSpPr>
              <p:spPr>
                <a:xfrm>
                  <a:off x="11860675" y="5278625"/>
                  <a:ext cx="342425" cy="83300"/>
                </a:xfrm>
                <a:custGeom>
                  <a:rect b="b" l="l" r="r" t="t"/>
                  <a:pathLst>
                    <a:path extrusionOk="0" fill="none" h="3332" w="13697">
                      <a:moveTo>
                        <a:pt x="13697" y="2181"/>
                      </a:moveTo>
                      <a:cubicBezTo>
                        <a:pt x="13697" y="2181"/>
                        <a:pt x="6348" y="0"/>
                        <a:pt x="1" y="3331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7" name="Google Shape;3027;p35"/>
                <p:cNvSpPr/>
                <p:nvPr/>
              </p:nvSpPr>
              <p:spPr>
                <a:xfrm>
                  <a:off x="11868525" y="5317450"/>
                  <a:ext cx="87400" cy="14600"/>
                </a:xfrm>
                <a:custGeom>
                  <a:rect b="b" l="l" r="r" t="t"/>
                  <a:pathLst>
                    <a:path extrusionOk="0" fill="none" h="584" w="3496">
                      <a:moveTo>
                        <a:pt x="0" y="1"/>
                      </a:moveTo>
                      <a:cubicBezTo>
                        <a:pt x="0" y="1"/>
                        <a:pt x="2494" y="583"/>
                        <a:pt x="3495" y="389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8" name="Google Shape;3028;p35"/>
                <p:cNvSpPr/>
                <p:nvPr/>
              </p:nvSpPr>
              <p:spPr>
                <a:xfrm>
                  <a:off x="11953275" y="5315600"/>
                  <a:ext cx="107200" cy="58275"/>
                </a:xfrm>
                <a:custGeom>
                  <a:rect b="b" l="l" r="r" t="t"/>
                  <a:pathLst>
                    <a:path extrusionOk="0" fill="none" h="2331" w="4288">
                      <a:moveTo>
                        <a:pt x="1" y="2330"/>
                      </a:moveTo>
                      <a:cubicBezTo>
                        <a:pt x="1" y="2330"/>
                        <a:pt x="2346" y="553"/>
                        <a:pt x="4287" y="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9" name="Google Shape;3029;p35"/>
                <p:cNvSpPr/>
                <p:nvPr/>
              </p:nvSpPr>
              <p:spPr>
                <a:xfrm>
                  <a:off x="12062300" y="5245775"/>
                  <a:ext cx="84800" cy="17200"/>
                </a:xfrm>
                <a:custGeom>
                  <a:rect b="b" l="l" r="r" t="t"/>
                  <a:pathLst>
                    <a:path extrusionOk="0" fill="none" h="688" w="3392">
                      <a:moveTo>
                        <a:pt x="1" y="0"/>
                      </a:moveTo>
                      <a:lnTo>
                        <a:pt x="3391" y="687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0" name="Google Shape;3030;p35"/>
                <p:cNvSpPr/>
                <p:nvPr/>
              </p:nvSpPr>
              <p:spPr>
                <a:xfrm>
                  <a:off x="12057825" y="5253600"/>
                  <a:ext cx="42975" cy="20200"/>
                </a:xfrm>
                <a:custGeom>
                  <a:rect b="b" l="l" r="r" t="t"/>
                  <a:pathLst>
                    <a:path extrusionOk="0" fill="none" h="808" w="1719">
                      <a:moveTo>
                        <a:pt x="1" y="807"/>
                      </a:moveTo>
                      <a:lnTo>
                        <a:pt x="1718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1" name="Google Shape;3031;p35"/>
                <p:cNvSpPr/>
                <p:nvPr/>
              </p:nvSpPr>
              <p:spPr>
                <a:xfrm>
                  <a:off x="11897650" y="5153900"/>
                  <a:ext cx="191200" cy="35875"/>
                </a:xfrm>
                <a:custGeom>
                  <a:rect b="b" l="l" r="r" t="t"/>
                  <a:pathLst>
                    <a:path extrusionOk="0" fill="none" h="1435" w="7648">
                      <a:moveTo>
                        <a:pt x="0" y="1"/>
                      </a:moveTo>
                      <a:lnTo>
                        <a:pt x="7647" y="1435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2" name="Google Shape;3032;p35"/>
                <p:cNvSpPr/>
                <p:nvPr/>
              </p:nvSpPr>
              <p:spPr>
                <a:xfrm>
                  <a:off x="11938725" y="5170700"/>
                  <a:ext cx="49300" cy="17225"/>
                </a:xfrm>
                <a:custGeom>
                  <a:rect b="b" l="l" r="r" t="t"/>
                  <a:pathLst>
                    <a:path extrusionOk="0" fill="none" h="689" w="1972">
                      <a:moveTo>
                        <a:pt x="0" y="688"/>
                      </a:moveTo>
                      <a:lnTo>
                        <a:pt x="1972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3" name="Google Shape;3033;p35"/>
                <p:cNvSpPr/>
                <p:nvPr/>
              </p:nvSpPr>
              <p:spPr>
                <a:xfrm>
                  <a:off x="11896900" y="5001575"/>
                  <a:ext cx="72075" cy="38100"/>
                </a:xfrm>
                <a:custGeom>
                  <a:rect b="b" l="l" r="r" t="t"/>
                  <a:pathLst>
                    <a:path extrusionOk="0" fill="none" h="1524" w="2883">
                      <a:moveTo>
                        <a:pt x="0" y="0"/>
                      </a:moveTo>
                      <a:lnTo>
                        <a:pt x="2883" y="1523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4" name="Google Shape;3034;p35"/>
                <p:cNvSpPr/>
                <p:nvPr/>
              </p:nvSpPr>
              <p:spPr>
                <a:xfrm>
                  <a:off x="11909600" y="5019850"/>
                  <a:ext cx="21300" cy="4900"/>
                </a:xfrm>
                <a:custGeom>
                  <a:rect b="b" l="l" r="r" t="t"/>
                  <a:pathLst>
                    <a:path extrusionOk="0" fill="none" h="196" w="852">
                      <a:moveTo>
                        <a:pt x="0" y="195"/>
                      </a:moveTo>
                      <a:lnTo>
                        <a:pt x="85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5" name="Google Shape;3035;p35"/>
                <p:cNvSpPr/>
                <p:nvPr/>
              </p:nvSpPr>
              <p:spPr>
                <a:xfrm>
                  <a:off x="12283725" y="5195350"/>
                  <a:ext cx="126250" cy="236025"/>
                </a:xfrm>
                <a:custGeom>
                  <a:rect b="b" l="l" r="r" t="t"/>
                  <a:pathLst>
                    <a:path extrusionOk="0" fill="none" h="9441" w="5050">
                      <a:moveTo>
                        <a:pt x="1" y="9440"/>
                      </a:moveTo>
                      <a:cubicBezTo>
                        <a:pt x="1" y="9440"/>
                        <a:pt x="912" y="3152"/>
                        <a:pt x="5049" y="1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6" name="Google Shape;3036;p35"/>
                <p:cNvSpPr/>
                <p:nvPr/>
              </p:nvSpPr>
              <p:spPr>
                <a:xfrm>
                  <a:off x="12324425" y="5186775"/>
                  <a:ext cx="36625" cy="118375"/>
                </a:xfrm>
                <a:custGeom>
                  <a:rect b="b" l="l" r="r" t="t"/>
                  <a:pathLst>
                    <a:path extrusionOk="0" fill="none" h="4735" w="1465">
                      <a:moveTo>
                        <a:pt x="1465" y="0"/>
                      </a:moveTo>
                      <a:lnTo>
                        <a:pt x="1" y="4735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7" name="Google Shape;3037;p35"/>
                <p:cNvSpPr/>
                <p:nvPr/>
              </p:nvSpPr>
              <p:spPr>
                <a:xfrm>
                  <a:off x="12344975" y="5227850"/>
                  <a:ext cx="63875" cy="39975"/>
                </a:xfrm>
                <a:custGeom>
                  <a:rect b="b" l="l" r="r" t="t"/>
                  <a:pathLst>
                    <a:path extrusionOk="0" fill="none" h="1599" w="2555">
                      <a:moveTo>
                        <a:pt x="0" y="1598"/>
                      </a:moveTo>
                      <a:cubicBezTo>
                        <a:pt x="0" y="1598"/>
                        <a:pt x="1852" y="179"/>
                        <a:pt x="2554" y="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8" name="Google Shape;3038;p35"/>
                <p:cNvSpPr/>
                <p:nvPr/>
              </p:nvSpPr>
              <p:spPr>
                <a:xfrm>
                  <a:off x="12251625" y="5228600"/>
                  <a:ext cx="32875" cy="162825"/>
                </a:xfrm>
                <a:custGeom>
                  <a:rect b="b" l="l" r="r" t="t"/>
                  <a:pathLst>
                    <a:path extrusionOk="0" fill="none" h="6513" w="1315">
                      <a:moveTo>
                        <a:pt x="1315" y="0"/>
                      </a:moveTo>
                      <a:lnTo>
                        <a:pt x="0" y="6512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9" name="Google Shape;3039;p35"/>
                <p:cNvSpPr/>
                <p:nvPr/>
              </p:nvSpPr>
              <p:spPr>
                <a:xfrm>
                  <a:off x="12199350" y="5013500"/>
                  <a:ext cx="116525" cy="327125"/>
                </a:xfrm>
                <a:custGeom>
                  <a:rect b="b" l="l" r="r" t="t"/>
                  <a:pathLst>
                    <a:path extrusionOk="0" fill="none" h="13085" w="4661">
                      <a:moveTo>
                        <a:pt x="478" y="13085"/>
                      </a:moveTo>
                      <a:cubicBezTo>
                        <a:pt x="478" y="13085"/>
                        <a:pt x="0" y="5423"/>
                        <a:pt x="4660" y="1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0" name="Google Shape;3040;p35"/>
                <p:cNvSpPr/>
                <p:nvPr/>
              </p:nvSpPr>
              <p:spPr>
                <a:xfrm>
                  <a:off x="12260575" y="5010900"/>
                  <a:ext cx="10850" cy="87400"/>
                </a:xfrm>
                <a:custGeom>
                  <a:rect b="b" l="l" r="r" t="t"/>
                  <a:pathLst>
                    <a:path extrusionOk="0" fill="none" h="3496" w="434">
                      <a:moveTo>
                        <a:pt x="404" y="0"/>
                      </a:moveTo>
                      <a:cubicBezTo>
                        <a:pt x="404" y="0"/>
                        <a:pt x="434" y="2554"/>
                        <a:pt x="1" y="3495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1" name="Google Shape;3041;p35"/>
                <p:cNvSpPr/>
                <p:nvPr/>
              </p:nvSpPr>
              <p:spPr>
                <a:xfrm>
                  <a:off x="12226225" y="5106125"/>
                  <a:ext cx="80675" cy="91125"/>
                </a:xfrm>
                <a:custGeom>
                  <a:rect b="b" l="l" r="r" t="t"/>
                  <a:pathLst>
                    <a:path extrusionOk="0" fill="none" h="3645" w="3227">
                      <a:moveTo>
                        <a:pt x="3227" y="0"/>
                      </a:moveTo>
                      <a:cubicBezTo>
                        <a:pt x="3227" y="0"/>
                        <a:pt x="972" y="1882"/>
                        <a:pt x="1" y="3644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2" name="Google Shape;3042;p35"/>
                <p:cNvSpPr/>
                <p:nvPr/>
              </p:nvSpPr>
              <p:spPr>
                <a:xfrm>
                  <a:off x="12166125" y="5196850"/>
                  <a:ext cx="1500" cy="86650"/>
                </a:xfrm>
                <a:custGeom>
                  <a:rect b="b" l="l" r="r" t="t"/>
                  <a:pathLst>
                    <a:path extrusionOk="0" fill="none" h="3466" w="60">
                      <a:moveTo>
                        <a:pt x="60" y="0"/>
                      </a:moveTo>
                      <a:lnTo>
                        <a:pt x="0" y="3466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3" name="Google Shape;3043;p35"/>
                <p:cNvSpPr/>
                <p:nvPr/>
              </p:nvSpPr>
              <p:spPr>
                <a:xfrm>
                  <a:off x="12167225" y="5199100"/>
                  <a:ext cx="29150" cy="37350"/>
                </a:xfrm>
                <a:custGeom>
                  <a:rect b="b" l="l" r="r" t="t"/>
                  <a:pathLst>
                    <a:path extrusionOk="0" fill="none" h="1494" w="1166">
                      <a:moveTo>
                        <a:pt x="1166" y="0"/>
                      </a:moveTo>
                      <a:lnTo>
                        <a:pt x="1" y="149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4" name="Google Shape;3044;p35"/>
                <p:cNvSpPr/>
                <p:nvPr/>
              </p:nvSpPr>
              <p:spPr>
                <a:xfrm>
                  <a:off x="12093675" y="4998575"/>
                  <a:ext cx="7875" cy="194200"/>
                </a:xfrm>
                <a:custGeom>
                  <a:rect b="b" l="l" r="r" t="t"/>
                  <a:pathLst>
                    <a:path extrusionOk="0" fill="none" h="7768" w="315">
                      <a:moveTo>
                        <a:pt x="314" y="1"/>
                      </a:moveTo>
                      <a:lnTo>
                        <a:pt x="0" y="7767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5" name="Google Shape;3045;p35"/>
                <p:cNvSpPr/>
                <p:nvPr/>
              </p:nvSpPr>
              <p:spPr>
                <a:xfrm>
                  <a:off x="12097775" y="5046375"/>
                  <a:ext cx="27650" cy="43700"/>
                </a:xfrm>
                <a:custGeom>
                  <a:rect b="b" l="l" r="r" t="t"/>
                  <a:pathLst>
                    <a:path extrusionOk="0" fill="none" h="1748" w="1106">
                      <a:moveTo>
                        <a:pt x="1106" y="0"/>
                      </a:moveTo>
                      <a:lnTo>
                        <a:pt x="1" y="1748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6" name="Google Shape;3046;p35"/>
                <p:cNvSpPr/>
                <p:nvPr/>
              </p:nvSpPr>
              <p:spPr>
                <a:xfrm>
                  <a:off x="11967100" y="4981025"/>
                  <a:ext cx="20925" cy="79175"/>
                </a:xfrm>
                <a:custGeom>
                  <a:rect b="b" l="l" r="r" t="t"/>
                  <a:pathLst>
                    <a:path extrusionOk="0" fill="none" h="3167" w="837">
                      <a:moveTo>
                        <a:pt x="0" y="1"/>
                      </a:moveTo>
                      <a:lnTo>
                        <a:pt x="837" y="3167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7" name="Google Shape;3047;p35"/>
                <p:cNvSpPr/>
                <p:nvPr/>
              </p:nvSpPr>
              <p:spPr>
                <a:xfrm>
                  <a:off x="11977175" y="4998575"/>
                  <a:ext cx="9350" cy="19825"/>
                </a:xfrm>
                <a:custGeom>
                  <a:rect b="b" l="l" r="r" t="t"/>
                  <a:pathLst>
                    <a:path extrusionOk="0" fill="none" h="793" w="374">
                      <a:moveTo>
                        <a:pt x="374" y="1"/>
                      </a:moveTo>
                      <a:lnTo>
                        <a:pt x="1" y="792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048" name="Google Shape;3048;p35"/>
            <p:cNvGrpSpPr/>
            <p:nvPr/>
          </p:nvGrpSpPr>
          <p:grpSpPr>
            <a:xfrm flipH="1" rot="-1570216">
              <a:off x="8451233" y="3146950"/>
              <a:ext cx="906156" cy="1217190"/>
              <a:chOff x="12571625" y="4796575"/>
              <a:chExt cx="594100" cy="797975"/>
            </a:xfrm>
          </p:grpSpPr>
          <p:sp>
            <p:nvSpPr>
              <p:cNvPr id="3049" name="Google Shape;3049;p35"/>
              <p:cNvSpPr/>
              <p:nvPr/>
            </p:nvSpPr>
            <p:spPr>
              <a:xfrm>
                <a:off x="12571625" y="4796575"/>
                <a:ext cx="594100" cy="637475"/>
              </a:xfrm>
              <a:custGeom>
                <a:rect b="b" l="l" r="r" t="t"/>
                <a:pathLst>
                  <a:path extrusionOk="0" h="25499" w="23764">
                    <a:moveTo>
                      <a:pt x="16058" y="12605"/>
                    </a:moveTo>
                    <a:cubicBezTo>
                      <a:pt x="16214" y="12605"/>
                      <a:pt x="16379" y="12702"/>
                      <a:pt x="16504" y="12800"/>
                    </a:cubicBezTo>
                    <a:cubicBezTo>
                      <a:pt x="16624" y="12905"/>
                      <a:pt x="16699" y="13114"/>
                      <a:pt x="16699" y="13278"/>
                    </a:cubicBezTo>
                    <a:cubicBezTo>
                      <a:pt x="16699" y="13443"/>
                      <a:pt x="16624" y="13667"/>
                      <a:pt x="16504" y="13756"/>
                    </a:cubicBezTo>
                    <a:cubicBezTo>
                      <a:pt x="16370" y="13876"/>
                      <a:pt x="16265" y="13935"/>
                      <a:pt x="16101" y="13980"/>
                    </a:cubicBezTo>
                    <a:cubicBezTo>
                      <a:pt x="16011" y="13995"/>
                      <a:pt x="15907" y="14010"/>
                      <a:pt x="15817" y="14010"/>
                    </a:cubicBezTo>
                    <a:cubicBezTo>
                      <a:pt x="15444" y="14010"/>
                      <a:pt x="15160" y="13711"/>
                      <a:pt x="15145" y="13338"/>
                    </a:cubicBezTo>
                    <a:cubicBezTo>
                      <a:pt x="15130" y="13174"/>
                      <a:pt x="15220" y="12979"/>
                      <a:pt x="15339" y="12860"/>
                    </a:cubicBezTo>
                    <a:cubicBezTo>
                      <a:pt x="15444" y="12741"/>
                      <a:pt x="15608" y="12681"/>
                      <a:pt x="15758" y="12666"/>
                    </a:cubicBezTo>
                    <a:cubicBezTo>
                      <a:pt x="15847" y="12636"/>
                      <a:pt x="15922" y="12606"/>
                      <a:pt x="16026" y="12606"/>
                    </a:cubicBezTo>
                    <a:cubicBezTo>
                      <a:pt x="16037" y="12605"/>
                      <a:pt x="16048" y="12605"/>
                      <a:pt x="16058" y="12605"/>
                    </a:cubicBezTo>
                    <a:close/>
                    <a:moveTo>
                      <a:pt x="8424" y="16684"/>
                    </a:moveTo>
                    <a:cubicBezTo>
                      <a:pt x="8529" y="16684"/>
                      <a:pt x="8618" y="16713"/>
                      <a:pt x="8723" y="16773"/>
                    </a:cubicBezTo>
                    <a:lnTo>
                      <a:pt x="8753" y="16773"/>
                    </a:lnTo>
                    <a:cubicBezTo>
                      <a:pt x="8842" y="16803"/>
                      <a:pt x="8932" y="16848"/>
                      <a:pt x="9007" y="16893"/>
                    </a:cubicBezTo>
                    <a:cubicBezTo>
                      <a:pt x="9156" y="16952"/>
                      <a:pt x="9275" y="17132"/>
                      <a:pt x="9305" y="17281"/>
                    </a:cubicBezTo>
                    <a:cubicBezTo>
                      <a:pt x="9380" y="17475"/>
                      <a:pt x="9320" y="17669"/>
                      <a:pt x="9246" y="17819"/>
                    </a:cubicBezTo>
                    <a:cubicBezTo>
                      <a:pt x="9156" y="17968"/>
                      <a:pt x="8992" y="18088"/>
                      <a:pt x="8842" y="18132"/>
                    </a:cubicBezTo>
                    <a:cubicBezTo>
                      <a:pt x="8789" y="18143"/>
                      <a:pt x="8738" y="18148"/>
                      <a:pt x="8689" y="18148"/>
                    </a:cubicBezTo>
                    <a:cubicBezTo>
                      <a:pt x="8601" y="18148"/>
                      <a:pt x="8518" y="18133"/>
                      <a:pt x="8435" y="18106"/>
                    </a:cubicBezTo>
                    <a:lnTo>
                      <a:pt x="8435" y="18106"/>
                    </a:lnTo>
                    <a:cubicBezTo>
                      <a:pt x="8435" y="18106"/>
                      <a:pt x="8436" y="18107"/>
                      <a:pt x="8436" y="18107"/>
                    </a:cubicBezTo>
                    <a:lnTo>
                      <a:pt x="8436" y="18107"/>
                    </a:lnTo>
                    <a:cubicBezTo>
                      <a:pt x="8434" y="18106"/>
                      <a:pt x="8432" y="18105"/>
                      <a:pt x="8429" y="18104"/>
                    </a:cubicBezTo>
                    <a:lnTo>
                      <a:pt x="8429" y="18104"/>
                    </a:lnTo>
                    <a:cubicBezTo>
                      <a:pt x="8431" y="18105"/>
                      <a:pt x="8433" y="18105"/>
                      <a:pt x="8435" y="18106"/>
                    </a:cubicBezTo>
                    <a:lnTo>
                      <a:pt x="8435" y="18106"/>
                    </a:lnTo>
                    <a:cubicBezTo>
                      <a:pt x="8432" y="18104"/>
                      <a:pt x="8429" y="18103"/>
                      <a:pt x="8425" y="18103"/>
                    </a:cubicBezTo>
                    <a:lnTo>
                      <a:pt x="8425" y="18103"/>
                    </a:lnTo>
                    <a:cubicBezTo>
                      <a:pt x="8427" y="18103"/>
                      <a:pt x="8428" y="18104"/>
                      <a:pt x="8429" y="18104"/>
                    </a:cubicBezTo>
                    <a:lnTo>
                      <a:pt x="8429" y="18104"/>
                    </a:lnTo>
                    <a:cubicBezTo>
                      <a:pt x="8428" y="18104"/>
                      <a:pt x="8426" y="18103"/>
                      <a:pt x="8424" y="18102"/>
                    </a:cubicBezTo>
                    <a:lnTo>
                      <a:pt x="8424" y="18102"/>
                    </a:lnTo>
                    <a:cubicBezTo>
                      <a:pt x="8425" y="18102"/>
                      <a:pt x="8425" y="18103"/>
                      <a:pt x="8425" y="18103"/>
                    </a:cubicBezTo>
                    <a:lnTo>
                      <a:pt x="8425" y="18103"/>
                    </a:lnTo>
                    <a:cubicBezTo>
                      <a:pt x="8386" y="18086"/>
                      <a:pt x="8340" y="18082"/>
                      <a:pt x="8305" y="18058"/>
                    </a:cubicBezTo>
                    <a:cubicBezTo>
                      <a:pt x="8155" y="17998"/>
                      <a:pt x="8051" y="17953"/>
                      <a:pt x="7931" y="17834"/>
                    </a:cubicBezTo>
                    <a:cubicBezTo>
                      <a:pt x="7797" y="17729"/>
                      <a:pt x="7752" y="17535"/>
                      <a:pt x="7752" y="17356"/>
                    </a:cubicBezTo>
                    <a:cubicBezTo>
                      <a:pt x="7737" y="17176"/>
                      <a:pt x="7827" y="17012"/>
                      <a:pt x="7931" y="16878"/>
                    </a:cubicBezTo>
                    <a:cubicBezTo>
                      <a:pt x="8051" y="16758"/>
                      <a:pt x="8260" y="16684"/>
                      <a:pt x="8424" y="16684"/>
                    </a:cubicBezTo>
                    <a:close/>
                    <a:moveTo>
                      <a:pt x="18621" y="1"/>
                    </a:moveTo>
                    <a:cubicBezTo>
                      <a:pt x="16482" y="1"/>
                      <a:pt x="14458" y="5019"/>
                      <a:pt x="14458" y="5019"/>
                    </a:cubicBezTo>
                    <a:cubicBezTo>
                      <a:pt x="14458" y="5019"/>
                      <a:pt x="14204" y="4060"/>
                      <a:pt x="13393" y="4060"/>
                    </a:cubicBezTo>
                    <a:cubicBezTo>
                      <a:pt x="13109" y="4060"/>
                      <a:pt x="12756" y="4178"/>
                      <a:pt x="12322" y="4496"/>
                    </a:cubicBezTo>
                    <a:cubicBezTo>
                      <a:pt x="10635" y="5736"/>
                      <a:pt x="11232" y="10157"/>
                      <a:pt x="11232" y="10157"/>
                    </a:cubicBezTo>
                    <a:cubicBezTo>
                      <a:pt x="11232" y="10157"/>
                      <a:pt x="10095" y="8380"/>
                      <a:pt x="8675" y="8380"/>
                    </a:cubicBezTo>
                    <a:cubicBezTo>
                      <a:pt x="8204" y="8380"/>
                      <a:pt x="7702" y="8575"/>
                      <a:pt x="7199" y="9096"/>
                    </a:cubicBezTo>
                    <a:cubicBezTo>
                      <a:pt x="5213" y="11172"/>
                      <a:pt x="8096" y="15085"/>
                      <a:pt x="8170" y="15175"/>
                    </a:cubicBezTo>
                    <a:cubicBezTo>
                      <a:pt x="8120" y="15134"/>
                      <a:pt x="6938" y="14360"/>
                      <a:pt x="5528" y="14360"/>
                    </a:cubicBezTo>
                    <a:cubicBezTo>
                      <a:pt x="4399" y="14360"/>
                      <a:pt x="3123" y="14857"/>
                      <a:pt x="2166" y="16624"/>
                    </a:cubicBezTo>
                    <a:cubicBezTo>
                      <a:pt x="0" y="20627"/>
                      <a:pt x="9544" y="25406"/>
                      <a:pt x="9544" y="25406"/>
                    </a:cubicBezTo>
                    <a:cubicBezTo>
                      <a:pt x="9544" y="25406"/>
                      <a:pt x="10828" y="25499"/>
                      <a:pt x="12621" y="25499"/>
                    </a:cubicBezTo>
                    <a:cubicBezTo>
                      <a:pt x="16805" y="25499"/>
                      <a:pt x="23763" y="24994"/>
                      <a:pt x="23659" y="21627"/>
                    </a:cubicBezTo>
                    <a:cubicBezTo>
                      <a:pt x="23547" y="18360"/>
                      <a:pt x="20809" y="17836"/>
                      <a:pt x="19065" y="17836"/>
                    </a:cubicBezTo>
                    <a:cubicBezTo>
                      <a:pt x="18242" y="17836"/>
                      <a:pt x="17639" y="17953"/>
                      <a:pt x="17639" y="17953"/>
                    </a:cubicBezTo>
                    <a:cubicBezTo>
                      <a:pt x="23629" y="15205"/>
                      <a:pt x="23405" y="13248"/>
                      <a:pt x="22105" y="11829"/>
                    </a:cubicBezTo>
                    <a:cubicBezTo>
                      <a:pt x="21716" y="11396"/>
                      <a:pt x="21093" y="11250"/>
                      <a:pt x="20430" y="11250"/>
                    </a:cubicBezTo>
                    <a:cubicBezTo>
                      <a:pt x="19060" y="11250"/>
                      <a:pt x="17520" y="11874"/>
                      <a:pt x="17520" y="11874"/>
                    </a:cubicBezTo>
                    <a:cubicBezTo>
                      <a:pt x="21687" y="9260"/>
                      <a:pt x="22001" y="6916"/>
                      <a:pt x="21090" y="5945"/>
                    </a:cubicBezTo>
                    <a:cubicBezTo>
                      <a:pt x="20910" y="5751"/>
                      <a:pt x="20686" y="5673"/>
                      <a:pt x="20441" y="5673"/>
                    </a:cubicBezTo>
                    <a:cubicBezTo>
                      <a:pt x="19462" y="5673"/>
                      <a:pt x="18162" y="6916"/>
                      <a:pt x="18162" y="6916"/>
                    </a:cubicBezTo>
                    <a:cubicBezTo>
                      <a:pt x="18162" y="6916"/>
                      <a:pt x="21030" y="344"/>
                      <a:pt x="18819" y="15"/>
                    </a:cubicBezTo>
                    <a:cubicBezTo>
                      <a:pt x="18753" y="5"/>
                      <a:pt x="18687" y="1"/>
                      <a:pt x="186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50" name="Google Shape;3050;p35"/>
              <p:cNvGrpSpPr/>
              <p:nvPr/>
            </p:nvGrpSpPr>
            <p:grpSpPr>
              <a:xfrm>
                <a:off x="12689975" y="4894400"/>
                <a:ext cx="398825" cy="700150"/>
                <a:chOff x="12689975" y="4894400"/>
                <a:chExt cx="398825" cy="700150"/>
              </a:xfrm>
            </p:grpSpPr>
            <p:sp>
              <p:nvSpPr>
                <p:cNvPr id="3051" name="Google Shape;3051;p35"/>
                <p:cNvSpPr/>
                <p:nvPr/>
              </p:nvSpPr>
              <p:spPr>
                <a:xfrm>
                  <a:off x="12786700" y="4894400"/>
                  <a:ext cx="206500" cy="700150"/>
                </a:xfrm>
                <a:custGeom>
                  <a:rect b="b" l="l" r="r" t="t"/>
                  <a:pathLst>
                    <a:path extrusionOk="0" h="28006" w="8260">
                      <a:moveTo>
                        <a:pt x="8006" y="0"/>
                      </a:moveTo>
                      <a:cubicBezTo>
                        <a:pt x="6901" y="2166"/>
                        <a:pt x="5900" y="4407"/>
                        <a:pt x="4989" y="6662"/>
                      </a:cubicBezTo>
                      <a:cubicBezTo>
                        <a:pt x="2285" y="13458"/>
                        <a:pt x="224" y="20627"/>
                        <a:pt x="0" y="27990"/>
                      </a:cubicBezTo>
                      <a:lnTo>
                        <a:pt x="613" y="28005"/>
                      </a:lnTo>
                      <a:cubicBezTo>
                        <a:pt x="822" y="18476"/>
                        <a:pt x="4138" y="8663"/>
                        <a:pt x="8260" y="135"/>
                      </a:cubicBezTo>
                      <a:lnTo>
                        <a:pt x="80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52" name="Google Shape;3052;p35"/>
                <p:cNvGrpSpPr/>
                <p:nvPr/>
              </p:nvGrpSpPr>
              <p:grpSpPr>
                <a:xfrm>
                  <a:off x="12689975" y="4944050"/>
                  <a:ext cx="398825" cy="566850"/>
                  <a:chOff x="12689975" y="4944050"/>
                  <a:chExt cx="398825" cy="566850"/>
                </a:xfrm>
              </p:grpSpPr>
              <p:sp>
                <p:nvSpPr>
                  <p:cNvPr id="3053" name="Google Shape;3053;p35"/>
                  <p:cNvSpPr/>
                  <p:nvPr/>
                </p:nvSpPr>
                <p:spPr>
                  <a:xfrm>
                    <a:off x="12908800" y="4994100"/>
                    <a:ext cx="148250" cy="87025"/>
                  </a:xfrm>
                  <a:custGeom>
                    <a:rect b="b" l="l" r="r" t="t"/>
                    <a:pathLst>
                      <a:path extrusionOk="0" fill="none" h="3481" w="5930">
                        <a:moveTo>
                          <a:pt x="0" y="3480"/>
                        </a:moveTo>
                        <a:lnTo>
                          <a:pt x="5930" y="0"/>
                        </a:lnTo>
                      </a:path>
                    </a:pathLst>
                  </a:custGeom>
                  <a:noFill/>
                  <a:ln cap="flat" cmpd="sng" w="3350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4" name="Google Shape;3054;p35"/>
                  <p:cNvSpPr/>
                  <p:nvPr/>
                </p:nvSpPr>
                <p:spPr>
                  <a:xfrm>
                    <a:off x="12990200" y="5033300"/>
                    <a:ext cx="42575" cy="25"/>
                  </a:xfrm>
                  <a:custGeom>
                    <a:rect b="b" l="l" r="r" t="t"/>
                    <a:pathLst>
                      <a:path extrusionOk="0" fill="none" h="1" w="1703">
                        <a:moveTo>
                          <a:pt x="0" y="1"/>
                        </a:moveTo>
                        <a:lnTo>
                          <a:pt x="1703" y="1"/>
                        </a:lnTo>
                      </a:path>
                    </a:pathLst>
                  </a:custGeom>
                  <a:noFill/>
                  <a:ln cap="flat" cmpd="sng" w="3350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5" name="Google Shape;3055;p35"/>
                  <p:cNvSpPr/>
                  <p:nvPr/>
                </p:nvSpPr>
                <p:spPr>
                  <a:xfrm>
                    <a:off x="12897600" y="4944050"/>
                    <a:ext cx="29150" cy="91525"/>
                  </a:xfrm>
                  <a:custGeom>
                    <a:rect b="b" l="l" r="r" t="t"/>
                    <a:pathLst>
                      <a:path extrusionOk="0" fill="none" h="3661" w="1166">
                        <a:moveTo>
                          <a:pt x="1165" y="3660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flat" cmpd="sng" w="3350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6" name="Google Shape;3056;p35"/>
                  <p:cNvSpPr/>
                  <p:nvPr/>
                </p:nvSpPr>
                <p:spPr>
                  <a:xfrm>
                    <a:off x="12881900" y="4975425"/>
                    <a:ext cx="28425" cy="8975"/>
                  </a:xfrm>
                  <a:custGeom>
                    <a:rect b="b" l="l" r="r" t="t"/>
                    <a:pathLst>
                      <a:path extrusionOk="0" fill="none" h="359" w="1137">
                        <a:moveTo>
                          <a:pt x="1" y="1"/>
                        </a:moveTo>
                        <a:lnTo>
                          <a:pt x="1136" y="359"/>
                        </a:lnTo>
                      </a:path>
                    </a:pathLst>
                  </a:custGeom>
                  <a:noFill/>
                  <a:ln cap="flat" cmpd="sng" w="3350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7" name="Google Shape;3057;p35"/>
                  <p:cNvSpPr/>
                  <p:nvPr/>
                </p:nvSpPr>
                <p:spPr>
                  <a:xfrm>
                    <a:off x="12858375" y="5127775"/>
                    <a:ext cx="230425" cy="98600"/>
                  </a:xfrm>
                  <a:custGeom>
                    <a:rect b="b" l="l" r="r" t="t"/>
                    <a:pathLst>
                      <a:path extrusionOk="0" fill="none" h="3944" w="9217">
                        <a:moveTo>
                          <a:pt x="1" y="3943"/>
                        </a:moveTo>
                        <a:lnTo>
                          <a:pt x="9216" y="0"/>
                        </a:lnTo>
                      </a:path>
                    </a:pathLst>
                  </a:custGeom>
                  <a:noFill/>
                  <a:ln cap="flat" cmpd="sng" w="3350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8" name="Google Shape;3058;p35"/>
                  <p:cNvSpPr/>
                  <p:nvPr/>
                </p:nvSpPr>
                <p:spPr>
                  <a:xfrm>
                    <a:off x="13011475" y="5161000"/>
                    <a:ext cx="50075" cy="5250"/>
                  </a:xfrm>
                  <a:custGeom>
                    <a:rect b="b" l="l" r="r" t="t"/>
                    <a:pathLst>
                      <a:path extrusionOk="0" fill="none" h="210" w="2003">
                        <a:moveTo>
                          <a:pt x="1" y="1"/>
                        </a:moveTo>
                        <a:lnTo>
                          <a:pt x="2002" y="210"/>
                        </a:lnTo>
                      </a:path>
                    </a:pathLst>
                  </a:custGeom>
                  <a:noFill/>
                  <a:ln cap="flat" cmpd="sng" w="3350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9" name="Google Shape;3059;p35"/>
                  <p:cNvSpPr/>
                  <p:nvPr/>
                </p:nvSpPr>
                <p:spPr>
                  <a:xfrm>
                    <a:off x="12782600" y="5065775"/>
                    <a:ext cx="91500" cy="111300"/>
                  </a:xfrm>
                  <a:custGeom>
                    <a:rect b="b" l="l" r="r" t="t"/>
                    <a:pathLst>
                      <a:path extrusionOk="0" fill="none" h="4452" w="3660">
                        <a:moveTo>
                          <a:pt x="3659" y="4452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flat" cmpd="sng" w="3350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0" name="Google Shape;3060;p35"/>
                  <p:cNvSpPr/>
                  <p:nvPr/>
                </p:nvSpPr>
                <p:spPr>
                  <a:xfrm>
                    <a:off x="12782600" y="5102000"/>
                    <a:ext cx="29875" cy="25"/>
                  </a:xfrm>
                  <a:custGeom>
                    <a:rect b="b" l="l" r="r" t="t"/>
                    <a:pathLst>
                      <a:path extrusionOk="0" fill="none" h="1" w="1195">
                        <a:moveTo>
                          <a:pt x="0" y="1"/>
                        </a:moveTo>
                        <a:lnTo>
                          <a:pt x="1195" y="1"/>
                        </a:lnTo>
                      </a:path>
                    </a:pathLst>
                  </a:custGeom>
                  <a:noFill/>
                  <a:ln cap="flat" cmpd="sng" w="3350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1" name="Google Shape;3061;p35"/>
                  <p:cNvSpPr/>
                  <p:nvPr/>
                </p:nvSpPr>
                <p:spPr>
                  <a:xfrm>
                    <a:off x="12825150" y="5317450"/>
                    <a:ext cx="263650" cy="34375"/>
                  </a:xfrm>
                  <a:custGeom>
                    <a:rect b="b" l="l" r="r" t="t"/>
                    <a:pathLst>
                      <a:path extrusionOk="0" fill="none" h="1375" w="10546">
                        <a:moveTo>
                          <a:pt x="1" y="1375"/>
                        </a:moveTo>
                        <a:lnTo>
                          <a:pt x="10545" y="1"/>
                        </a:lnTo>
                      </a:path>
                    </a:pathLst>
                  </a:custGeom>
                  <a:noFill/>
                  <a:ln cap="flat" cmpd="sng" w="3350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2" name="Google Shape;3062;p35"/>
                  <p:cNvSpPr/>
                  <p:nvPr/>
                </p:nvSpPr>
                <p:spPr>
                  <a:xfrm>
                    <a:off x="13019700" y="5326425"/>
                    <a:ext cx="41850" cy="19800"/>
                  </a:xfrm>
                  <a:custGeom>
                    <a:rect b="b" l="l" r="r" t="t"/>
                    <a:pathLst>
                      <a:path extrusionOk="0" fill="none" h="792" w="1674">
                        <a:moveTo>
                          <a:pt x="0" y="0"/>
                        </a:moveTo>
                        <a:lnTo>
                          <a:pt x="1673" y="792"/>
                        </a:lnTo>
                      </a:path>
                    </a:pathLst>
                  </a:custGeom>
                  <a:noFill/>
                  <a:ln cap="flat" cmpd="sng" w="3350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3" name="Google Shape;3063;p35"/>
                  <p:cNvSpPr/>
                  <p:nvPr/>
                </p:nvSpPr>
                <p:spPr>
                  <a:xfrm>
                    <a:off x="12689975" y="5226350"/>
                    <a:ext cx="141550" cy="100100"/>
                  </a:xfrm>
                  <a:custGeom>
                    <a:rect b="b" l="l" r="r" t="t"/>
                    <a:pathLst>
                      <a:path extrusionOk="0" fill="none" h="4004" w="5662">
                        <a:moveTo>
                          <a:pt x="5662" y="4003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cap="flat" cmpd="sng" w="3350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4" name="Google Shape;3064;p35"/>
                  <p:cNvSpPr/>
                  <p:nvPr/>
                </p:nvSpPr>
                <p:spPr>
                  <a:xfrm>
                    <a:off x="12693725" y="5265925"/>
                    <a:ext cx="51925" cy="25"/>
                  </a:xfrm>
                  <a:custGeom>
                    <a:rect b="b" l="l" r="r" t="t"/>
                    <a:pathLst>
                      <a:path extrusionOk="0" fill="none" h="1" w="2077">
                        <a:moveTo>
                          <a:pt x="0" y="1"/>
                        </a:moveTo>
                        <a:lnTo>
                          <a:pt x="2076" y="1"/>
                        </a:lnTo>
                      </a:path>
                    </a:pathLst>
                  </a:custGeom>
                  <a:noFill/>
                  <a:ln cap="flat" cmpd="sng" w="3350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5" name="Google Shape;3065;p35"/>
                  <p:cNvSpPr/>
                  <p:nvPr/>
                </p:nvSpPr>
                <p:spPr>
                  <a:xfrm>
                    <a:off x="12799400" y="5473900"/>
                    <a:ext cx="141900" cy="37000"/>
                  </a:xfrm>
                  <a:custGeom>
                    <a:rect b="b" l="l" r="r" t="t"/>
                    <a:pathLst>
                      <a:path extrusionOk="0" fill="none" h="1480" w="5676">
                        <a:moveTo>
                          <a:pt x="0" y="1480"/>
                        </a:moveTo>
                        <a:lnTo>
                          <a:pt x="5676" y="1"/>
                        </a:lnTo>
                      </a:path>
                    </a:pathLst>
                  </a:custGeom>
                  <a:noFill/>
                  <a:ln cap="flat" cmpd="sng" w="52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3066" name="Google Shape;3066;p35"/>
            <p:cNvGrpSpPr/>
            <p:nvPr/>
          </p:nvGrpSpPr>
          <p:grpSpPr>
            <a:xfrm flipH="1">
              <a:off x="5122582" y="4103095"/>
              <a:ext cx="1631799" cy="1689580"/>
              <a:chOff x="8299600" y="8319350"/>
              <a:chExt cx="843525" cy="854575"/>
            </a:xfrm>
          </p:grpSpPr>
          <p:sp>
            <p:nvSpPr>
              <p:cNvPr id="3067" name="Google Shape;3067;p35"/>
              <p:cNvSpPr/>
              <p:nvPr/>
            </p:nvSpPr>
            <p:spPr>
              <a:xfrm>
                <a:off x="8357475" y="8368475"/>
                <a:ext cx="729275" cy="805450"/>
              </a:xfrm>
              <a:custGeom>
                <a:rect b="b" l="l" r="r" t="t"/>
                <a:pathLst>
                  <a:path extrusionOk="0" fill="none" h="32218" w="29171">
                    <a:moveTo>
                      <a:pt x="12457" y="20104"/>
                    </a:moveTo>
                    <a:cubicBezTo>
                      <a:pt x="12457" y="20104"/>
                      <a:pt x="4168" y="19596"/>
                      <a:pt x="1" y="16848"/>
                    </a:cubicBezTo>
                    <a:moveTo>
                      <a:pt x="21389" y="1225"/>
                    </a:moveTo>
                    <a:cubicBezTo>
                      <a:pt x="17356" y="7648"/>
                      <a:pt x="11263" y="12711"/>
                      <a:pt x="11263" y="12711"/>
                    </a:cubicBezTo>
                    <a:cubicBezTo>
                      <a:pt x="11263" y="12711"/>
                      <a:pt x="5512" y="7797"/>
                      <a:pt x="4840" y="5109"/>
                    </a:cubicBezTo>
                    <a:moveTo>
                      <a:pt x="16550" y="32217"/>
                    </a:moveTo>
                    <a:cubicBezTo>
                      <a:pt x="16550" y="32217"/>
                      <a:pt x="10471" y="22210"/>
                      <a:pt x="10620" y="1"/>
                    </a:cubicBezTo>
                    <a:moveTo>
                      <a:pt x="16400" y="7708"/>
                    </a:moveTo>
                    <a:lnTo>
                      <a:pt x="16729" y="2868"/>
                    </a:lnTo>
                    <a:moveTo>
                      <a:pt x="3093" y="8454"/>
                    </a:moveTo>
                    <a:lnTo>
                      <a:pt x="7155" y="8678"/>
                    </a:lnTo>
                    <a:moveTo>
                      <a:pt x="29171" y="12711"/>
                    </a:moveTo>
                    <a:cubicBezTo>
                      <a:pt x="25885" y="17102"/>
                      <a:pt x="18969" y="17252"/>
                      <a:pt x="18969" y="17252"/>
                    </a:cubicBezTo>
                    <a:cubicBezTo>
                      <a:pt x="18969" y="17252"/>
                      <a:pt x="18267" y="15848"/>
                      <a:pt x="18088" y="13667"/>
                    </a:cubicBezTo>
                    <a:moveTo>
                      <a:pt x="13115" y="22897"/>
                    </a:moveTo>
                    <a:cubicBezTo>
                      <a:pt x="13115" y="22897"/>
                      <a:pt x="20777" y="16475"/>
                      <a:pt x="23047" y="11621"/>
                    </a:cubicBezTo>
                    <a:moveTo>
                      <a:pt x="3899" y="18581"/>
                    </a:moveTo>
                    <a:cubicBezTo>
                      <a:pt x="3899" y="18581"/>
                      <a:pt x="2958" y="20194"/>
                      <a:pt x="1091" y="20806"/>
                    </a:cubicBezTo>
                    <a:moveTo>
                      <a:pt x="5886" y="19104"/>
                    </a:moveTo>
                    <a:cubicBezTo>
                      <a:pt x="5886" y="19104"/>
                      <a:pt x="5945" y="17744"/>
                      <a:pt x="5378" y="1610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8" name="Google Shape;3068;p35"/>
              <p:cNvSpPr/>
              <p:nvPr/>
            </p:nvSpPr>
            <p:spPr>
              <a:xfrm>
                <a:off x="8434775" y="8445025"/>
                <a:ext cx="79550" cy="79550"/>
              </a:xfrm>
              <a:custGeom>
                <a:rect b="b" l="l" r="r" t="t"/>
                <a:pathLst>
                  <a:path extrusionOk="0" h="3182" w="3182">
                    <a:moveTo>
                      <a:pt x="1584" y="0"/>
                    </a:moveTo>
                    <a:cubicBezTo>
                      <a:pt x="718" y="0"/>
                      <a:pt x="1" y="702"/>
                      <a:pt x="1" y="1584"/>
                    </a:cubicBezTo>
                    <a:cubicBezTo>
                      <a:pt x="1" y="2465"/>
                      <a:pt x="718" y="3182"/>
                      <a:pt x="1584" y="3182"/>
                    </a:cubicBezTo>
                    <a:cubicBezTo>
                      <a:pt x="2465" y="3182"/>
                      <a:pt x="3182" y="2465"/>
                      <a:pt x="3182" y="1584"/>
                    </a:cubicBezTo>
                    <a:cubicBezTo>
                      <a:pt x="3182" y="702"/>
                      <a:pt x="2465" y="0"/>
                      <a:pt x="15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9" name="Google Shape;3069;p35"/>
              <p:cNvSpPr/>
              <p:nvPr/>
            </p:nvSpPr>
            <p:spPr>
              <a:xfrm>
                <a:off x="8467825" y="8454450"/>
                <a:ext cx="49500" cy="56075"/>
              </a:xfrm>
              <a:custGeom>
                <a:rect b="b" l="l" r="r" t="t"/>
                <a:pathLst>
                  <a:path extrusionOk="0" h="2243" w="1980">
                    <a:moveTo>
                      <a:pt x="804" y="1"/>
                    </a:moveTo>
                    <a:cubicBezTo>
                      <a:pt x="590" y="1"/>
                      <a:pt x="426" y="146"/>
                      <a:pt x="426" y="146"/>
                    </a:cubicBezTo>
                    <a:cubicBezTo>
                      <a:pt x="0" y="622"/>
                      <a:pt x="467" y="2243"/>
                      <a:pt x="1008" y="2243"/>
                    </a:cubicBezTo>
                    <a:cubicBezTo>
                      <a:pt x="1112" y="2243"/>
                      <a:pt x="1219" y="2183"/>
                      <a:pt x="1322" y="2043"/>
                    </a:cubicBezTo>
                    <a:cubicBezTo>
                      <a:pt x="1979" y="1192"/>
                      <a:pt x="1292" y="191"/>
                      <a:pt x="994" y="42"/>
                    </a:cubicBezTo>
                    <a:cubicBezTo>
                      <a:pt x="928" y="12"/>
                      <a:pt x="864" y="1"/>
                      <a:pt x="8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0" name="Google Shape;3070;p35"/>
              <p:cNvSpPr/>
              <p:nvPr/>
            </p:nvSpPr>
            <p:spPr>
              <a:xfrm>
                <a:off x="8459050" y="8473400"/>
                <a:ext cx="19450" cy="20575"/>
              </a:xfrm>
              <a:custGeom>
                <a:rect b="b" l="l" r="r" t="t"/>
                <a:pathLst>
                  <a:path extrusionOk="0" h="823" w="778">
                    <a:moveTo>
                      <a:pt x="389" y="1"/>
                    </a:moveTo>
                    <a:cubicBezTo>
                      <a:pt x="165" y="1"/>
                      <a:pt x="0" y="180"/>
                      <a:pt x="0" y="404"/>
                    </a:cubicBezTo>
                    <a:cubicBezTo>
                      <a:pt x="0" y="643"/>
                      <a:pt x="165" y="822"/>
                      <a:pt x="389" y="822"/>
                    </a:cubicBezTo>
                    <a:cubicBezTo>
                      <a:pt x="598" y="822"/>
                      <a:pt x="777" y="643"/>
                      <a:pt x="777" y="404"/>
                    </a:cubicBezTo>
                    <a:cubicBezTo>
                      <a:pt x="777" y="180"/>
                      <a:pt x="598" y="1"/>
                      <a:pt x="3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1" name="Google Shape;3071;p35"/>
              <p:cNvSpPr/>
              <p:nvPr/>
            </p:nvSpPr>
            <p:spPr>
              <a:xfrm>
                <a:off x="8358600" y="8529550"/>
                <a:ext cx="88150" cy="79625"/>
              </a:xfrm>
              <a:custGeom>
                <a:rect b="b" l="l" r="r" t="t"/>
                <a:pathLst>
                  <a:path extrusionOk="0" h="3185" w="3526">
                    <a:moveTo>
                      <a:pt x="1759" y="1"/>
                    </a:moveTo>
                    <a:cubicBezTo>
                      <a:pt x="1623" y="1"/>
                      <a:pt x="1484" y="18"/>
                      <a:pt x="1345" y="55"/>
                    </a:cubicBezTo>
                    <a:cubicBezTo>
                      <a:pt x="494" y="279"/>
                      <a:pt x="1" y="1160"/>
                      <a:pt x="225" y="2011"/>
                    </a:cubicBezTo>
                    <a:cubicBezTo>
                      <a:pt x="413" y="2714"/>
                      <a:pt x="1065" y="3184"/>
                      <a:pt x="1773" y="3184"/>
                    </a:cubicBezTo>
                    <a:cubicBezTo>
                      <a:pt x="1908" y="3184"/>
                      <a:pt x="2045" y="3167"/>
                      <a:pt x="2181" y="3131"/>
                    </a:cubicBezTo>
                    <a:cubicBezTo>
                      <a:pt x="3033" y="2893"/>
                      <a:pt x="3526" y="2026"/>
                      <a:pt x="3302" y="1175"/>
                    </a:cubicBezTo>
                    <a:cubicBezTo>
                      <a:pt x="3101" y="462"/>
                      <a:pt x="2462" y="1"/>
                      <a:pt x="17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2" name="Google Shape;3072;p35"/>
              <p:cNvSpPr/>
              <p:nvPr/>
            </p:nvSpPr>
            <p:spPr>
              <a:xfrm>
                <a:off x="8378775" y="8535750"/>
                <a:ext cx="59850" cy="34750"/>
              </a:xfrm>
              <a:custGeom>
                <a:rect b="b" l="l" r="r" t="t"/>
                <a:pathLst>
                  <a:path extrusionOk="0" h="1390" w="2394">
                    <a:moveTo>
                      <a:pt x="892" y="1"/>
                    </a:moveTo>
                    <a:cubicBezTo>
                      <a:pt x="607" y="1"/>
                      <a:pt x="367" y="70"/>
                      <a:pt x="269" y="150"/>
                    </a:cubicBezTo>
                    <a:cubicBezTo>
                      <a:pt x="0" y="359"/>
                      <a:pt x="105" y="718"/>
                      <a:pt x="105" y="718"/>
                    </a:cubicBezTo>
                    <a:cubicBezTo>
                      <a:pt x="246" y="1109"/>
                      <a:pt x="1020" y="1389"/>
                      <a:pt x="1599" y="1389"/>
                    </a:cubicBezTo>
                    <a:cubicBezTo>
                      <a:pt x="2058" y="1389"/>
                      <a:pt x="2394" y="1213"/>
                      <a:pt x="2196" y="778"/>
                    </a:cubicBezTo>
                    <a:cubicBezTo>
                      <a:pt x="1920" y="179"/>
                      <a:pt x="1349" y="1"/>
                      <a:pt x="8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3" name="Google Shape;3073;p35"/>
              <p:cNvSpPr/>
              <p:nvPr/>
            </p:nvSpPr>
            <p:spPr>
              <a:xfrm>
                <a:off x="8387725" y="8563975"/>
                <a:ext cx="23175" cy="19300"/>
              </a:xfrm>
              <a:custGeom>
                <a:rect b="b" l="l" r="r" t="t"/>
                <a:pathLst>
                  <a:path extrusionOk="0" h="772" w="927">
                    <a:moveTo>
                      <a:pt x="422" y="1"/>
                    </a:moveTo>
                    <a:cubicBezTo>
                      <a:pt x="285" y="1"/>
                      <a:pt x="161" y="71"/>
                      <a:pt x="90" y="201"/>
                    </a:cubicBezTo>
                    <a:cubicBezTo>
                      <a:pt x="1" y="380"/>
                      <a:pt x="90" y="619"/>
                      <a:pt x="285" y="724"/>
                    </a:cubicBezTo>
                    <a:cubicBezTo>
                      <a:pt x="345" y="757"/>
                      <a:pt x="411" y="772"/>
                      <a:pt x="477" y="772"/>
                    </a:cubicBezTo>
                    <a:cubicBezTo>
                      <a:pt x="621" y="772"/>
                      <a:pt x="761" y="698"/>
                      <a:pt x="822" y="575"/>
                    </a:cubicBezTo>
                    <a:cubicBezTo>
                      <a:pt x="927" y="395"/>
                      <a:pt x="837" y="156"/>
                      <a:pt x="628" y="52"/>
                    </a:cubicBezTo>
                    <a:cubicBezTo>
                      <a:pt x="559" y="18"/>
                      <a:pt x="489" y="1"/>
                      <a:pt x="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4" name="Google Shape;3074;p35"/>
              <p:cNvSpPr/>
              <p:nvPr/>
            </p:nvSpPr>
            <p:spPr>
              <a:xfrm>
                <a:off x="8583400" y="8319350"/>
                <a:ext cx="87750" cy="79600"/>
              </a:xfrm>
              <a:custGeom>
                <a:rect b="b" l="l" r="r" t="t"/>
                <a:pathLst>
                  <a:path extrusionOk="0" h="3184" w="3510">
                    <a:moveTo>
                      <a:pt x="1744" y="1"/>
                    </a:moveTo>
                    <a:cubicBezTo>
                      <a:pt x="1039" y="1"/>
                      <a:pt x="397" y="474"/>
                      <a:pt x="209" y="1189"/>
                    </a:cubicBezTo>
                    <a:cubicBezTo>
                      <a:pt x="0" y="2040"/>
                      <a:pt x="508" y="2907"/>
                      <a:pt x="1359" y="3131"/>
                    </a:cubicBezTo>
                    <a:cubicBezTo>
                      <a:pt x="1495" y="3166"/>
                      <a:pt x="1631" y="3184"/>
                      <a:pt x="1765" y="3184"/>
                    </a:cubicBezTo>
                    <a:cubicBezTo>
                      <a:pt x="2467" y="3184"/>
                      <a:pt x="3098" y="2711"/>
                      <a:pt x="3286" y="1995"/>
                    </a:cubicBezTo>
                    <a:cubicBezTo>
                      <a:pt x="3510" y="1144"/>
                      <a:pt x="3002" y="278"/>
                      <a:pt x="2151" y="54"/>
                    </a:cubicBezTo>
                    <a:cubicBezTo>
                      <a:pt x="2015" y="18"/>
                      <a:pt x="1878" y="1"/>
                      <a:pt x="17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5" name="Google Shape;3075;p35"/>
              <p:cNvSpPr/>
              <p:nvPr/>
            </p:nvSpPr>
            <p:spPr>
              <a:xfrm>
                <a:off x="8623400" y="8332800"/>
                <a:ext cx="44775" cy="56550"/>
              </a:xfrm>
              <a:custGeom>
                <a:rect b="b" l="l" r="r" t="t"/>
                <a:pathLst>
                  <a:path extrusionOk="0" h="2262" w="1791">
                    <a:moveTo>
                      <a:pt x="827" y="1"/>
                    </a:moveTo>
                    <a:cubicBezTo>
                      <a:pt x="675" y="1"/>
                      <a:pt x="551" y="68"/>
                      <a:pt x="551" y="68"/>
                    </a:cubicBezTo>
                    <a:cubicBezTo>
                      <a:pt x="1" y="435"/>
                      <a:pt x="71" y="2261"/>
                      <a:pt x="661" y="2261"/>
                    </a:cubicBezTo>
                    <a:cubicBezTo>
                      <a:pt x="743" y="2261"/>
                      <a:pt x="836" y="2225"/>
                      <a:pt x="939" y="2145"/>
                    </a:cubicBezTo>
                    <a:cubicBezTo>
                      <a:pt x="1791" y="1472"/>
                      <a:pt x="1387" y="322"/>
                      <a:pt x="1118" y="113"/>
                    </a:cubicBezTo>
                    <a:cubicBezTo>
                      <a:pt x="1026" y="27"/>
                      <a:pt x="921" y="1"/>
                      <a:pt x="8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6" name="Google Shape;3076;p35"/>
              <p:cNvSpPr/>
              <p:nvPr/>
            </p:nvSpPr>
            <p:spPr>
              <a:xfrm>
                <a:off x="8611400" y="8346475"/>
                <a:ext cx="20925" cy="20525"/>
              </a:xfrm>
              <a:custGeom>
                <a:rect b="b" l="l" r="r" t="t"/>
                <a:pathLst>
                  <a:path extrusionOk="0" h="821" w="837">
                    <a:moveTo>
                      <a:pt x="423" y="0"/>
                    </a:moveTo>
                    <a:cubicBezTo>
                      <a:pt x="251" y="0"/>
                      <a:pt x="98" y="125"/>
                      <a:pt x="60" y="313"/>
                    </a:cubicBezTo>
                    <a:cubicBezTo>
                      <a:pt x="0" y="537"/>
                      <a:pt x="105" y="761"/>
                      <a:pt x="314" y="806"/>
                    </a:cubicBezTo>
                    <a:cubicBezTo>
                      <a:pt x="348" y="816"/>
                      <a:pt x="381" y="820"/>
                      <a:pt x="414" y="820"/>
                    </a:cubicBezTo>
                    <a:cubicBezTo>
                      <a:pt x="586" y="820"/>
                      <a:pt x="739" y="695"/>
                      <a:pt x="777" y="507"/>
                    </a:cubicBezTo>
                    <a:cubicBezTo>
                      <a:pt x="837" y="283"/>
                      <a:pt x="717" y="59"/>
                      <a:pt x="523" y="14"/>
                    </a:cubicBezTo>
                    <a:cubicBezTo>
                      <a:pt x="489" y="5"/>
                      <a:pt x="456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7" name="Google Shape;3077;p35"/>
              <p:cNvSpPr/>
              <p:nvPr/>
            </p:nvSpPr>
            <p:spPr>
              <a:xfrm>
                <a:off x="8731625" y="8375000"/>
                <a:ext cx="88150" cy="79550"/>
              </a:xfrm>
              <a:custGeom>
                <a:rect b="b" l="l" r="r" t="t"/>
                <a:pathLst>
                  <a:path extrusionOk="0" h="3182" w="3526">
                    <a:moveTo>
                      <a:pt x="1760" y="0"/>
                    </a:moveTo>
                    <a:cubicBezTo>
                      <a:pt x="1054" y="0"/>
                      <a:pt x="413" y="473"/>
                      <a:pt x="225" y="1188"/>
                    </a:cubicBezTo>
                    <a:cubicBezTo>
                      <a:pt x="1" y="2040"/>
                      <a:pt x="508" y="2906"/>
                      <a:pt x="1360" y="3130"/>
                    </a:cubicBezTo>
                    <a:cubicBezTo>
                      <a:pt x="1493" y="3165"/>
                      <a:pt x="1627" y="3182"/>
                      <a:pt x="1759" y="3182"/>
                    </a:cubicBezTo>
                    <a:cubicBezTo>
                      <a:pt x="2467" y="3182"/>
                      <a:pt x="3113" y="2698"/>
                      <a:pt x="3301" y="1980"/>
                    </a:cubicBezTo>
                    <a:cubicBezTo>
                      <a:pt x="3525" y="1129"/>
                      <a:pt x="3018" y="277"/>
                      <a:pt x="2166" y="53"/>
                    </a:cubicBezTo>
                    <a:cubicBezTo>
                      <a:pt x="2030" y="17"/>
                      <a:pt x="1894" y="0"/>
                      <a:pt x="17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8" name="Google Shape;3078;p35"/>
              <p:cNvSpPr/>
              <p:nvPr/>
            </p:nvSpPr>
            <p:spPr>
              <a:xfrm>
                <a:off x="8772025" y="8388350"/>
                <a:ext cx="44750" cy="56275"/>
              </a:xfrm>
              <a:custGeom>
                <a:rect b="b" l="l" r="r" t="t"/>
                <a:pathLst>
                  <a:path extrusionOk="0" h="2251" w="1790">
                    <a:moveTo>
                      <a:pt x="838" y="0"/>
                    </a:moveTo>
                    <a:cubicBezTo>
                      <a:pt x="681" y="0"/>
                      <a:pt x="550" y="72"/>
                      <a:pt x="550" y="72"/>
                    </a:cubicBezTo>
                    <a:cubicBezTo>
                      <a:pt x="1" y="438"/>
                      <a:pt x="82" y="2250"/>
                      <a:pt x="663" y="2250"/>
                    </a:cubicBezTo>
                    <a:cubicBezTo>
                      <a:pt x="745" y="2250"/>
                      <a:pt x="837" y="2214"/>
                      <a:pt x="939" y="2133"/>
                    </a:cubicBezTo>
                    <a:cubicBezTo>
                      <a:pt x="1790" y="1461"/>
                      <a:pt x="1387" y="326"/>
                      <a:pt x="1118" y="102"/>
                    </a:cubicBezTo>
                    <a:cubicBezTo>
                      <a:pt x="1030" y="25"/>
                      <a:pt x="930" y="0"/>
                      <a:pt x="8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9" name="Google Shape;3079;p35"/>
              <p:cNvSpPr/>
              <p:nvPr/>
            </p:nvSpPr>
            <p:spPr>
              <a:xfrm>
                <a:off x="8760000" y="8401725"/>
                <a:ext cx="20950" cy="20525"/>
              </a:xfrm>
              <a:custGeom>
                <a:rect b="b" l="l" r="r" t="t"/>
                <a:pathLst>
                  <a:path extrusionOk="0" h="821" w="838">
                    <a:moveTo>
                      <a:pt x="423" y="1"/>
                    </a:moveTo>
                    <a:cubicBezTo>
                      <a:pt x="251" y="1"/>
                      <a:pt x="96" y="126"/>
                      <a:pt x="46" y="314"/>
                    </a:cubicBezTo>
                    <a:cubicBezTo>
                      <a:pt x="1" y="538"/>
                      <a:pt x="105" y="747"/>
                      <a:pt x="314" y="806"/>
                    </a:cubicBezTo>
                    <a:cubicBezTo>
                      <a:pt x="348" y="816"/>
                      <a:pt x="381" y="821"/>
                      <a:pt x="414" y="821"/>
                    </a:cubicBezTo>
                    <a:cubicBezTo>
                      <a:pt x="582" y="821"/>
                      <a:pt x="727" y="696"/>
                      <a:pt x="777" y="508"/>
                    </a:cubicBezTo>
                    <a:cubicBezTo>
                      <a:pt x="837" y="284"/>
                      <a:pt x="718" y="60"/>
                      <a:pt x="523" y="15"/>
                    </a:cubicBezTo>
                    <a:cubicBezTo>
                      <a:pt x="490" y="5"/>
                      <a:pt x="456" y="1"/>
                      <a:pt x="4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0" name="Google Shape;3080;p35"/>
              <p:cNvSpPr/>
              <p:nvPr/>
            </p:nvSpPr>
            <p:spPr>
              <a:xfrm>
                <a:off x="8854475" y="8346225"/>
                <a:ext cx="91125" cy="79650"/>
              </a:xfrm>
              <a:custGeom>
                <a:rect b="b" l="l" r="r" t="t"/>
                <a:pathLst>
                  <a:path extrusionOk="0" h="3186" w="3645">
                    <a:moveTo>
                      <a:pt x="1821" y="0"/>
                    </a:moveTo>
                    <a:cubicBezTo>
                      <a:pt x="1259" y="0"/>
                      <a:pt x="718" y="297"/>
                      <a:pt x="434" y="816"/>
                    </a:cubicBezTo>
                    <a:cubicBezTo>
                      <a:pt x="0" y="1593"/>
                      <a:pt x="284" y="2563"/>
                      <a:pt x="1046" y="2982"/>
                    </a:cubicBezTo>
                    <a:cubicBezTo>
                      <a:pt x="1294" y="3120"/>
                      <a:pt x="1561" y="3185"/>
                      <a:pt x="1824" y="3185"/>
                    </a:cubicBezTo>
                    <a:cubicBezTo>
                      <a:pt x="2386" y="3185"/>
                      <a:pt x="2927" y="2888"/>
                      <a:pt x="3212" y="2369"/>
                    </a:cubicBezTo>
                    <a:cubicBezTo>
                      <a:pt x="3645" y="1593"/>
                      <a:pt x="3361" y="622"/>
                      <a:pt x="2599" y="204"/>
                    </a:cubicBezTo>
                    <a:cubicBezTo>
                      <a:pt x="2352" y="65"/>
                      <a:pt x="2084" y="0"/>
                      <a:pt x="1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1" name="Google Shape;3081;p35"/>
              <p:cNvSpPr/>
              <p:nvPr/>
            </p:nvSpPr>
            <p:spPr>
              <a:xfrm>
                <a:off x="8890250" y="8364375"/>
                <a:ext cx="47150" cy="54125"/>
              </a:xfrm>
              <a:custGeom>
                <a:rect b="b" l="l" r="r" t="t"/>
                <a:pathLst>
                  <a:path extrusionOk="0" h="2165" w="1886">
                    <a:moveTo>
                      <a:pt x="1172" y="1"/>
                    </a:moveTo>
                    <a:cubicBezTo>
                      <a:pt x="1091" y="1"/>
                      <a:pt x="1034" y="15"/>
                      <a:pt x="1034" y="15"/>
                    </a:cubicBezTo>
                    <a:cubicBezTo>
                      <a:pt x="381" y="247"/>
                      <a:pt x="0" y="2164"/>
                      <a:pt x="672" y="2164"/>
                    </a:cubicBezTo>
                    <a:cubicBezTo>
                      <a:pt x="738" y="2164"/>
                      <a:pt x="813" y="2146"/>
                      <a:pt x="899" y="2106"/>
                    </a:cubicBezTo>
                    <a:cubicBezTo>
                      <a:pt x="1885" y="1673"/>
                      <a:pt x="1766" y="463"/>
                      <a:pt x="1572" y="194"/>
                    </a:cubicBezTo>
                    <a:cubicBezTo>
                      <a:pt x="1464" y="33"/>
                      <a:pt x="1292" y="1"/>
                      <a:pt x="11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2" name="Google Shape;3082;p35"/>
              <p:cNvSpPr/>
              <p:nvPr/>
            </p:nvSpPr>
            <p:spPr>
              <a:xfrm>
                <a:off x="8883975" y="8372225"/>
                <a:ext cx="22425" cy="20150"/>
              </a:xfrm>
              <a:custGeom>
                <a:rect b="b" l="l" r="r" t="t"/>
                <a:pathLst>
                  <a:path extrusionOk="0" h="806" w="897">
                    <a:moveTo>
                      <a:pt x="477" y="1"/>
                    </a:moveTo>
                    <a:cubicBezTo>
                      <a:pt x="337" y="1"/>
                      <a:pt x="194" y="86"/>
                      <a:pt x="120" y="224"/>
                    </a:cubicBezTo>
                    <a:cubicBezTo>
                      <a:pt x="0" y="418"/>
                      <a:pt x="75" y="672"/>
                      <a:pt x="254" y="762"/>
                    </a:cubicBezTo>
                    <a:cubicBezTo>
                      <a:pt x="310" y="792"/>
                      <a:pt x="369" y="806"/>
                      <a:pt x="427" y="806"/>
                    </a:cubicBezTo>
                    <a:cubicBezTo>
                      <a:pt x="569" y="806"/>
                      <a:pt x="707" y="721"/>
                      <a:pt x="792" y="582"/>
                    </a:cubicBezTo>
                    <a:cubicBezTo>
                      <a:pt x="897" y="388"/>
                      <a:pt x="837" y="134"/>
                      <a:pt x="643" y="45"/>
                    </a:cubicBezTo>
                    <a:cubicBezTo>
                      <a:pt x="591" y="15"/>
                      <a:pt x="534" y="1"/>
                      <a:pt x="4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3" name="Google Shape;3083;p35"/>
              <p:cNvSpPr/>
              <p:nvPr/>
            </p:nvSpPr>
            <p:spPr>
              <a:xfrm>
                <a:off x="8768975" y="8643200"/>
                <a:ext cx="81425" cy="79325"/>
              </a:xfrm>
              <a:custGeom>
                <a:rect b="b" l="l" r="r" t="t"/>
                <a:pathLst>
                  <a:path extrusionOk="0" h="3173" w="3257">
                    <a:moveTo>
                      <a:pt x="1611" y="1"/>
                    </a:moveTo>
                    <a:cubicBezTo>
                      <a:pt x="791" y="1"/>
                      <a:pt x="102" y="653"/>
                      <a:pt x="45" y="1498"/>
                    </a:cubicBezTo>
                    <a:cubicBezTo>
                      <a:pt x="0" y="2379"/>
                      <a:pt x="672" y="3111"/>
                      <a:pt x="1539" y="3171"/>
                    </a:cubicBezTo>
                    <a:cubicBezTo>
                      <a:pt x="1566" y="3172"/>
                      <a:pt x="1594" y="3173"/>
                      <a:pt x="1622" y="3173"/>
                    </a:cubicBezTo>
                    <a:cubicBezTo>
                      <a:pt x="2466" y="3173"/>
                      <a:pt x="3168" y="2516"/>
                      <a:pt x="3211" y="1677"/>
                    </a:cubicBezTo>
                    <a:cubicBezTo>
                      <a:pt x="3256" y="796"/>
                      <a:pt x="2584" y="34"/>
                      <a:pt x="1718" y="4"/>
                    </a:cubicBezTo>
                    <a:cubicBezTo>
                      <a:pt x="1682" y="2"/>
                      <a:pt x="1646" y="1"/>
                      <a:pt x="16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4" name="Google Shape;3084;p35"/>
              <p:cNvSpPr/>
              <p:nvPr/>
            </p:nvSpPr>
            <p:spPr>
              <a:xfrm>
                <a:off x="8803525" y="8653225"/>
                <a:ext cx="48725" cy="56325"/>
              </a:xfrm>
              <a:custGeom>
                <a:rect b="b" l="l" r="r" t="t"/>
                <a:pathLst>
                  <a:path extrusionOk="0" h="2253" w="1949">
                    <a:moveTo>
                      <a:pt x="814" y="0"/>
                    </a:moveTo>
                    <a:cubicBezTo>
                      <a:pt x="615" y="0"/>
                      <a:pt x="455" y="126"/>
                      <a:pt x="455" y="126"/>
                    </a:cubicBezTo>
                    <a:cubicBezTo>
                      <a:pt x="1" y="581"/>
                      <a:pt x="379" y="2253"/>
                      <a:pt x="931" y="2253"/>
                    </a:cubicBezTo>
                    <a:cubicBezTo>
                      <a:pt x="1032" y="2253"/>
                      <a:pt x="1138" y="2197"/>
                      <a:pt x="1247" y="2068"/>
                    </a:cubicBezTo>
                    <a:cubicBezTo>
                      <a:pt x="1949" y="1261"/>
                      <a:pt x="1322" y="216"/>
                      <a:pt x="1023" y="51"/>
                    </a:cubicBezTo>
                    <a:cubicBezTo>
                      <a:pt x="952" y="14"/>
                      <a:pt x="881" y="0"/>
                      <a:pt x="8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5" name="Google Shape;3085;p35"/>
              <p:cNvSpPr/>
              <p:nvPr/>
            </p:nvSpPr>
            <p:spPr>
              <a:xfrm>
                <a:off x="8794350" y="8671275"/>
                <a:ext cx="19450" cy="20250"/>
              </a:xfrm>
              <a:custGeom>
                <a:rect b="b" l="l" r="r" t="t"/>
                <a:pathLst>
                  <a:path extrusionOk="0" h="810" w="778">
                    <a:moveTo>
                      <a:pt x="380" y="1"/>
                    </a:moveTo>
                    <a:cubicBezTo>
                      <a:pt x="181" y="1"/>
                      <a:pt x="15" y="175"/>
                      <a:pt x="1" y="390"/>
                    </a:cubicBezTo>
                    <a:cubicBezTo>
                      <a:pt x="1" y="599"/>
                      <a:pt x="165" y="793"/>
                      <a:pt x="359" y="808"/>
                    </a:cubicBezTo>
                    <a:cubicBezTo>
                      <a:pt x="368" y="809"/>
                      <a:pt x="377" y="809"/>
                      <a:pt x="386" y="809"/>
                    </a:cubicBezTo>
                    <a:cubicBezTo>
                      <a:pt x="583" y="809"/>
                      <a:pt x="748" y="649"/>
                      <a:pt x="763" y="420"/>
                    </a:cubicBezTo>
                    <a:cubicBezTo>
                      <a:pt x="777" y="196"/>
                      <a:pt x="613" y="2"/>
                      <a:pt x="404" y="2"/>
                    </a:cubicBezTo>
                    <a:cubicBezTo>
                      <a:pt x="396" y="1"/>
                      <a:pt x="388" y="1"/>
                      <a:pt x="3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6" name="Google Shape;3086;p35"/>
              <p:cNvSpPr/>
              <p:nvPr/>
            </p:nvSpPr>
            <p:spPr>
              <a:xfrm>
                <a:off x="8901525" y="8593350"/>
                <a:ext cx="84400" cy="79675"/>
              </a:xfrm>
              <a:custGeom>
                <a:rect b="b" l="l" r="r" t="t"/>
                <a:pathLst>
                  <a:path extrusionOk="0" h="3187" w="3376">
                    <a:moveTo>
                      <a:pt x="1678" y="1"/>
                    </a:moveTo>
                    <a:cubicBezTo>
                      <a:pt x="889" y="1"/>
                      <a:pt x="202" y="598"/>
                      <a:pt x="105" y="1401"/>
                    </a:cubicBezTo>
                    <a:cubicBezTo>
                      <a:pt x="0" y="2282"/>
                      <a:pt x="628" y="3074"/>
                      <a:pt x="1509" y="3178"/>
                    </a:cubicBezTo>
                    <a:cubicBezTo>
                      <a:pt x="1564" y="3184"/>
                      <a:pt x="1619" y="3187"/>
                      <a:pt x="1674" y="3187"/>
                    </a:cubicBezTo>
                    <a:cubicBezTo>
                      <a:pt x="2473" y="3187"/>
                      <a:pt x="3173" y="2585"/>
                      <a:pt x="3271" y="1774"/>
                    </a:cubicBezTo>
                    <a:cubicBezTo>
                      <a:pt x="3376" y="908"/>
                      <a:pt x="2749" y="116"/>
                      <a:pt x="1867" y="12"/>
                    </a:cubicBezTo>
                    <a:cubicBezTo>
                      <a:pt x="1804" y="4"/>
                      <a:pt x="1741" y="1"/>
                      <a:pt x="16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7" name="Google Shape;3087;p35"/>
              <p:cNvSpPr/>
              <p:nvPr/>
            </p:nvSpPr>
            <p:spPr>
              <a:xfrm>
                <a:off x="8937700" y="8608800"/>
                <a:ext cx="45250" cy="55675"/>
              </a:xfrm>
              <a:custGeom>
                <a:rect b="b" l="l" r="r" t="t"/>
                <a:pathLst>
                  <a:path extrusionOk="0" h="2227" w="1810">
                    <a:moveTo>
                      <a:pt x="961" y="1"/>
                    </a:moveTo>
                    <a:cubicBezTo>
                      <a:pt x="840" y="1"/>
                      <a:pt x="749" y="36"/>
                      <a:pt x="749" y="36"/>
                    </a:cubicBezTo>
                    <a:cubicBezTo>
                      <a:pt x="148" y="343"/>
                      <a:pt x="1" y="2227"/>
                      <a:pt x="628" y="2227"/>
                    </a:cubicBezTo>
                    <a:cubicBezTo>
                      <a:pt x="702" y="2227"/>
                      <a:pt x="787" y="2201"/>
                      <a:pt x="883" y="2142"/>
                    </a:cubicBezTo>
                    <a:cubicBezTo>
                      <a:pt x="1809" y="1589"/>
                      <a:pt x="1555" y="395"/>
                      <a:pt x="1331" y="156"/>
                    </a:cubicBezTo>
                    <a:cubicBezTo>
                      <a:pt x="1215" y="32"/>
                      <a:pt x="1075" y="1"/>
                      <a:pt x="9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8" name="Google Shape;3088;p35"/>
              <p:cNvSpPr/>
              <p:nvPr/>
            </p:nvSpPr>
            <p:spPr>
              <a:xfrm>
                <a:off x="8927275" y="8619550"/>
                <a:ext cx="22075" cy="20275"/>
              </a:xfrm>
              <a:custGeom>
                <a:rect b="b" l="l" r="r" t="t"/>
                <a:pathLst>
                  <a:path extrusionOk="0" h="811" w="883">
                    <a:moveTo>
                      <a:pt x="476" y="0"/>
                    </a:moveTo>
                    <a:cubicBezTo>
                      <a:pt x="327" y="0"/>
                      <a:pt x="172" y="100"/>
                      <a:pt x="91" y="263"/>
                    </a:cubicBezTo>
                    <a:cubicBezTo>
                      <a:pt x="1" y="458"/>
                      <a:pt x="91" y="696"/>
                      <a:pt x="285" y="786"/>
                    </a:cubicBezTo>
                    <a:cubicBezTo>
                      <a:pt x="327" y="802"/>
                      <a:pt x="372" y="810"/>
                      <a:pt x="416" y="810"/>
                    </a:cubicBezTo>
                    <a:cubicBezTo>
                      <a:pt x="575" y="810"/>
                      <a:pt x="734" y="711"/>
                      <a:pt x="793" y="547"/>
                    </a:cubicBezTo>
                    <a:cubicBezTo>
                      <a:pt x="882" y="338"/>
                      <a:pt x="778" y="114"/>
                      <a:pt x="598" y="24"/>
                    </a:cubicBezTo>
                    <a:cubicBezTo>
                      <a:pt x="559" y="8"/>
                      <a:pt x="518" y="0"/>
                      <a:pt x="4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9" name="Google Shape;3089;p35"/>
              <p:cNvSpPr/>
              <p:nvPr/>
            </p:nvSpPr>
            <p:spPr>
              <a:xfrm>
                <a:off x="9052375" y="8624425"/>
                <a:ext cx="90750" cy="79600"/>
              </a:xfrm>
              <a:custGeom>
                <a:rect b="b" l="l" r="r" t="t"/>
                <a:pathLst>
                  <a:path extrusionOk="0" h="3184" w="3630">
                    <a:moveTo>
                      <a:pt x="1818" y="1"/>
                    </a:moveTo>
                    <a:cubicBezTo>
                      <a:pt x="1609" y="1"/>
                      <a:pt x="1398" y="42"/>
                      <a:pt x="1195" y="128"/>
                    </a:cubicBezTo>
                    <a:cubicBezTo>
                      <a:pt x="389" y="472"/>
                      <a:pt x="0" y="1413"/>
                      <a:pt x="344" y="2219"/>
                    </a:cubicBezTo>
                    <a:cubicBezTo>
                      <a:pt x="601" y="2822"/>
                      <a:pt x="1192" y="3183"/>
                      <a:pt x="1811" y="3183"/>
                    </a:cubicBezTo>
                    <a:cubicBezTo>
                      <a:pt x="2020" y="3183"/>
                      <a:pt x="2232" y="3142"/>
                      <a:pt x="2435" y="3056"/>
                    </a:cubicBezTo>
                    <a:cubicBezTo>
                      <a:pt x="3242" y="2712"/>
                      <a:pt x="3630" y="1786"/>
                      <a:pt x="3286" y="979"/>
                    </a:cubicBezTo>
                    <a:cubicBezTo>
                      <a:pt x="3029" y="365"/>
                      <a:pt x="2437" y="1"/>
                      <a:pt x="18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0" name="Google Shape;3090;p35"/>
              <p:cNvSpPr/>
              <p:nvPr/>
            </p:nvSpPr>
            <p:spPr>
              <a:xfrm>
                <a:off x="9091600" y="8640500"/>
                <a:ext cx="45175" cy="55625"/>
              </a:xfrm>
              <a:custGeom>
                <a:rect b="b" l="l" r="r" t="t"/>
                <a:pathLst>
                  <a:path extrusionOk="0" h="2225" w="1807">
                    <a:moveTo>
                      <a:pt x="982" y="0"/>
                    </a:moveTo>
                    <a:cubicBezTo>
                      <a:pt x="858" y="0"/>
                      <a:pt x="761" y="38"/>
                      <a:pt x="761" y="38"/>
                    </a:cubicBezTo>
                    <a:cubicBezTo>
                      <a:pt x="159" y="346"/>
                      <a:pt x="1" y="2225"/>
                      <a:pt x="641" y="2225"/>
                    </a:cubicBezTo>
                    <a:cubicBezTo>
                      <a:pt x="715" y="2225"/>
                      <a:pt x="800" y="2200"/>
                      <a:pt x="896" y="2144"/>
                    </a:cubicBezTo>
                    <a:cubicBezTo>
                      <a:pt x="1807" y="1591"/>
                      <a:pt x="1553" y="396"/>
                      <a:pt x="1329" y="142"/>
                    </a:cubicBezTo>
                    <a:cubicBezTo>
                      <a:pt x="1224" y="30"/>
                      <a:pt x="1092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1" name="Google Shape;3091;p35"/>
              <p:cNvSpPr/>
              <p:nvPr/>
            </p:nvSpPr>
            <p:spPr>
              <a:xfrm>
                <a:off x="9081125" y="8651075"/>
                <a:ext cx="22050" cy="20250"/>
              </a:xfrm>
              <a:custGeom>
                <a:rect b="b" l="l" r="r" t="t"/>
                <a:pathLst>
                  <a:path extrusionOk="0" h="810" w="882">
                    <a:moveTo>
                      <a:pt x="465" y="1"/>
                    </a:moveTo>
                    <a:cubicBezTo>
                      <a:pt x="312" y="1"/>
                      <a:pt x="161" y="99"/>
                      <a:pt x="105" y="257"/>
                    </a:cubicBezTo>
                    <a:cubicBezTo>
                      <a:pt x="0" y="466"/>
                      <a:pt x="105" y="705"/>
                      <a:pt x="299" y="780"/>
                    </a:cubicBezTo>
                    <a:cubicBezTo>
                      <a:pt x="344" y="800"/>
                      <a:pt x="390" y="810"/>
                      <a:pt x="436" y="810"/>
                    </a:cubicBezTo>
                    <a:cubicBezTo>
                      <a:pt x="589" y="810"/>
                      <a:pt x="738" y="702"/>
                      <a:pt x="807" y="541"/>
                    </a:cubicBezTo>
                    <a:cubicBezTo>
                      <a:pt x="882" y="347"/>
                      <a:pt x="807" y="108"/>
                      <a:pt x="613" y="33"/>
                    </a:cubicBezTo>
                    <a:cubicBezTo>
                      <a:pt x="565" y="11"/>
                      <a:pt x="515" y="1"/>
                      <a:pt x="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2" name="Google Shape;3092;p35"/>
              <p:cNvSpPr/>
              <p:nvPr/>
            </p:nvSpPr>
            <p:spPr>
              <a:xfrm>
                <a:off x="8442625" y="8710125"/>
                <a:ext cx="79550" cy="79575"/>
              </a:xfrm>
              <a:custGeom>
                <a:rect b="b" l="l" r="r" t="t"/>
                <a:pathLst>
                  <a:path extrusionOk="0" h="3183" w="3182">
                    <a:moveTo>
                      <a:pt x="1598" y="1"/>
                    </a:moveTo>
                    <a:cubicBezTo>
                      <a:pt x="717" y="1"/>
                      <a:pt x="0" y="703"/>
                      <a:pt x="0" y="1584"/>
                    </a:cubicBezTo>
                    <a:cubicBezTo>
                      <a:pt x="0" y="2465"/>
                      <a:pt x="717" y="3182"/>
                      <a:pt x="1598" y="3182"/>
                    </a:cubicBezTo>
                    <a:cubicBezTo>
                      <a:pt x="2465" y="3182"/>
                      <a:pt x="3182" y="2465"/>
                      <a:pt x="3182" y="1584"/>
                    </a:cubicBezTo>
                    <a:cubicBezTo>
                      <a:pt x="3182" y="703"/>
                      <a:pt x="2465" y="1"/>
                      <a:pt x="15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3" name="Google Shape;3093;p35"/>
              <p:cNvSpPr/>
              <p:nvPr/>
            </p:nvSpPr>
            <p:spPr>
              <a:xfrm>
                <a:off x="8473200" y="8717200"/>
                <a:ext cx="51225" cy="54600"/>
              </a:xfrm>
              <a:custGeom>
                <a:rect b="b" l="l" r="r" t="t"/>
                <a:pathLst>
                  <a:path extrusionOk="0" h="2184" w="2049">
                    <a:moveTo>
                      <a:pt x="740" y="1"/>
                    </a:moveTo>
                    <a:cubicBezTo>
                      <a:pt x="487" y="1"/>
                      <a:pt x="316" y="241"/>
                      <a:pt x="316" y="241"/>
                    </a:cubicBezTo>
                    <a:cubicBezTo>
                      <a:pt x="0" y="774"/>
                      <a:pt x="719" y="2184"/>
                      <a:pt x="1248" y="2184"/>
                    </a:cubicBezTo>
                    <a:cubicBezTo>
                      <a:pt x="1371" y="2184"/>
                      <a:pt x="1483" y="2108"/>
                      <a:pt x="1570" y="1928"/>
                    </a:cubicBezTo>
                    <a:cubicBezTo>
                      <a:pt x="2048" y="943"/>
                      <a:pt x="1182" y="91"/>
                      <a:pt x="853" y="17"/>
                    </a:cubicBezTo>
                    <a:cubicBezTo>
                      <a:pt x="814" y="5"/>
                      <a:pt x="776" y="1"/>
                      <a:pt x="7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4" name="Google Shape;3094;p35"/>
              <p:cNvSpPr/>
              <p:nvPr/>
            </p:nvSpPr>
            <p:spPr>
              <a:xfrm>
                <a:off x="8466150" y="8739800"/>
                <a:ext cx="20550" cy="20600"/>
              </a:xfrm>
              <a:custGeom>
                <a:rect b="b" l="l" r="r" t="t"/>
                <a:pathLst>
                  <a:path extrusionOk="0" h="824" w="822">
                    <a:moveTo>
                      <a:pt x="409" y="0"/>
                    </a:moveTo>
                    <a:cubicBezTo>
                      <a:pt x="383" y="0"/>
                      <a:pt x="356" y="3"/>
                      <a:pt x="329" y="9"/>
                    </a:cubicBezTo>
                    <a:cubicBezTo>
                      <a:pt x="135" y="39"/>
                      <a:pt x="0" y="263"/>
                      <a:pt x="45" y="487"/>
                    </a:cubicBezTo>
                    <a:cubicBezTo>
                      <a:pt x="84" y="684"/>
                      <a:pt x="251" y="823"/>
                      <a:pt x="423" y="823"/>
                    </a:cubicBezTo>
                    <a:cubicBezTo>
                      <a:pt x="446" y="823"/>
                      <a:pt x="470" y="821"/>
                      <a:pt x="493" y="815"/>
                    </a:cubicBezTo>
                    <a:cubicBezTo>
                      <a:pt x="702" y="771"/>
                      <a:pt x="822" y="546"/>
                      <a:pt x="792" y="337"/>
                    </a:cubicBezTo>
                    <a:cubicBezTo>
                      <a:pt x="753" y="129"/>
                      <a:pt x="589" y="0"/>
                      <a:pt x="4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5" name="Google Shape;3095;p35"/>
              <p:cNvSpPr/>
              <p:nvPr/>
            </p:nvSpPr>
            <p:spPr>
              <a:xfrm>
                <a:off x="8299600" y="8737575"/>
                <a:ext cx="90400" cy="79925"/>
              </a:xfrm>
              <a:custGeom>
                <a:rect b="b" l="l" r="r" t="t"/>
                <a:pathLst>
                  <a:path extrusionOk="0" h="3197" w="3616">
                    <a:moveTo>
                      <a:pt x="1812" y="1"/>
                    </a:moveTo>
                    <a:cubicBezTo>
                      <a:pt x="1487" y="1"/>
                      <a:pt x="1160" y="100"/>
                      <a:pt x="882" y="307"/>
                    </a:cubicBezTo>
                    <a:cubicBezTo>
                      <a:pt x="165" y="815"/>
                      <a:pt x="1" y="1815"/>
                      <a:pt x="524" y="2532"/>
                    </a:cubicBezTo>
                    <a:cubicBezTo>
                      <a:pt x="830" y="2966"/>
                      <a:pt x="1317" y="3197"/>
                      <a:pt x="1813" y="3197"/>
                    </a:cubicBezTo>
                    <a:cubicBezTo>
                      <a:pt x="2137" y="3197"/>
                      <a:pt x="2465" y="3098"/>
                      <a:pt x="2749" y="2891"/>
                    </a:cubicBezTo>
                    <a:cubicBezTo>
                      <a:pt x="3451" y="2383"/>
                      <a:pt x="3615" y="1382"/>
                      <a:pt x="3108" y="665"/>
                    </a:cubicBezTo>
                    <a:cubicBezTo>
                      <a:pt x="2801" y="232"/>
                      <a:pt x="2308" y="1"/>
                      <a:pt x="18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6" name="Google Shape;3096;p35"/>
              <p:cNvSpPr/>
              <p:nvPr/>
            </p:nvSpPr>
            <p:spPr>
              <a:xfrm>
                <a:off x="8331100" y="8743225"/>
                <a:ext cx="48025" cy="45800"/>
              </a:xfrm>
              <a:custGeom>
                <a:rect b="b" l="l" r="r" t="t"/>
                <a:pathLst>
                  <a:path extrusionOk="0" h="1832" w="1921">
                    <a:moveTo>
                      <a:pt x="528" y="1"/>
                    </a:moveTo>
                    <a:cubicBezTo>
                      <a:pt x="502" y="1"/>
                      <a:pt x="479" y="3"/>
                      <a:pt x="458" y="6"/>
                    </a:cubicBezTo>
                    <a:cubicBezTo>
                      <a:pt x="130" y="66"/>
                      <a:pt x="55" y="424"/>
                      <a:pt x="55" y="424"/>
                    </a:cubicBezTo>
                    <a:cubicBezTo>
                      <a:pt x="1" y="981"/>
                      <a:pt x="989" y="1831"/>
                      <a:pt x="1538" y="1831"/>
                    </a:cubicBezTo>
                    <a:cubicBezTo>
                      <a:pt x="1741" y="1831"/>
                      <a:pt x="1884" y="1715"/>
                      <a:pt x="1892" y="1425"/>
                    </a:cubicBezTo>
                    <a:cubicBezTo>
                      <a:pt x="1920" y="430"/>
                      <a:pt x="923" y="1"/>
                      <a:pt x="5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7" name="Google Shape;3097;p35"/>
              <p:cNvSpPr/>
              <p:nvPr/>
            </p:nvSpPr>
            <p:spPr>
              <a:xfrm>
                <a:off x="8328350" y="8769825"/>
                <a:ext cx="22450" cy="19825"/>
              </a:xfrm>
              <a:custGeom>
                <a:rect b="b" l="l" r="r" t="t"/>
                <a:pathLst>
                  <a:path extrusionOk="0" h="793" w="898">
                    <a:moveTo>
                      <a:pt x="405" y="0"/>
                    </a:moveTo>
                    <a:cubicBezTo>
                      <a:pt x="336" y="0"/>
                      <a:pt x="268" y="20"/>
                      <a:pt x="210" y="62"/>
                    </a:cubicBezTo>
                    <a:cubicBezTo>
                      <a:pt x="46" y="182"/>
                      <a:pt x="1" y="436"/>
                      <a:pt x="135" y="615"/>
                    </a:cubicBezTo>
                    <a:cubicBezTo>
                      <a:pt x="220" y="727"/>
                      <a:pt x="351" y="793"/>
                      <a:pt x="478" y="793"/>
                    </a:cubicBezTo>
                    <a:cubicBezTo>
                      <a:pt x="553" y="793"/>
                      <a:pt x="627" y="770"/>
                      <a:pt x="688" y="720"/>
                    </a:cubicBezTo>
                    <a:cubicBezTo>
                      <a:pt x="852" y="600"/>
                      <a:pt x="897" y="346"/>
                      <a:pt x="763" y="182"/>
                    </a:cubicBezTo>
                    <a:cubicBezTo>
                      <a:pt x="666" y="66"/>
                      <a:pt x="532" y="0"/>
                      <a:pt x="4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8" name="Google Shape;3098;p35"/>
              <p:cNvSpPr/>
              <p:nvPr/>
            </p:nvSpPr>
            <p:spPr>
              <a:xfrm>
                <a:off x="8313050" y="8849050"/>
                <a:ext cx="79550" cy="79550"/>
              </a:xfrm>
              <a:custGeom>
                <a:rect b="b" l="l" r="r" t="t"/>
                <a:pathLst>
                  <a:path extrusionOk="0" h="3182" w="3182">
                    <a:moveTo>
                      <a:pt x="1584" y="0"/>
                    </a:moveTo>
                    <a:cubicBezTo>
                      <a:pt x="703" y="0"/>
                      <a:pt x="1" y="702"/>
                      <a:pt x="1" y="1583"/>
                    </a:cubicBezTo>
                    <a:cubicBezTo>
                      <a:pt x="1" y="2464"/>
                      <a:pt x="703" y="3181"/>
                      <a:pt x="1584" y="3181"/>
                    </a:cubicBezTo>
                    <a:cubicBezTo>
                      <a:pt x="2465" y="3181"/>
                      <a:pt x="3182" y="2464"/>
                      <a:pt x="3182" y="1583"/>
                    </a:cubicBezTo>
                    <a:cubicBezTo>
                      <a:pt x="3182" y="702"/>
                      <a:pt x="2465" y="0"/>
                      <a:pt x="15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9" name="Google Shape;3099;p35"/>
              <p:cNvSpPr/>
              <p:nvPr/>
            </p:nvSpPr>
            <p:spPr>
              <a:xfrm>
                <a:off x="8339225" y="8854175"/>
                <a:ext cx="47750" cy="46050"/>
              </a:xfrm>
              <a:custGeom>
                <a:rect b="b" l="l" r="r" t="t"/>
                <a:pathLst>
                  <a:path extrusionOk="0" h="1842" w="1910">
                    <a:moveTo>
                      <a:pt x="501" y="1"/>
                    </a:moveTo>
                    <a:cubicBezTo>
                      <a:pt x="482" y="1"/>
                      <a:pt x="463" y="2"/>
                      <a:pt x="447" y="4"/>
                    </a:cubicBezTo>
                    <a:cubicBezTo>
                      <a:pt x="119" y="64"/>
                      <a:pt x="44" y="437"/>
                      <a:pt x="44" y="437"/>
                    </a:cubicBezTo>
                    <a:cubicBezTo>
                      <a:pt x="0" y="984"/>
                      <a:pt x="996" y="1842"/>
                      <a:pt x="1539" y="1842"/>
                    </a:cubicBezTo>
                    <a:cubicBezTo>
                      <a:pt x="1739" y="1842"/>
                      <a:pt x="1877" y="1727"/>
                      <a:pt x="1881" y="1438"/>
                    </a:cubicBezTo>
                    <a:cubicBezTo>
                      <a:pt x="1909" y="416"/>
                      <a:pt x="885" y="1"/>
                      <a:pt x="5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0" name="Google Shape;3100;p35"/>
              <p:cNvSpPr/>
              <p:nvPr/>
            </p:nvSpPr>
            <p:spPr>
              <a:xfrm>
                <a:off x="8336200" y="8881075"/>
                <a:ext cx="22425" cy="19950"/>
              </a:xfrm>
              <a:custGeom>
                <a:rect b="b" l="l" r="r" t="t"/>
                <a:pathLst>
                  <a:path extrusionOk="0" h="798" w="897">
                    <a:moveTo>
                      <a:pt x="435" y="1"/>
                    </a:moveTo>
                    <a:cubicBezTo>
                      <a:pt x="358" y="1"/>
                      <a:pt x="279" y="26"/>
                      <a:pt x="210" y="78"/>
                    </a:cubicBezTo>
                    <a:cubicBezTo>
                      <a:pt x="45" y="198"/>
                      <a:pt x="1" y="452"/>
                      <a:pt x="135" y="616"/>
                    </a:cubicBezTo>
                    <a:cubicBezTo>
                      <a:pt x="231" y="732"/>
                      <a:pt x="365" y="798"/>
                      <a:pt x="492" y="798"/>
                    </a:cubicBezTo>
                    <a:cubicBezTo>
                      <a:pt x="562" y="798"/>
                      <a:pt x="629" y="778"/>
                      <a:pt x="688" y="735"/>
                    </a:cubicBezTo>
                    <a:cubicBezTo>
                      <a:pt x="852" y="616"/>
                      <a:pt x="897" y="362"/>
                      <a:pt x="762" y="183"/>
                    </a:cubicBezTo>
                    <a:cubicBezTo>
                      <a:pt x="680" y="64"/>
                      <a:pt x="558" y="1"/>
                      <a:pt x="4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01" name="Google Shape;3101;p35"/>
            <p:cNvGrpSpPr/>
            <p:nvPr/>
          </p:nvGrpSpPr>
          <p:grpSpPr>
            <a:xfrm rot="-2190416">
              <a:off x="7032522" y="3805233"/>
              <a:ext cx="1401315" cy="1839191"/>
              <a:chOff x="3255967" y="2507600"/>
              <a:chExt cx="1305465" cy="1715179"/>
            </a:xfrm>
          </p:grpSpPr>
          <p:sp>
            <p:nvSpPr>
              <p:cNvPr id="3102" name="Google Shape;3102;p35"/>
              <p:cNvSpPr/>
              <p:nvPr/>
            </p:nvSpPr>
            <p:spPr>
              <a:xfrm>
                <a:off x="4191774" y="3356698"/>
                <a:ext cx="369658" cy="519086"/>
              </a:xfrm>
              <a:custGeom>
                <a:rect b="b" l="l" r="r" t="t"/>
                <a:pathLst>
                  <a:path extrusionOk="0" h="16445" w="11711">
                    <a:moveTo>
                      <a:pt x="10695" y="0"/>
                    </a:moveTo>
                    <a:cubicBezTo>
                      <a:pt x="10695" y="0"/>
                      <a:pt x="8962" y="777"/>
                      <a:pt x="7394" y="3032"/>
                    </a:cubicBezTo>
                    <a:lnTo>
                      <a:pt x="7290" y="2256"/>
                    </a:lnTo>
                    <a:cubicBezTo>
                      <a:pt x="7290" y="2256"/>
                      <a:pt x="4691" y="4735"/>
                      <a:pt x="3660" y="6841"/>
                    </a:cubicBezTo>
                    <a:lnTo>
                      <a:pt x="3660" y="5945"/>
                    </a:lnTo>
                    <a:cubicBezTo>
                      <a:pt x="3660" y="5945"/>
                      <a:pt x="1" y="10635"/>
                      <a:pt x="2674" y="16445"/>
                    </a:cubicBezTo>
                    <a:cubicBezTo>
                      <a:pt x="2674" y="16445"/>
                      <a:pt x="5423" y="16370"/>
                      <a:pt x="9067" y="13249"/>
                    </a:cubicBezTo>
                    <a:lnTo>
                      <a:pt x="8529" y="13174"/>
                    </a:lnTo>
                    <a:cubicBezTo>
                      <a:pt x="8529" y="13174"/>
                      <a:pt x="11053" y="9559"/>
                      <a:pt x="11666" y="5930"/>
                    </a:cubicBezTo>
                    <a:lnTo>
                      <a:pt x="11666" y="5930"/>
                    </a:lnTo>
                    <a:lnTo>
                      <a:pt x="11009" y="6184"/>
                    </a:lnTo>
                    <a:cubicBezTo>
                      <a:pt x="11009" y="6184"/>
                      <a:pt x="11711" y="2659"/>
                      <a:pt x="106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3" name="Google Shape;3103;p35"/>
              <p:cNvSpPr/>
              <p:nvPr/>
            </p:nvSpPr>
            <p:spPr>
              <a:xfrm>
                <a:off x="3567576" y="2507600"/>
                <a:ext cx="429537" cy="595474"/>
              </a:xfrm>
              <a:custGeom>
                <a:rect b="b" l="l" r="r" t="t"/>
                <a:pathLst>
                  <a:path extrusionOk="0" h="18865" w="13608">
                    <a:moveTo>
                      <a:pt x="1300" y="1"/>
                    </a:moveTo>
                    <a:lnTo>
                      <a:pt x="1315" y="31"/>
                    </a:lnTo>
                    <a:lnTo>
                      <a:pt x="1300" y="16"/>
                    </a:lnTo>
                    <a:cubicBezTo>
                      <a:pt x="1106" y="554"/>
                      <a:pt x="1211" y="2779"/>
                      <a:pt x="1211" y="2779"/>
                    </a:cubicBezTo>
                    <a:lnTo>
                      <a:pt x="539" y="2421"/>
                    </a:lnTo>
                    <a:lnTo>
                      <a:pt x="539" y="2421"/>
                    </a:lnTo>
                    <a:cubicBezTo>
                      <a:pt x="434" y="3317"/>
                      <a:pt x="1255" y="6408"/>
                      <a:pt x="1270" y="6513"/>
                    </a:cubicBezTo>
                    <a:lnTo>
                      <a:pt x="1" y="6080"/>
                    </a:lnTo>
                    <a:lnTo>
                      <a:pt x="1" y="6080"/>
                    </a:lnTo>
                    <a:cubicBezTo>
                      <a:pt x="583" y="8783"/>
                      <a:pt x="4332" y="13309"/>
                      <a:pt x="4332" y="13309"/>
                    </a:cubicBezTo>
                    <a:lnTo>
                      <a:pt x="3152" y="13488"/>
                    </a:lnTo>
                    <a:cubicBezTo>
                      <a:pt x="6677" y="17924"/>
                      <a:pt x="12995" y="18865"/>
                      <a:pt x="12995" y="18865"/>
                    </a:cubicBezTo>
                    <a:cubicBezTo>
                      <a:pt x="13010" y="18820"/>
                      <a:pt x="13040" y="18775"/>
                      <a:pt x="13055" y="18731"/>
                    </a:cubicBezTo>
                    <a:cubicBezTo>
                      <a:pt x="13085" y="18686"/>
                      <a:pt x="13100" y="18641"/>
                      <a:pt x="13115" y="18596"/>
                    </a:cubicBezTo>
                    <a:cubicBezTo>
                      <a:pt x="13144" y="18536"/>
                      <a:pt x="13159" y="18492"/>
                      <a:pt x="13174" y="18447"/>
                    </a:cubicBezTo>
                    <a:cubicBezTo>
                      <a:pt x="13189" y="18402"/>
                      <a:pt x="13204" y="18342"/>
                      <a:pt x="13219" y="18297"/>
                    </a:cubicBezTo>
                    <a:cubicBezTo>
                      <a:pt x="13249" y="18238"/>
                      <a:pt x="13264" y="18193"/>
                      <a:pt x="13279" y="18148"/>
                    </a:cubicBezTo>
                    <a:cubicBezTo>
                      <a:pt x="13294" y="18088"/>
                      <a:pt x="13309" y="18029"/>
                      <a:pt x="13324" y="17984"/>
                    </a:cubicBezTo>
                    <a:cubicBezTo>
                      <a:pt x="13339" y="17924"/>
                      <a:pt x="13353" y="17864"/>
                      <a:pt x="13353" y="17819"/>
                    </a:cubicBezTo>
                    <a:cubicBezTo>
                      <a:pt x="13368" y="17760"/>
                      <a:pt x="13383" y="17700"/>
                      <a:pt x="13398" y="17640"/>
                    </a:cubicBezTo>
                    <a:cubicBezTo>
                      <a:pt x="13413" y="17595"/>
                      <a:pt x="13413" y="17536"/>
                      <a:pt x="13428" y="17476"/>
                    </a:cubicBezTo>
                    <a:cubicBezTo>
                      <a:pt x="13443" y="17416"/>
                      <a:pt x="13458" y="17356"/>
                      <a:pt x="13458" y="17297"/>
                    </a:cubicBezTo>
                    <a:cubicBezTo>
                      <a:pt x="13473" y="17237"/>
                      <a:pt x="13488" y="17177"/>
                      <a:pt x="13488" y="17117"/>
                    </a:cubicBezTo>
                    <a:cubicBezTo>
                      <a:pt x="13503" y="17058"/>
                      <a:pt x="13503" y="16983"/>
                      <a:pt x="13518" y="16923"/>
                    </a:cubicBezTo>
                    <a:cubicBezTo>
                      <a:pt x="13518" y="16864"/>
                      <a:pt x="13533" y="16804"/>
                      <a:pt x="13533" y="16744"/>
                    </a:cubicBezTo>
                    <a:cubicBezTo>
                      <a:pt x="13548" y="16669"/>
                      <a:pt x="13548" y="16610"/>
                      <a:pt x="13548" y="16550"/>
                    </a:cubicBezTo>
                    <a:cubicBezTo>
                      <a:pt x="13563" y="16490"/>
                      <a:pt x="13563" y="16415"/>
                      <a:pt x="13578" y="16356"/>
                    </a:cubicBezTo>
                    <a:cubicBezTo>
                      <a:pt x="13578" y="16281"/>
                      <a:pt x="13578" y="16221"/>
                      <a:pt x="13578" y="16162"/>
                    </a:cubicBezTo>
                    <a:cubicBezTo>
                      <a:pt x="13592" y="16087"/>
                      <a:pt x="13592" y="16027"/>
                      <a:pt x="13592" y="15952"/>
                    </a:cubicBezTo>
                    <a:cubicBezTo>
                      <a:pt x="13592" y="15893"/>
                      <a:pt x="13607" y="15818"/>
                      <a:pt x="13607" y="15758"/>
                    </a:cubicBezTo>
                    <a:cubicBezTo>
                      <a:pt x="13607" y="15684"/>
                      <a:pt x="13607" y="15624"/>
                      <a:pt x="13607" y="15549"/>
                    </a:cubicBezTo>
                    <a:cubicBezTo>
                      <a:pt x="13607" y="15489"/>
                      <a:pt x="13607" y="15415"/>
                      <a:pt x="13607" y="15355"/>
                    </a:cubicBezTo>
                    <a:cubicBezTo>
                      <a:pt x="13607" y="15280"/>
                      <a:pt x="13607" y="15206"/>
                      <a:pt x="13607" y="15146"/>
                    </a:cubicBezTo>
                    <a:cubicBezTo>
                      <a:pt x="13607" y="15071"/>
                      <a:pt x="13607" y="15012"/>
                      <a:pt x="13607" y="14937"/>
                    </a:cubicBezTo>
                    <a:cubicBezTo>
                      <a:pt x="13607" y="14862"/>
                      <a:pt x="13607" y="14802"/>
                      <a:pt x="13607" y="14728"/>
                    </a:cubicBezTo>
                    <a:cubicBezTo>
                      <a:pt x="13607" y="14668"/>
                      <a:pt x="13607" y="14593"/>
                      <a:pt x="13607" y="14519"/>
                    </a:cubicBezTo>
                    <a:cubicBezTo>
                      <a:pt x="13607" y="14459"/>
                      <a:pt x="13607" y="14384"/>
                      <a:pt x="13592" y="14310"/>
                    </a:cubicBezTo>
                    <a:cubicBezTo>
                      <a:pt x="13592" y="14250"/>
                      <a:pt x="13592" y="14175"/>
                      <a:pt x="13592" y="14115"/>
                    </a:cubicBezTo>
                    <a:cubicBezTo>
                      <a:pt x="13592" y="14041"/>
                      <a:pt x="13592" y="13966"/>
                      <a:pt x="13578" y="13906"/>
                    </a:cubicBezTo>
                    <a:cubicBezTo>
                      <a:pt x="13578" y="13832"/>
                      <a:pt x="13578" y="13772"/>
                      <a:pt x="13578" y="13697"/>
                    </a:cubicBezTo>
                    <a:cubicBezTo>
                      <a:pt x="13428" y="11233"/>
                      <a:pt x="12980" y="8962"/>
                      <a:pt x="12980" y="8962"/>
                    </a:cubicBezTo>
                    <a:lnTo>
                      <a:pt x="12547" y="9754"/>
                    </a:lnTo>
                    <a:cubicBezTo>
                      <a:pt x="11755" y="6737"/>
                      <a:pt x="8425" y="3138"/>
                      <a:pt x="8425" y="3138"/>
                    </a:cubicBezTo>
                    <a:lnTo>
                      <a:pt x="8425" y="3152"/>
                    </a:lnTo>
                    <a:lnTo>
                      <a:pt x="8440" y="4064"/>
                    </a:lnTo>
                    <a:cubicBezTo>
                      <a:pt x="7439" y="2630"/>
                      <a:pt x="5094" y="1285"/>
                      <a:pt x="5094" y="1285"/>
                    </a:cubicBezTo>
                    <a:lnTo>
                      <a:pt x="5094" y="1300"/>
                    </a:lnTo>
                    <a:lnTo>
                      <a:pt x="5109" y="1883"/>
                    </a:lnTo>
                    <a:cubicBezTo>
                      <a:pt x="4034" y="1002"/>
                      <a:pt x="1390" y="31"/>
                      <a:pt x="13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4" name="Google Shape;3104;p35"/>
              <p:cNvSpPr/>
              <p:nvPr/>
            </p:nvSpPr>
            <p:spPr>
              <a:xfrm>
                <a:off x="4137577" y="3199694"/>
                <a:ext cx="207445" cy="272059"/>
              </a:xfrm>
              <a:custGeom>
                <a:rect b="b" l="l" r="r" t="t"/>
                <a:pathLst>
                  <a:path extrusionOk="0" h="8619" w="6572">
                    <a:moveTo>
                      <a:pt x="6199" y="1"/>
                    </a:moveTo>
                    <a:lnTo>
                      <a:pt x="6199" y="1"/>
                    </a:lnTo>
                    <a:cubicBezTo>
                      <a:pt x="4630" y="300"/>
                      <a:pt x="3555" y="1420"/>
                      <a:pt x="3555" y="1420"/>
                    </a:cubicBezTo>
                    <a:lnTo>
                      <a:pt x="3316" y="807"/>
                    </a:lnTo>
                    <a:cubicBezTo>
                      <a:pt x="2241" y="1509"/>
                      <a:pt x="1583" y="4078"/>
                      <a:pt x="1583" y="4078"/>
                    </a:cubicBezTo>
                    <a:lnTo>
                      <a:pt x="1285" y="3660"/>
                    </a:lnTo>
                    <a:lnTo>
                      <a:pt x="1285" y="3660"/>
                    </a:lnTo>
                    <a:cubicBezTo>
                      <a:pt x="0" y="6020"/>
                      <a:pt x="1389" y="8619"/>
                      <a:pt x="1389" y="8619"/>
                    </a:cubicBezTo>
                    <a:cubicBezTo>
                      <a:pt x="3540" y="8365"/>
                      <a:pt x="5228" y="6408"/>
                      <a:pt x="5228" y="6408"/>
                    </a:cubicBezTo>
                    <a:lnTo>
                      <a:pt x="5228" y="6408"/>
                    </a:lnTo>
                    <a:lnTo>
                      <a:pt x="4436" y="6573"/>
                    </a:lnTo>
                    <a:cubicBezTo>
                      <a:pt x="5691" y="5736"/>
                      <a:pt x="6527" y="3302"/>
                      <a:pt x="6572" y="3197"/>
                    </a:cubicBezTo>
                    <a:lnTo>
                      <a:pt x="6572" y="3197"/>
                    </a:lnTo>
                    <a:lnTo>
                      <a:pt x="5945" y="3451"/>
                    </a:lnTo>
                    <a:cubicBezTo>
                      <a:pt x="6467" y="2286"/>
                      <a:pt x="6199" y="1"/>
                      <a:pt x="61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5" name="Google Shape;3105;p35"/>
              <p:cNvSpPr/>
              <p:nvPr/>
            </p:nvSpPr>
            <p:spPr>
              <a:xfrm>
                <a:off x="3255967" y="2989439"/>
                <a:ext cx="652512" cy="337619"/>
              </a:xfrm>
              <a:custGeom>
                <a:rect b="b" l="l" r="r" t="t"/>
                <a:pathLst>
                  <a:path extrusionOk="0" h="10696" w="20672">
                    <a:moveTo>
                      <a:pt x="12427" y="0"/>
                    </a:moveTo>
                    <a:lnTo>
                      <a:pt x="12427" y="15"/>
                    </a:lnTo>
                    <a:lnTo>
                      <a:pt x="12681" y="658"/>
                    </a:lnTo>
                    <a:cubicBezTo>
                      <a:pt x="12576" y="629"/>
                      <a:pt x="11042" y="273"/>
                      <a:pt x="9055" y="273"/>
                    </a:cubicBezTo>
                    <a:cubicBezTo>
                      <a:pt x="7921" y="273"/>
                      <a:pt x="6640" y="389"/>
                      <a:pt x="5392" y="747"/>
                    </a:cubicBezTo>
                    <a:lnTo>
                      <a:pt x="5407" y="762"/>
                    </a:lnTo>
                    <a:lnTo>
                      <a:pt x="5392" y="762"/>
                    </a:lnTo>
                    <a:lnTo>
                      <a:pt x="6109" y="1330"/>
                    </a:lnTo>
                    <a:cubicBezTo>
                      <a:pt x="5870" y="1434"/>
                      <a:pt x="2286" y="2943"/>
                      <a:pt x="0" y="5796"/>
                    </a:cubicBezTo>
                    <a:cubicBezTo>
                      <a:pt x="165" y="5945"/>
                      <a:pt x="1972" y="7588"/>
                      <a:pt x="4466" y="8155"/>
                    </a:cubicBezTo>
                    <a:lnTo>
                      <a:pt x="3689" y="8514"/>
                    </a:lnTo>
                    <a:cubicBezTo>
                      <a:pt x="3689" y="8514"/>
                      <a:pt x="7041" y="10001"/>
                      <a:pt x="10015" y="10001"/>
                    </a:cubicBezTo>
                    <a:cubicBezTo>
                      <a:pt x="10224" y="10001"/>
                      <a:pt x="10431" y="9993"/>
                      <a:pt x="10635" y="9978"/>
                    </a:cubicBezTo>
                    <a:lnTo>
                      <a:pt x="10635" y="9978"/>
                    </a:lnTo>
                    <a:lnTo>
                      <a:pt x="9604" y="10575"/>
                    </a:lnTo>
                    <a:cubicBezTo>
                      <a:pt x="9604" y="10575"/>
                      <a:pt x="10408" y="10695"/>
                      <a:pt x="11654" y="10695"/>
                    </a:cubicBezTo>
                    <a:cubicBezTo>
                      <a:pt x="13921" y="10695"/>
                      <a:pt x="17654" y="10297"/>
                      <a:pt x="20671" y="8051"/>
                    </a:cubicBezTo>
                    <a:lnTo>
                      <a:pt x="20671" y="8036"/>
                    </a:lnTo>
                    <a:lnTo>
                      <a:pt x="20657" y="8021"/>
                    </a:lnTo>
                    <a:lnTo>
                      <a:pt x="20642" y="7991"/>
                    </a:lnTo>
                    <a:lnTo>
                      <a:pt x="20627" y="7946"/>
                    </a:lnTo>
                    <a:lnTo>
                      <a:pt x="20612" y="7901"/>
                    </a:lnTo>
                    <a:lnTo>
                      <a:pt x="20582" y="7857"/>
                    </a:lnTo>
                    <a:lnTo>
                      <a:pt x="20567" y="7797"/>
                    </a:lnTo>
                    <a:lnTo>
                      <a:pt x="20537" y="7722"/>
                    </a:lnTo>
                    <a:lnTo>
                      <a:pt x="20507" y="7648"/>
                    </a:lnTo>
                    <a:lnTo>
                      <a:pt x="20462" y="7573"/>
                    </a:lnTo>
                    <a:lnTo>
                      <a:pt x="20418" y="7483"/>
                    </a:lnTo>
                    <a:lnTo>
                      <a:pt x="20373" y="7394"/>
                    </a:lnTo>
                    <a:lnTo>
                      <a:pt x="20328" y="7304"/>
                    </a:lnTo>
                    <a:cubicBezTo>
                      <a:pt x="20313" y="7274"/>
                      <a:pt x="20298" y="7229"/>
                      <a:pt x="20283" y="7200"/>
                    </a:cubicBezTo>
                    <a:cubicBezTo>
                      <a:pt x="19402" y="5467"/>
                      <a:pt x="17012" y="1613"/>
                      <a:pt x="12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6" name="Google Shape;3106;p35"/>
              <p:cNvSpPr/>
              <p:nvPr/>
            </p:nvSpPr>
            <p:spPr>
              <a:xfrm>
                <a:off x="3675560" y="3494669"/>
                <a:ext cx="490331" cy="341123"/>
              </a:xfrm>
              <a:custGeom>
                <a:rect b="b" l="l" r="r" t="t"/>
                <a:pathLst>
                  <a:path extrusionOk="0" h="10807" w="15534">
                    <a:moveTo>
                      <a:pt x="1855" y="1"/>
                    </a:moveTo>
                    <a:cubicBezTo>
                      <a:pt x="1234" y="1"/>
                      <a:pt x="602" y="57"/>
                      <a:pt x="0" y="200"/>
                    </a:cubicBezTo>
                    <a:cubicBezTo>
                      <a:pt x="0" y="200"/>
                      <a:pt x="553" y="2022"/>
                      <a:pt x="2569" y="3874"/>
                    </a:cubicBezTo>
                    <a:lnTo>
                      <a:pt x="1778" y="3874"/>
                    </a:lnTo>
                    <a:cubicBezTo>
                      <a:pt x="1778" y="3874"/>
                      <a:pt x="3898" y="6787"/>
                      <a:pt x="5855" y="8071"/>
                    </a:cubicBezTo>
                    <a:lnTo>
                      <a:pt x="4959" y="7952"/>
                    </a:lnTo>
                    <a:lnTo>
                      <a:pt x="4959" y="7952"/>
                    </a:lnTo>
                    <a:cubicBezTo>
                      <a:pt x="4959" y="7952"/>
                      <a:pt x="7764" y="10807"/>
                      <a:pt x="12135" y="10807"/>
                    </a:cubicBezTo>
                    <a:cubicBezTo>
                      <a:pt x="13101" y="10807"/>
                      <a:pt x="14144" y="10667"/>
                      <a:pt x="15250" y="10326"/>
                    </a:cubicBezTo>
                    <a:cubicBezTo>
                      <a:pt x="15250" y="10326"/>
                      <a:pt x="15533" y="7593"/>
                      <a:pt x="12935" y="3575"/>
                    </a:cubicBezTo>
                    <a:lnTo>
                      <a:pt x="12785" y="4083"/>
                    </a:lnTo>
                    <a:cubicBezTo>
                      <a:pt x="12785" y="4083"/>
                      <a:pt x="9529" y="1096"/>
                      <a:pt x="6004" y="36"/>
                    </a:cubicBezTo>
                    <a:lnTo>
                      <a:pt x="6004" y="36"/>
                    </a:lnTo>
                    <a:lnTo>
                      <a:pt x="6169" y="723"/>
                    </a:lnTo>
                    <a:cubicBezTo>
                      <a:pt x="6169" y="723"/>
                      <a:pt x="4085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7" name="Google Shape;3107;p35"/>
              <p:cNvSpPr/>
              <p:nvPr/>
            </p:nvSpPr>
            <p:spPr>
              <a:xfrm>
                <a:off x="3688281" y="2611322"/>
                <a:ext cx="602544" cy="1611456"/>
              </a:xfrm>
              <a:custGeom>
                <a:rect b="b" l="l" r="r" t="t"/>
                <a:pathLst>
                  <a:path extrusionOk="0" h="51052" w="19089">
                    <a:moveTo>
                      <a:pt x="120" y="1"/>
                    </a:moveTo>
                    <a:lnTo>
                      <a:pt x="0" y="76"/>
                    </a:lnTo>
                    <a:cubicBezTo>
                      <a:pt x="717" y="972"/>
                      <a:pt x="1375" y="1913"/>
                      <a:pt x="2017" y="2854"/>
                    </a:cubicBezTo>
                    <a:cubicBezTo>
                      <a:pt x="2674" y="3795"/>
                      <a:pt x="3286" y="4780"/>
                      <a:pt x="3869" y="5751"/>
                    </a:cubicBezTo>
                    <a:cubicBezTo>
                      <a:pt x="5064" y="7693"/>
                      <a:pt x="6184" y="9694"/>
                      <a:pt x="7229" y="11740"/>
                    </a:cubicBezTo>
                    <a:cubicBezTo>
                      <a:pt x="9291" y="15818"/>
                      <a:pt x="11098" y="20045"/>
                      <a:pt x="12636" y="24361"/>
                    </a:cubicBezTo>
                    <a:cubicBezTo>
                      <a:pt x="12830" y="24884"/>
                      <a:pt x="13010" y="25437"/>
                      <a:pt x="13204" y="25974"/>
                    </a:cubicBezTo>
                    <a:cubicBezTo>
                      <a:pt x="13398" y="26527"/>
                      <a:pt x="13592" y="27065"/>
                      <a:pt x="13756" y="27602"/>
                    </a:cubicBezTo>
                    <a:lnTo>
                      <a:pt x="14279" y="29245"/>
                    </a:lnTo>
                    <a:lnTo>
                      <a:pt x="14772" y="30888"/>
                    </a:lnTo>
                    <a:lnTo>
                      <a:pt x="15011" y="31710"/>
                    </a:lnTo>
                    <a:lnTo>
                      <a:pt x="15250" y="32531"/>
                    </a:lnTo>
                    <a:lnTo>
                      <a:pt x="15698" y="34189"/>
                    </a:lnTo>
                    <a:lnTo>
                      <a:pt x="16116" y="35847"/>
                    </a:lnTo>
                    <a:lnTo>
                      <a:pt x="16325" y="36683"/>
                    </a:lnTo>
                    <a:lnTo>
                      <a:pt x="16505" y="37520"/>
                    </a:lnTo>
                    <a:cubicBezTo>
                      <a:pt x="17535" y="41986"/>
                      <a:pt x="18342" y="46511"/>
                      <a:pt x="18879" y="51052"/>
                    </a:cubicBezTo>
                    <a:lnTo>
                      <a:pt x="19088" y="51022"/>
                    </a:lnTo>
                    <a:cubicBezTo>
                      <a:pt x="18536" y="46466"/>
                      <a:pt x="17729" y="41941"/>
                      <a:pt x="16684" y="37490"/>
                    </a:cubicBezTo>
                    <a:lnTo>
                      <a:pt x="16505" y="36653"/>
                    </a:lnTo>
                    <a:lnTo>
                      <a:pt x="16295" y="35817"/>
                    </a:lnTo>
                    <a:lnTo>
                      <a:pt x="15862" y="34144"/>
                    </a:lnTo>
                    <a:lnTo>
                      <a:pt x="15414" y="32471"/>
                    </a:lnTo>
                    <a:lnTo>
                      <a:pt x="15175" y="31650"/>
                    </a:lnTo>
                    <a:lnTo>
                      <a:pt x="14936" y="30828"/>
                    </a:lnTo>
                    <a:lnTo>
                      <a:pt x="14443" y="29186"/>
                    </a:lnTo>
                    <a:lnTo>
                      <a:pt x="13921" y="27558"/>
                    </a:lnTo>
                    <a:cubicBezTo>
                      <a:pt x="13741" y="27005"/>
                      <a:pt x="13562" y="26452"/>
                      <a:pt x="13368" y="25915"/>
                    </a:cubicBezTo>
                    <a:cubicBezTo>
                      <a:pt x="13189" y="25377"/>
                      <a:pt x="13010" y="24839"/>
                      <a:pt x="12800" y="24302"/>
                    </a:cubicBezTo>
                    <a:cubicBezTo>
                      <a:pt x="11247" y="19985"/>
                      <a:pt x="9425" y="15758"/>
                      <a:pt x="7349" y="11681"/>
                    </a:cubicBezTo>
                    <a:cubicBezTo>
                      <a:pt x="6303" y="9649"/>
                      <a:pt x="5183" y="7648"/>
                      <a:pt x="3988" y="5676"/>
                    </a:cubicBezTo>
                    <a:cubicBezTo>
                      <a:pt x="3391" y="4706"/>
                      <a:pt x="2779" y="3735"/>
                      <a:pt x="2136" y="2779"/>
                    </a:cubicBezTo>
                    <a:cubicBezTo>
                      <a:pt x="1494" y="1838"/>
                      <a:pt x="822" y="897"/>
                      <a:pt x="12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8" name="Google Shape;3108;p35"/>
              <p:cNvSpPr/>
              <p:nvPr/>
            </p:nvSpPr>
            <p:spPr>
              <a:xfrm>
                <a:off x="3347884" y="3087985"/>
                <a:ext cx="723722" cy="239515"/>
              </a:xfrm>
              <a:custGeom>
                <a:rect b="b" l="l" r="r" t="t"/>
                <a:pathLst>
                  <a:path extrusionOk="0" fill="none" h="7588" w="22928">
                    <a:moveTo>
                      <a:pt x="22927" y="7587"/>
                    </a:moveTo>
                    <a:cubicBezTo>
                      <a:pt x="22927" y="7587"/>
                      <a:pt x="11785" y="0"/>
                      <a:pt x="1" y="227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9" name="Google Shape;3109;p35"/>
              <p:cNvSpPr/>
              <p:nvPr/>
            </p:nvSpPr>
            <p:spPr>
              <a:xfrm>
                <a:off x="4023470" y="2831962"/>
                <a:ext cx="318270" cy="431430"/>
              </a:xfrm>
              <a:custGeom>
                <a:rect b="b" l="l" r="r" t="t"/>
                <a:pathLst>
                  <a:path extrusionOk="0" h="13668" w="10083">
                    <a:moveTo>
                      <a:pt x="9933" y="3376"/>
                    </a:moveTo>
                    <a:cubicBezTo>
                      <a:pt x="9933" y="3376"/>
                      <a:pt x="9933" y="3376"/>
                      <a:pt x="9933" y="3376"/>
                    </a:cubicBezTo>
                    <a:lnTo>
                      <a:pt x="9933" y="3376"/>
                    </a:lnTo>
                    <a:lnTo>
                      <a:pt x="9933" y="3376"/>
                    </a:lnTo>
                    <a:close/>
                    <a:moveTo>
                      <a:pt x="9739" y="1"/>
                    </a:moveTo>
                    <a:lnTo>
                      <a:pt x="9739" y="1"/>
                    </a:lnTo>
                    <a:cubicBezTo>
                      <a:pt x="6976" y="270"/>
                      <a:pt x="4526" y="1987"/>
                      <a:pt x="4526" y="1987"/>
                    </a:cubicBezTo>
                    <a:lnTo>
                      <a:pt x="4467" y="1300"/>
                    </a:lnTo>
                    <a:cubicBezTo>
                      <a:pt x="2420" y="3048"/>
                      <a:pt x="1450" y="5751"/>
                      <a:pt x="1450" y="5751"/>
                    </a:cubicBezTo>
                    <a:lnTo>
                      <a:pt x="1151" y="5333"/>
                    </a:lnTo>
                    <a:lnTo>
                      <a:pt x="1151" y="5333"/>
                    </a:lnTo>
                    <a:cubicBezTo>
                      <a:pt x="1" y="9859"/>
                      <a:pt x="2764" y="13667"/>
                      <a:pt x="2764" y="13667"/>
                    </a:cubicBezTo>
                    <a:cubicBezTo>
                      <a:pt x="6811" y="12174"/>
                      <a:pt x="8798" y="7858"/>
                      <a:pt x="8798" y="7857"/>
                    </a:cubicBezTo>
                    <a:lnTo>
                      <a:pt x="8798" y="7857"/>
                    </a:lnTo>
                    <a:lnTo>
                      <a:pt x="8006" y="8260"/>
                    </a:lnTo>
                    <a:cubicBezTo>
                      <a:pt x="9406" y="6444"/>
                      <a:pt x="9915" y="3397"/>
                      <a:pt x="9933" y="3376"/>
                    </a:cubicBezTo>
                    <a:lnTo>
                      <a:pt x="9933" y="3376"/>
                    </a:lnTo>
                    <a:lnTo>
                      <a:pt x="9395" y="3705"/>
                    </a:lnTo>
                    <a:cubicBezTo>
                      <a:pt x="10082" y="1853"/>
                      <a:pt x="9739" y="1"/>
                      <a:pt x="97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0" name="Google Shape;3110;p35"/>
              <p:cNvSpPr/>
              <p:nvPr/>
            </p:nvSpPr>
            <p:spPr>
              <a:xfrm>
                <a:off x="4090893" y="2884296"/>
                <a:ext cx="194756" cy="513436"/>
              </a:xfrm>
              <a:custGeom>
                <a:rect b="b" l="l" r="r" t="t"/>
                <a:pathLst>
                  <a:path extrusionOk="0" fill="none" h="16266" w="6170">
                    <a:moveTo>
                      <a:pt x="180" y="16266"/>
                    </a:moveTo>
                    <a:cubicBezTo>
                      <a:pt x="180" y="16266"/>
                      <a:pt x="1" y="6334"/>
                      <a:pt x="6169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1" name="Google Shape;3111;p35"/>
              <p:cNvSpPr/>
              <p:nvPr/>
            </p:nvSpPr>
            <p:spPr>
              <a:xfrm>
                <a:off x="3751443" y="3534914"/>
                <a:ext cx="495065" cy="419625"/>
              </a:xfrm>
              <a:custGeom>
                <a:rect b="b" l="l" r="r" t="t"/>
                <a:pathLst>
                  <a:path extrusionOk="0" fill="none" h="13294" w="15684">
                    <a:moveTo>
                      <a:pt x="1" y="0"/>
                    </a:moveTo>
                    <a:cubicBezTo>
                      <a:pt x="1" y="0"/>
                      <a:pt x="13368" y="6781"/>
                      <a:pt x="15683" y="1329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35"/>
              <p:cNvSpPr/>
              <p:nvPr/>
            </p:nvSpPr>
            <p:spPr>
              <a:xfrm>
                <a:off x="4225265" y="3427404"/>
                <a:ext cx="260727" cy="608699"/>
              </a:xfrm>
              <a:custGeom>
                <a:rect b="b" l="l" r="r" t="t"/>
                <a:pathLst>
                  <a:path extrusionOk="0" fill="none" h="19284" w="8260">
                    <a:moveTo>
                      <a:pt x="8260" y="1"/>
                    </a:moveTo>
                    <a:cubicBezTo>
                      <a:pt x="8260" y="1"/>
                      <a:pt x="0" y="12502"/>
                      <a:pt x="1180" y="1928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35"/>
              <p:cNvSpPr/>
              <p:nvPr/>
            </p:nvSpPr>
            <p:spPr>
              <a:xfrm>
                <a:off x="3786827" y="3358119"/>
                <a:ext cx="384714" cy="273479"/>
              </a:xfrm>
              <a:custGeom>
                <a:rect b="b" l="l" r="r" t="t"/>
                <a:pathLst>
                  <a:path extrusionOk="0" fill="none" h="8664" w="12188">
                    <a:moveTo>
                      <a:pt x="12188" y="866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35"/>
              <p:cNvSpPr/>
              <p:nvPr/>
            </p:nvSpPr>
            <p:spPr>
              <a:xfrm>
                <a:off x="3934835" y="3380751"/>
                <a:ext cx="22664" cy="98546"/>
              </a:xfrm>
              <a:custGeom>
                <a:rect b="b" l="l" r="r" t="t"/>
                <a:pathLst>
                  <a:path extrusionOk="0" fill="none" h="3122" w="718">
                    <a:moveTo>
                      <a:pt x="1" y="0"/>
                    </a:moveTo>
                    <a:lnTo>
                      <a:pt x="718" y="312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5" name="Google Shape;3115;p35"/>
              <p:cNvSpPr/>
              <p:nvPr/>
            </p:nvSpPr>
            <p:spPr>
              <a:xfrm>
                <a:off x="4149824" y="3259099"/>
                <a:ext cx="148545" cy="298479"/>
              </a:xfrm>
              <a:custGeom>
                <a:rect b="b" l="l" r="r" t="t"/>
                <a:pathLst>
                  <a:path extrusionOk="0" fill="none" h="9456" w="4706">
                    <a:moveTo>
                      <a:pt x="1" y="9455"/>
                    </a:moveTo>
                    <a:cubicBezTo>
                      <a:pt x="1" y="9455"/>
                      <a:pt x="2286" y="2420"/>
                      <a:pt x="4705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6" name="Google Shape;3116;p35"/>
              <p:cNvSpPr/>
              <p:nvPr/>
            </p:nvSpPr>
            <p:spPr>
              <a:xfrm>
                <a:off x="4182841" y="3523582"/>
                <a:ext cx="68370" cy="149965"/>
              </a:xfrm>
              <a:custGeom>
                <a:rect b="b" l="l" r="r" t="t"/>
                <a:pathLst>
                  <a:path extrusionOk="0" fill="none" h="4751" w="2166">
                    <a:moveTo>
                      <a:pt x="0" y="4750"/>
                    </a:moveTo>
                    <a:lnTo>
                      <a:pt x="2166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35"/>
              <p:cNvSpPr/>
              <p:nvPr/>
            </p:nvSpPr>
            <p:spPr>
              <a:xfrm>
                <a:off x="4212071" y="3533494"/>
                <a:ext cx="11805" cy="50472"/>
              </a:xfrm>
              <a:custGeom>
                <a:rect b="b" l="l" r="r" t="t"/>
                <a:pathLst>
                  <a:path extrusionOk="0" fill="none" h="1599" w="374">
                    <a:moveTo>
                      <a:pt x="0" y="0"/>
                    </a:moveTo>
                    <a:lnTo>
                      <a:pt x="374" y="159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8" name="Google Shape;3118;p35"/>
              <p:cNvSpPr/>
              <p:nvPr/>
            </p:nvSpPr>
            <p:spPr>
              <a:xfrm>
                <a:off x="3668963" y="3201588"/>
                <a:ext cx="138160" cy="48137"/>
              </a:xfrm>
              <a:custGeom>
                <a:rect b="b" l="l" r="r" t="t"/>
                <a:pathLst>
                  <a:path extrusionOk="0" fill="none" h="1525" w="4377">
                    <a:moveTo>
                      <a:pt x="4376" y="1"/>
                    </a:moveTo>
                    <a:lnTo>
                      <a:pt x="0" y="15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35"/>
              <p:cNvSpPr/>
              <p:nvPr/>
            </p:nvSpPr>
            <p:spPr>
              <a:xfrm>
                <a:off x="4101751" y="3068636"/>
                <a:ext cx="28314" cy="98577"/>
              </a:xfrm>
              <a:custGeom>
                <a:rect b="b" l="l" r="r" t="t"/>
                <a:pathLst>
                  <a:path extrusionOk="0" fill="none" h="3123" w="897">
                    <a:moveTo>
                      <a:pt x="896" y="3122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0" name="Google Shape;3120;p35"/>
              <p:cNvSpPr/>
              <p:nvPr/>
            </p:nvSpPr>
            <p:spPr>
              <a:xfrm>
                <a:off x="4178580" y="3003107"/>
                <a:ext cx="91033" cy="35384"/>
              </a:xfrm>
              <a:custGeom>
                <a:rect b="b" l="l" r="r" t="t"/>
                <a:pathLst>
                  <a:path extrusionOk="0" fill="none" h="1121" w="2884">
                    <a:moveTo>
                      <a:pt x="2883" y="1"/>
                    </a:moveTo>
                    <a:lnTo>
                      <a:pt x="1" y="112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35"/>
              <p:cNvSpPr/>
              <p:nvPr/>
            </p:nvSpPr>
            <p:spPr>
              <a:xfrm>
                <a:off x="4309638" y="3719727"/>
                <a:ext cx="96210" cy="48105"/>
              </a:xfrm>
              <a:custGeom>
                <a:rect b="b" l="l" r="r" t="t"/>
                <a:pathLst>
                  <a:path extrusionOk="0" fill="none" h="1524" w="3048">
                    <a:moveTo>
                      <a:pt x="3048" y="0"/>
                    </a:moveTo>
                    <a:lnTo>
                      <a:pt x="1" y="15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2" name="Google Shape;3122;p35"/>
              <p:cNvSpPr/>
              <p:nvPr/>
            </p:nvSpPr>
            <p:spPr>
              <a:xfrm>
                <a:off x="4368570" y="3540091"/>
                <a:ext cx="14173" cy="66034"/>
              </a:xfrm>
              <a:custGeom>
                <a:rect b="b" l="l" r="r" t="t"/>
                <a:pathLst>
                  <a:path extrusionOk="0" fill="none" h="2092" w="449">
                    <a:moveTo>
                      <a:pt x="1" y="1"/>
                    </a:moveTo>
                    <a:lnTo>
                      <a:pt x="449" y="209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3" name="Google Shape;3123;p35"/>
              <p:cNvSpPr/>
              <p:nvPr/>
            </p:nvSpPr>
            <p:spPr>
              <a:xfrm>
                <a:off x="3969746" y="3756500"/>
                <a:ext cx="130616" cy="10385"/>
              </a:xfrm>
              <a:custGeom>
                <a:rect b="b" l="l" r="r" t="t"/>
                <a:pathLst>
                  <a:path extrusionOk="0" fill="none" h="329" w="4138">
                    <a:moveTo>
                      <a:pt x="4137" y="32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4" name="Google Shape;3124;p35"/>
              <p:cNvSpPr/>
              <p:nvPr/>
            </p:nvSpPr>
            <p:spPr>
              <a:xfrm>
                <a:off x="3956994" y="3585355"/>
                <a:ext cx="19854" cy="86299"/>
              </a:xfrm>
              <a:custGeom>
                <a:rect b="b" l="l" r="r" t="t"/>
                <a:pathLst>
                  <a:path extrusionOk="0" fill="none" h="2734" w="629">
                    <a:moveTo>
                      <a:pt x="1" y="0"/>
                    </a:moveTo>
                    <a:lnTo>
                      <a:pt x="628" y="273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5" name="Google Shape;3125;p35"/>
              <p:cNvSpPr/>
              <p:nvPr/>
            </p:nvSpPr>
            <p:spPr>
              <a:xfrm>
                <a:off x="3783513" y="2922490"/>
                <a:ext cx="124966" cy="38225"/>
              </a:xfrm>
              <a:custGeom>
                <a:rect b="b" l="l" r="r" t="t"/>
                <a:pathLst>
                  <a:path extrusionOk="0" fill="none" h="1211" w="3959">
                    <a:moveTo>
                      <a:pt x="3958" y="1210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6" name="Google Shape;3126;p35"/>
              <p:cNvSpPr/>
              <p:nvPr/>
            </p:nvSpPr>
            <p:spPr>
              <a:xfrm>
                <a:off x="3824042" y="2697621"/>
                <a:ext cx="32102" cy="111740"/>
              </a:xfrm>
              <a:custGeom>
                <a:rect b="b" l="l" r="r" t="t"/>
                <a:pathLst>
                  <a:path extrusionOk="0" fill="none" h="3540" w="1017">
                    <a:moveTo>
                      <a:pt x="1017" y="0"/>
                    </a:moveTo>
                    <a:lnTo>
                      <a:pt x="1" y="354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27" name="Google Shape;3127;p35"/>
            <p:cNvGrpSpPr/>
            <p:nvPr/>
          </p:nvGrpSpPr>
          <p:grpSpPr>
            <a:xfrm rot="8100000">
              <a:off x="8317605" y="1894993"/>
              <a:ext cx="286310" cy="174619"/>
              <a:chOff x="7871651" y="404306"/>
              <a:chExt cx="286312" cy="174621"/>
            </a:xfrm>
          </p:grpSpPr>
          <p:sp>
            <p:nvSpPr>
              <p:cNvPr id="3128" name="Google Shape;3128;p35"/>
              <p:cNvSpPr/>
              <p:nvPr/>
            </p:nvSpPr>
            <p:spPr>
              <a:xfrm>
                <a:off x="7995249" y="404306"/>
                <a:ext cx="162715" cy="174621"/>
              </a:xfrm>
              <a:custGeom>
                <a:rect b="b" l="l" r="r" t="t"/>
                <a:pathLst>
                  <a:path extrusionOk="0" h="1540" w="1435">
                    <a:moveTo>
                      <a:pt x="210" y="1"/>
                    </a:moveTo>
                    <a:lnTo>
                      <a:pt x="210" y="1"/>
                    </a:lnTo>
                    <a:cubicBezTo>
                      <a:pt x="1" y="1315"/>
                      <a:pt x="1046" y="1539"/>
                      <a:pt x="1046" y="1539"/>
                    </a:cubicBezTo>
                    <a:cubicBezTo>
                      <a:pt x="1434" y="509"/>
                      <a:pt x="210" y="1"/>
                      <a:pt x="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35"/>
              <p:cNvSpPr/>
              <p:nvPr/>
            </p:nvSpPr>
            <p:spPr>
              <a:xfrm>
                <a:off x="7871651" y="412810"/>
                <a:ext cx="123708" cy="132213"/>
              </a:xfrm>
              <a:custGeom>
                <a:rect b="b" l="l" r="r" t="t"/>
                <a:pathLst>
                  <a:path extrusionOk="0" h="1166" w="1091">
                    <a:moveTo>
                      <a:pt x="1031" y="1"/>
                    </a:moveTo>
                    <a:cubicBezTo>
                      <a:pt x="0" y="314"/>
                      <a:pt x="194" y="1166"/>
                      <a:pt x="194" y="1166"/>
                    </a:cubicBezTo>
                    <a:cubicBezTo>
                      <a:pt x="1090" y="1076"/>
                      <a:pt x="1031" y="1"/>
                      <a:pt x="10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0" name="Google Shape;313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131" name="Shape 3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2" name="Google Shape;3132;p36"/>
          <p:cNvGrpSpPr/>
          <p:nvPr/>
        </p:nvGrpSpPr>
        <p:grpSpPr>
          <a:xfrm>
            <a:off x="-572545" y="-247277"/>
            <a:ext cx="10289089" cy="5710710"/>
            <a:chOff x="-572545" y="-247277"/>
            <a:chExt cx="10289089" cy="5710710"/>
          </a:xfrm>
        </p:grpSpPr>
        <p:grpSp>
          <p:nvGrpSpPr>
            <p:cNvPr id="3133" name="Google Shape;3133;p36"/>
            <p:cNvGrpSpPr/>
            <p:nvPr/>
          </p:nvGrpSpPr>
          <p:grpSpPr>
            <a:xfrm>
              <a:off x="7382105" y="-247277"/>
              <a:ext cx="2334439" cy="5587160"/>
              <a:chOff x="7269136" y="-247277"/>
              <a:chExt cx="2334439" cy="5587160"/>
            </a:xfrm>
          </p:grpSpPr>
          <p:sp>
            <p:nvSpPr>
              <p:cNvPr id="3134" name="Google Shape;3134;p36"/>
              <p:cNvSpPr/>
              <p:nvPr/>
            </p:nvSpPr>
            <p:spPr>
              <a:xfrm>
                <a:off x="7269136" y="338341"/>
                <a:ext cx="170992" cy="109762"/>
              </a:xfrm>
              <a:custGeom>
                <a:rect b="b" l="l" r="r" t="t"/>
                <a:pathLst>
                  <a:path extrusionOk="0" h="968" w="1508">
                    <a:moveTo>
                      <a:pt x="1160" y="1"/>
                    </a:moveTo>
                    <a:cubicBezTo>
                      <a:pt x="359" y="1"/>
                      <a:pt x="0" y="953"/>
                      <a:pt x="14" y="953"/>
                    </a:cubicBezTo>
                    <a:cubicBezTo>
                      <a:pt x="102" y="963"/>
                      <a:pt x="186" y="968"/>
                      <a:pt x="264" y="968"/>
                    </a:cubicBezTo>
                    <a:cubicBezTo>
                      <a:pt x="1364" y="968"/>
                      <a:pt x="1507" y="57"/>
                      <a:pt x="1507" y="57"/>
                    </a:cubicBezTo>
                    <a:cubicBezTo>
                      <a:pt x="1384" y="18"/>
                      <a:pt x="1268" y="1"/>
                      <a:pt x="11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35" name="Google Shape;3135;p36"/>
              <p:cNvGrpSpPr/>
              <p:nvPr/>
            </p:nvGrpSpPr>
            <p:grpSpPr>
              <a:xfrm rot="10800000">
                <a:off x="8292607" y="-247277"/>
                <a:ext cx="1169044" cy="1535771"/>
                <a:chOff x="3255967" y="2507600"/>
                <a:chExt cx="1305465" cy="1715179"/>
              </a:xfrm>
            </p:grpSpPr>
            <p:sp>
              <p:nvSpPr>
                <p:cNvPr id="3136" name="Google Shape;3136;p36"/>
                <p:cNvSpPr/>
                <p:nvPr/>
              </p:nvSpPr>
              <p:spPr>
                <a:xfrm>
                  <a:off x="4191774" y="3356698"/>
                  <a:ext cx="369658" cy="519086"/>
                </a:xfrm>
                <a:custGeom>
                  <a:rect b="b" l="l" r="r" t="t"/>
                  <a:pathLst>
                    <a:path extrusionOk="0" h="16445" w="11711">
                      <a:moveTo>
                        <a:pt x="10695" y="0"/>
                      </a:moveTo>
                      <a:cubicBezTo>
                        <a:pt x="10695" y="0"/>
                        <a:pt x="8962" y="777"/>
                        <a:pt x="7394" y="3032"/>
                      </a:cubicBezTo>
                      <a:lnTo>
                        <a:pt x="7290" y="2256"/>
                      </a:lnTo>
                      <a:cubicBezTo>
                        <a:pt x="7290" y="2256"/>
                        <a:pt x="4691" y="4735"/>
                        <a:pt x="3660" y="6841"/>
                      </a:cubicBezTo>
                      <a:lnTo>
                        <a:pt x="3660" y="5945"/>
                      </a:lnTo>
                      <a:cubicBezTo>
                        <a:pt x="3660" y="5945"/>
                        <a:pt x="1" y="10635"/>
                        <a:pt x="2674" y="16445"/>
                      </a:cubicBezTo>
                      <a:cubicBezTo>
                        <a:pt x="2674" y="16445"/>
                        <a:pt x="5423" y="16370"/>
                        <a:pt x="9067" y="13249"/>
                      </a:cubicBezTo>
                      <a:lnTo>
                        <a:pt x="8529" y="13174"/>
                      </a:lnTo>
                      <a:cubicBezTo>
                        <a:pt x="8529" y="13174"/>
                        <a:pt x="11053" y="9559"/>
                        <a:pt x="11666" y="5930"/>
                      </a:cubicBezTo>
                      <a:lnTo>
                        <a:pt x="11666" y="5930"/>
                      </a:lnTo>
                      <a:lnTo>
                        <a:pt x="11009" y="6184"/>
                      </a:lnTo>
                      <a:cubicBezTo>
                        <a:pt x="11009" y="6184"/>
                        <a:pt x="11711" y="2659"/>
                        <a:pt x="106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7" name="Google Shape;3137;p36"/>
                <p:cNvSpPr/>
                <p:nvPr/>
              </p:nvSpPr>
              <p:spPr>
                <a:xfrm>
                  <a:off x="3567576" y="2507600"/>
                  <a:ext cx="429537" cy="595474"/>
                </a:xfrm>
                <a:custGeom>
                  <a:rect b="b" l="l" r="r" t="t"/>
                  <a:pathLst>
                    <a:path extrusionOk="0" h="18865" w="13608">
                      <a:moveTo>
                        <a:pt x="1300" y="1"/>
                      </a:moveTo>
                      <a:lnTo>
                        <a:pt x="1315" y="31"/>
                      </a:lnTo>
                      <a:lnTo>
                        <a:pt x="1300" y="16"/>
                      </a:lnTo>
                      <a:cubicBezTo>
                        <a:pt x="1106" y="554"/>
                        <a:pt x="1211" y="2779"/>
                        <a:pt x="1211" y="2779"/>
                      </a:cubicBezTo>
                      <a:lnTo>
                        <a:pt x="539" y="2421"/>
                      </a:lnTo>
                      <a:lnTo>
                        <a:pt x="539" y="2421"/>
                      </a:lnTo>
                      <a:cubicBezTo>
                        <a:pt x="434" y="3317"/>
                        <a:pt x="1255" y="6408"/>
                        <a:pt x="1270" y="6513"/>
                      </a:cubicBezTo>
                      <a:lnTo>
                        <a:pt x="1" y="6080"/>
                      </a:lnTo>
                      <a:lnTo>
                        <a:pt x="1" y="6080"/>
                      </a:lnTo>
                      <a:cubicBezTo>
                        <a:pt x="583" y="8783"/>
                        <a:pt x="4332" y="13309"/>
                        <a:pt x="4332" y="13309"/>
                      </a:cubicBezTo>
                      <a:lnTo>
                        <a:pt x="3152" y="13488"/>
                      </a:lnTo>
                      <a:cubicBezTo>
                        <a:pt x="6677" y="17924"/>
                        <a:pt x="12995" y="18865"/>
                        <a:pt x="12995" y="18865"/>
                      </a:cubicBezTo>
                      <a:cubicBezTo>
                        <a:pt x="13010" y="18820"/>
                        <a:pt x="13040" y="18775"/>
                        <a:pt x="13055" y="18731"/>
                      </a:cubicBezTo>
                      <a:cubicBezTo>
                        <a:pt x="13085" y="18686"/>
                        <a:pt x="13100" y="18641"/>
                        <a:pt x="13115" y="18596"/>
                      </a:cubicBezTo>
                      <a:cubicBezTo>
                        <a:pt x="13144" y="18536"/>
                        <a:pt x="13159" y="18492"/>
                        <a:pt x="13174" y="18447"/>
                      </a:cubicBezTo>
                      <a:cubicBezTo>
                        <a:pt x="13189" y="18402"/>
                        <a:pt x="13204" y="18342"/>
                        <a:pt x="13219" y="18297"/>
                      </a:cubicBezTo>
                      <a:cubicBezTo>
                        <a:pt x="13249" y="18238"/>
                        <a:pt x="13264" y="18193"/>
                        <a:pt x="13279" y="18148"/>
                      </a:cubicBezTo>
                      <a:cubicBezTo>
                        <a:pt x="13294" y="18088"/>
                        <a:pt x="13309" y="18029"/>
                        <a:pt x="13324" y="17984"/>
                      </a:cubicBezTo>
                      <a:cubicBezTo>
                        <a:pt x="13339" y="17924"/>
                        <a:pt x="13353" y="17864"/>
                        <a:pt x="13353" y="17819"/>
                      </a:cubicBezTo>
                      <a:cubicBezTo>
                        <a:pt x="13368" y="17760"/>
                        <a:pt x="13383" y="17700"/>
                        <a:pt x="13398" y="17640"/>
                      </a:cubicBezTo>
                      <a:cubicBezTo>
                        <a:pt x="13413" y="17595"/>
                        <a:pt x="13413" y="17536"/>
                        <a:pt x="13428" y="17476"/>
                      </a:cubicBezTo>
                      <a:cubicBezTo>
                        <a:pt x="13443" y="17416"/>
                        <a:pt x="13458" y="17356"/>
                        <a:pt x="13458" y="17297"/>
                      </a:cubicBezTo>
                      <a:cubicBezTo>
                        <a:pt x="13473" y="17237"/>
                        <a:pt x="13488" y="17177"/>
                        <a:pt x="13488" y="17117"/>
                      </a:cubicBezTo>
                      <a:cubicBezTo>
                        <a:pt x="13503" y="17058"/>
                        <a:pt x="13503" y="16983"/>
                        <a:pt x="13518" y="16923"/>
                      </a:cubicBezTo>
                      <a:cubicBezTo>
                        <a:pt x="13518" y="16864"/>
                        <a:pt x="13533" y="16804"/>
                        <a:pt x="13533" y="16744"/>
                      </a:cubicBezTo>
                      <a:cubicBezTo>
                        <a:pt x="13548" y="16669"/>
                        <a:pt x="13548" y="16610"/>
                        <a:pt x="13548" y="16550"/>
                      </a:cubicBezTo>
                      <a:cubicBezTo>
                        <a:pt x="13563" y="16490"/>
                        <a:pt x="13563" y="16415"/>
                        <a:pt x="13578" y="16356"/>
                      </a:cubicBezTo>
                      <a:cubicBezTo>
                        <a:pt x="13578" y="16281"/>
                        <a:pt x="13578" y="16221"/>
                        <a:pt x="13578" y="16162"/>
                      </a:cubicBezTo>
                      <a:cubicBezTo>
                        <a:pt x="13592" y="16087"/>
                        <a:pt x="13592" y="16027"/>
                        <a:pt x="13592" y="15952"/>
                      </a:cubicBezTo>
                      <a:cubicBezTo>
                        <a:pt x="13592" y="15893"/>
                        <a:pt x="13607" y="15818"/>
                        <a:pt x="13607" y="15758"/>
                      </a:cubicBezTo>
                      <a:cubicBezTo>
                        <a:pt x="13607" y="15684"/>
                        <a:pt x="13607" y="15624"/>
                        <a:pt x="13607" y="15549"/>
                      </a:cubicBezTo>
                      <a:cubicBezTo>
                        <a:pt x="13607" y="15489"/>
                        <a:pt x="13607" y="15415"/>
                        <a:pt x="13607" y="15355"/>
                      </a:cubicBezTo>
                      <a:cubicBezTo>
                        <a:pt x="13607" y="15280"/>
                        <a:pt x="13607" y="15206"/>
                        <a:pt x="13607" y="15146"/>
                      </a:cubicBezTo>
                      <a:cubicBezTo>
                        <a:pt x="13607" y="15071"/>
                        <a:pt x="13607" y="15012"/>
                        <a:pt x="13607" y="14937"/>
                      </a:cubicBezTo>
                      <a:cubicBezTo>
                        <a:pt x="13607" y="14862"/>
                        <a:pt x="13607" y="14802"/>
                        <a:pt x="13607" y="14728"/>
                      </a:cubicBezTo>
                      <a:cubicBezTo>
                        <a:pt x="13607" y="14668"/>
                        <a:pt x="13607" y="14593"/>
                        <a:pt x="13607" y="14519"/>
                      </a:cubicBezTo>
                      <a:cubicBezTo>
                        <a:pt x="13607" y="14459"/>
                        <a:pt x="13607" y="14384"/>
                        <a:pt x="13592" y="14310"/>
                      </a:cubicBezTo>
                      <a:cubicBezTo>
                        <a:pt x="13592" y="14250"/>
                        <a:pt x="13592" y="14175"/>
                        <a:pt x="13592" y="14115"/>
                      </a:cubicBezTo>
                      <a:cubicBezTo>
                        <a:pt x="13592" y="14041"/>
                        <a:pt x="13592" y="13966"/>
                        <a:pt x="13578" y="13906"/>
                      </a:cubicBezTo>
                      <a:cubicBezTo>
                        <a:pt x="13578" y="13832"/>
                        <a:pt x="13578" y="13772"/>
                        <a:pt x="13578" y="13697"/>
                      </a:cubicBezTo>
                      <a:cubicBezTo>
                        <a:pt x="13428" y="11233"/>
                        <a:pt x="12980" y="8962"/>
                        <a:pt x="12980" y="8962"/>
                      </a:cubicBezTo>
                      <a:lnTo>
                        <a:pt x="12547" y="9754"/>
                      </a:lnTo>
                      <a:cubicBezTo>
                        <a:pt x="11755" y="6737"/>
                        <a:pt x="8425" y="3138"/>
                        <a:pt x="8425" y="3138"/>
                      </a:cubicBezTo>
                      <a:lnTo>
                        <a:pt x="8425" y="3152"/>
                      </a:lnTo>
                      <a:lnTo>
                        <a:pt x="8440" y="4064"/>
                      </a:lnTo>
                      <a:cubicBezTo>
                        <a:pt x="7439" y="2630"/>
                        <a:pt x="5094" y="1285"/>
                        <a:pt x="5094" y="1285"/>
                      </a:cubicBezTo>
                      <a:lnTo>
                        <a:pt x="5094" y="1300"/>
                      </a:lnTo>
                      <a:lnTo>
                        <a:pt x="5109" y="1883"/>
                      </a:lnTo>
                      <a:cubicBezTo>
                        <a:pt x="4034" y="1002"/>
                        <a:pt x="1390" y="31"/>
                        <a:pt x="130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8" name="Google Shape;3138;p36"/>
                <p:cNvSpPr/>
                <p:nvPr/>
              </p:nvSpPr>
              <p:spPr>
                <a:xfrm>
                  <a:off x="4137577" y="3199694"/>
                  <a:ext cx="207445" cy="272059"/>
                </a:xfrm>
                <a:custGeom>
                  <a:rect b="b" l="l" r="r" t="t"/>
                  <a:pathLst>
                    <a:path extrusionOk="0" h="8619" w="6572">
                      <a:moveTo>
                        <a:pt x="6199" y="1"/>
                      </a:moveTo>
                      <a:lnTo>
                        <a:pt x="6199" y="1"/>
                      </a:lnTo>
                      <a:cubicBezTo>
                        <a:pt x="4630" y="300"/>
                        <a:pt x="3555" y="1420"/>
                        <a:pt x="3555" y="1420"/>
                      </a:cubicBezTo>
                      <a:lnTo>
                        <a:pt x="3316" y="807"/>
                      </a:lnTo>
                      <a:cubicBezTo>
                        <a:pt x="2241" y="1509"/>
                        <a:pt x="1583" y="4078"/>
                        <a:pt x="1583" y="4078"/>
                      </a:cubicBezTo>
                      <a:lnTo>
                        <a:pt x="1285" y="3660"/>
                      </a:lnTo>
                      <a:lnTo>
                        <a:pt x="1285" y="3660"/>
                      </a:lnTo>
                      <a:cubicBezTo>
                        <a:pt x="0" y="6020"/>
                        <a:pt x="1389" y="8619"/>
                        <a:pt x="1389" y="8619"/>
                      </a:cubicBezTo>
                      <a:cubicBezTo>
                        <a:pt x="3540" y="8365"/>
                        <a:pt x="5228" y="6408"/>
                        <a:pt x="5228" y="6408"/>
                      </a:cubicBezTo>
                      <a:lnTo>
                        <a:pt x="5228" y="6408"/>
                      </a:lnTo>
                      <a:lnTo>
                        <a:pt x="4436" y="6573"/>
                      </a:lnTo>
                      <a:cubicBezTo>
                        <a:pt x="5691" y="5736"/>
                        <a:pt x="6527" y="3302"/>
                        <a:pt x="6572" y="3197"/>
                      </a:cubicBezTo>
                      <a:lnTo>
                        <a:pt x="6572" y="3197"/>
                      </a:lnTo>
                      <a:lnTo>
                        <a:pt x="5945" y="3451"/>
                      </a:lnTo>
                      <a:cubicBezTo>
                        <a:pt x="6467" y="2286"/>
                        <a:pt x="6199" y="1"/>
                        <a:pt x="61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9" name="Google Shape;3139;p36"/>
                <p:cNvSpPr/>
                <p:nvPr/>
              </p:nvSpPr>
              <p:spPr>
                <a:xfrm>
                  <a:off x="3255967" y="2989439"/>
                  <a:ext cx="652512" cy="337619"/>
                </a:xfrm>
                <a:custGeom>
                  <a:rect b="b" l="l" r="r" t="t"/>
                  <a:pathLst>
                    <a:path extrusionOk="0" h="10696" w="20672">
                      <a:moveTo>
                        <a:pt x="12427" y="0"/>
                      </a:moveTo>
                      <a:lnTo>
                        <a:pt x="12427" y="15"/>
                      </a:lnTo>
                      <a:lnTo>
                        <a:pt x="12681" y="658"/>
                      </a:lnTo>
                      <a:cubicBezTo>
                        <a:pt x="12576" y="629"/>
                        <a:pt x="11042" y="273"/>
                        <a:pt x="9055" y="273"/>
                      </a:cubicBezTo>
                      <a:cubicBezTo>
                        <a:pt x="7921" y="273"/>
                        <a:pt x="6640" y="389"/>
                        <a:pt x="5392" y="747"/>
                      </a:cubicBezTo>
                      <a:lnTo>
                        <a:pt x="5407" y="762"/>
                      </a:lnTo>
                      <a:lnTo>
                        <a:pt x="5392" y="762"/>
                      </a:lnTo>
                      <a:lnTo>
                        <a:pt x="6109" y="1330"/>
                      </a:lnTo>
                      <a:cubicBezTo>
                        <a:pt x="5870" y="1434"/>
                        <a:pt x="2286" y="2943"/>
                        <a:pt x="0" y="5796"/>
                      </a:cubicBezTo>
                      <a:cubicBezTo>
                        <a:pt x="165" y="5945"/>
                        <a:pt x="1972" y="7588"/>
                        <a:pt x="4466" y="8155"/>
                      </a:cubicBezTo>
                      <a:lnTo>
                        <a:pt x="3689" y="8514"/>
                      </a:lnTo>
                      <a:cubicBezTo>
                        <a:pt x="3689" y="8514"/>
                        <a:pt x="7041" y="10001"/>
                        <a:pt x="10015" y="10001"/>
                      </a:cubicBezTo>
                      <a:cubicBezTo>
                        <a:pt x="10224" y="10001"/>
                        <a:pt x="10431" y="9993"/>
                        <a:pt x="10635" y="9978"/>
                      </a:cubicBezTo>
                      <a:lnTo>
                        <a:pt x="10635" y="9978"/>
                      </a:lnTo>
                      <a:lnTo>
                        <a:pt x="9604" y="10575"/>
                      </a:lnTo>
                      <a:cubicBezTo>
                        <a:pt x="9604" y="10575"/>
                        <a:pt x="10408" y="10695"/>
                        <a:pt x="11654" y="10695"/>
                      </a:cubicBezTo>
                      <a:cubicBezTo>
                        <a:pt x="13921" y="10695"/>
                        <a:pt x="17654" y="10297"/>
                        <a:pt x="20671" y="8051"/>
                      </a:cubicBezTo>
                      <a:lnTo>
                        <a:pt x="20671" y="8036"/>
                      </a:lnTo>
                      <a:lnTo>
                        <a:pt x="20657" y="8021"/>
                      </a:lnTo>
                      <a:lnTo>
                        <a:pt x="20642" y="7991"/>
                      </a:lnTo>
                      <a:lnTo>
                        <a:pt x="20627" y="7946"/>
                      </a:lnTo>
                      <a:lnTo>
                        <a:pt x="20612" y="7901"/>
                      </a:lnTo>
                      <a:lnTo>
                        <a:pt x="20582" y="7857"/>
                      </a:lnTo>
                      <a:lnTo>
                        <a:pt x="20567" y="7797"/>
                      </a:lnTo>
                      <a:lnTo>
                        <a:pt x="20537" y="7722"/>
                      </a:lnTo>
                      <a:lnTo>
                        <a:pt x="20507" y="7648"/>
                      </a:lnTo>
                      <a:lnTo>
                        <a:pt x="20462" y="7573"/>
                      </a:lnTo>
                      <a:lnTo>
                        <a:pt x="20418" y="7483"/>
                      </a:lnTo>
                      <a:lnTo>
                        <a:pt x="20373" y="7394"/>
                      </a:lnTo>
                      <a:lnTo>
                        <a:pt x="20328" y="7304"/>
                      </a:lnTo>
                      <a:cubicBezTo>
                        <a:pt x="20313" y="7274"/>
                        <a:pt x="20298" y="7229"/>
                        <a:pt x="20283" y="7200"/>
                      </a:cubicBezTo>
                      <a:cubicBezTo>
                        <a:pt x="19402" y="5467"/>
                        <a:pt x="17012" y="1613"/>
                        <a:pt x="12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0" name="Google Shape;3140;p36"/>
                <p:cNvSpPr/>
                <p:nvPr/>
              </p:nvSpPr>
              <p:spPr>
                <a:xfrm>
                  <a:off x="3675560" y="3494669"/>
                  <a:ext cx="490331" cy="341123"/>
                </a:xfrm>
                <a:custGeom>
                  <a:rect b="b" l="l" r="r" t="t"/>
                  <a:pathLst>
                    <a:path extrusionOk="0" h="10807" w="15534">
                      <a:moveTo>
                        <a:pt x="1855" y="1"/>
                      </a:moveTo>
                      <a:cubicBezTo>
                        <a:pt x="1234" y="1"/>
                        <a:pt x="602" y="57"/>
                        <a:pt x="0" y="200"/>
                      </a:cubicBezTo>
                      <a:cubicBezTo>
                        <a:pt x="0" y="200"/>
                        <a:pt x="553" y="2022"/>
                        <a:pt x="2569" y="3874"/>
                      </a:cubicBezTo>
                      <a:lnTo>
                        <a:pt x="1778" y="3874"/>
                      </a:lnTo>
                      <a:cubicBezTo>
                        <a:pt x="1778" y="3874"/>
                        <a:pt x="3898" y="6787"/>
                        <a:pt x="5855" y="8071"/>
                      </a:cubicBezTo>
                      <a:lnTo>
                        <a:pt x="4959" y="7952"/>
                      </a:lnTo>
                      <a:lnTo>
                        <a:pt x="4959" y="7952"/>
                      </a:lnTo>
                      <a:cubicBezTo>
                        <a:pt x="4959" y="7952"/>
                        <a:pt x="7764" y="10807"/>
                        <a:pt x="12135" y="10807"/>
                      </a:cubicBezTo>
                      <a:cubicBezTo>
                        <a:pt x="13101" y="10807"/>
                        <a:pt x="14144" y="10667"/>
                        <a:pt x="15250" y="10326"/>
                      </a:cubicBezTo>
                      <a:cubicBezTo>
                        <a:pt x="15250" y="10326"/>
                        <a:pt x="15533" y="7593"/>
                        <a:pt x="12935" y="3575"/>
                      </a:cubicBezTo>
                      <a:lnTo>
                        <a:pt x="12785" y="4083"/>
                      </a:lnTo>
                      <a:cubicBezTo>
                        <a:pt x="12785" y="4083"/>
                        <a:pt x="9529" y="1096"/>
                        <a:pt x="6004" y="36"/>
                      </a:cubicBezTo>
                      <a:lnTo>
                        <a:pt x="6004" y="36"/>
                      </a:lnTo>
                      <a:lnTo>
                        <a:pt x="6169" y="723"/>
                      </a:lnTo>
                      <a:cubicBezTo>
                        <a:pt x="6169" y="723"/>
                        <a:pt x="4085" y="1"/>
                        <a:pt x="185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1" name="Google Shape;3141;p36"/>
                <p:cNvSpPr/>
                <p:nvPr/>
              </p:nvSpPr>
              <p:spPr>
                <a:xfrm>
                  <a:off x="3688281" y="2611322"/>
                  <a:ext cx="602544" cy="1611456"/>
                </a:xfrm>
                <a:custGeom>
                  <a:rect b="b" l="l" r="r" t="t"/>
                  <a:pathLst>
                    <a:path extrusionOk="0" h="51052" w="19089">
                      <a:moveTo>
                        <a:pt x="120" y="1"/>
                      </a:moveTo>
                      <a:lnTo>
                        <a:pt x="0" y="76"/>
                      </a:lnTo>
                      <a:cubicBezTo>
                        <a:pt x="717" y="972"/>
                        <a:pt x="1375" y="1913"/>
                        <a:pt x="2017" y="2854"/>
                      </a:cubicBezTo>
                      <a:cubicBezTo>
                        <a:pt x="2674" y="3795"/>
                        <a:pt x="3286" y="4780"/>
                        <a:pt x="3869" y="5751"/>
                      </a:cubicBezTo>
                      <a:cubicBezTo>
                        <a:pt x="5064" y="7693"/>
                        <a:pt x="6184" y="9694"/>
                        <a:pt x="7229" y="11740"/>
                      </a:cubicBezTo>
                      <a:cubicBezTo>
                        <a:pt x="9291" y="15818"/>
                        <a:pt x="11098" y="20045"/>
                        <a:pt x="12636" y="24361"/>
                      </a:cubicBezTo>
                      <a:cubicBezTo>
                        <a:pt x="12830" y="24884"/>
                        <a:pt x="13010" y="25437"/>
                        <a:pt x="13204" y="25974"/>
                      </a:cubicBezTo>
                      <a:cubicBezTo>
                        <a:pt x="13398" y="26527"/>
                        <a:pt x="13592" y="27065"/>
                        <a:pt x="13756" y="27602"/>
                      </a:cubicBezTo>
                      <a:lnTo>
                        <a:pt x="14279" y="29245"/>
                      </a:lnTo>
                      <a:lnTo>
                        <a:pt x="14772" y="30888"/>
                      </a:lnTo>
                      <a:lnTo>
                        <a:pt x="15011" y="31710"/>
                      </a:lnTo>
                      <a:lnTo>
                        <a:pt x="15250" y="32531"/>
                      </a:lnTo>
                      <a:lnTo>
                        <a:pt x="15698" y="34189"/>
                      </a:lnTo>
                      <a:lnTo>
                        <a:pt x="16116" y="35847"/>
                      </a:lnTo>
                      <a:lnTo>
                        <a:pt x="16325" y="36683"/>
                      </a:lnTo>
                      <a:lnTo>
                        <a:pt x="16505" y="37520"/>
                      </a:lnTo>
                      <a:cubicBezTo>
                        <a:pt x="17535" y="41986"/>
                        <a:pt x="18342" y="46511"/>
                        <a:pt x="18879" y="51052"/>
                      </a:cubicBezTo>
                      <a:lnTo>
                        <a:pt x="19088" y="51022"/>
                      </a:lnTo>
                      <a:cubicBezTo>
                        <a:pt x="18536" y="46466"/>
                        <a:pt x="17729" y="41941"/>
                        <a:pt x="16684" y="37490"/>
                      </a:cubicBezTo>
                      <a:lnTo>
                        <a:pt x="16505" y="36653"/>
                      </a:lnTo>
                      <a:lnTo>
                        <a:pt x="16295" y="35817"/>
                      </a:lnTo>
                      <a:lnTo>
                        <a:pt x="15862" y="34144"/>
                      </a:lnTo>
                      <a:lnTo>
                        <a:pt x="15414" y="32471"/>
                      </a:lnTo>
                      <a:lnTo>
                        <a:pt x="15175" y="31650"/>
                      </a:lnTo>
                      <a:lnTo>
                        <a:pt x="14936" y="30828"/>
                      </a:lnTo>
                      <a:lnTo>
                        <a:pt x="14443" y="29186"/>
                      </a:lnTo>
                      <a:lnTo>
                        <a:pt x="13921" y="27558"/>
                      </a:lnTo>
                      <a:cubicBezTo>
                        <a:pt x="13741" y="27005"/>
                        <a:pt x="13562" y="26452"/>
                        <a:pt x="13368" y="25915"/>
                      </a:cubicBezTo>
                      <a:cubicBezTo>
                        <a:pt x="13189" y="25377"/>
                        <a:pt x="13010" y="24839"/>
                        <a:pt x="12800" y="24302"/>
                      </a:cubicBezTo>
                      <a:cubicBezTo>
                        <a:pt x="11247" y="19985"/>
                        <a:pt x="9425" y="15758"/>
                        <a:pt x="7349" y="11681"/>
                      </a:cubicBezTo>
                      <a:cubicBezTo>
                        <a:pt x="6303" y="9649"/>
                        <a:pt x="5183" y="7648"/>
                        <a:pt x="3988" y="5676"/>
                      </a:cubicBezTo>
                      <a:cubicBezTo>
                        <a:pt x="3391" y="4706"/>
                        <a:pt x="2779" y="3735"/>
                        <a:pt x="2136" y="2779"/>
                      </a:cubicBezTo>
                      <a:cubicBezTo>
                        <a:pt x="1494" y="1838"/>
                        <a:pt x="822" y="897"/>
                        <a:pt x="1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2" name="Google Shape;3142;p36"/>
                <p:cNvSpPr/>
                <p:nvPr/>
              </p:nvSpPr>
              <p:spPr>
                <a:xfrm>
                  <a:off x="3347884" y="3087985"/>
                  <a:ext cx="723722" cy="239515"/>
                </a:xfrm>
                <a:custGeom>
                  <a:rect b="b" l="l" r="r" t="t"/>
                  <a:pathLst>
                    <a:path extrusionOk="0" fill="none" h="7588" w="22928">
                      <a:moveTo>
                        <a:pt x="22927" y="7587"/>
                      </a:moveTo>
                      <a:cubicBezTo>
                        <a:pt x="22927" y="7587"/>
                        <a:pt x="11785" y="0"/>
                        <a:pt x="1" y="227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3" name="Google Shape;3143;p36"/>
                <p:cNvSpPr/>
                <p:nvPr/>
              </p:nvSpPr>
              <p:spPr>
                <a:xfrm>
                  <a:off x="4023470" y="2831962"/>
                  <a:ext cx="318270" cy="431430"/>
                </a:xfrm>
                <a:custGeom>
                  <a:rect b="b" l="l" r="r" t="t"/>
                  <a:pathLst>
                    <a:path extrusionOk="0" h="13668" w="10083">
                      <a:moveTo>
                        <a:pt x="9933" y="3376"/>
                      </a:moveTo>
                      <a:cubicBezTo>
                        <a:pt x="9933" y="3376"/>
                        <a:pt x="9933" y="3376"/>
                        <a:pt x="9933" y="3376"/>
                      </a:cubicBezTo>
                      <a:lnTo>
                        <a:pt x="9933" y="3376"/>
                      </a:lnTo>
                      <a:lnTo>
                        <a:pt x="9933" y="3376"/>
                      </a:lnTo>
                      <a:close/>
                      <a:moveTo>
                        <a:pt x="9739" y="1"/>
                      </a:moveTo>
                      <a:lnTo>
                        <a:pt x="9739" y="1"/>
                      </a:lnTo>
                      <a:cubicBezTo>
                        <a:pt x="6976" y="270"/>
                        <a:pt x="4526" y="1987"/>
                        <a:pt x="4526" y="1987"/>
                      </a:cubicBezTo>
                      <a:lnTo>
                        <a:pt x="4467" y="1300"/>
                      </a:lnTo>
                      <a:cubicBezTo>
                        <a:pt x="2420" y="3048"/>
                        <a:pt x="1450" y="5751"/>
                        <a:pt x="1450" y="5751"/>
                      </a:cubicBezTo>
                      <a:lnTo>
                        <a:pt x="1151" y="5333"/>
                      </a:lnTo>
                      <a:lnTo>
                        <a:pt x="1151" y="5333"/>
                      </a:lnTo>
                      <a:cubicBezTo>
                        <a:pt x="1" y="9859"/>
                        <a:pt x="2764" y="13667"/>
                        <a:pt x="2764" y="13667"/>
                      </a:cubicBezTo>
                      <a:cubicBezTo>
                        <a:pt x="6811" y="12174"/>
                        <a:pt x="8798" y="7858"/>
                        <a:pt x="8798" y="7857"/>
                      </a:cubicBezTo>
                      <a:lnTo>
                        <a:pt x="8798" y="7857"/>
                      </a:lnTo>
                      <a:lnTo>
                        <a:pt x="8006" y="8260"/>
                      </a:lnTo>
                      <a:cubicBezTo>
                        <a:pt x="9406" y="6444"/>
                        <a:pt x="9915" y="3397"/>
                        <a:pt x="9933" y="3376"/>
                      </a:cubicBezTo>
                      <a:lnTo>
                        <a:pt x="9933" y="3376"/>
                      </a:lnTo>
                      <a:lnTo>
                        <a:pt x="9395" y="3705"/>
                      </a:lnTo>
                      <a:cubicBezTo>
                        <a:pt x="10082" y="1853"/>
                        <a:pt x="9739" y="1"/>
                        <a:pt x="97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4" name="Google Shape;3144;p36"/>
                <p:cNvSpPr/>
                <p:nvPr/>
              </p:nvSpPr>
              <p:spPr>
                <a:xfrm>
                  <a:off x="4090893" y="2884296"/>
                  <a:ext cx="194756" cy="513436"/>
                </a:xfrm>
                <a:custGeom>
                  <a:rect b="b" l="l" r="r" t="t"/>
                  <a:pathLst>
                    <a:path extrusionOk="0" fill="none" h="16266" w="6170">
                      <a:moveTo>
                        <a:pt x="180" y="16266"/>
                      </a:moveTo>
                      <a:cubicBezTo>
                        <a:pt x="180" y="16266"/>
                        <a:pt x="1" y="6334"/>
                        <a:pt x="6169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5" name="Google Shape;3145;p36"/>
                <p:cNvSpPr/>
                <p:nvPr/>
              </p:nvSpPr>
              <p:spPr>
                <a:xfrm>
                  <a:off x="3751443" y="3534914"/>
                  <a:ext cx="495065" cy="419625"/>
                </a:xfrm>
                <a:custGeom>
                  <a:rect b="b" l="l" r="r" t="t"/>
                  <a:pathLst>
                    <a:path extrusionOk="0" fill="none" h="13294" w="15684">
                      <a:moveTo>
                        <a:pt x="1" y="0"/>
                      </a:moveTo>
                      <a:cubicBezTo>
                        <a:pt x="1" y="0"/>
                        <a:pt x="13368" y="6781"/>
                        <a:pt x="15683" y="1329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6" name="Google Shape;3146;p36"/>
                <p:cNvSpPr/>
                <p:nvPr/>
              </p:nvSpPr>
              <p:spPr>
                <a:xfrm>
                  <a:off x="4225265" y="3427404"/>
                  <a:ext cx="260727" cy="608699"/>
                </a:xfrm>
                <a:custGeom>
                  <a:rect b="b" l="l" r="r" t="t"/>
                  <a:pathLst>
                    <a:path extrusionOk="0" fill="none" h="19284" w="8260">
                      <a:moveTo>
                        <a:pt x="8260" y="1"/>
                      </a:moveTo>
                      <a:cubicBezTo>
                        <a:pt x="8260" y="1"/>
                        <a:pt x="0" y="12502"/>
                        <a:pt x="1180" y="1928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7" name="Google Shape;3147;p36"/>
                <p:cNvSpPr/>
                <p:nvPr/>
              </p:nvSpPr>
              <p:spPr>
                <a:xfrm>
                  <a:off x="3786827" y="3358119"/>
                  <a:ext cx="384714" cy="273479"/>
                </a:xfrm>
                <a:custGeom>
                  <a:rect b="b" l="l" r="r" t="t"/>
                  <a:pathLst>
                    <a:path extrusionOk="0" fill="none" h="8664" w="12188">
                      <a:moveTo>
                        <a:pt x="12188" y="866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8" name="Google Shape;3148;p36"/>
                <p:cNvSpPr/>
                <p:nvPr/>
              </p:nvSpPr>
              <p:spPr>
                <a:xfrm>
                  <a:off x="3934835" y="3380751"/>
                  <a:ext cx="22664" cy="98546"/>
                </a:xfrm>
                <a:custGeom>
                  <a:rect b="b" l="l" r="r" t="t"/>
                  <a:pathLst>
                    <a:path extrusionOk="0" fill="none" h="3122" w="718">
                      <a:moveTo>
                        <a:pt x="1" y="0"/>
                      </a:moveTo>
                      <a:lnTo>
                        <a:pt x="718" y="312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9" name="Google Shape;3149;p36"/>
                <p:cNvSpPr/>
                <p:nvPr/>
              </p:nvSpPr>
              <p:spPr>
                <a:xfrm>
                  <a:off x="4149824" y="3259099"/>
                  <a:ext cx="148545" cy="298479"/>
                </a:xfrm>
                <a:custGeom>
                  <a:rect b="b" l="l" r="r" t="t"/>
                  <a:pathLst>
                    <a:path extrusionOk="0" fill="none" h="9456" w="4706">
                      <a:moveTo>
                        <a:pt x="1" y="9455"/>
                      </a:moveTo>
                      <a:cubicBezTo>
                        <a:pt x="1" y="9455"/>
                        <a:pt x="2286" y="2420"/>
                        <a:pt x="4705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0" name="Google Shape;3150;p36"/>
                <p:cNvSpPr/>
                <p:nvPr/>
              </p:nvSpPr>
              <p:spPr>
                <a:xfrm>
                  <a:off x="4182841" y="3523582"/>
                  <a:ext cx="68370" cy="149965"/>
                </a:xfrm>
                <a:custGeom>
                  <a:rect b="b" l="l" r="r" t="t"/>
                  <a:pathLst>
                    <a:path extrusionOk="0" fill="none" h="4751" w="2166">
                      <a:moveTo>
                        <a:pt x="0" y="4750"/>
                      </a:moveTo>
                      <a:lnTo>
                        <a:pt x="216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1" name="Google Shape;3151;p36"/>
                <p:cNvSpPr/>
                <p:nvPr/>
              </p:nvSpPr>
              <p:spPr>
                <a:xfrm>
                  <a:off x="4212071" y="3533494"/>
                  <a:ext cx="11805" cy="50472"/>
                </a:xfrm>
                <a:custGeom>
                  <a:rect b="b" l="l" r="r" t="t"/>
                  <a:pathLst>
                    <a:path extrusionOk="0" fill="none" h="1599" w="374">
                      <a:moveTo>
                        <a:pt x="0" y="0"/>
                      </a:moveTo>
                      <a:lnTo>
                        <a:pt x="374" y="159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2" name="Google Shape;3152;p36"/>
                <p:cNvSpPr/>
                <p:nvPr/>
              </p:nvSpPr>
              <p:spPr>
                <a:xfrm>
                  <a:off x="3668963" y="3201588"/>
                  <a:ext cx="138160" cy="48137"/>
                </a:xfrm>
                <a:custGeom>
                  <a:rect b="b" l="l" r="r" t="t"/>
                  <a:pathLst>
                    <a:path extrusionOk="0" fill="none" h="1525" w="4377">
                      <a:moveTo>
                        <a:pt x="4376" y="1"/>
                      </a:moveTo>
                      <a:lnTo>
                        <a:pt x="0" y="152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3" name="Google Shape;3153;p36"/>
                <p:cNvSpPr/>
                <p:nvPr/>
              </p:nvSpPr>
              <p:spPr>
                <a:xfrm>
                  <a:off x="4101751" y="3068636"/>
                  <a:ext cx="28314" cy="98577"/>
                </a:xfrm>
                <a:custGeom>
                  <a:rect b="b" l="l" r="r" t="t"/>
                  <a:pathLst>
                    <a:path extrusionOk="0" fill="none" h="3123" w="897">
                      <a:moveTo>
                        <a:pt x="896" y="312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4" name="Google Shape;3154;p36"/>
                <p:cNvSpPr/>
                <p:nvPr/>
              </p:nvSpPr>
              <p:spPr>
                <a:xfrm>
                  <a:off x="4178580" y="3003107"/>
                  <a:ext cx="91033" cy="35384"/>
                </a:xfrm>
                <a:custGeom>
                  <a:rect b="b" l="l" r="r" t="t"/>
                  <a:pathLst>
                    <a:path extrusionOk="0" fill="none" h="1121" w="2884">
                      <a:moveTo>
                        <a:pt x="2883" y="1"/>
                      </a:moveTo>
                      <a:lnTo>
                        <a:pt x="1" y="112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5" name="Google Shape;3155;p36"/>
                <p:cNvSpPr/>
                <p:nvPr/>
              </p:nvSpPr>
              <p:spPr>
                <a:xfrm>
                  <a:off x="4309638" y="3719727"/>
                  <a:ext cx="96210" cy="48105"/>
                </a:xfrm>
                <a:custGeom>
                  <a:rect b="b" l="l" r="r" t="t"/>
                  <a:pathLst>
                    <a:path extrusionOk="0" fill="none" h="1524" w="3048">
                      <a:moveTo>
                        <a:pt x="3048" y="0"/>
                      </a:moveTo>
                      <a:lnTo>
                        <a:pt x="1" y="152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6" name="Google Shape;3156;p36"/>
                <p:cNvSpPr/>
                <p:nvPr/>
              </p:nvSpPr>
              <p:spPr>
                <a:xfrm>
                  <a:off x="4368570" y="3540091"/>
                  <a:ext cx="14173" cy="66034"/>
                </a:xfrm>
                <a:custGeom>
                  <a:rect b="b" l="l" r="r" t="t"/>
                  <a:pathLst>
                    <a:path extrusionOk="0" fill="none" h="2092" w="449">
                      <a:moveTo>
                        <a:pt x="1" y="1"/>
                      </a:moveTo>
                      <a:lnTo>
                        <a:pt x="449" y="209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7" name="Google Shape;3157;p36"/>
                <p:cNvSpPr/>
                <p:nvPr/>
              </p:nvSpPr>
              <p:spPr>
                <a:xfrm>
                  <a:off x="3969746" y="3756500"/>
                  <a:ext cx="130616" cy="10385"/>
                </a:xfrm>
                <a:custGeom>
                  <a:rect b="b" l="l" r="r" t="t"/>
                  <a:pathLst>
                    <a:path extrusionOk="0" fill="none" h="329" w="4138">
                      <a:moveTo>
                        <a:pt x="4137" y="3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8" name="Google Shape;3158;p36"/>
                <p:cNvSpPr/>
                <p:nvPr/>
              </p:nvSpPr>
              <p:spPr>
                <a:xfrm>
                  <a:off x="3956994" y="3585355"/>
                  <a:ext cx="19854" cy="86299"/>
                </a:xfrm>
                <a:custGeom>
                  <a:rect b="b" l="l" r="r" t="t"/>
                  <a:pathLst>
                    <a:path extrusionOk="0" fill="none" h="2734" w="629">
                      <a:moveTo>
                        <a:pt x="1" y="0"/>
                      </a:moveTo>
                      <a:lnTo>
                        <a:pt x="628" y="273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9" name="Google Shape;3159;p36"/>
                <p:cNvSpPr/>
                <p:nvPr/>
              </p:nvSpPr>
              <p:spPr>
                <a:xfrm>
                  <a:off x="3783513" y="2922490"/>
                  <a:ext cx="124966" cy="38225"/>
                </a:xfrm>
                <a:custGeom>
                  <a:rect b="b" l="l" r="r" t="t"/>
                  <a:pathLst>
                    <a:path extrusionOk="0" fill="none" h="1211" w="3959">
                      <a:moveTo>
                        <a:pt x="3958" y="121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0" name="Google Shape;3160;p36"/>
                <p:cNvSpPr/>
                <p:nvPr/>
              </p:nvSpPr>
              <p:spPr>
                <a:xfrm>
                  <a:off x="3824042" y="2697621"/>
                  <a:ext cx="32102" cy="111740"/>
                </a:xfrm>
                <a:custGeom>
                  <a:rect b="b" l="l" r="r" t="t"/>
                  <a:pathLst>
                    <a:path extrusionOk="0" fill="none" h="3540" w="1017">
                      <a:moveTo>
                        <a:pt x="1017" y="0"/>
                      </a:moveTo>
                      <a:lnTo>
                        <a:pt x="1" y="354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61" name="Google Shape;3161;p36"/>
              <p:cNvGrpSpPr/>
              <p:nvPr/>
            </p:nvGrpSpPr>
            <p:grpSpPr>
              <a:xfrm>
                <a:off x="8434591" y="2692981"/>
                <a:ext cx="1168985" cy="1136281"/>
                <a:chOff x="4719681" y="3910588"/>
                <a:chExt cx="1477670" cy="1436330"/>
              </a:xfrm>
            </p:grpSpPr>
            <p:sp>
              <p:nvSpPr>
                <p:cNvPr id="3162" name="Google Shape;3162;p36"/>
                <p:cNvSpPr/>
                <p:nvPr/>
              </p:nvSpPr>
              <p:spPr>
                <a:xfrm>
                  <a:off x="4918697" y="3910588"/>
                  <a:ext cx="1278654" cy="1245050"/>
                </a:xfrm>
                <a:custGeom>
                  <a:rect b="b" l="l" r="r" t="t"/>
                  <a:pathLst>
                    <a:path extrusionOk="0" h="23823" w="24466">
                      <a:moveTo>
                        <a:pt x="1" y="0"/>
                      </a:moveTo>
                      <a:lnTo>
                        <a:pt x="1" y="15"/>
                      </a:lnTo>
                      <a:cubicBezTo>
                        <a:pt x="1" y="15"/>
                        <a:pt x="22" y="37"/>
                        <a:pt x="62" y="77"/>
                      </a:cubicBezTo>
                      <a:lnTo>
                        <a:pt x="62" y="77"/>
                      </a:lnTo>
                      <a:lnTo>
                        <a:pt x="1" y="0"/>
                      </a:lnTo>
                      <a:close/>
                      <a:moveTo>
                        <a:pt x="62" y="77"/>
                      </a:moveTo>
                      <a:lnTo>
                        <a:pt x="18969" y="23823"/>
                      </a:lnTo>
                      <a:lnTo>
                        <a:pt x="22136" y="20417"/>
                      </a:lnTo>
                      <a:lnTo>
                        <a:pt x="21240" y="20776"/>
                      </a:lnTo>
                      <a:lnTo>
                        <a:pt x="21240" y="20776"/>
                      </a:lnTo>
                      <a:lnTo>
                        <a:pt x="24077" y="17953"/>
                      </a:lnTo>
                      <a:lnTo>
                        <a:pt x="23331" y="18058"/>
                      </a:lnTo>
                      <a:lnTo>
                        <a:pt x="23331" y="18058"/>
                      </a:lnTo>
                      <a:lnTo>
                        <a:pt x="24466" y="16400"/>
                      </a:lnTo>
                      <a:lnTo>
                        <a:pt x="24466" y="16400"/>
                      </a:lnTo>
                      <a:cubicBezTo>
                        <a:pt x="24383" y="16414"/>
                        <a:pt x="24307" y="16420"/>
                        <a:pt x="24235" y="16420"/>
                      </a:cubicBezTo>
                      <a:cubicBezTo>
                        <a:pt x="22322" y="16420"/>
                        <a:pt x="24182" y="11591"/>
                        <a:pt x="24182" y="11590"/>
                      </a:cubicBezTo>
                      <a:lnTo>
                        <a:pt x="24182" y="11590"/>
                      </a:lnTo>
                      <a:cubicBezTo>
                        <a:pt x="24104" y="11626"/>
                        <a:pt x="24033" y="11642"/>
                        <a:pt x="23968" y="11642"/>
                      </a:cubicBezTo>
                      <a:cubicBezTo>
                        <a:pt x="23026" y="11642"/>
                        <a:pt x="23510" y="8097"/>
                        <a:pt x="23510" y="8095"/>
                      </a:cubicBezTo>
                      <a:lnTo>
                        <a:pt x="23510" y="8095"/>
                      </a:lnTo>
                      <a:cubicBezTo>
                        <a:pt x="22919" y="10108"/>
                        <a:pt x="21833" y="10302"/>
                        <a:pt x="21435" y="10302"/>
                      </a:cubicBezTo>
                      <a:cubicBezTo>
                        <a:pt x="21340" y="10302"/>
                        <a:pt x="21284" y="10291"/>
                        <a:pt x="21284" y="10291"/>
                      </a:cubicBezTo>
                      <a:cubicBezTo>
                        <a:pt x="21284" y="10291"/>
                        <a:pt x="20344" y="11977"/>
                        <a:pt x="19409" y="11977"/>
                      </a:cubicBezTo>
                      <a:cubicBezTo>
                        <a:pt x="19183" y="11977"/>
                        <a:pt x="18957" y="11879"/>
                        <a:pt x="18745" y="11635"/>
                      </a:cubicBezTo>
                      <a:cubicBezTo>
                        <a:pt x="17640" y="10396"/>
                        <a:pt x="20448" y="8663"/>
                        <a:pt x="20448" y="8663"/>
                      </a:cubicBezTo>
                      <a:lnTo>
                        <a:pt x="20448" y="8663"/>
                      </a:lnTo>
                      <a:cubicBezTo>
                        <a:pt x="20433" y="8664"/>
                        <a:pt x="20418" y="8664"/>
                        <a:pt x="20404" y="8664"/>
                      </a:cubicBezTo>
                      <a:cubicBezTo>
                        <a:pt x="19350" y="8664"/>
                        <a:pt x="21284" y="5960"/>
                        <a:pt x="21284" y="5960"/>
                      </a:cubicBezTo>
                      <a:lnTo>
                        <a:pt x="21284" y="5960"/>
                      </a:lnTo>
                      <a:cubicBezTo>
                        <a:pt x="21199" y="5985"/>
                        <a:pt x="21125" y="5996"/>
                        <a:pt x="21060" y="5996"/>
                      </a:cubicBezTo>
                      <a:cubicBezTo>
                        <a:pt x="20045" y="5996"/>
                        <a:pt x="21404" y="3107"/>
                        <a:pt x="21404" y="3107"/>
                      </a:cubicBezTo>
                      <a:lnTo>
                        <a:pt x="21404" y="3107"/>
                      </a:lnTo>
                      <a:cubicBezTo>
                        <a:pt x="21404" y="3107"/>
                        <a:pt x="21162" y="3309"/>
                        <a:pt x="20897" y="3309"/>
                      </a:cubicBezTo>
                      <a:cubicBezTo>
                        <a:pt x="20801" y="3309"/>
                        <a:pt x="20703" y="3283"/>
                        <a:pt x="20612" y="3211"/>
                      </a:cubicBezTo>
                      <a:cubicBezTo>
                        <a:pt x="20299" y="2928"/>
                        <a:pt x="20791" y="867"/>
                        <a:pt x="20792" y="866"/>
                      </a:cubicBezTo>
                      <a:lnTo>
                        <a:pt x="20792" y="866"/>
                      </a:lnTo>
                      <a:cubicBezTo>
                        <a:pt x="20791" y="867"/>
                        <a:pt x="19940" y="2181"/>
                        <a:pt x="18969" y="2569"/>
                      </a:cubicBezTo>
                      <a:cubicBezTo>
                        <a:pt x="18858" y="2615"/>
                        <a:pt x="18769" y="2636"/>
                        <a:pt x="18700" y="2636"/>
                      </a:cubicBezTo>
                      <a:cubicBezTo>
                        <a:pt x="18164" y="2636"/>
                        <a:pt x="18760" y="1419"/>
                        <a:pt x="18760" y="1419"/>
                      </a:cubicBezTo>
                      <a:lnTo>
                        <a:pt x="18760" y="1419"/>
                      </a:lnTo>
                      <a:cubicBezTo>
                        <a:pt x="18760" y="1419"/>
                        <a:pt x="18118" y="2121"/>
                        <a:pt x="17789" y="2300"/>
                      </a:cubicBezTo>
                      <a:cubicBezTo>
                        <a:pt x="17746" y="2324"/>
                        <a:pt x="17708" y="2335"/>
                        <a:pt x="17675" y="2335"/>
                      </a:cubicBezTo>
                      <a:cubicBezTo>
                        <a:pt x="17465" y="2335"/>
                        <a:pt x="17476" y="1897"/>
                        <a:pt x="17476" y="1897"/>
                      </a:cubicBezTo>
                      <a:lnTo>
                        <a:pt x="17476" y="1897"/>
                      </a:lnTo>
                      <a:cubicBezTo>
                        <a:pt x="17476" y="1897"/>
                        <a:pt x="16744" y="3495"/>
                        <a:pt x="16117" y="4033"/>
                      </a:cubicBezTo>
                      <a:cubicBezTo>
                        <a:pt x="15967" y="4157"/>
                        <a:pt x="15841" y="4205"/>
                        <a:pt x="15735" y="4205"/>
                      </a:cubicBezTo>
                      <a:cubicBezTo>
                        <a:pt x="15395" y="4205"/>
                        <a:pt x="15265" y="3719"/>
                        <a:pt x="15265" y="3719"/>
                      </a:cubicBezTo>
                      <a:cubicBezTo>
                        <a:pt x="15265" y="3719"/>
                        <a:pt x="14892" y="7319"/>
                        <a:pt x="14638" y="7408"/>
                      </a:cubicBezTo>
                      <a:cubicBezTo>
                        <a:pt x="14630" y="7411"/>
                        <a:pt x="14621" y="7412"/>
                        <a:pt x="14613" y="7412"/>
                      </a:cubicBezTo>
                      <a:cubicBezTo>
                        <a:pt x="14367" y="7412"/>
                        <a:pt x="14115" y="6393"/>
                        <a:pt x="14115" y="6393"/>
                      </a:cubicBezTo>
                      <a:lnTo>
                        <a:pt x="14115" y="6393"/>
                      </a:lnTo>
                      <a:cubicBezTo>
                        <a:pt x="14115" y="6394"/>
                        <a:pt x="14305" y="9930"/>
                        <a:pt x="12993" y="9930"/>
                      </a:cubicBezTo>
                      <a:cubicBezTo>
                        <a:pt x="12928" y="9930"/>
                        <a:pt x="12859" y="9921"/>
                        <a:pt x="12786" y="9903"/>
                      </a:cubicBezTo>
                      <a:cubicBezTo>
                        <a:pt x="11233" y="9514"/>
                        <a:pt x="12890" y="6572"/>
                        <a:pt x="12890" y="6572"/>
                      </a:cubicBezTo>
                      <a:lnTo>
                        <a:pt x="12890" y="6572"/>
                      </a:lnTo>
                      <a:cubicBezTo>
                        <a:pt x="12762" y="6617"/>
                        <a:pt x="12660" y="6637"/>
                        <a:pt x="12582" y="6637"/>
                      </a:cubicBezTo>
                      <a:cubicBezTo>
                        <a:pt x="11771" y="6637"/>
                        <a:pt x="13473" y="4451"/>
                        <a:pt x="13473" y="4451"/>
                      </a:cubicBezTo>
                      <a:lnTo>
                        <a:pt x="13473" y="4451"/>
                      </a:lnTo>
                      <a:cubicBezTo>
                        <a:pt x="13222" y="4601"/>
                        <a:pt x="13020" y="4663"/>
                        <a:pt x="12858" y="4663"/>
                      </a:cubicBezTo>
                      <a:cubicBezTo>
                        <a:pt x="12031" y="4663"/>
                        <a:pt x="12218" y="3047"/>
                        <a:pt x="12218" y="3047"/>
                      </a:cubicBezTo>
                      <a:lnTo>
                        <a:pt x="12218" y="3047"/>
                      </a:lnTo>
                      <a:cubicBezTo>
                        <a:pt x="12128" y="3072"/>
                        <a:pt x="12044" y="3083"/>
                        <a:pt x="11965" y="3083"/>
                      </a:cubicBezTo>
                      <a:cubicBezTo>
                        <a:pt x="10858" y="3083"/>
                        <a:pt x="10949" y="778"/>
                        <a:pt x="10949" y="777"/>
                      </a:cubicBezTo>
                      <a:lnTo>
                        <a:pt x="10949" y="777"/>
                      </a:lnTo>
                      <a:cubicBezTo>
                        <a:pt x="10949" y="777"/>
                        <a:pt x="10769" y="1569"/>
                        <a:pt x="10172" y="2494"/>
                      </a:cubicBezTo>
                      <a:cubicBezTo>
                        <a:pt x="9918" y="2872"/>
                        <a:pt x="9672" y="2983"/>
                        <a:pt x="9470" y="2983"/>
                      </a:cubicBezTo>
                      <a:cubicBezTo>
                        <a:pt x="9187" y="2983"/>
                        <a:pt x="8992" y="2763"/>
                        <a:pt x="8992" y="2763"/>
                      </a:cubicBezTo>
                      <a:lnTo>
                        <a:pt x="8992" y="2763"/>
                      </a:lnTo>
                      <a:cubicBezTo>
                        <a:pt x="8992" y="2764"/>
                        <a:pt x="9291" y="3376"/>
                        <a:pt x="9127" y="4272"/>
                      </a:cubicBezTo>
                      <a:cubicBezTo>
                        <a:pt x="9056" y="4630"/>
                        <a:pt x="8861" y="4739"/>
                        <a:pt x="8650" y="4739"/>
                      </a:cubicBezTo>
                      <a:cubicBezTo>
                        <a:pt x="8324" y="4739"/>
                        <a:pt x="7962" y="4481"/>
                        <a:pt x="7962" y="4481"/>
                      </a:cubicBezTo>
                      <a:lnTo>
                        <a:pt x="7962" y="4481"/>
                      </a:lnTo>
                      <a:cubicBezTo>
                        <a:pt x="7962" y="4481"/>
                        <a:pt x="9664" y="7408"/>
                        <a:pt x="7992" y="7588"/>
                      </a:cubicBezTo>
                      <a:cubicBezTo>
                        <a:pt x="7959" y="7591"/>
                        <a:pt x="7928" y="7593"/>
                        <a:pt x="7898" y="7593"/>
                      </a:cubicBezTo>
                      <a:cubicBezTo>
                        <a:pt x="6356" y="7593"/>
                        <a:pt x="7304" y="3183"/>
                        <a:pt x="7304" y="3181"/>
                      </a:cubicBezTo>
                      <a:lnTo>
                        <a:pt x="7304" y="3181"/>
                      </a:lnTo>
                      <a:cubicBezTo>
                        <a:pt x="7304" y="3182"/>
                        <a:pt x="6973" y="3977"/>
                        <a:pt x="6438" y="3977"/>
                      </a:cubicBezTo>
                      <a:cubicBezTo>
                        <a:pt x="6302" y="3977"/>
                        <a:pt x="6151" y="3925"/>
                        <a:pt x="5990" y="3794"/>
                      </a:cubicBezTo>
                      <a:cubicBezTo>
                        <a:pt x="5214" y="3167"/>
                        <a:pt x="5437" y="1674"/>
                        <a:pt x="5438" y="1673"/>
                      </a:cubicBezTo>
                      <a:lnTo>
                        <a:pt x="5438" y="1673"/>
                      </a:lnTo>
                      <a:cubicBezTo>
                        <a:pt x="5255" y="2325"/>
                        <a:pt x="5004" y="2560"/>
                        <a:pt x="4737" y="2560"/>
                      </a:cubicBezTo>
                      <a:cubicBezTo>
                        <a:pt x="4044" y="2560"/>
                        <a:pt x="3242" y="971"/>
                        <a:pt x="3242" y="971"/>
                      </a:cubicBezTo>
                      <a:cubicBezTo>
                        <a:pt x="3066" y="1370"/>
                        <a:pt x="2786" y="1522"/>
                        <a:pt x="2464" y="1522"/>
                      </a:cubicBezTo>
                      <a:cubicBezTo>
                        <a:pt x="1571" y="1522"/>
                        <a:pt x="346" y="359"/>
                        <a:pt x="62" y="7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63" name="Google Shape;3163;p36"/>
                <p:cNvGrpSpPr/>
                <p:nvPr/>
              </p:nvGrpSpPr>
              <p:grpSpPr>
                <a:xfrm>
                  <a:off x="4719681" y="3910588"/>
                  <a:ext cx="1387935" cy="1436330"/>
                  <a:chOff x="4719681" y="3910588"/>
                  <a:chExt cx="1387935" cy="1436330"/>
                </a:xfrm>
              </p:grpSpPr>
              <p:sp>
                <p:nvSpPr>
                  <p:cNvPr id="3164" name="Google Shape;3164;p36"/>
                  <p:cNvSpPr/>
                  <p:nvPr/>
                </p:nvSpPr>
                <p:spPr>
                  <a:xfrm>
                    <a:off x="4719681" y="3910588"/>
                    <a:ext cx="1189651" cy="1436330"/>
                  </a:xfrm>
                  <a:custGeom>
                    <a:rect b="b" l="l" r="r" t="t"/>
                    <a:pathLst>
                      <a:path extrusionOk="0" h="27483" w="22763">
                        <a:moveTo>
                          <a:pt x="3809" y="0"/>
                        </a:moveTo>
                        <a:lnTo>
                          <a:pt x="3809" y="15"/>
                        </a:lnTo>
                        <a:cubicBezTo>
                          <a:pt x="3809" y="15"/>
                          <a:pt x="5795" y="3047"/>
                          <a:pt x="4033" y="3376"/>
                        </a:cubicBezTo>
                        <a:cubicBezTo>
                          <a:pt x="4033" y="3376"/>
                          <a:pt x="6647" y="5571"/>
                          <a:pt x="4212" y="5676"/>
                        </a:cubicBezTo>
                        <a:cubicBezTo>
                          <a:pt x="4212" y="5676"/>
                          <a:pt x="5721" y="5795"/>
                          <a:pt x="6169" y="6706"/>
                        </a:cubicBezTo>
                        <a:cubicBezTo>
                          <a:pt x="6617" y="7602"/>
                          <a:pt x="5258" y="7856"/>
                          <a:pt x="5258" y="7856"/>
                        </a:cubicBezTo>
                        <a:cubicBezTo>
                          <a:pt x="5258" y="7856"/>
                          <a:pt x="9947" y="7916"/>
                          <a:pt x="9410" y="9499"/>
                        </a:cubicBezTo>
                        <a:cubicBezTo>
                          <a:pt x="9269" y="9907"/>
                          <a:pt x="9003" y="10059"/>
                          <a:pt x="8685" y="10059"/>
                        </a:cubicBezTo>
                        <a:cubicBezTo>
                          <a:pt x="7759" y="10059"/>
                          <a:pt x="6393" y="8768"/>
                          <a:pt x="6393" y="8767"/>
                        </a:cubicBezTo>
                        <a:lnTo>
                          <a:pt x="6393" y="8767"/>
                        </a:lnTo>
                        <a:cubicBezTo>
                          <a:pt x="6393" y="8768"/>
                          <a:pt x="6824" y="9859"/>
                          <a:pt x="5981" y="9859"/>
                        </a:cubicBezTo>
                        <a:cubicBezTo>
                          <a:pt x="5965" y="9859"/>
                          <a:pt x="5947" y="9859"/>
                          <a:pt x="5930" y="9858"/>
                        </a:cubicBezTo>
                        <a:cubicBezTo>
                          <a:pt x="5019" y="9813"/>
                          <a:pt x="4496" y="9395"/>
                          <a:pt x="4496" y="9395"/>
                        </a:cubicBezTo>
                        <a:lnTo>
                          <a:pt x="4496" y="9395"/>
                        </a:lnTo>
                        <a:cubicBezTo>
                          <a:pt x="4496" y="9395"/>
                          <a:pt x="5004" y="10082"/>
                          <a:pt x="3973" y="10470"/>
                        </a:cubicBezTo>
                        <a:cubicBezTo>
                          <a:pt x="2943" y="10858"/>
                          <a:pt x="2121" y="10858"/>
                          <a:pt x="2121" y="10858"/>
                        </a:cubicBezTo>
                        <a:cubicBezTo>
                          <a:pt x="2121" y="10858"/>
                          <a:pt x="4720" y="11366"/>
                          <a:pt x="4048" y="12606"/>
                        </a:cubicBezTo>
                        <a:cubicBezTo>
                          <a:pt x="4048" y="12606"/>
                          <a:pt x="6393" y="12845"/>
                          <a:pt x="5153" y="14144"/>
                        </a:cubicBezTo>
                        <a:cubicBezTo>
                          <a:pt x="5153" y="14144"/>
                          <a:pt x="6546" y="13493"/>
                          <a:pt x="7175" y="13493"/>
                        </a:cubicBezTo>
                        <a:cubicBezTo>
                          <a:pt x="7469" y="13493"/>
                          <a:pt x="7596" y="13636"/>
                          <a:pt x="7334" y="14055"/>
                        </a:cubicBezTo>
                        <a:cubicBezTo>
                          <a:pt x="7334" y="14055"/>
                          <a:pt x="8304" y="13769"/>
                          <a:pt x="9187" y="13769"/>
                        </a:cubicBezTo>
                        <a:cubicBezTo>
                          <a:pt x="9919" y="13769"/>
                          <a:pt x="10591" y="13965"/>
                          <a:pt x="10605" y="14682"/>
                        </a:cubicBezTo>
                        <a:cubicBezTo>
                          <a:pt x="10611" y="15358"/>
                          <a:pt x="9947" y="15553"/>
                          <a:pt x="9178" y="15553"/>
                        </a:cubicBezTo>
                        <a:cubicBezTo>
                          <a:pt x="8129" y="15553"/>
                          <a:pt x="6886" y="15190"/>
                          <a:pt x="6886" y="15190"/>
                        </a:cubicBezTo>
                        <a:lnTo>
                          <a:pt x="6886" y="15190"/>
                        </a:lnTo>
                        <a:cubicBezTo>
                          <a:pt x="6886" y="15190"/>
                          <a:pt x="7901" y="15683"/>
                          <a:pt x="7737" y="15922"/>
                        </a:cubicBezTo>
                        <a:cubicBezTo>
                          <a:pt x="7709" y="15971"/>
                          <a:pt x="7536" y="15990"/>
                          <a:pt x="7278" y="15990"/>
                        </a:cubicBezTo>
                        <a:cubicBezTo>
                          <a:pt x="6277" y="15990"/>
                          <a:pt x="4003" y="15698"/>
                          <a:pt x="4003" y="15698"/>
                        </a:cubicBezTo>
                        <a:lnTo>
                          <a:pt x="4003" y="15698"/>
                        </a:lnTo>
                        <a:cubicBezTo>
                          <a:pt x="4003" y="15698"/>
                          <a:pt x="4780" y="16116"/>
                          <a:pt x="4123" y="16594"/>
                        </a:cubicBezTo>
                        <a:cubicBezTo>
                          <a:pt x="3465" y="17087"/>
                          <a:pt x="1748" y="17445"/>
                          <a:pt x="1748" y="17445"/>
                        </a:cubicBezTo>
                        <a:cubicBezTo>
                          <a:pt x="1748" y="17445"/>
                          <a:pt x="2315" y="17550"/>
                          <a:pt x="2061" y="17848"/>
                        </a:cubicBezTo>
                        <a:cubicBezTo>
                          <a:pt x="1822" y="18132"/>
                          <a:pt x="986" y="18595"/>
                          <a:pt x="986" y="18595"/>
                        </a:cubicBezTo>
                        <a:cubicBezTo>
                          <a:pt x="986" y="18595"/>
                          <a:pt x="1370" y="18507"/>
                          <a:pt x="1705" y="18507"/>
                        </a:cubicBezTo>
                        <a:cubicBezTo>
                          <a:pt x="2073" y="18507"/>
                          <a:pt x="2382" y="18613"/>
                          <a:pt x="2061" y="19058"/>
                        </a:cubicBezTo>
                        <a:cubicBezTo>
                          <a:pt x="1464" y="19910"/>
                          <a:pt x="0" y="20432"/>
                          <a:pt x="0" y="20432"/>
                        </a:cubicBezTo>
                        <a:cubicBezTo>
                          <a:pt x="0" y="20432"/>
                          <a:pt x="11" y="20432"/>
                          <a:pt x="31" y="20432"/>
                        </a:cubicBezTo>
                        <a:cubicBezTo>
                          <a:pt x="293" y="20432"/>
                          <a:pt x="2135" y="20445"/>
                          <a:pt x="2315" y="20806"/>
                        </a:cubicBezTo>
                        <a:cubicBezTo>
                          <a:pt x="2509" y="21194"/>
                          <a:pt x="2032" y="21553"/>
                          <a:pt x="2032" y="21553"/>
                        </a:cubicBezTo>
                        <a:cubicBezTo>
                          <a:pt x="2032" y="21553"/>
                          <a:pt x="3088" y="21320"/>
                          <a:pt x="3926" y="21320"/>
                        </a:cubicBezTo>
                        <a:cubicBezTo>
                          <a:pt x="4619" y="21320"/>
                          <a:pt x="5164" y="21479"/>
                          <a:pt x="4839" y="22060"/>
                        </a:cubicBezTo>
                        <a:cubicBezTo>
                          <a:pt x="4839" y="22060"/>
                          <a:pt x="6406" y="21404"/>
                          <a:pt x="7215" y="21404"/>
                        </a:cubicBezTo>
                        <a:cubicBezTo>
                          <a:pt x="7550" y="21404"/>
                          <a:pt x="7754" y="21517"/>
                          <a:pt x="7662" y="21836"/>
                        </a:cubicBezTo>
                        <a:cubicBezTo>
                          <a:pt x="7662" y="21836"/>
                          <a:pt x="9061" y="20420"/>
                          <a:pt x="10140" y="20420"/>
                        </a:cubicBezTo>
                        <a:cubicBezTo>
                          <a:pt x="10449" y="20420"/>
                          <a:pt x="10732" y="20536"/>
                          <a:pt x="10948" y="20836"/>
                        </a:cubicBezTo>
                        <a:cubicBezTo>
                          <a:pt x="11934" y="22180"/>
                          <a:pt x="9066" y="23001"/>
                          <a:pt x="9066" y="23001"/>
                        </a:cubicBezTo>
                        <a:cubicBezTo>
                          <a:pt x="9066" y="23001"/>
                          <a:pt x="9036" y="24525"/>
                          <a:pt x="6438" y="24704"/>
                        </a:cubicBezTo>
                        <a:cubicBezTo>
                          <a:pt x="6438" y="24704"/>
                          <a:pt x="10515" y="25062"/>
                          <a:pt x="9679" y="26138"/>
                        </a:cubicBezTo>
                        <a:cubicBezTo>
                          <a:pt x="9679" y="26138"/>
                          <a:pt x="10691" y="25990"/>
                          <a:pt x="11778" y="25990"/>
                        </a:cubicBezTo>
                        <a:cubicBezTo>
                          <a:pt x="13228" y="25990"/>
                          <a:pt x="14812" y="26253"/>
                          <a:pt x="14309" y="27482"/>
                        </a:cubicBezTo>
                        <a:lnTo>
                          <a:pt x="16176" y="26750"/>
                        </a:lnTo>
                        <a:lnTo>
                          <a:pt x="15907" y="27452"/>
                        </a:lnTo>
                        <a:lnTo>
                          <a:pt x="19297" y="25301"/>
                        </a:lnTo>
                        <a:lnTo>
                          <a:pt x="18745" y="26093"/>
                        </a:lnTo>
                        <a:lnTo>
                          <a:pt x="22762" y="23778"/>
                        </a:lnTo>
                        <a:lnTo>
                          <a:pt x="380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65" name="Google Shape;3165;p36"/>
                  <p:cNvSpPr/>
                  <p:nvPr/>
                </p:nvSpPr>
                <p:spPr>
                  <a:xfrm>
                    <a:off x="5010835" y="4029223"/>
                    <a:ext cx="976525" cy="1220904"/>
                  </a:xfrm>
                  <a:custGeom>
                    <a:rect b="b" l="l" r="r" t="t"/>
                    <a:pathLst>
                      <a:path extrusionOk="0" h="23361" w="18685">
                        <a:moveTo>
                          <a:pt x="180" y="0"/>
                        </a:moveTo>
                        <a:lnTo>
                          <a:pt x="0" y="135"/>
                        </a:lnTo>
                        <a:lnTo>
                          <a:pt x="18297" y="23360"/>
                        </a:lnTo>
                        <a:lnTo>
                          <a:pt x="18685" y="23031"/>
                        </a:lnTo>
                        <a:lnTo>
                          <a:pt x="18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3166" name="Google Shape;3166;p36"/>
                  <p:cNvGrpSpPr/>
                  <p:nvPr/>
                </p:nvGrpSpPr>
                <p:grpSpPr>
                  <a:xfrm>
                    <a:off x="4959305" y="4124446"/>
                    <a:ext cx="1148312" cy="1094429"/>
                    <a:chOff x="11860675" y="4981025"/>
                    <a:chExt cx="549300" cy="523525"/>
                  </a:xfrm>
                </p:grpSpPr>
                <p:sp>
                  <p:nvSpPr>
                    <p:cNvPr id="3167" name="Google Shape;3167;p36"/>
                    <p:cNvSpPr/>
                    <p:nvPr/>
                  </p:nvSpPr>
                  <p:spPr>
                    <a:xfrm>
                      <a:off x="12020875" y="5415275"/>
                      <a:ext cx="258025" cy="83300"/>
                    </a:xfrm>
                    <a:custGeom>
                      <a:rect b="b" l="l" r="r" t="t"/>
                      <a:pathLst>
                        <a:path extrusionOk="0" fill="none" h="3332" w="10321">
                          <a:moveTo>
                            <a:pt x="10321" y="509"/>
                          </a:moveTo>
                          <a:cubicBezTo>
                            <a:pt x="10321" y="509"/>
                            <a:pt x="3988" y="1"/>
                            <a:pt x="0" y="3332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68" name="Google Shape;3168;p36"/>
                    <p:cNvSpPr/>
                    <p:nvPr/>
                  </p:nvSpPr>
                  <p:spPr>
                    <a:xfrm>
                      <a:off x="12023100" y="5439550"/>
                      <a:ext cx="123625" cy="9375"/>
                    </a:xfrm>
                    <a:custGeom>
                      <a:rect b="b" l="l" r="r" t="t"/>
                      <a:pathLst>
                        <a:path extrusionOk="0" fill="none" h="375" w="4945">
                          <a:moveTo>
                            <a:pt x="1" y="374"/>
                          </a:moveTo>
                          <a:lnTo>
                            <a:pt x="4944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69" name="Google Shape;3169;p36"/>
                    <p:cNvSpPr/>
                    <p:nvPr/>
                  </p:nvSpPr>
                  <p:spPr>
                    <a:xfrm>
                      <a:off x="12052975" y="5451500"/>
                      <a:ext cx="53050" cy="53050"/>
                    </a:xfrm>
                    <a:custGeom>
                      <a:rect b="b" l="l" r="r" t="t"/>
                      <a:pathLst>
                        <a:path extrusionOk="0" fill="none" h="2122" w="2122">
                          <a:moveTo>
                            <a:pt x="2121" y="1"/>
                          </a:moveTo>
                          <a:cubicBezTo>
                            <a:pt x="2121" y="1"/>
                            <a:pt x="314" y="1479"/>
                            <a:pt x="0" y="2122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70" name="Google Shape;3170;p36"/>
                    <p:cNvSpPr/>
                    <p:nvPr/>
                  </p:nvSpPr>
                  <p:spPr>
                    <a:xfrm>
                      <a:off x="12066800" y="5366375"/>
                      <a:ext cx="166550" cy="4500"/>
                    </a:xfrm>
                    <a:custGeom>
                      <a:rect b="b" l="l" r="r" t="t"/>
                      <a:pathLst>
                        <a:path extrusionOk="0" fill="none" h="180" w="6662">
                          <a:moveTo>
                            <a:pt x="0" y="0"/>
                          </a:moveTo>
                          <a:lnTo>
                            <a:pt x="6661" y="180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71" name="Google Shape;3171;p36"/>
                    <p:cNvSpPr/>
                    <p:nvPr/>
                  </p:nvSpPr>
                  <p:spPr>
                    <a:xfrm>
                      <a:off x="11860675" y="5278625"/>
                      <a:ext cx="342425" cy="83300"/>
                    </a:xfrm>
                    <a:custGeom>
                      <a:rect b="b" l="l" r="r" t="t"/>
                      <a:pathLst>
                        <a:path extrusionOk="0" fill="none" h="3332" w="13697">
                          <a:moveTo>
                            <a:pt x="13697" y="2181"/>
                          </a:moveTo>
                          <a:cubicBezTo>
                            <a:pt x="13697" y="2181"/>
                            <a:pt x="6348" y="0"/>
                            <a:pt x="1" y="333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72" name="Google Shape;3172;p36"/>
                    <p:cNvSpPr/>
                    <p:nvPr/>
                  </p:nvSpPr>
                  <p:spPr>
                    <a:xfrm>
                      <a:off x="11868525" y="5317450"/>
                      <a:ext cx="87400" cy="14600"/>
                    </a:xfrm>
                    <a:custGeom>
                      <a:rect b="b" l="l" r="r" t="t"/>
                      <a:pathLst>
                        <a:path extrusionOk="0" fill="none" h="584" w="3496">
                          <a:moveTo>
                            <a:pt x="0" y="1"/>
                          </a:moveTo>
                          <a:cubicBezTo>
                            <a:pt x="0" y="1"/>
                            <a:pt x="2494" y="583"/>
                            <a:pt x="3495" y="389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73" name="Google Shape;3173;p36"/>
                    <p:cNvSpPr/>
                    <p:nvPr/>
                  </p:nvSpPr>
                  <p:spPr>
                    <a:xfrm>
                      <a:off x="11953275" y="5315600"/>
                      <a:ext cx="107200" cy="58275"/>
                    </a:xfrm>
                    <a:custGeom>
                      <a:rect b="b" l="l" r="r" t="t"/>
                      <a:pathLst>
                        <a:path extrusionOk="0" fill="none" h="2331" w="4288">
                          <a:moveTo>
                            <a:pt x="1" y="2330"/>
                          </a:moveTo>
                          <a:cubicBezTo>
                            <a:pt x="1" y="2330"/>
                            <a:pt x="2346" y="553"/>
                            <a:pt x="4287" y="0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74" name="Google Shape;3174;p36"/>
                    <p:cNvSpPr/>
                    <p:nvPr/>
                  </p:nvSpPr>
                  <p:spPr>
                    <a:xfrm>
                      <a:off x="12062300" y="5245775"/>
                      <a:ext cx="84800" cy="17200"/>
                    </a:xfrm>
                    <a:custGeom>
                      <a:rect b="b" l="l" r="r" t="t"/>
                      <a:pathLst>
                        <a:path extrusionOk="0" fill="none" h="688" w="3392">
                          <a:moveTo>
                            <a:pt x="1" y="0"/>
                          </a:moveTo>
                          <a:lnTo>
                            <a:pt x="3391" y="68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75" name="Google Shape;3175;p36"/>
                    <p:cNvSpPr/>
                    <p:nvPr/>
                  </p:nvSpPr>
                  <p:spPr>
                    <a:xfrm>
                      <a:off x="12057825" y="5253600"/>
                      <a:ext cx="42975" cy="20200"/>
                    </a:xfrm>
                    <a:custGeom>
                      <a:rect b="b" l="l" r="r" t="t"/>
                      <a:pathLst>
                        <a:path extrusionOk="0" fill="none" h="808" w="1719">
                          <a:moveTo>
                            <a:pt x="1" y="807"/>
                          </a:moveTo>
                          <a:lnTo>
                            <a:pt x="1718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76" name="Google Shape;3176;p36"/>
                    <p:cNvSpPr/>
                    <p:nvPr/>
                  </p:nvSpPr>
                  <p:spPr>
                    <a:xfrm>
                      <a:off x="11897650" y="5153900"/>
                      <a:ext cx="191200" cy="35875"/>
                    </a:xfrm>
                    <a:custGeom>
                      <a:rect b="b" l="l" r="r" t="t"/>
                      <a:pathLst>
                        <a:path extrusionOk="0" fill="none" h="1435" w="7648">
                          <a:moveTo>
                            <a:pt x="0" y="1"/>
                          </a:moveTo>
                          <a:lnTo>
                            <a:pt x="7647" y="1435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77" name="Google Shape;3177;p36"/>
                    <p:cNvSpPr/>
                    <p:nvPr/>
                  </p:nvSpPr>
                  <p:spPr>
                    <a:xfrm>
                      <a:off x="11938725" y="5170700"/>
                      <a:ext cx="49300" cy="17225"/>
                    </a:xfrm>
                    <a:custGeom>
                      <a:rect b="b" l="l" r="r" t="t"/>
                      <a:pathLst>
                        <a:path extrusionOk="0" fill="none" h="689" w="1972">
                          <a:moveTo>
                            <a:pt x="0" y="688"/>
                          </a:moveTo>
                          <a:lnTo>
                            <a:pt x="1972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78" name="Google Shape;3178;p36"/>
                    <p:cNvSpPr/>
                    <p:nvPr/>
                  </p:nvSpPr>
                  <p:spPr>
                    <a:xfrm>
                      <a:off x="11896900" y="5001575"/>
                      <a:ext cx="72075" cy="38100"/>
                    </a:xfrm>
                    <a:custGeom>
                      <a:rect b="b" l="l" r="r" t="t"/>
                      <a:pathLst>
                        <a:path extrusionOk="0" fill="none" h="1524" w="2883">
                          <a:moveTo>
                            <a:pt x="0" y="0"/>
                          </a:moveTo>
                          <a:lnTo>
                            <a:pt x="2883" y="1523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79" name="Google Shape;3179;p36"/>
                    <p:cNvSpPr/>
                    <p:nvPr/>
                  </p:nvSpPr>
                  <p:spPr>
                    <a:xfrm>
                      <a:off x="11909600" y="5019850"/>
                      <a:ext cx="21300" cy="4900"/>
                    </a:xfrm>
                    <a:custGeom>
                      <a:rect b="b" l="l" r="r" t="t"/>
                      <a:pathLst>
                        <a:path extrusionOk="0" fill="none" h="196" w="852">
                          <a:moveTo>
                            <a:pt x="0" y="195"/>
                          </a:moveTo>
                          <a:lnTo>
                            <a:pt x="851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80" name="Google Shape;3180;p36"/>
                    <p:cNvSpPr/>
                    <p:nvPr/>
                  </p:nvSpPr>
                  <p:spPr>
                    <a:xfrm>
                      <a:off x="12283725" y="5195350"/>
                      <a:ext cx="126250" cy="236025"/>
                    </a:xfrm>
                    <a:custGeom>
                      <a:rect b="b" l="l" r="r" t="t"/>
                      <a:pathLst>
                        <a:path extrusionOk="0" fill="none" h="9441" w="5050">
                          <a:moveTo>
                            <a:pt x="1" y="9440"/>
                          </a:moveTo>
                          <a:cubicBezTo>
                            <a:pt x="1" y="9440"/>
                            <a:pt x="912" y="3152"/>
                            <a:pt x="5049" y="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81" name="Google Shape;3181;p36"/>
                    <p:cNvSpPr/>
                    <p:nvPr/>
                  </p:nvSpPr>
                  <p:spPr>
                    <a:xfrm>
                      <a:off x="12324425" y="5186775"/>
                      <a:ext cx="36625" cy="118375"/>
                    </a:xfrm>
                    <a:custGeom>
                      <a:rect b="b" l="l" r="r" t="t"/>
                      <a:pathLst>
                        <a:path extrusionOk="0" fill="none" h="4735" w="1465">
                          <a:moveTo>
                            <a:pt x="1465" y="0"/>
                          </a:moveTo>
                          <a:lnTo>
                            <a:pt x="1" y="4735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82" name="Google Shape;3182;p36"/>
                    <p:cNvSpPr/>
                    <p:nvPr/>
                  </p:nvSpPr>
                  <p:spPr>
                    <a:xfrm>
                      <a:off x="12344975" y="5227850"/>
                      <a:ext cx="63875" cy="39975"/>
                    </a:xfrm>
                    <a:custGeom>
                      <a:rect b="b" l="l" r="r" t="t"/>
                      <a:pathLst>
                        <a:path extrusionOk="0" fill="none" h="1599" w="2555">
                          <a:moveTo>
                            <a:pt x="0" y="1598"/>
                          </a:moveTo>
                          <a:cubicBezTo>
                            <a:pt x="0" y="1598"/>
                            <a:pt x="1852" y="179"/>
                            <a:pt x="2554" y="0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83" name="Google Shape;3183;p36"/>
                    <p:cNvSpPr/>
                    <p:nvPr/>
                  </p:nvSpPr>
                  <p:spPr>
                    <a:xfrm>
                      <a:off x="12251625" y="5228600"/>
                      <a:ext cx="32875" cy="162825"/>
                    </a:xfrm>
                    <a:custGeom>
                      <a:rect b="b" l="l" r="r" t="t"/>
                      <a:pathLst>
                        <a:path extrusionOk="0" fill="none" h="6513" w="1315">
                          <a:moveTo>
                            <a:pt x="1315" y="0"/>
                          </a:moveTo>
                          <a:lnTo>
                            <a:pt x="0" y="6512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84" name="Google Shape;3184;p36"/>
                    <p:cNvSpPr/>
                    <p:nvPr/>
                  </p:nvSpPr>
                  <p:spPr>
                    <a:xfrm>
                      <a:off x="12199350" y="5013500"/>
                      <a:ext cx="116525" cy="327125"/>
                    </a:xfrm>
                    <a:custGeom>
                      <a:rect b="b" l="l" r="r" t="t"/>
                      <a:pathLst>
                        <a:path extrusionOk="0" fill="none" h="13085" w="4661">
                          <a:moveTo>
                            <a:pt x="478" y="13085"/>
                          </a:moveTo>
                          <a:cubicBezTo>
                            <a:pt x="478" y="13085"/>
                            <a:pt x="0" y="5423"/>
                            <a:pt x="4660" y="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85" name="Google Shape;3185;p36"/>
                    <p:cNvSpPr/>
                    <p:nvPr/>
                  </p:nvSpPr>
                  <p:spPr>
                    <a:xfrm>
                      <a:off x="12260575" y="5010900"/>
                      <a:ext cx="10850" cy="87400"/>
                    </a:xfrm>
                    <a:custGeom>
                      <a:rect b="b" l="l" r="r" t="t"/>
                      <a:pathLst>
                        <a:path extrusionOk="0" fill="none" h="3496" w="434">
                          <a:moveTo>
                            <a:pt x="404" y="0"/>
                          </a:moveTo>
                          <a:cubicBezTo>
                            <a:pt x="404" y="0"/>
                            <a:pt x="434" y="2554"/>
                            <a:pt x="1" y="3495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86" name="Google Shape;3186;p36"/>
                    <p:cNvSpPr/>
                    <p:nvPr/>
                  </p:nvSpPr>
                  <p:spPr>
                    <a:xfrm>
                      <a:off x="12226225" y="5106125"/>
                      <a:ext cx="80675" cy="91125"/>
                    </a:xfrm>
                    <a:custGeom>
                      <a:rect b="b" l="l" r="r" t="t"/>
                      <a:pathLst>
                        <a:path extrusionOk="0" fill="none" h="3645" w="3227">
                          <a:moveTo>
                            <a:pt x="3227" y="0"/>
                          </a:moveTo>
                          <a:cubicBezTo>
                            <a:pt x="3227" y="0"/>
                            <a:pt x="972" y="1882"/>
                            <a:pt x="1" y="3644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87" name="Google Shape;3187;p36"/>
                    <p:cNvSpPr/>
                    <p:nvPr/>
                  </p:nvSpPr>
                  <p:spPr>
                    <a:xfrm>
                      <a:off x="12166125" y="5196850"/>
                      <a:ext cx="1500" cy="86650"/>
                    </a:xfrm>
                    <a:custGeom>
                      <a:rect b="b" l="l" r="r" t="t"/>
                      <a:pathLst>
                        <a:path extrusionOk="0" fill="none" h="3466" w="60">
                          <a:moveTo>
                            <a:pt x="60" y="0"/>
                          </a:moveTo>
                          <a:lnTo>
                            <a:pt x="0" y="3466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88" name="Google Shape;3188;p36"/>
                    <p:cNvSpPr/>
                    <p:nvPr/>
                  </p:nvSpPr>
                  <p:spPr>
                    <a:xfrm>
                      <a:off x="12167225" y="5199100"/>
                      <a:ext cx="29150" cy="37350"/>
                    </a:xfrm>
                    <a:custGeom>
                      <a:rect b="b" l="l" r="r" t="t"/>
                      <a:pathLst>
                        <a:path extrusionOk="0" fill="none" h="1494" w="1166">
                          <a:moveTo>
                            <a:pt x="1166" y="0"/>
                          </a:moveTo>
                          <a:lnTo>
                            <a:pt x="1" y="1494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89" name="Google Shape;3189;p36"/>
                    <p:cNvSpPr/>
                    <p:nvPr/>
                  </p:nvSpPr>
                  <p:spPr>
                    <a:xfrm>
                      <a:off x="12093675" y="4998575"/>
                      <a:ext cx="7875" cy="194200"/>
                    </a:xfrm>
                    <a:custGeom>
                      <a:rect b="b" l="l" r="r" t="t"/>
                      <a:pathLst>
                        <a:path extrusionOk="0" fill="none" h="7768" w="315">
                          <a:moveTo>
                            <a:pt x="314" y="1"/>
                          </a:moveTo>
                          <a:lnTo>
                            <a:pt x="0" y="776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90" name="Google Shape;3190;p36"/>
                    <p:cNvSpPr/>
                    <p:nvPr/>
                  </p:nvSpPr>
                  <p:spPr>
                    <a:xfrm>
                      <a:off x="12097775" y="5046375"/>
                      <a:ext cx="27650" cy="43700"/>
                    </a:xfrm>
                    <a:custGeom>
                      <a:rect b="b" l="l" r="r" t="t"/>
                      <a:pathLst>
                        <a:path extrusionOk="0" fill="none" h="1748" w="1106">
                          <a:moveTo>
                            <a:pt x="1106" y="0"/>
                          </a:moveTo>
                          <a:lnTo>
                            <a:pt x="1" y="1748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91" name="Google Shape;3191;p36"/>
                    <p:cNvSpPr/>
                    <p:nvPr/>
                  </p:nvSpPr>
                  <p:spPr>
                    <a:xfrm>
                      <a:off x="11967100" y="4981025"/>
                      <a:ext cx="20925" cy="79175"/>
                    </a:xfrm>
                    <a:custGeom>
                      <a:rect b="b" l="l" r="r" t="t"/>
                      <a:pathLst>
                        <a:path extrusionOk="0" fill="none" h="3167" w="837">
                          <a:moveTo>
                            <a:pt x="0" y="1"/>
                          </a:moveTo>
                          <a:lnTo>
                            <a:pt x="837" y="316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92" name="Google Shape;3192;p36"/>
                    <p:cNvSpPr/>
                    <p:nvPr/>
                  </p:nvSpPr>
                  <p:spPr>
                    <a:xfrm>
                      <a:off x="11977175" y="4998575"/>
                      <a:ext cx="9350" cy="19825"/>
                    </a:xfrm>
                    <a:custGeom>
                      <a:rect b="b" l="l" r="r" t="t"/>
                      <a:pathLst>
                        <a:path extrusionOk="0" fill="none" h="793" w="374">
                          <a:moveTo>
                            <a:pt x="374" y="1"/>
                          </a:moveTo>
                          <a:lnTo>
                            <a:pt x="1" y="792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3193" name="Google Shape;3193;p36"/>
              <p:cNvGrpSpPr/>
              <p:nvPr/>
            </p:nvGrpSpPr>
            <p:grpSpPr>
              <a:xfrm flipH="1">
                <a:off x="8153466" y="4268944"/>
                <a:ext cx="810662" cy="1070939"/>
                <a:chOff x="7756700" y="5724825"/>
                <a:chExt cx="274475" cy="362600"/>
              </a:xfrm>
            </p:grpSpPr>
            <p:sp>
              <p:nvSpPr>
                <p:cNvPr id="3194" name="Google Shape;3194;p36"/>
                <p:cNvSpPr/>
                <p:nvPr/>
              </p:nvSpPr>
              <p:spPr>
                <a:xfrm>
                  <a:off x="7756700" y="5724825"/>
                  <a:ext cx="157575" cy="271875"/>
                </a:xfrm>
                <a:custGeom>
                  <a:rect b="b" l="l" r="r" t="t"/>
                  <a:pathLst>
                    <a:path extrusionOk="0" h="10875" w="6303">
                      <a:moveTo>
                        <a:pt x="1718" y="1"/>
                      </a:moveTo>
                      <a:cubicBezTo>
                        <a:pt x="867" y="1390"/>
                        <a:pt x="628" y="3750"/>
                        <a:pt x="628" y="3750"/>
                      </a:cubicBezTo>
                      <a:lnTo>
                        <a:pt x="403" y="3615"/>
                      </a:lnTo>
                      <a:lnTo>
                        <a:pt x="403" y="3615"/>
                      </a:lnTo>
                      <a:cubicBezTo>
                        <a:pt x="0" y="5169"/>
                        <a:pt x="717" y="6782"/>
                        <a:pt x="717" y="6782"/>
                      </a:cubicBezTo>
                      <a:lnTo>
                        <a:pt x="299" y="6587"/>
                      </a:lnTo>
                      <a:lnTo>
                        <a:pt x="299" y="6587"/>
                      </a:lnTo>
                      <a:cubicBezTo>
                        <a:pt x="1001" y="10516"/>
                        <a:pt x="3794" y="10874"/>
                        <a:pt x="3794" y="10874"/>
                      </a:cubicBezTo>
                      <a:cubicBezTo>
                        <a:pt x="6303" y="8634"/>
                        <a:pt x="4616" y="4810"/>
                        <a:pt x="4615" y="4810"/>
                      </a:cubicBezTo>
                      <a:lnTo>
                        <a:pt x="4615" y="4810"/>
                      </a:lnTo>
                      <a:lnTo>
                        <a:pt x="4332" y="5288"/>
                      </a:lnTo>
                      <a:cubicBezTo>
                        <a:pt x="4391" y="4198"/>
                        <a:pt x="3435" y="2704"/>
                        <a:pt x="3435" y="2704"/>
                      </a:cubicBezTo>
                      <a:lnTo>
                        <a:pt x="3286" y="3152"/>
                      </a:lnTo>
                      <a:cubicBezTo>
                        <a:pt x="3196" y="2734"/>
                        <a:pt x="2838" y="2047"/>
                        <a:pt x="2315" y="1450"/>
                      </a:cubicBezTo>
                      <a:cubicBezTo>
                        <a:pt x="1793" y="852"/>
                        <a:pt x="1718" y="1"/>
                        <a:pt x="171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5" name="Google Shape;3195;p36"/>
                <p:cNvSpPr/>
                <p:nvPr/>
              </p:nvSpPr>
              <p:spPr>
                <a:xfrm>
                  <a:off x="7877675" y="5780100"/>
                  <a:ext cx="153500" cy="214725"/>
                </a:xfrm>
                <a:custGeom>
                  <a:rect b="b" l="l" r="r" t="t"/>
                  <a:pathLst>
                    <a:path extrusionOk="0" h="8589" w="6140">
                      <a:moveTo>
                        <a:pt x="5123" y="5213"/>
                      </a:moveTo>
                      <a:cubicBezTo>
                        <a:pt x="5123" y="5213"/>
                        <a:pt x="5123" y="5213"/>
                        <a:pt x="5123" y="5213"/>
                      </a:cubicBezTo>
                      <a:lnTo>
                        <a:pt x="5123" y="5213"/>
                      </a:lnTo>
                      <a:lnTo>
                        <a:pt x="5123" y="5213"/>
                      </a:lnTo>
                      <a:cubicBezTo>
                        <a:pt x="5123" y="5213"/>
                        <a:pt x="5123" y="5213"/>
                        <a:pt x="5123" y="5213"/>
                      </a:cubicBezTo>
                      <a:close/>
                      <a:moveTo>
                        <a:pt x="5571" y="0"/>
                      </a:moveTo>
                      <a:cubicBezTo>
                        <a:pt x="4929" y="180"/>
                        <a:pt x="4272" y="807"/>
                        <a:pt x="4272" y="807"/>
                      </a:cubicBezTo>
                      <a:lnTo>
                        <a:pt x="4212" y="553"/>
                      </a:lnTo>
                      <a:cubicBezTo>
                        <a:pt x="2360" y="1688"/>
                        <a:pt x="1673" y="3719"/>
                        <a:pt x="1673" y="3719"/>
                      </a:cubicBezTo>
                      <a:lnTo>
                        <a:pt x="1539" y="3480"/>
                      </a:lnTo>
                      <a:cubicBezTo>
                        <a:pt x="0" y="5990"/>
                        <a:pt x="986" y="8588"/>
                        <a:pt x="986" y="8588"/>
                      </a:cubicBezTo>
                      <a:cubicBezTo>
                        <a:pt x="4339" y="7565"/>
                        <a:pt x="5113" y="5230"/>
                        <a:pt x="5123" y="5213"/>
                      </a:cubicBezTo>
                      <a:lnTo>
                        <a:pt x="5123" y="5213"/>
                      </a:lnTo>
                      <a:lnTo>
                        <a:pt x="4720" y="5288"/>
                      </a:lnTo>
                      <a:cubicBezTo>
                        <a:pt x="6139" y="3854"/>
                        <a:pt x="6139" y="2495"/>
                        <a:pt x="6139" y="2495"/>
                      </a:cubicBezTo>
                      <a:lnTo>
                        <a:pt x="6139" y="2495"/>
                      </a:lnTo>
                      <a:lnTo>
                        <a:pt x="5885" y="2674"/>
                      </a:lnTo>
                      <a:cubicBezTo>
                        <a:pt x="6094" y="1464"/>
                        <a:pt x="5571" y="0"/>
                        <a:pt x="557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6" name="Google Shape;3196;p36"/>
                <p:cNvSpPr/>
                <p:nvPr/>
              </p:nvSpPr>
              <p:spPr>
                <a:xfrm>
                  <a:off x="7795900" y="5754700"/>
                  <a:ext cx="101225" cy="332725"/>
                </a:xfrm>
                <a:custGeom>
                  <a:rect b="b" l="l" r="r" t="t"/>
                  <a:pathLst>
                    <a:path extrusionOk="0" h="13309" w="4049">
                      <a:moveTo>
                        <a:pt x="135" y="1"/>
                      </a:moveTo>
                      <a:lnTo>
                        <a:pt x="0" y="16"/>
                      </a:lnTo>
                      <a:cubicBezTo>
                        <a:pt x="165" y="2614"/>
                        <a:pt x="643" y="5213"/>
                        <a:pt x="1419" y="7693"/>
                      </a:cubicBezTo>
                      <a:cubicBezTo>
                        <a:pt x="2032" y="9619"/>
                        <a:pt x="2779" y="11531"/>
                        <a:pt x="3749" y="13308"/>
                      </a:cubicBezTo>
                      <a:cubicBezTo>
                        <a:pt x="3749" y="13308"/>
                        <a:pt x="4048" y="13144"/>
                        <a:pt x="4048" y="13144"/>
                      </a:cubicBezTo>
                      <a:cubicBezTo>
                        <a:pt x="3481" y="12143"/>
                        <a:pt x="2988" y="11098"/>
                        <a:pt x="2540" y="10038"/>
                      </a:cubicBezTo>
                      <a:cubicBezTo>
                        <a:pt x="2360" y="9589"/>
                        <a:pt x="2106" y="8917"/>
                        <a:pt x="1927" y="8424"/>
                      </a:cubicBezTo>
                      <a:cubicBezTo>
                        <a:pt x="971" y="5721"/>
                        <a:pt x="344" y="2868"/>
                        <a:pt x="1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7" name="Google Shape;3197;p36"/>
                <p:cNvSpPr/>
                <p:nvPr/>
              </p:nvSpPr>
              <p:spPr>
                <a:xfrm>
                  <a:off x="7873200" y="5795400"/>
                  <a:ext cx="135175" cy="250200"/>
                </a:xfrm>
                <a:custGeom>
                  <a:rect b="b" l="l" r="r" t="t"/>
                  <a:pathLst>
                    <a:path extrusionOk="0" fill="none" h="10008" w="5407">
                      <a:moveTo>
                        <a:pt x="0" y="10008"/>
                      </a:moveTo>
                      <a:cubicBezTo>
                        <a:pt x="0" y="10008"/>
                        <a:pt x="4048" y="3062"/>
                        <a:pt x="5407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8" name="Google Shape;3198;p36"/>
                <p:cNvSpPr/>
                <p:nvPr/>
              </p:nvSpPr>
              <p:spPr>
                <a:xfrm>
                  <a:off x="7783575" y="5800625"/>
                  <a:ext cx="75075" cy="174400"/>
                </a:xfrm>
                <a:custGeom>
                  <a:rect b="b" l="l" r="r" t="t"/>
                  <a:pathLst>
                    <a:path extrusionOk="0" fill="none" h="6976" w="3003">
                      <a:moveTo>
                        <a:pt x="2420" y="6976"/>
                      </a:moveTo>
                      <a:cubicBezTo>
                        <a:pt x="2420" y="6976"/>
                        <a:pt x="2868" y="4735"/>
                        <a:pt x="3003" y="4362"/>
                      </a:cubicBezTo>
                      <a:moveTo>
                        <a:pt x="1808" y="299"/>
                      </a:moveTo>
                      <a:lnTo>
                        <a:pt x="1390" y="613"/>
                      </a:lnTo>
                      <a:moveTo>
                        <a:pt x="1016" y="1793"/>
                      </a:moveTo>
                      <a:lnTo>
                        <a:pt x="1584" y="1"/>
                      </a:lnTo>
                      <a:moveTo>
                        <a:pt x="1" y="404"/>
                      </a:moveTo>
                      <a:lnTo>
                        <a:pt x="852" y="912"/>
                      </a:lnTo>
                      <a:moveTo>
                        <a:pt x="225" y="2824"/>
                      </a:moveTo>
                      <a:lnTo>
                        <a:pt x="1479" y="3899"/>
                      </a:lnTo>
                      <a:moveTo>
                        <a:pt x="269" y="5198"/>
                      </a:moveTo>
                      <a:lnTo>
                        <a:pt x="927" y="5169"/>
                      </a:lnTo>
                      <a:moveTo>
                        <a:pt x="105" y="4676"/>
                      </a:moveTo>
                      <a:lnTo>
                        <a:pt x="2032" y="5826"/>
                      </a:lnTo>
                      <a:moveTo>
                        <a:pt x="2196" y="2540"/>
                      </a:moveTo>
                      <a:lnTo>
                        <a:pt x="2719" y="1927"/>
                      </a:lnTo>
                      <a:moveTo>
                        <a:pt x="1733" y="4870"/>
                      </a:moveTo>
                      <a:lnTo>
                        <a:pt x="2510" y="1046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9" name="Google Shape;3199;p36"/>
                <p:cNvSpPr/>
                <p:nvPr/>
              </p:nvSpPr>
              <p:spPr>
                <a:xfrm>
                  <a:off x="7911275" y="5824525"/>
                  <a:ext cx="98225" cy="146400"/>
                </a:xfrm>
                <a:custGeom>
                  <a:rect b="b" l="l" r="r" t="t"/>
                  <a:pathLst>
                    <a:path extrusionOk="0" fill="none" h="5856" w="3929">
                      <a:moveTo>
                        <a:pt x="733" y="4900"/>
                      </a:moveTo>
                      <a:lnTo>
                        <a:pt x="299" y="2958"/>
                      </a:lnTo>
                      <a:moveTo>
                        <a:pt x="3929" y="314"/>
                      </a:moveTo>
                      <a:lnTo>
                        <a:pt x="3525" y="344"/>
                      </a:lnTo>
                      <a:moveTo>
                        <a:pt x="2868" y="897"/>
                      </a:moveTo>
                      <a:lnTo>
                        <a:pt x="3929" y="1"/>
                      </a:lnTo>
                      <a:moveTo>
                        <a:pt x="2361" y="195"/>
                      </a:moveTo>
                      <a:lnTo>
                        <a:pt x="2136" y="822"/>
                      </a:lnTo>
                      <a:moveTo>
                        <a:pt x="2346" y="1912"/>
                      </a:moveTo>
                      <a:lnTo>
                        <a:pt x="2047" y="329"/>
                      </a:lnTo>
                      <a:moveTo>
                        <a:pt x="3451" y="2122"/>
                      </a:moveTo>
                      <a:lnTo>
                        <a:pt x="3092" y="2644"/>
                      </a:lnTo>
                      <a:moveTo>
                        <a:pt x="1464" y="3570"/>
                      </a:moveTo>
                      <a:lnTo>
                        <a:pt x="3675" y="2316"/>
                      </a:lnTo>
                      <a:moveTo>
                        <a:pt x="2331" y="4227"/>
                      </a:moveTo>
                      <a:lnTo>
                        <a:pt x="2032" y="4705"/>
                      </a:lnTo>
                      <a:moveTo>
                        <a:pt x="180" y="5855"/>
                      </a:moveTo>
                      <a:lnTo>
                        <a:pt x="2824" y="4227"/>
                      </a:lnTo>
                      <a:moveTo>
                        <a:pt x="1" y="3600"/>
                      </a:moveTo>
                      <a:lnTo>
                        <a:pt x="508" y="392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00" name="Google Shape;3200;p36"/>
              <p:cNvGrpSpPr/>
              <p:nvPr/>
            </p:nvGrpSpPr>
            <p:grpSpPr>
              <a:xfrm rot="1900636">
                <a:off x="8459521" y="1452414"/>
                <a:ext cx="828012" cy="1076652"/>
                <a:chOff x="7054700" y="8340850"/>
                <a:chExt cx="411525" cy="535100"/>
              </a:xfrm>
            </p:grpSpPr>
            <p:sp>
              <p:nvSpPr>
                <p:cNvPr id="3201" name="Google Shape;3201;p36"/>
                <p:cNvSpPr/>
                <p:nvPr/>
              </p:nvSpPr>
              <p:spPr>
                <a:xfrm>
                  <a:off x="7224975" y="8340850"/>
                  <a:ext cx="101600" cy="243850"/>
                </a:xfrm>
                <a:custGeom>
                  <a:rect b="b" l="l" r="r" t="t"/>
                  <a:pathLst>
                    <a:path extrusionOk="0" fill="none" h="9754" w="4064">
                      <a:moveTo>
                        <a:pt x="1" y="9753"/>
                      </a:moveTo>
                      <a:cubicBezTo>
                        <a:pt x="1" y="9753"/>
                        <a:pt x="3107" y="3690"/>
                        <a:pt x="4063" y="0"/>
                      </a:cubicBezTo>
                      <a:moveTo>
                        <a:pt x="3555" y="9753"/>
                      </a:moveTo>
                      <a:cubicBezTo>
                        <a:pt x="3555" y="9753"/>
                        <a:pt x="2465" y="7050"/>
                        <a:pt x="2420" y="4496"/>
                      </a:cubicBezTo>
                    </a:path>
                  </a:pathLst>
                </a:custGeom>
                <a:noFill/>
                <a:ln cap="flat" cmpd="sng" w="1567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2" name="Google Shape;3202;p36"/>
                <p:cNvSpPr/>
                <p:nvPr/>
              </p:nvSpPr>
              <p:spPr>
                <a:xfrm>
                  <a:off x="7054700" y="8573950"/>
                  <a:ext cx="252825" cy="194075"/>
                </a:xfrm>
                <a:custGeom>
                  <a:rect b="b" l="l" r="r" t="t"/>
                  <a:pathLst>
                    <a:path extrusionOk="0" h="7763" w="10113">
                      <a:moveTo>
                        <a:pt x="6465" y="0"/>
                      </a:moveTo>
                      <a:cubicBezTo>
                        <a:pt x="6295" y="0"/>
                        <a:pt x="6122" y="87"/>
                        <a:pt x="6020" y="250"/>
                      </a:cubicBezTo>
                      <a:cubicBezTo>
                        <a:pt x="5632" y="848"/>
                        <a:pt x="5497" y="1490"/>
                        <a:pt x="5452" y="1998"/>
                      </a:cubicBezTo>
                      <a:cubicBezTo>
                        <a:pt x="5044" y="1913"/>
                        <a:pt x="4502" y="1830"/>
                        <a:pt x="3931" y="1830"/>
                      </a:cubicBezTo>
                      <a:cubicBezTo>
                        <a:pt x="2791" y="1830"/>
                        <a:pt x="1539" y="2162"/>
                        <a:pt x="1031" y="3476"/>
                      </a:cubicBezTo>
                      <a:cubicBezTo>
                        <a:pt x="1" y="6135"/>
                        <a:pt x="4497" y="7106"/>
                        <a:pt x="4497" y="7106"/>
                      </a:cubicBezTo>
                      <a:cubicBezTo>
                        <a:pt x="4497" y="7106"/>
                        <a:pt x="5916" y="7762"/>
                        <a:pt x="7253" y="7762"/>
                      </a:cubicBezTo>
                      <a:cubicBezTo>
                        <a:pt x="8206" y="7762"/>
                        <a:pt x="9117" y="7428"/>
                        <a:pt x="9440" y="6284"/>
                      </a:cubicBezTo>
                      <a:cubicBezTo>
                        <a:pt x="10112" y="4014"/>
                        <a:pt x="7379" y="2670"/>
                        <a:pt x="6453" y="2296"/>
                      </a:cubicBezTo>
                      <a:cubicBezTo>
                        <a:pt x="6722" y="1848"/>
                        <a:pt x="7080" y="1490"/>
                        <a:pt x="7379" y="1236"/>
                      </a:cubicBezTo>
                      <a:cubicBezTo>
                        <a:pt x="7678" y="982"/>
                        <a:pt x="7603" y="519"/>
                        <a:pt x="7275" y="355"/>
                      </a:cubicBezTo>
                      <a:lnTo>
                        <a:pt x="6692" y="56"/>
                      </a:lnTo>
                      <a:cubicBezTo>
                        <a:pt x="6622" y="18"/>
                        <a:pt x="6543" y="0"/>
                        <a:pt x="64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3" name="Google Shape;3203;p36"/>
                <p:cNvSpPr/>
                <p:nvPr/>
              </p:nvSpPr>
              <p:spPr>
                <a:xfrm>
                  <a:off x="7065175" y="8679500"/>
                  <a:ext cx="190450" cy="186150"/>
                </a:xfrm>
                <a:custGeom>
                  <a:rect b="b" l="l" r="r" t="t"/>
                  <a:pathLst>
                    <a:path extrusionOk="0" h="7446" w="7618">
                      <a:moveTo>
                        <a:pt x="2208" y="0"/>
                      </a:moveTo>
                      <a:cubicBezTo>
                        <a:pt x="1980" y="0"/>
                        <a:pt x="1759" y="147"/>
                        <a:pt x="1688" y="389"/>
                      </a:cubicBezTo>
                      <a:lnTo>
                        <a:pt x="538" y="3840"/>
                      </a:lnTo>
                      <a:cubicBezTo>
                        <a:pt x="0" y="5438"/>
                        <a:pt x="1673" y="7021"/>
                        <a:pt x="2599" y="7335"/>
                      </a:cubicBezTo>
                      <a:cubicBezTo>
                        <a:pt x="2659" y="7365"/>
                        <a:pt x="2733" y="7379"/>
                        <a:pt x="2793" y="7379"/>
                      </a:cubicBezTo>
                      <a:cubicBezTo>
                        <a:pt x="2986" y="7422"/>
                        <a:pt x="3215" y="7445"/>
                        <a:pt x="3464" y="7445"/>
                      </a:cubicBezTo>
                      <a:cubicBezTo>
                        <a:pt x="4179" y="7445"/>
                        <a:pt x="5055" y="7251"/>
                        <a:pt x="5676" y="6752"/>
                      </a:cubicBezTo>
                      <a:lnTo>
                        <a:pt x="5691" y="6737"/>
                      </a:lnTo>
                      <a:lnTo>
                        <a:pt x="5706" y="6737"/>
                      </a:lnTo>
                      <a:lnTo>
                        <a:pt x="5721" y="6722"/>
                      </a:lnTo>
                      <a:lnTo>
                        <a:pt x="5735" y="6707"/>
                      </a:lnTo>
                      <a:lnTo>
                        <a:pt x="5750" y="6692"/>
                      </a:lnTo>
                      <a:lnTo>
                        <a:pt x="5765" y="6677"/>
                      </a:lnTo>
                      <a:lnTo>
                        <a:pt x="5780" y="6677"/>
                      </a:lnTo>
                      <a:lnTo>
                        <a:pt x="5795" y="6663"/>
                      </a:lnTo>
                      <a:lnTo>
                        <a:pt x="5795" y="6648"/>
                      </a:lnTo>
                      <a:lnTo>
                        <a:pt x="5810" y="6633"/>
                      </a:lnTo>
                      <a:lnTo>
                        <a:pt x="5825" y="6618"/>
                      </a:lnTo>
                      <a:lnTo>
                        <a:pt x="5840" y="6603"/>
                      </a:lnTo>
                      <a:lnTo>
                        <a:pt x="5855" y="6603"/>
                      </a:lnTo>
                      <a:cubicBezTo>
                        <a:pt x="6079" y="6379"/>
                        <a:pt x="6258" y="6110"/>
                        <a:pt x="6378" y="5811"/>
                      </a:cubicBezTo>
                      <a:lnTo>
                        <a:pt x="7528" y="2361"/>
                      </a:lnTo>
                      <a:cubicBezTo>
                        <a:pt x="7617" y="2122"/>
                        <a:pt x="7513" y="1853"/>
                        <a:pt x="7304" y="1704"/>
                      </a:cubicBezTo>
                      <a:cubicBezTo>
                        <a:pt x="7289" y="1674"/>
                        <a:pt x="7244" y="1659"/>
                        <a:pt x="7214" y="1644"/>
                      </a:cubicBezTo>
                      <a:cubicBezTo>
                        <a:pt x="6004" y="808"/>
                        <a:pt x="4615" y="285"/>
                        <a:pt x="3181" y="91"/>
                      </a:cubicBezTo>
                      <a:cubicBezTo>
                        <a:pt x="2868" y="46"/>
                        <a:pt x="2569" y="16"/>
                        <a:pt x="2241" y="1"/>
                      </a:cubicBezTo>
                      <a:cubicBezTo>
                        <a:pt x="2230" y="0"/>
                        <a:pt x="2219" y="0"/>
                        <a:pt x="22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4" name="Google Shape;3204;p36"/>
                <p:cNvSpPr/>
                <p:nvPr/>
              </p:nvSpPr>
              <p:spPr>
                <a:xfrm>
                  <a:off x="7064800" y="8679875"/>
                  <a:ext cx="79550" cy="184500"/>
                </a:xfrm>
                <a:custGeom>
                  <a:rect b="b" l="l" r="r" t="t"/>
                  <a:pathLst>
                    <a:path extrusionOk="0" h="7380" w="3182">
                      <a:moveTo>
                        <a:pt x="2223" y="0"/>
                      </a:moveTo>
                      <a:cubicBezTo>
                        <a:pt x="1982" y="0"/>
                        <a:pt x="1759" y="161"/>
                        <a:pt x="1688" y="389"/>
                      </a:cubicBezTo>
                      <a:lnTo>
                        <a:pt x="538" y="3825"/>
                      </a:lnTo>
                      <a:cubicBezTo>
                        <a:pt x="0" y="5438"/>
                        <a:pt x="1688" y="7021"/>
                        <a:pt x="2599" y="7335"/>
                      </a:cubicBezTo>
                      <a:cubicBezTo>
                        <a:pt x="2659" y="7364"/>
                        <a:pt x="2733" y="7364"/>
                        <a:pt x="2793" y="7379"/>
                      </a:cubicBezTo>
                      <a:cubicBezTo>
                        <a:pt x="1688" y="4616"/>
                        <a:pt x="2554" y="1629"/>
                        <a:pt x="3182" y="91"/>
                      </a:cubicBezTo>
                      <a:cubicBezTo>
                        <a:pt x="2868" y="46"/>
                        <a:pt x="2569" y="16"/>
                        <a:pt x="2256" y="1"/>
                      </a:cubicBezTo>
                      <a:cubicBezTo>
                        <a:pt x="2245" y="0"/>
                        <a:pt x="2234" y="0"/>
                        <a:pt x="222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5" name="Google Shape;3205;p36"/>
                <p:cNvSpPr/>
                <p:nvPr/>
              </p:nvSpPr>
              <p:spPr>
                <a:xfrm>
                  <a:off x="7220125" y="8580850"/>
                  <a:ext cx="246100" cy="190825"/>
                </a:xfrm>
                <a:custGeom>
                  <a:rect b="b" l="l" r="r" t="t"/>
                  <a:pathLst>
                    <a:path extrusionOk="0" h="7633" w="9844">
                      <a:moveTo>
                        <a:pt x="4066" y="0"/>
                      </a:moveTo>
                      <a:cubicBezTo>
                        <a:pt x="4046" y="0"/>
                        <a:pt x="4025" y="2"/>
                        <a:pt x="4003" y="4"/>
                      </a:cubicBezTo>
                      <a:lnTo>
                        <a:pt x="3361" y="49"/>
                      </a:lnTo>
                      <a:cubicBezTo>
                        <a:pt x="3092" y="79"/>
                        <a:pt x="2883" y="318"/>
                        <a:pt x="2883" y="587"/>
                      </a:cubicBezTo>
                      <a:cubicBezTo>
                        <a:pt x="2883" y="1304"/>
                        <a:pt x="3107" y="1916"/>
                        <a:pt x="3346" y="2364"/>
                      </a:cubicBezTo>
                      <a:cubicBezTo>
                        <a:pt x="2181" y="2797"/>
                        <a:pt x="0" y="3902"/>
                        <a:pt x="419" y="5964"/>
                      </a:cubicBezTo>
                      <a:cubicBezTo>
                        <a:pt x="671" y="7283"/>
                        <a:pt x="1762" y="7633"/>
                        <a:pt x="2847" y="7633"/>
                      </a:cubicBezTo>
                      <a:cubicBezTo>
                        <a:pt x="4071" y="7633"/>
                        <a:pt x="5288" y="7188"/>
                        <a:pt x="5288" y="7188"/>
                      </a:cubicBezTo>
                      <a:cubicBezTo>
                        <a:pt x="5288" y="7188"/>
                        <a:pt x="9843" y="6576"/>
                        <a:pt x="9022" y="3843"/>
                      </a:cubicBezTo>
                      <a:cubicBezTo>
                        <a:pt x="8564" y="2286"/>
                        <a:pt x="7004" y="1949"/>
                        <a:pt x="5754" y="1949"/>
                      </a:cubicBezTo>
                      <a:cubicBezTo>
                        <a:pt x="5169" y="1949"/>
                        <a:pt x="4652" y="2023"/>
                        <a:pt x="4347" y="2080"/>
                      </a:cubicBezTo>
                      <a:cubicBezTo>
                        <a:pt x="4332" y="1557"/>
                        <a:pt x="4451" y="1065"/>
                        <a:pt x="4571" y="691"/>
                      </a:cubicBezTo>
                      <a:cubicBezTo>
                        <a:pt x="4669" y="339"/>
                        <a:pt x="4409" y="0"/>
                        <a:pt x="40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6" name="Google Shape;3206;p36"/>
                <p:cNvSpPr/>
                <p:nvPr/>
              </p:nvSpPr>
              <p:spPr>
                <a:xfrm>
                  <a:off x="7266800" y="8692100"/>
                  <a:ext cx="174400" cy="183850"/>
                </a:xfrm>
                <a:custGeom>
                  <a:rect b="b" l="l" r="r" t="t"/>
                  <a:pathLst>
                    <a:path extrusionOk="0" h="7354" w="6976">
                      <a:moveTo>
                        <a:pt x="5102" y="1"/>
                      </a:moveTo>
                      <a:cubicBezTo>
                        <a:pt x="3724" y="1"/>
                        <a:pt x="2379" y="298"/>
                        <a:pt x="1151" y="856"/>
                      </a:cubicBezTo>
                      <a:cubicBezTo>
                        <a:pt x="882" y="976"/>
                        <a:pt x="598" y="1140"/>
                        <a:pt x="329" y="1289"/>
                      </a:cubicBezTo>
                      <a:cubicBezTo>
                        <a:pt x="105" y="1409"/>
                        <a:pt x="0" y="1663"/>
                        <a:pt x="60" y="1917"/>
                      </a:cubicBezTo>
                      <a:lnTo>
                        <a:pt x="912" y="5442"/>
                      </a:lnTo>
                      <a:cubicBezTo>
                        <a:pt x="1249" y="6815"/>
                        <a:pt x="2901" y="7354"/>
                        <a:pt x="3984" y="7354"/>
                      </a:cubicBezTo>
                      <a:cubicBezTo>
                        <a:pt x="4196" y="7354"/>
                        <a:pt x="4387" y="7333"/>
                        <a:pt x="4541" y="7294"/>
                      </a:cubicBezTo>
                      <a:cubicBezTo>
                        <a:pt x="4601" y="7279"/>
                        <a:pt x="4660" y="7264"/>
                        <a:pt x="4735" y="7234"/>
                      </a:cubicBezTo>
                      <a:cubicBezTo>
                        <a:pt x="5452" y="6980"/>
                        <a:pt x="6483" y="6173"/>
                        <a:pt x="6826" y="5158"/>
                      </a:cubicBezTo>
                      <a:lnTo>
                        <a:pt x="6841" y="5143"/>
                      </a:lnTo>
                      <a:lnTo>
                        <a:pt x="6841" y="5113"/>
                      </a:lnTo>
                      <a:lnTo>
                        <a:pt x="6856" y="5098"/>
                      </a:lnTo>
                      <a:lnTo>
                        <a:pt x="6856" y="5083"/>
                      </a:lnTo>
                      <a:lnTo>
                        <a:pt x="6856" y="5068"/>
                      </a:lnTo>
                      <a:lnTo>
                        <a:pt x="6871" y="5053"/>
                      </a:lnTo>
                      <a:lnTo>
                        <a:pt x="6871" y="5038"/>
                      </a:lnTo>
                      <a:lnTo>
                        <a:pt x="6871" y="5008"/>
                      </a:lnTo>
                      <a:lnTo>
                        <a:pt x="6886" y="4994"/>
                      </a:lnTo>
                      <a:lnTo>
                        <a:pt x="6886" y="4979"/>
                      </a:lnTo>
                      <a:lnTo>
                        <a:pt x="6886" y="4964"/>
                      </a:lnTo>
                      <a:lnTo>
                        <a:pt x="6886" y="4949"/>
                      </a:lnTo>
                      <a:cubicBezTo>
                        <a:pt x="6961" y="4635"/>
                        <a:pt x="6975" y="4307"/>
                        <a:pt x="6901" y="3978"/>
                      </a:cubicBezTo>
                      <a:lnTo>
                        <a:pt x="6035" y="453"/>
                      </a:lnTo>
                      <a:cubicBezTo>
                        <a:pt x="5975" y="199"/>
                        <a:pt x="5766" y="20"/>
                        <a:pt x="5497" y="5"/>
                      </a:cubicBezTo>
                      <a:lnTo>
                        <a:pt x="5392" y="5"/>
                      </a:lnTo>
                      <a:cubicBezTo>
                        <a:pt x="5295" y="2"/>
                        <a:pt x="5199" y="1"/>
                        <a:pt x="510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7" name="Google Shape;3207;p36"/>
                <p:cNvSpPr/>
                <p:nvPr/>
              </p:nvSpPr>
              <p:spPr>
                <a:xfrm>
                  <a:off x="7266800" y="8713500"/>
                  <a:ext cx="118400" cy="162450"/>
                </a:xfrm>
                <a:custGeom>
                  <a:rect b="b" l="l" r="r" t="t"/>
                  <a:pathLst>
                    <a:path extrusionOk="0" h="6498" w="4736">
                      <a:moveTo>
                        <a:pt x="1151" y="0"/>
                      </a:moveTo>
                      <a:cubicBezTo>
                        <a:pt x="882" y="120"/>
                        <a:pt x="598" y="269"/>
                        <a:pt x="329" y="433"/>
                      </a:cubicBezTo>
                      <a:cubicBezTo>
                        <a:pt x="105" y="553"/>
                        <a:pt x="0" y="807"/>
                        <a:pt x="60" y="1061"/>
                      </a:cubicBezTo>
                      <a:lnTo>
                        <a:pt x="912" y="4586"/>
                      </a:lnTo>
                      <a:cubicBezTo>
                        <a:pt x="1249" y="5959"/>
                        <a:pt x="2901" y="6498"/>
                        <a:pt x="3984" y="6498"/>
                      </a:cubicBezTo>
                      <a:cubicBezTo>
                        <a:pt x="4196" y="6498"/>
                        <a:pt x="4387" y="6477"/>
                        <a:pt x="4541" y="6438"/>
                      </a:cubicBezTo>
                      <a:cubicBezTo>
                        <a:pt x="4601" y="6423"/>
                        <a:pt x="4660" y="6408"/>
                        <a:pt x="4735" y="6378"/>
                      </a:cubicBezTo>
                      <a:cubicBezTo>
                        <a:pt x="2316" y="4645"/>
                        <a:pt x="1449" y="1658"/>
                        <a:pt x="11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8" name="Google Shape;3208;p36"/>
                <p:cNvSpPr/>
                <p:nvPr/>
              </p:nvSpPr>
              <p:spPr>
                <a:xfrm>
                  <a:off x="7292575" y="8422250"/>
                  <a:ext cx="159825" cy="136675"/>
                </a:xfrm>
                <a:custGeom>
                  <a:rect b="b" l="l" r="r" t="t"/>
                  <a:pathLst>
                    <a:path extrusionOk="0" h="5467" w="6393">
                      <a:moveTo>
                        <a:pt x="1090" y="0"/>
                      </a:moveTo>
                      <a:cubicBezTo>
                        <a:pt x="1090" y="1"/>
                        <a:pt x="0" y="4541"/>
                        <a:pt x="5422" y="5467"/>
                      </a:cubicBezTo>
                      <a:lnTo>
                        <a:pt x="5437" y="5467"/>
                      </a:lnTo>
                      <a:cubicBezTo>
                        <a:pt x="5437" y="5467"/>
                        <a:pt x="6393" y="1479"/>
                        <a:pt x="109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9" name="Google Shape;3209;p36"/>
                <p:cNvSpPr/>
                <p:nvPr/>
              </p:nvSpPr>
              <p:spPr>
                <a:xfrm>
                  <a:off x="7306375" y="8404700"/>
                  <a:ext cx="97850" cy="124000"/>
                </a:xfrm>
                <a:custGeom>
                  <a:rect b="b" l="l" r="r" t="t"/>
                  <a:pathLst>
                    <a:path extrusionOk="0" fill="none" h="4960" w="3914">
                      <a:moveTo>
                        <a:pt x="1" y="0"/>
                      </a:moveTo>
                      <a:lnTo>
                        <a:pt x="3914" y="495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0" name="Google Shape;3210;p36"/>
                <p:cNvSpPr/>
                <p:nvPr/>
              </p:nvSpPr>
              <p:spPr>
                <a:xfrm>
                  <a:off x="7104375" y="8455100"/>
                  <a:ext cx="188200" cy="154625"/>
                </a:xfrm>
                <a:custGeom>
                  <a:rect b="b" l="l" r="r" t="t"/>
                  <a:pathLst>
                    <a:path extrusionOk="0" h="6185" w="7528">
                      <a:moveTo>
                        <a:pt x="6796" y="1"/>
                      </a:moveTo>
                      <a:lnTo>
                        <a:pt x="6796" y="1"/>
                      </a:lnTo>
                      <a:cubicBezTo>
                        <a:pt x="0" y="1091"/>
                        <a:pt x="643" y="6184"/>
                        <a:pt x="643" y="6184"/>
                      </a:cubicBezTo>
                      <a:lnTo>
                        <a:pt x="673" y="6184"/>
                      </a:lnTo>
                      <a:cubicBezTo>
                        <a:pt x="7528" y="5796"/>
                        <a:pt x="6796" y="1"/>
                        <a:pt x="67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1" name="Google Shape;3211;p36"/>
                <p:cNvSpPr/>
                <p:nvPr/>
              </p:nvSpPr>
              <p:spPr>
                <a:xfrm>
                  <a:off x="7154775" y="8435700"/>
                  <a:ext cx="138925" cy="140025"/>
                </a:xfrm>
                <a:custGeom>
                  <a:rect b="b" l="l" r="r" t="t"/>
                  <a:pathLst>
                    <a:path extrusionOk="0" fill="none" h="5601" w="5557">
                      <a:moveTo>
                        <a:pt x="5557" y="0"/>
                      </a:moveTo>
                      <a:lnTo>
                        <a:pt x="1" y="560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12" name="Google Shape;3212;p36"/>
            <p:cNvGrpSpPr/>
            <p:nvPr/>
          </p:nvGrpSpPr>
          <p:grpSpPr>
            <a:xfrm rot="10800000">
              <a:off x="-572545" y="-123727"/>
              <a:ext cx="2334439" cy="5587160"/>
              <a:chOff x="7269136" y="-247277"/>
              <a:chExt cx="2334439" cy="5587160"/>
            </a:xfrm>
          </p:grpSpPr>
          <p:sp>
            <p:nvSpPr>
              <p:cNvPr id="3213" name="Google Shape;3213;p36"/>
              <p:cNvSpPr/>
              <p:nvPr/>
            </p:nvSpPr>
            <p:spPr>
              <a:xfrm>
                <a:off x="7269136" y="338341"/>
                <a:ext cx="170992" cy="109762"/>
              </a:xfrm>
              <a:custGeom>
                <a:rect b="b" l="l" r="r" t="t"/>
                <a:pathLst>
                  <a:path extrusionOk="0" h="968" w="1508">
                    <a:moveTo>
                      <a:pt x="1160" y="1"/>
                    </a:moveTo>
                    <a:cubicBezTo>
                      <a:pt x="359" y="1"/>
                      <a:pt x="0" y="953"/>
                      <a:pt x="14" y="953"/>
                    </a:cubicBezTo>
                    <a:cubicBezTo>
                      <a:pt x="102" y="963"/>
                      <a:pt x="186" y="968"/>
                      <a:pt x="264" y="968"/>
                    </a:cubicBezTo>
                    <a:cubicBezTo>
                      <a:pt x="1364" y="968"/>
                      <a:pt x="1507" y="57"/>
                      <a:pt x="1507" y="57"/>
                    </a:cubicBezTo>
                    <a:cubicBezTo>
                      <a:pt x="1384" y="18"/>
                      <a:pt x="1268" y="1"/>
                      <a:pt x="11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14" name="Google Shape;3214;p36"/>
              <p:cNvGrpSpPr/>
              <p:nvPr/>
            </p:nvGrpSpPr>
            <p:grpSpPr>
              <a:xfrm rot="10800000">
                <a:off x="8292607" y="-247277"/>
                <a:ext cx="1169044" cy="1535771"/>
                <a:chOff x="3255967" y="2507600"/>
                <a:chExt cx="1305465" cy="1715179"/>
              </a:xfrm>
            </p:grpSpPr>
            <p:sp>
              <p:nvSpPr>
                <p:cNvPr id="3215" name="Google Shape;3215;p36"/>
                <p:cNvSpPr/>
                <p:nvPr/>
              </p:nvSpPr>
              <p:spPr>
                <a:xfrm>
                  <a:off x="4191774" y="3356698"/>
                  <a:ext cx="369658" cy="519086"/>
                </a:xfrm>
                <a:custGeom>
                  <a:rect b="b" l="l" r="r" t="t"/>
                  <a:pathLst>
                    <a:path extrusionOk="0" h="16445" w="11711">
                      <a:moveTo>
                        <a:pt x="10695" y="0"/>
                      </a:moveTo>
                      <a:cubicBezTo>
                        <a:pt x="10695" y="0"/>
                        <a:pt x="8962" y="777"/>
                        <a:pt x="7394" y="3032"/>
                      </a:cubicBezTo>
                      <a:lnTo>
                        <a:pt x="7290" y="2256"/>
                      </a:lnTo>
                      <a:cubicBezTo>
                        <a:pt x="7290" y="2256"/>
                        <a:pt x="4691" y="4735"/>
                        <a:pt x="3660" y="6841"/>
                      </a:cubicBezTo>
                      <a:lnTo>
                        <a:pt x="3660" y="5945"/>
                      </a:lnTo>
                      <a:cubicBezTo>
                        <a:pt x="3660" y="5945"/>
                        <a:pt x="1" y="10635"/>
                        <a:pt x="2674" y="16445"/>
                      </a:cubicBezTo>
                      <a:cubicBezTo>
                        <a:pt x="2674" y="16445"/>
                        <a:pt x="5423" y="16370"/>
                        <a:pt x="9067" y="13249"/>
                      </a:cubicBezTo>
                      <a:lnTo>
                        <a:pt x="8529" y="13174"/>
                      </a:lnTo>
                      <a:cubicBezTo>
                        <a:pt x="8529" y="13174"/>
                        <a:pt x="11053" y="9559"/>
                        <a:pt x="11666" y="5930"/>
                      </a:cubicBezTo>
                      <a:lnTo>
                        <a:pt x="11666" y="5930"/>
                      </a:lnTo>
                      <a:lnTo>
                        <a:pt x="11009" y="6184"/>
                      </a:lnTo>
                      <a:cubicBezTo>
                        <a:pt x="11009" y="6184"/>
                        <a:pt x="11711" y="2659"/>
                        <a:pt x="106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6" name="Google Shape;3216;p36"/>
                <p:cNvSpPr/>
                <p:nvPr/>
              </p:nvSpPr>
              <p:spPr>
                <a:xfrm>
                  <a:off x="3567576" y="2507600"/>
                  <a:ext cx="429537" cy="595474"/>
                </a:xfrm>
                <a:custGeom>
                  <a:rect b="b" l="l" r="r" t="t"/>
                  <a:pathLst>
                    <a:path extrusionOk="0" h="18865" w="13608">
                      <a:moveTo>
                        <a:pt x="1300" y="1"/>
                      </a:moveTo>
                      <a:lnTo>
                        <a:pt x="1315" y="31"/>
                      </a:lnTo>
                      <a:lnTo>
                        <a:pt x="1300" y="16"/>
                      </a:lnTo>
                      <a:cubicBezTo>
                        <a:pt x="1106" y="554"/>
                        <a:pt x="1211" y="2779"/>
                        <a:pt x="1211" y="2779"/>
                      </a:cubicBezTo>
                      <a:lnTo>
                        <a:pt x="539" y="2421"/>
                      </a:lnTo>
                      <a:lnTo>
                        <a:pt x="539" y="2421"/>
                      </a:lnTo>
                      <a:cubicBezTo>
                        <a:pt x="434" y="3317"/>
                        <a:pt x="1255" y="6408"/>
                        <a:pt x="1270" y="6513"/>
                      </a:cubicBezTo>
                      <a:lnTo>
                        <a:pt x="1" y="6080"/>
                      </a:lnTo>
                      <a:lnTo>
                        <a:pt x="1" y="6080"/>
                      </a:lnTo>
                      <a:cubicBezTo>
                        <a:pt x="583" y="8783"/>
                        <a:pt x="4332" y="13309"/>
                        <a:pt x="4332" y="13309"/>
                      </a:cubicBezTo>
                      <a:lnTo>
                        <a:pt x="3152" y="13488"/>
                      </a:lnTo>
                      <a:cubicBezTo>
                        <a:pt x="6677" y="17924"/>
                        <a:pt x="12995" y="18865"/>
                        <a:pt x="12995" y="18865"/>
                      </a:cubicBezTo>
                      <a:cubicBezTo>
                        <a:pt x="13010" y="18820"/>
                        <a:pt x="13040" y="18775"/>
                        <a:pt x="13055" y="18731"/>
                      </a:cubicBezTo>
                      <a:cubicBezTo>
                        <a:pt x="13085" y="18686"/>
                        <a:pt x="13100" y="18641"/>
                        <a:pt x="13115" y="18596"/>
                      </a:cubicBezTo>
                      <a:cubicBezTo>
                        <a:pt x="13144" y="18536"/>
                        <a:pt x="13159" y="18492"/>
                        <a:pt x="13174" y="18447"/>
                      </a:cubicBezTo>
                      <a:cubicBezTo>
                        <a:pt x="13189" y="18402"/>
                        <a:pt x="13204" y="18342"/>
                        <a:pt x="13219" y="18297"/>
                      </a:cubicBezTo>
                      <a:cubicBezTo>
                        <a:pt x="13249" y="18238"/>
                        <a:pt x="13264" y="18193"/>
                        <a:pt x="13279" y="18148"/>
                      </a:cubicBezTo>
                      <a:cubicBezTo>
                        <a:pt x="13294" y="18088"/>
                        <a:pt x="13309" y="18029"/>
                        <a:pt x="13324" y="17984"/>
                      </a:cubicBezTo>
                      <a:cubicBezTo>
                        <a:pt x="13339" y="17924"/>
                        <a:pt x="13353" y="17864"/>
                        <a:pt x="13353" y="17819"/>
                      </a:cubicBezTo>
                      <a:cubicBezTo>
                        <a:pt x="13368" y="17760"/>
                        <a:pt x="13383" y="17700"/>
                        <a:pt x="13398" y="17640"/>
                      </a:cubicBezTo>
                      <a:cubicBezTo>
                        <a:pt x="13413" y="17595"/>
                        <a:pt x="13413" y="17536"/>
                        <a:pt x="13428" y="17476"/>
                      </a:cubicBezTo>
                      <a:cubicBezTo>
                        <a:pt x="13443" y="17416"/>
                        <a:pt x="13458" y="17356"/>
                        <a:pt x="13458" y="17297"/>
                      </a:cubicBezTo>
                      <a:cubicBezTo>
                        <a:pt x="13473" y="17237"/>
                        <a:pt x="13488" y="17177"/>
                        <a:pt x="13488" y="17117"/>
                      </a:cubicBezTo>
                      <a:cubicBezTo>
                        <a:pt x="13503" y="17058"/>
                        <a:pt x="13503" y="16983"/>
                        <a:pt x="13518" y="16923"/>
                      </a:cubicBezTo>
                      <a:cubicBezTo>
                        <a:pt x="13518" y="16864"/>
                        <a:pt x="13533" y="16804"/>
                        <a:pt x="13533" y="16744"/>
                      </a:cubicBezTo>
                      <a:cubicBezTo>
                        <a:pt x="13548" y="16669"/>
                        <a:pt x="13548" y="16610"/>
                        <a:pt x="13548" y="16550"/>
                      </a:cubicBezTo>
                      <a:cubicBezTo>
                        <a:pt x="13563" y="16490"/>
                        <a:pt x="13563" y="16415"/>
                        <a:pt x="13578" y="16356"/>
                      </a:cubicBezTo>
                      <a:cubicBezTo>
                        <a:pt x="13578" y="16281"/>
                        <a:pt x="13578" y="16221"/>
                        <a:pt x="13578" y="16162"/>
                      </a:cubicBezTo>
                      <a:cubicBezTo>
                        <a:pt x="13592" y="16087"/>
                        <a:pt x="13592" y="16027"/>
                        <a:pt x="13592" y="15952"/>
                      </a:cubicBezTo>
                      <a:cubicBezTo>
                        <a:pt x="13592" y="15893"/>
                        <a:pt x="13607" y="15818"/>
                        <a:pt x="13607" y="15758"/>
                      </a:cubicBezTo>
                      <a:cubicBezTo>
                        <a:pt x="13607" y="15684"/>
                        <a:pt x="13607" y="15624"/>
                        <a:pt x="13607" y="15549"/>
                      </a:cubicBezTo>
                      <a:cubicBezTo>
                        <a:pt x="13607" y="15489"/>
                        <a:pt x="13607" y="15415"/>
                        <a:pt x="13607" y="15355"/>
                      </a:cubicBezTo>
                      <a:cubicBezTo>
                        <a:pt x="13607" y="15280"/>
                        <a:pt x="13607" y="15206"/>
                        <a:pt x="13607" y="15146"/>
                      </a:cubicBezTo>
                      <a:cubicBezTo>
                        <a:pt x="13607" y="15071"/>
                        <a:pt x="13607" y="15012"/>
                        <a:pt x="13607" y="14937"/>
                      </a:cubicBezTo>
                      <a:cubicBezTo>
                        <a:pt x="13607" y="14862"/>
                        <a:pt x="13607" y="14802"/>
                        <a:pt x="13607" y="14728"/>
                      </a:cubicBezTo>
                      <a:cubicBezTo>
                        <a:pt x="13607" y="14668"/>
                        <a:pt x="13607" y="14593"/>
                        <a:pt x="13607" y="14519"/>
                      </a:cubicBezTo>
                      <a:cubicBezTo>
                        <a:pt x="13607" y="14459"/>
                        <a:pt x="13607" y="14384"/>
                        <a:pt x="13592" y="14310"/>
                      </a:cubicBezTo>
                      <a:cubicBezTo>
                        <a:pt x="13592" y="14250"/>
                        <a:pt x="13592" y="14175"/>
                        <a:pt x="13592" y="14115"/>
                      </a:cubicBezTo>
                      <a:cubicBezTo>
                        <a:pt x="13592" y="14041"/>
                        <a:pt x="13592" y="13966"/>
                        <a:pt x="13578" y="13906"/>
                      </a:cubicBezTo>
                      <a:cubicBezTo>
                        <a:pt x="13578" y="13832"/>
                        <a:pt x="13578" y="13772"/>
                        <a:pt x="13578" y="13697"/>
                      </a:cubicBezTo>
                      <a:cubicBezTo>
                        <a:pt x="13428" y="11233"/>
                        <a:pt x="12980" y="8962"/>
                        <a:pt x="12980" y="8962"/>
                      </a:cubicBezTo>
                      <a:lnTo>
                        <a:pt x="12547" y="9754"/>
                      </a:lnTo>
                      <a:cubicBezTo>
                        <a:pt x="11755" y="6737"/>
                        <a:pt x="8425" y="3138"/>
                        <a:pt x="8425" y="3138"/>
                      </a:cubicBezTo>
                      <a:lnTo>
                        <a:pt x="8425" y="3152"/>
                      </a:lnTo>
                      <a:lnTo>
                        <a:pt x="8440" y="4064"/>
                      </a:lnTo>
                      <a:cubicBezTo>
                        <a:pt x="7439" y="2630"/>
                        <a:pt x="5094" y="1285"/>
                        <a:pt x="5094" y="1285"/>
                      </a:cubicBezTo>
                      <a:lnTo>
                        <a:pt x="5094" y="1300"/>
                      </a:lnTo>
                      <a:lnTo>
                        <a:pt x="5109" y="1883"/>
                      </a:lnTo>
                      <a:cubicBezTo>
                        <a:pt x="4034" y="1002"/>
                        <a:pt x="1390" y="31"/>
                        <a:pt x="130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7" name="Google Shape;3217;p36"/>
                <p:cNvSpPr/>
                <p:nvPr/>
              </p:nvSpPr>
              <p:spPr>
                <a:xfrm>
                  <a:off x="4137577" y="3199694"/>
                  <a:ext cx="207445" cy="272059"/>
                </a:xfrm>
                <a:custGeom>
                  <a:rect b="b" l="l" r="r" t="t"/>
                  <a:pathLst>
                    <a:path extrusionOk="0" h="8619" w="6572">
                      <a:moveTo>
                        <a:pt x="6199" y="1"/>
                      </a:moveTo>
                      <a:lnTo>
                        <a:pt x="6199" y="1"/>
                      </a:lnTo>
                      <a:cubicBezTo>
                        <a:pt x="4630" y="300"/>
                        <a:pt x="3555" y="1420"/>
                        <a:pt x="3555" y="1420"/>
                      </a:cubicBezTo>
                      <a:lnTo>
                        <a:pt x="3316" y="807"/>
                      </a:lnTo>
                      <a:cubicBezTo>
                        <a:pt x="2241" y="1509"/>
                        <a:pt x="1583" y="4078"/>
                        <a:pt x="1583" y="4078"/>
                      </a:cubicBezTo>
                      <a:lnTo>
                        <a:pt x="1285" y="3660"/>
                      </a:lnTo>
                      <a:lnTo>
                        <a:pt x="1285" y="3660"/>
                      </a:lnTo>
                      <a:cubicBezTo>
                        <a:pt x="0" y="6020"/>
                        <a:pt x="1389" y="8619"/>
                        <a:pt x="1389" y="8619"/>
                      </a:cubicBezTo>
                      <a:cubicBezTo>
                        <a:pt x="3540" y="8365"/>
                        <a:pt x="5228" y="6408"/>
                        <a:pt x="5228" y="6408"/>
                      </a:cubicBezTo>
                      <a:lnTo>
                        <a:pt x="5228" y="6408"/>
                      </a:lnTo>
                      <a:lnTo>
                        <a:pt x="4436" y="6573"/>
                      </a:lnTo>
                      <a:cubicBezTo>
                        <a:pt x="5691" y="5736"/>
                        <a:pt x="6527" y="3302"/>
                        <a:pt x="6572" y="3197"/>
                      </a:cubicBezTo>
                      <a:lnTo>
                        <a:pt x="6572" y="3197"/>
                      </a:lnTo>
                      <a:lnTo>
                        <a:pt x="5945" y="3451"/>
                      </a:lnTo>
                      <a:cubicBezTo>
                        <a:pt x="6467" y="2286"/>
                        <a:pt x="6199" y="1"/>
                        <a:pt x="61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8" name="Google Shape;3218;p36"/>
                <p:cNvSpPr/>
                <p:nvPr/>
              </p:nvSpPr>
              <p:spPr>
                <a:xfrm>
                  <a:off x="3255967" y="2989439"/>
                  <a:ext cx="652512" cy="337619"/>
                </a:xfrm>
                <a:custGeom>
                  <a:rect b="b" l="l" r="r" t="t"/>
                  <a:pathLst>
                    <a:path extrusionOk="0" h="10696" w="20672">
                      <a:moveTo>
                        <a:pt x="12427" y="0"/>
                      </a:moveTo>
                      <a:lnTo>
                        <a:pt x="12427" y="15"/>
                      </a:lnTo>
                      <a:lnTo>
                        <a:pt x="12681" y="658"/>
                      </a:lnTo>
                      <a:cubicBezTo>
                        <a:pt x="12576" y="629"/>
                        <a:pt x="11042" y="273"/>
                        <a:pt x="9055" y="273"/>
                      </a:cubicBezTo>
                      <a:cubicBezTo>
                        <a:pt x="7921" y="273"/>
                        <a:pt x="6640" y="389"/>
                        <a:pt x="5392" y="747"/>
                      </a:cubicBezTo>
                      <a:lnTo>
                        <a:pt x="5407" y="762"/>
                      </a:lnTo>
                      <a:lnTo>
                        <a:pt x="5392" y="762"/>
                      </a:lnTo>
                      <a:lnTo>
                        <a:pt x="6109" y="1330"/>
                      </a:lnTo>
                      <a:cubicBezTo>
                        <a:pt x="5870" y="1434"/>
                        <a:pt x="2286" y="2943"/>
                        <a:pt x="0" y="5796"/>
                      </a:cubicBezTo>
                      <a:cubicBezTo>
                        <a:pt x="165" y="5945"/>
                        <a:pt x="1972" y="7588"/>
                        <a:pt x="4466" y="8155"/>
                      </a:cubicBezTo>
                      <a:lnTo>
                        <a:pt x="3689" y="8514"/>
                      </a:lnTo>
                      <a:cubicBezTo>
                        <a:pt x="3689" y="8514"/>
                        <a:pt x="7041" y="10001"/>
                        <a:pt x="10015" y="10001"/>
                      </a:cubicBezTo>
                      <a:cubicBezTo>
                        <a:pt x="10224" y="10001"/>
                        <a:pt x="10431" y="9993"/>
                        <a:pt x="10635" y="9978"/>
                      </a:cubicBezTo>
                      <a:lnTo>
                        <a:pt x="10635" y="9978"/>
                      </a:lnTo>
                      <a:lnTo>
                        <a:pt x="9604" y="10575"/>
                      </a:lnTo>
                      <a:cubicBezTo>
                        <a:pt x="9604" y="10575"/>
                        <a:pt x="10408" y="10695"/>
                        <a:pt x="11654" y="10695"/>
                      </a:cubicBezTo>
                      <a:cubicBezTo>
                        <a:pt x="13921" y="10695"/>
                        <a:pt x="17654" y="10297"/>
                        <a:pt x="20671" y="8051"/>
                      </a:cubicBezTo>
                      <a:lnTo>
                        <a:pt x="20671" y="8036"/>
                      </a:lnTo>
                      <a:lnTo>
                        <a:pt x="20657" y="8021"/>
                      </a:lnTo>
                      <a:lnTo>
                        <a:pt x="20642" y="7991"/>
                      </a:lnTo>
                      <a:lnTo>
                        <a:pt x="20627" y="7946"/>
                      </a:lnTo>
                      <a:lnTo>
                        <a:pt x="20612" y="7901"/>
                      </a:lnTo>
                      <a:lnTo>
                        <a:pt x="20582" y="7857"/>
                      </a:lnTo>
                      <a:lnTo>
                        <a:pt x="20567" y="7797"/>
                      </a:lnTo>
                      <a:lnTo>
                        <a:pt x="20537" y="7722"/>
                      </a:lnTo>
                      <a:lnTo>
                        <a:pt x="20507" y="7648"/>
                      </a:lnTo>
                      <a:lnTo>
                        <a:pt x="20462" y="7573"/>
                      </a:lnTo>
                      <a:lnTo>
                        <a:pt x="20418" y="7483"/>
                      </a:lnTo>
                      <a:lnTo>
                        <a:pt x="20373" y="7394"/>
                      </a:lnTo>
                      <a:lnTo>
                        <a:pt x="20328" y="7304"/>
                      </a:lnTo>
                      <a:cubicBezTo>
                        <a:pt x="20313" y="7274"/>
                        <a:pt x="20298" y="7229"/>
                        <a:pt x="20283" y="7200"/>
                      </a:cubicBezTo>
                      <a:cubicBezTo>
                        <a:pt x="19402" y="5467"/>
                        <a:pt x="17012" y="1613"/>
                        <a:pt x="12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9" name="Google Shape;3219;p36"/>
                <p:cNvSpPr/>
                <p:nvPr/>
              </p:nvSpPr>
              <p:spPr>
                <a:xfrm>
                  <a:off x="3675560" y="3494669"/>
                  <a:ext cx="490331" cy="341123"/>
                </a:xfrm>
                <a:custGeom>
                  <a:rect b="b" l="l" r="r" t="t"/>
                  <a:pathLst>
                    <a:path extrusionOk="0" h="10807" w="15534">
                      <a:moveTo>
                        <a:pt x="1855" y="1"/>
                      </a:moveTo>
                      <a:cubicBezTo>
                        <a:pt x="1234" y="1"/>
                        <a:pt x="602" y="57"/>
                        <a:pt x="0" y="200"/>
                      </a:cubicBezTo>
                      <a:cubicBezTo>
                        <a:pt x="0" y="200"/>
                        <a:pt x="553" y="2022"/>
                        <a:pt x="2569" y="3874"/>
                      </a:cubicBezTo>
                      <a:lnTo>
                        <a:pt x="1778" y="3874"/>
                      </a:lnTo>
                      <a:cubicBezTo>
                        <a:pt x="1778" y="3874"/>
                        <a:pt x="3898" y="6787"/>
                        <a:pt x="5855" y="8071"/>
                      </a:cubicBezTo>
                      <a:lnTo>
                        <a:pt x="4959" y="7952"/>
                      </a:lnTo>
                      <a:lnTo>
                        <a:pt x="4959" y="7952"/>
                      </a:lnTo>
                      <a:cubicBezTo>
                        <a:pt x="4959" y="7952"/>
                        <a:pt x="7764" y="10807"/>
                        <a:pt x="12135" y="10807"/>
                      </a:cubicBezTo>
                      <a:cubicBezTo>
                        <a:pt x="13101" y="10807"/>
                        <a:pt x="14144" y="10667"/>
                        <a:pt x="15250" y="10326"/>
                      </a:cubicBezTo>
                      <a:cubicBezTo>
                        <a:pt x="15250" y="10326"/>
                        <a:pt x="15533" y="7593"/>
                        <a:pt x="12935" y="3575"/>
                      </a:cubicBezTo>
                      <a:lnTo>
                        <a:pt x="12785" y="4083"/>
                      </a:lnTo>
                      <a:cubicBezTo>
                        <a:pt x="12785" y="4083"/>
                        <a:pt x="9529" y="1096"/>
                        <a:pt x="6004" y="36"/>
                      </a:cubicBezTo>
                      <a:lnTo>
                        <a:pt x="6004" y="36"/>
                      </a:lnTo>
                      <a:lnTo>
                        <a:pt x="6169" y="723"/>
                      </a:lnTo>
                      <a:cubicBezTo>
                        <a:pt x="6169" y="723"/>
                        <a:pt x="4085" y="1"/>
                        <a:pt x="185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0" name="Google Shape;3220;p36"/>
                <p:cNvSpPr/>
                <p:nvPr/>
              </p:nvSpPr>
              <p:spPr>
                <a:xfrm>
                  <a:off x="3688281" y="2611322"/>
                  <a:ext cx="602544" cy="1611456"/>
                </a:xfrm>
                <a:custGeom>
                  <a:rect b="b" l="l" r="r" t="t"/>
                  <a:pathLst>
                    <a:path extrusionOk="0" h="51052" w="19089">
                      <a:moveTo>
                        <a:pt x="120" y="1"/>
                      </a:moveTo>
                      <a:lnTo>
                        <a:pt x="0" y="76"/>
                      </a:lnTo>
                      <a:cubicBezTo>
                        <a:pt x="717" y="972"/>
                        <a:pt x="1375" y="1913"/>
                        <a:pt x="2017" y="2854"/>
                      </a:cubicBezTo>
                      <a:cubicBezTo>
                        <a:pt x="2674" y="3795"/>
                        <a:pt x="3286" y="4780"/>
                        <a:pt x="3869" y="5751"/>
                      </a:cubicBezTo>
                      <a:cubicBezTo>
                        <a:pt x="5064" y="7693"/>
                        <a:pt x="6184" y="9694"/>
                        <a:pt x="7229" y="11740"/>
                      </a:cubicBezTo>
                      <a:cubicBezTo>
                        <a:pt x="9291" y="15818"/>
                        <a:pt x="11098" y="20045"/>
                        <a:pt x="12636" y="24361"/>
                      </a:cubicBezTo>
                      <a:cubicBezTo>
                        <a:pt x="12830" y="24884"/>
                        <a:pt x="13010" y="25437"/>
                        <a:pt x="13204" y="25974"/>
                      </a:cubicBezTo>
                      <a:cubicBezTo>
                        <a:pt x="13398" y="26527"/>
                        <a:pt x="13592" y="27065"/>
                        <a:pt x="13756" y="27602"/>
                      </a:cubicBezTo>
                      <a:lnTo>
                        <a:pt x="14279" y="29245"/>
                      </a:lnTo>
                      <a:lnTo>
                        <a:pt x="14772" y="30888"/>
                      </a:lnTo>
                      <a:lnTo>
                        <a:pt x="15011" y="31710"/>
                      </a:lnTo>
                      <a:lnTo>
                        <a:pt x="15250" y="32531"/>
                      </a:lnTo>
                      <a:lnTo>
                        <a:pt x="15698" y="34189"/>
                      </a:lnTo>
                      <a:lnTo>
                        <a:pt x="16116" y="35847"/>
                      </a:lnTo>
                      <a:lnTo>
                        <a:pt x="16325" y="36683"/>
                      </a:lnTo>
                      <a:lnTo>
                        <a:pt x="16505" y="37520"/>
                      </a:lnTo>
                      <a:cubicBezTo>
                        <a:pt x="17535" y="41986"/>
                        <a:pt x="18342" y="46511"/>
                        <a:pt x="18879" y="51052"/>
                      </a:cubicBezTo>
                      <a:lnTo>
                        <a:pt x="19088" y="51022"/>
                      </a:lnTo>
                      <a:cubicBezTo>
                        <a:pt x="18536" y="46466"/>
                        <a:pt x="17729" y="41941"/>
                        <a:pt x="16684" y="37490"/>
                      </a:cubicBezTo>
                      <a:lnTo>
                        <a:pt x="16505" y="36653"/>
                      </a:lnTo>
                      <a:lnTo>
                        <a:pt x="16295" y="35817"/>
                      </a:lnTo>
                      <a:lnTo>
                        <a:pt x="15862" y="34144"/>
                      </a:lnTo>
                      <a:lnTo>
                        <a:pt x="15414" y="32471"/>
                      </a:lnTo>
                      <a:lnTo>
                        <a:pt x="15175" y="31650"/>
                      </a:lnTo>
                      <a:lnTo>
                        <a:pt x="14936" y="30828"/>
                      </a:lnTo>
                      <a:lnTo>
                        <a:pt x="14443" y="29186"/>
                      </a:lnTo>
                      <a:lnTo>
                        <a:pt x="13921" y="27558"/>
                      </a:lnTo>
                      <a:cubicBezTo>
                        <a:pt x="13741" y="27005"/>
                        <a:pt x="13562" y="26452"/>
                        <a:pt x="13368" y="25915"/>
                      </a:cubicBezTo>
                      <a:cubicBezTo>
                        <a:pt x="13189" y="25377"/>
                        <a:pt x="13010" y="24839"/>
                        <a:pt x="12800" y="24302"/>
                      </a:cubicBezTo>
                      <a:cubicBezTo>
                        <a:pt x="11247" y="19985"/>
                        <a:pt x="9425" y="15758"/>
                        <a:pt x="7349" y="11681"/>
                      </a:cubicBezTo>
                      <a:cubicBezTo>
                        <a:pt x="6303" y="9649"/>
                        <a:pt x="5183" y="7648"/>
                        <a:pt x="3988" y="5676"/>
                      </a:cubicBezTo>
                      <a:cubicBezTo>
                        <a:pt x="3391" y="4706"/>
                        <a:pt x="2779" y="3735"/>
                        <a:pt x="2136" y="2779"/>
                      </a:cubicBezTo>
                      <a:cubicBezTo>
                        <a:pt x="1494" y="1838"/>
                        <a:pt x="822" y="897"/>
                        <a:pt x="1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1" name="Google Shape;3221;p36"/>
                <p:cNvSpPr/>
                <p:nvPr/>
              </p:nvSpPr>
              <p:spPr>
                <a:xfrm>
                  <a:off x="3347884" y="3087985"/>
                  <a:ext cx="723722" cy="239515"/>
                </a:xfrm>
                <a:custGeom>
                  <a:rect b="b" l="l" r="r" t="t"/>
                  <a:pathLst>
                    <a:path extrusionOk="0" fill="none" h="7588" w="22928">
                      <a:moveTo>
                        <a:pt x="22927" y="7587"/>
                      </a:moveTo>
                      <a:cubicBezTo>
                        <a:pt x="22927" y="7587"/>
                        <a:pt x="11785" y="0"/>
                        <a:pt x="1" y="227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2" name="Google Shape;3222;p36"/>
                <p:cNvSpPr/>
                <p:nvPr/>
              </p:nvSpPr>
              <p:spPr>
                <a:xfrm>
                  <a:off x="4023470" y="2831962"/>
                  <a:ext cx="318270" cy="431430"/>
                </a:xfrm>
                <a:custGeom>
                  <a:rect b="b" l="l" r="r" t="t"/>
                  <a:pathLst>
                    <a:path extrusionOk="0" h="13668" w="10083">
                      <a:moveTo>
                        <a:pt x="9933" y="3376"/>
                      </a:moveTo>
                      <a:cubicBezTo>
                        <a:pt x="9933" y="3376"/>
                        <a:pt x="9933" y="3376"/>
                        <a:pt x="9933" y="3376"/>
                      </a:cubicBezTo>
                      <a:lnTo>
                        <a:pt x="9933" y="3376"/>
                      </a:lnTo>
                      <a:lnTo>
                        <a:pt x="9933" y="3376"/>
                      </a:lnTo>
                      <a:close/>
                      <a:moveTo>
                        <a:pt x="9739" y="1"/>
                      </a:moveTo>
                      <a:lnTo>
                        <a:pt x="9739" y="1"/>
                      </a:lnTo>
                      <a:cubicBezTo>
                        <a:pt x="6976" y="270"/>
                        <a:pt x="4526" y="1987"/>
                        <a:pt x="4526" y="1987"/>
                      </a:cubicBezTo>
                      <a:lnTo>
                        <a:pt x="4467" y="1300"/>
                      </a:lnTo>
                      <a:cubicBezTo>
                        <a:pt x="2420" y="3048"/>
                        <a:pt x="1450" y="5751"/>
                        <a:pt x="1450" y="5751"/>
                      </a:cubicBezTo>
                      <a:lnTo>
                        <a:pt x="1151" y="5333"/>
                      </a:lnTo>
                      <a:lnTo>
                        <a:pt x="1151" y="5333"/>
                      </a:lnTo>
                      <a:cubicBezTo>
                        <a:pt x="1" y="9859"/>
                        <a:pt x="2764" y="13667"/>
                        <a:pt x="2764" y="13667"/>
                      </a:cubicBezTo>
                      <a:cubicBezTo>
                        <a:pt x="6811" y="12174"/>
                        <a:pt x="8798" y="7858"/>
                        <a:pt x="8798" y="7857"/>
                      </a:cubicBezTo>
                      <a:lnTo>
                        <a:pt x="8798" y="7857"/>
                      </a:lnTo>
                      <a:lnTo>
                        <a:pt x="8006" y="8260"/>
                      </a:lnTo>
                      <a:cubicBezTo>
                        <a:pt x="9406" y="6444"/>
                        <a:pt x="9915" y="3397"/>
                        <a:pt x="9933" y="3376"/>
                      </a:cubicBezTo>
                      <a:lnTo>
                        <a:pt x="9933" y="3376"/>
                      </a:lnTo>
                      <a:lnTo>
                        <a:pt x="9395" y="3705"/>
                      </a:lnTo>
                      <a:cubicBezTo>
                        <a:pt x="10082" y="1853"/>
                        <a:pt x="9739" y="1"/>
                        <a:pt x="97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3" name="Google Shape;3223;p36"/>
                <p:cNvSpPr/>
                <p:nvPr/>
              </p:nvSpPr>
              <p:spPr>
                <a:xfrm>
                  <a:off x="4090893" y="2884296"/>
                  <a:ext cx="194756" cy="513436"/>
                </a:xfrm>
                <a:custGeom>
                  <a:rect b="b" l="l" r="r" t="t"/>
                  <a:pathLst>
                    <a:path extrusionOk="0" fill="none" h="16266" w="6170">
                      <a:moveTo>
                        <a:pt x="180" y="16266"/>
                      </a:moveTo>
                      <a:cubicBezTo>
                        <a:pt x="180" y="16266"/>
                        <a:pt x="1" y="6334"/>
                        <a:pt x="6169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4" name="Google Shape;3224;p36"/>
                <p:cNvSpPr/>
                <p:nvPr/>
              </p:nvSpPr>
              <p:spPr>
                <a:xfrm>
                  <a:off x="3751443" y="3534914"/>
                  <a:ext cx="495065" cy="419625"/>
                </a:xfrm>
                <a:custGeom>
                  <a:rect b="b" l="l" r="r" t="t"/>
                  <a:pathLst>
                    <a:path extrusionOk="0" fill="none" h="13294" w="15684">
                      <a:moveTo>
                        <a:pt x="1" y="0"/>
                      </a:moveTo>
                      <a:cubicBezTo>
                        <a:pt x="1" y="0"/>
                        <a:pt x="13368" y="6781"/>
                        <a:pt x="15683" y="1329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5" name="Google Shape;3225;p36"/>
                <p:cNvSpPr/>
                <p:nvPr/>
              </p:nvSpPr>
              <p:spPr>
                <a:xfrm>
                  <a:off x="4225265" y="3427404"/>
                  <a:ext cx="260727" cy="608699"/>
                </a:xfrm>
                <a:custGeom>
                  <a:rect b="b" l="l" r="r" t="t"/>
                  <a:pathLst>
                    <a:path extrusionOk="0" fill="none" h="19284" w="8260">
                      <a:moveTo>
                        <a:pt x="8260" y="1"/>
                      </a:moveTo>
                      <a:cubicBezTo>
                        <a:pt x="8260" y="1"/>
                        <a:pt x="0" y="12502"/>
                        <a:pt x="1180" y="1928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6" name="Google Shape;3226;p36"/>
                <p:cNvSpPr/>
                <p:nvPr/>
              </p:nvSpPr>
              <p:spPr>
                <a:xfrm>
                  <a:off x="3786827" y="3358119"/>
                  <a:ext cx="384714" cy="273479"/>
                </a:xfrm>
                <a:custGeom>
                  <a:rect b="b" l="l" r="r" t="t"/>
                  <a:pathLst>
                    <a:path extrusionOk="0" fill="none" h="8664" w="12188">
                      <a:moveTo>
                        <a:pt x="12188" y="866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7" name="Google Shape;3227;p36"/>
                <p:cNvSpPr/>
                <p:nvPr/>
              </p:nvSpPr>
              <p:spPr>
                <a:xfrm>
                  <a:off x="3934835" y="3380751"/>
                  <a:ext cx="22664" cy="98546"/>
                </a:xfrm>
                <a:custGeom>
                  <a:rect b="b" l="l" r="r" t="t"/>
                  <a:pathLst>
                    <a:path extrusionOk="0" fill="none" h="3122" w="718">
                      <a:moveTo>
                        <a:pt x="1" y="0"/>
                      </a:moveTo>
                      <a:lnTo>
                        <a:pt x="718" y="312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8" name="Google Shape;3228;p36"/>
                <p:cNvSpPr/>
                <p:nvPr/>
              </p:nvSpPr>
              <p:spPr>
                <a:xfrm>
                  <a:off x="4149824" y="3259099"/>
                  <a:ext cx="148545" cy="298479"/>
                </a:xfrm>
                <a:custGeom>
                  <a:rect b="b" l="l" r="r" t="t"/>
                  <a:pathLst>
                    <a:path extrusionOk="0" fill="none" h="9456" w="4706">
                      <a:moveTo>
                        <a:pt x="1" y="9455"/>
                      </a:moveTo>
                      <a:cubicBezTo>
                        <a:pt x="1" y="9455"/>
                        <a:pt x="2286" y="2420"/>
                        <a:pt x="4705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9" name="Google Shape;3229;p36"/>
                <p:cNvSpPr/>
                <p:nvPr/>
              </p:nvSpPr>
              <p:spPr>
                <a:xfrm>
                  <a:off x="4182841" y="3523582"/>
                  <a:ext cx="68370" cy="149965"/>
                </a:xfrm>
                <a:custGeom>
                  <a:rect b="b" l="l" r="r" t="t"/>
                  <a:pathLst>
                    <a:path extrusionOk="0" fill="none" h="4751" w="2166">
                      <a:moveTo>
                        <a:pt x="0" y="4750"/>
                      </a:moveTo>
                      <a:lnTo>
                        <a:pt x="216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0" name="Google Shape;3230;p36"/>
                <p:cNvSpPr/>
                <p:nvPr/>
              </p:nvSpPr>
              <p:spPr>
                <a:xfrm>
                  <a:off x="4212071" y="3533494"/>
                  <a:ext cx="11805" cy="50472"/>
                </a:xfrm>
                <a:custGeom>
                  <a:rect b="b" l="l" r="r" t="t"/>
                  <a:pathLst>
                    <a:path extrusionOk="0" fill="none" h="1599" w="374">
                      <a:moveTo>
                        <a:pt x="0" y="0"/>
                      </a:moveTo>
                      <a:lnTo>
                        <a:pt x="374" y="159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1" name="Google Shape;3231;p36"/>
                <p:cNvSpPr/>
                <p:nvPr/>
              </p:nvSpPr>
              <p:spPr>
                <a:xfrm>
                  <a:off x="3668963" y="3201588"/>
                  <a:ext cx="138160" cy="48137"/>
                </a:xfrm>
                <a:custGeom>
                  <a:rect b="b" l="l" r="r" t="t"/>
                  <a:pathLst>
                    <a:path extrusionOk="0" fill="none" h="1525" w="4377">
                      <a:moveTo>
                        <a:pt x="4376" y="1"/>
                      </a:moveTo>
                      <a:lnTo>
                        <a:pt x="0" y="152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2" name="Google Shape;3232;p36"/>
                <p:cNvSpPr/>
                <p:nvPr/>
              </p:nvSpPr>
              <p:spPr>
                <a:xfrm>
                  <a:off x="4101751" y="3068636"/>
                  <a:ext cx="28314" cy="98577"/>
                </a:xfrm>
                <a:custGeom>
                  <a:rect b="b" l="l" r="r" t="t"/>
                  <a:pathLst>
                    <a:path extrusionOk="0" fill="none" h="3123" w="897">
                      <a:moveTo>
                        <a:pt x="896" y="312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3" name="Google Shape;3233;p36"/>
                <p:cNvSpPr/>
                <p:nvPr/>
              </p:nvSpPr>
              <p:spPr>
                <a:xfrm>
                  <a:off x="4178580" y="3003107"/>
                  <a:ext cx="91033" cy="35384"/>
                </a:xfrm>
                <a:custGeom>
                  <a:rect b="b" l="l" r="r" t="t"/>
                  <a:pathLst>
                    <a:path extrusionOk="0" fill="none" h="1121" w="2884">
                      <a:moveTo>
                        <a:pt x="2883" y="1"/>
                      </a:moveTo>
                      <a:lnTo>
                        <a:pt x="1" y="112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4" name="Google Shape;3234;p36"/>
                <p:cNvSpPr/>
                <p:nvPr/>
              </p:nvSpPr>
              <p:spPr>
                <a:xfrm>
                  <a:off x="4309638" y="3719727"/>
                  <a:ext cx="96210" cy="48105"/>
                </a:xfrm>
                <a:custGeom>
                  <a:rect b="b" l="l" r="r" t="t"/>
                  <a:pathLst>
                    <a:path extrusionOk="0" fill="none" h="1524" w="3048">
                      <a:moveTo>
                        <a:pt x="3048" y="0"/>
                      </a:moveTo>
                      <a:lnTo>
                        <a:pt x="1" y="152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5" name="Google Shape;3235;p36"/>
                <p:cNvSpPr/>
                <p:nvPr/>
              </p:nvSpPr>
              <p:spPr>
                <a:xfrm>
                  <a:off x="4368570" y="3540091"/>
                  <a:ext cx="14173" cy="66034"/>
                </a:xfrm>
                <a:custGeom>
                  <a:rect b="b" l="l" r="r" t="t"/>
                  <a:pathLst>
                    <a:path extrusionOk="0" fill="none" h="2092" w="449">
                      <a:moveTo>
                        <a:pt x="1" y="1"/>
                      </a:moveTo>
                      <a:lnTo>
                        <a:pt x="449" y="209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6" name="Google Shape;3236;p36"/>
                <p:cNvSpPr/>
                <p:nvPr/>
              </p:nvSpPr>
              <p:spPr>
                <a:xfrm>
                  <a:off x="3969746" y="3756500"/>
                  <a:ext cx="130616" cy="10385"/>
                </a:xfrm>
                <a:custGeom>
                  <a:rect b="b" l="l" r="r" t="t"/>
                  <a:pathLst>
                    <a:path extrusionOk="0" fill="none" h="329" w="4138">
                      <a:moveTo>
                        <a:pt x="4137" y="3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7" name="Google Shape;3237;p36"/>
                <p:cNvSpPr/>
                <p:nvPr/>
              </p:nvSpPr>
              <p:spPr>
                <a:xfrm>
                  <a:off x="3956994" y="3585355"/>
                  <a:ext cx="19854" cy="86299"/>
                </a:xfrm>
                <a:custGeom>
                  <a:rect b="b" l="l" r="r" t="t"/>
                  <a:pathLst>
                    <a:path extrusionOk="0" fill="none" h="2734" w="629">
                      <a:moveTo>
                        <a:pt x="1" y="0"/>
                      </a:moveTo>
                      <a:lnTo>
                        <a:pt x="628" y="273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8" name="Google Shape;3238;p36"/>
                <p:cNvSpPr/>
                <p:nvPr/>
              </p:nvSpPr>
              <p:spPr>
                <a:xfrm>
                  <a:off x="3783513" y="2922490"/>
                  <a:ext cx="124966" cy="38225"/>
                </a:xfrm>
                <a:custGeom>
                  <a:rect b="b" l="l" r="r" t="t"/>
                  <a:pathLst>
                    <a:path extrusionOk="0" fill="none" h="1211" w="3959">
                      <a:moveTo>
                        <a:pt x="3958" y="121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9" name="Google Shape;3239;p36"/>
                <p:cNvSpPr/>
                <p:nvPr/>
              </p:nvSpPr>
              <p:spPr>
                <a:xfrm>
                  <a:off x="3824042" y="2697621"/>
                  <a:ext cx="32102" cy="111740"/>
                </a:xfrm>
                <a:custGeom>
                  <a:rect b="b" l="l" r="r" t="t"/>
                  <a:pathLst>
                    <a:path extrusionOk="0" fill="none" h="3540" w="1017">
                      <a:moveTo>
                        <a:pt x="1017" y="0"/>
                      </a:moveTo>
                      <a:lnTo>
                        <a:pt x="1" y="354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40" name="Google Shape;3240;p36"/>
              <p:cNvGrpSpPr/>
              <p:nvPr/>
            </p:nvGrpSpPr>
            <p:grpSpPr>
              <a:xfrm>
                <a:off x="8434591" y="2692981"/>
                <a:ext cx="1168985" cy="1136281"/>
                <a:chOff x="4719681" y="3910588"/>
                <a:chExt cx="1477670" cy="1436330"/>
              </a:xfrm>
            </p:grpSpPr>
            <p:sp>
              <p:nvSpPr>
                <p:cNvPr id="3241" name="Google Shape;3241;p36"/>
                <p:cNvSpPr/>
                <p:nvPr/>
              </p:nvSpPr>
              <p:spPr>
                <a:xfrm>
                  <a:off x="4918697" y="3910588"/>
                  <a:ext cx="1278654" cy="1245050"/>
                </a:xfrm>
                <a:custGeom>
                  <a:rect b="b" l="l" r="r" t="t"/>
                  <a:pathLst>
                    <a:path extrusionOk="0" h="23823" w="24466">
                      <a:moveTo>
                        <a:pt x="1" y="0"/>
                      </a:moveTo>
                      <a:lnTo>
                        <a:pt x="1" y="15"/>
                      </a:lnTo>
                      <a:cubicBezTo>
                        <a:pt x="1" y="15"/>
                        <a:pt x="22" y="37"/>
                        <a:pt x="62" y="77"/>
                      </a:cubicBezTo>
                      <a:lnTo>
                        <a:pt x="62" y="77"/>
                      </a:lnTo>
                      <a:lnTo>
                        <a:pt x="1" y="0"/>
                      </a:lnTo>
                      <a:close/>
                      <a:moveTo>
                        <a:pt x="62" y="77"/>
                      </a:moveTo>
                      <a:lnTo>
                        <a:pt x="18969" y="23823"/>
                      </a:lnTo>
                      <a:lnTo>
                        <a:pt x="22136" y="20417"/>
                      </a:lnTo>
                      <a:lnTo>
                        <a:pt x="21240" y="20776"/>
                      </a:lnTo>
                      <a:lnTo>
                        <a:pt x="21240" y="20776"/>
                      </a:lnTo>
                      <a:lnTo>
                        <a:pt x="24077" y="17953"/>
                      </a:lnTo>
                      <a:lnTo>
                        <a:pt x="23331" y="18058"/>
                      </a:lnTo>
                      <a:lnTo>
                        <a:pt x="23331" y="18058"/>
                      </a:lnTo>
                      <a:lnTo>
                        <a:pt x="24466" y="16400"/>
                      </a:lnTo>
                      <a:lnTo>
                        <a:pt x="24466" y="16400"/>
                      </a:lnTo>
                      <a:cubicBezTo>
                        <a:pt x="24383" y="16414"/>
                        <a:pt x="24307" y="16420"/>
                        <a:pt x="24235" y="16420"/>
                      </a:cubicBezTo>
                      <a:cubicBezTo>
                        <a:pt x="22322" y="16420"/>
                        <a:pt x="24182" y="11591"/>
                        <a:pt x="24182" y="11590"/>
                      </a:cubicBezTo>
                      <a:lnTo>
                        <a:pt x="24182" y="11590"/>
                      </a:lnTo>
                      <a:cubicBezTo>
                        <a:pt x="24104" y="11626"/>
                        <a:pt x="24033" y="11642"/>
                        <a:pt x="23968" y="11642"/>
                      </a:cubicBezTo>
                      <a:cubicBezTo>
                        <a:pt x="23026" y="11642"/>
                        <a:pt x="23510" y="8097"/>
                        <a:pt x="23510" y="8095"/>
                      </a:cubicBezTo>
                      <a:lnTo>
                        <a:pt x="23510" y="8095"/>
                      </a:lnTo>
                      <a:cubicBezTo>
                        <a:pt x="22919" y="10108"/>
                        <a:pt x="21833" y="10302"/>
                        <a:pt x="21435" y="10302"/>
                      </a:cubicBezTo>
                      <a:cubicBezTo>
                        <a:pt x="21340" y="10302"/>
                        <a:pt x="21284" y="10291"/>
                        <a:pt x="21284" y="10291"/>
                      </a:cubicBezTo>
                      <a:cubicBezTo>
                        <a:pt x="21284" y="10291"/>
                        <a:pt x="20344" y="11977"/>
                        <a:pt x="19409" y="11977"/>
                      </a:cubicBezTo>
                      <a:cubicBezTo>
                        <a:pt x="19183" y="11977"/>
                        <a:pt x="18957" y="11879"/>
                        <a:pt x="18745" y="11635"/>
                      </a:cubicBezTo>
                      <a:cubicBezTo>
                        <a:pt x="17640" y="10396"/>
                        <a:pt x="20448" y="8663"/>
                        <a:pt x="20448" y="8663"/>
                      </a:cubicBezTo>
                      <a:lnTo>
                        <a:pt x="20448" y="8663"/>
                      </a:lnTo>
                      <a:cubicBezTo>
                        <a:pt x="20433" y="8664"/>
                        <a:pt x="20418" y="8664"/>
                        <a:pt x="20404" y="8664"/>
                      </a:cubicBezTo>
                      <a:cubicBezTo>
                        <a:pt x="19350" y="8664"/>
                        <a:pt x="21284" y="5960"/>
                        <a:pt x="21284" y="5960"/>
                      </a:cubicBezTo>
                      <a:lnTo>
                        <a:pt x="21284" y="5960"/>
                      </a:lnTo>
                      <a:cubicBezTo>
                        <a:pt x="21199" y="5985"/>
                        <a:pt x="21125" y="5996"/>
                        <a:pt x="21060" y="5996"/>
                      </a:cubicBezTo>
                      <a:cubicBezTo>
                        <a:pt x="20045" y="5996"/>
                        <a:pt x="21404" y="3107"/>
                        <a:pt x="21404" y="3107"/>
                      </a:cubicBezTo>
                      <a:lnTo>
                        <a:pt x="21404" y="3107"/>
                      </a:lnTo>
                      <a:cubicBezTo>
                        <a:pt x="21404" y="3107"/>
                        <a:pt x="21162" y="3309"/>
                        <a:pt x="20897" y="3309"/>
                      </a:cubicBezTo>
                      <a:cubicBezTo>
                        <a:pt x="20801" y="3309"/>
                        <a:pt x="20703" y="3283"/>
                        <a:pt x="20612" y="3211"/>
                      </a:cubicBezTo>
                      <a:cubicBezTo>
                        <a:pt x="20299" y="2928"/>
                        <a:pt x="20791" y="867"/>
                        <a:pt x="20792" y="866"/>
                      </a:cubicBezTo>
                      <a:lnTo>
                        <a:pt x="20792" y="866"/>
                      </a:lnTo>
                      <a:cubicBezTo>
                        <a:pt x="20791" y="867"/>
                        <a:pt x="19940" y="2181"/>
                        <a:pt x="18969" y="2569"/>
                      </a:cubicBezTo>
                      <a:cubicBezTo>
                        <a:pt x="18858" y="2615"/>
                        <a:pt x="18769" y="2636"/>
                        <a:pt x="18700" y="2636"/>
                      </a:cubicBezTo>
                      <a:cubicBezTo>
                        <a:pt x="18164" y="2636"/>
                        <a:pt x="18760" y="1419"/>
                        <a:pt x="18760" y="1419"/>
                      </a:cubicBezTo>
                      <a:lnTo>
                        <a:pt x="18760" y="1419"/>
                      </a:lnTo>
                      <a:cubicBezTo>
                        <a:pt x="18760" y="1419"/>
                        <a:pt x="18118" y="2121"/>
                        <a:pt x="17789" y="2300"/>
                      </a:cubicBezTo>
                      <a:cubicBezTo>
                        <a:pt x="17746" y="2324"/>
                        <a:pt x="17708" y="2335"/>
                        <a:pt x="17675" y="2335"/>
                      </a:cubicBezTo>
                      <a:cubicBezTo>
                        <a:pt x="17465" y="2335"/>
                        <a:pt x="17476" y="1897"/>
                        <a:pt x="17476" y="1897"/>
                      </a:cubicBezTo>
                      <a:lnTo>
                        <a:pt x="17476" y="1897"/>
                      </a:lnTo>
                      <a:cubicBezTo>
                        <a:pt x="17476" y="1897"/>
                        <a:pt x="16744" y="3495"/>
                        <a:pt x="16117" y="4033"/>
                      </a:cubicBezTo>
                      <a:cubicBezTo>
                        <a:pt x="15967" y="4157"/>
                        <a:pt x="15841" y="4205"/>
                        <a:pt x="15735" y="4205"/>
                      </a:cubicBezTo>
                      <a:cubicBezTo>
                        <a:pt x="15395" y="4205"/>
                        <a:pt x="15265" y="3719"/>
                        <a:pt x="15265" y="3719"/>
                      </a:cubicBezTo>
                      <a:cubicBezTo>
                        <a:pt x="15265" y="3719"/>
                        <a:pt x="14892" y="7319"/>
                        <a:pt x="14638" y="7408"/>
                      </a:cubicBezTo>
                      <a:cubicBezTo>
                        <a:pt x="14630" y="7411"/>
                        <a:pt x="14621" y="7412"/>
                        <a:pt x="14613" y="7412"/>
                      </a:cubicBezTo>
                      <a:cubicBezTo>
                        <a:pt x="14367" y="7412"/>
                        <a:pt x="14115" y="6393"/>
                        <a:pt x="14115" y="6393"/>
                      </a:cubicBezTo>
                      <a:lnTo>
                        <a:pt x="14115" y="6393"/>
                      </a:lnTo>
                      <a:cubicBezTo>
                        <a:pt x="14115" y="6394"/>
                        <a:pt x="14305" y="9930"/>
                        <a:pt x="12993" y="9930"/>
                      </a:cubicBezTo>
                      <a:cubicBezTo>
                        <a:pt x="12928" y="9930"/>
                        <a:pt x="12859" y="9921"/>
                        <a:pt x="12786" y="9903"/>
                      </a:cubicBezTo>
                      <a:cubicBezTo>
                        <a:pt x="11233" y="9514"/>
                        <a:pt x="12890" y="6572"/>
                        <a:pt x="12890" y="6572"/>
                      </a:cubicBezTo>
                      <a:lnTo>
                        <a:pt x="12890" y="6572"/>
                      </a:lnTo>
                      <a:cubicBezTo>
                        <a:pt x="12762" y="6617"/>
                        <a:pt x="12660" y="6637"/>
                        <a:pt x="12582" y="6637"/>
                      </a:cubicBezTo>
                      <a:cubicBezTo>
                        <a:pt x="11771" y="6637"/>
                        <a:pt x="13473" y="4451"/>
                        <a:pt x="13473" y="4451"/>
                      </a:cubicBezTo>
                      <a:lnTo>
                        <a:pt x="13473" y="4451"/>
                      </a:lnTo>
                      <a:cubicBezTo>
                        <a:pt x="13222" y="4601"/>
                        <a:pt x="13020" y="4663"/>
                        <a:pt x="12858" y="4663"/>
                      </a:cubicBezTo>
                      <a:cubicBezTo>
                        <a:pt x="12031" y="4663"/>
                        <a:pt x="12218" y="3047"/>
                        <a:pt x="12218" y="3047"/>
                      </a:cubicBezTo>
                      <a:lnTo>
                        <a:pt x="12218" y="3047"/>
                      </a:lnTo>
                      <a:cubicBezTo>
                        <a:pt x="12128" y="3072"/>
                        <a:pt x="12044" y="3083"/>
                        <a:pt x="11965" y="3083"/>
                      </a:cubicBezTo>
                      <a:cubicBezTo>
                        <a:pt x="10858" y="3083"/>
                        <a:pt x="10949" y="778"/>
                        <a:pt x="10949" y="777"/>
                      </a:cubicBezTo>
                      <a:lnTo>
                        <a:pt x="10949" y="777"/>
                      </a:lnTo>
                      <a:cubicBezTo>
                        <a:pt x="10949" y="777"/>
                        <a:pt x="10769" y="1569"/>
                        <a:pt x="10172" y="2494"/>
                      </a:cubicBezTo>
                      <a:cubicBezTo>
                        <a:pt x="9918" y="2872"/>
                        <a:pt x="9672" y="2983"/>
                        <a:pt x="9470" y="2983"/>
                      </a:cubicBezTo>
                      <a:cubicBezTo>
                        <a:pt x="9187" y="2983"/>
                        <a:pt x="8992" y="2763"/>
                        <a:pt x="8992" y="2763"/>
                      </a:cubicBezTo>
                      <a:lnTo>
                        <a:pt x="8992" y="2763"/>
                      </a:lnTo>
                      <a:cubicBezTo>
                        <a:pt x="8992" y="2764"/>
                        <a:pt x="9291" y="3376"/>
                        <a:pt x="9127" y="4272"/>
                      </a:cubicBezTo>
                      <a:cubicBezTo>
                        <a:pt x="9056" y="4630"/>
                        <a:pt x="8861" y="4739"/>
                        <a:pt x="8650" y="4739"/>
                      </a:cubicBezTo>
                      <a:cubicBezTo>
                        <a:pt x="8324" y="4739"/>
                        <a:pt x="7962" y="4481"/>
                        <a:pt x="7962" y="4481"/>
                      </a:cubicBezTo>
                      <a:lnTo>
                        <a:pt x="7962" y="4481"/>
                      </a:lnTo>
                      <a:cubicBezTo>
                        <a:pt x="7962" y="4481"/>
                        <a:pt x="9664" y="7408"/>
                        <a:pt x="7992" y="7588"/>
                      </a:cubicBezTo>
                      <a:cubicBezTo>
                        <a:pt x="7959" y="7591"/>
                        <a:pt x="7928" y="7593"/>
                        <a:pt x="7898" y="7593"/>
                      </a:cubicBezTo>
                      <a:cubicBezTo>
                        <a:pt x="6356" y="7593"/>
                        <a:pt x="7304" y="3183"/>
                        <a:pt x="7304" y="3181"/>
                      </a:cubicBezTo>
                      <a:lnTo>
                        <a:pt x="7304" y="3181"/>
                      </a:lnTo>
                      <a:cubicBezTo>
                        <a:pt x="7304" y="3182"/>
                        <a:pt x="6973" y="3977"/>
                        <a:pt x="6438" y="3977"/>
                      </a:cubicBezTo>
                      <a:cubicBezTo>
                        <a:pt x="6302" y="3977"/>
                        <a:pt x="6151" y="3925"/>
                        <a:pt x="5990" y="3794"/>
                      </a:cubicBezTo>
                      <a:cubicBezTo>
                        <a:pt x="5214" y="3167"/>
                        <a:pt x="5437" y="1674"/>
                        <a:pt x="5438" y="1673"/>
                      </a:cubicBezTo>
                      <a:lnTo>
                        <a:pt x="5438" y="1673"/>
                      </a:lnTo>
                      <a:cubicBezTo>
                        <a:pt x="5255" y="2325"/>
                        <a:pt x="5004" y="2560"/>
                        <a:pt x="4737" y="2560"/>
                      </a:cubicBezTo>
                      <a:cubicBezTo>
                        <a:pt x="4044" y="2560"/>
                        <a:pt x="3242" y="971"/>
                        <a:pt x="3242" y="971"/>
                      </a:cubicBezTo>
                      <a:cubicBezTo>
                        <a:pt x="3066" y="1370"/>
                        <a:pt x="2786" y="1522"/>
                        <a:pt x="2464" y="1522"/>
                      </a:cubicBezTo>
                      <a:cubicBezTo>
                        <a:pt x="1571" y="1522"/>
                        <a:pt x="346" y="359"/>
                        <a:pt x="62" y="7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42" name="Google Shape;3242;p36"/>
                <p:cNvGrpSpPr/>
                <p:nvPr/>
              </p:nvGrpSpPr>
              <p:grpSpPr>
                <a:xfrm>
                  <a:off x="4719681" y="3910588"/>
                  <a:ext cx="1387935" cy="1436330"/>
                  <a:chOff x="4719681" y="3910588"/>
                  <a:chExt cx="1387935" cy="1436330"/>
                </a:xfrm>
              </p:grpSpPr>
              <p:sp>
                <p:nvSpPr>
                  <p:cNvPr id="3243" name="Google Shape;3243;p36"/>
                  <p:cNvSpPr/>
                  <p:nvPr/>
                </p:nvSpPr>
                <p:spPr>
                  <a:xfrm>
                    <a:off x="4719681" y="3910588"/>
                    <a:ext cx="1189651" cy="1436330"/>
                  </a:xfrm>
                  <a:custGeom>
                    <a:rect b="b" l="l" r="r" t="t"/>
                    <a:pathLst>
                      <a:path extrusionOk="0" h="27483" w="22763">
                        <a:moveTo>
                          <a:pt x="3809" y="0"/>
                        </a:moveTo>
                        <a:lnTo>
                          <a:pt x="3809" y="15"/>
                        </a:lnTo>
                        <a:cubicBezTo>
                          <a:pt x="3809" y="15"/>
                          <a:pt x="5795" y="3047"/>
                          <a:pt x="4033" y="3376"/>
                        </a:cubicBezTo>
                        <a:cubicBezTo>
                          <a:pt x="4033" y="3376"/>
                          <a:pt x="6647" y="5571"/>
                          <a:pt x="4212" y="5676"/>
                        </a:cubicBezTo>
                        <a:cubicBezTo>
                          <a:pt x="4212" y="5676"/>
                          <a:pt x="5721" y="5795"/>
                          <a:pt x="6169" y="6706"/>
                        </a:cubicBezTo>
                        <a:cubicBezTo>
                          <a:pt x="6617" y="7602"/>
                          <a:pt x="5258" y="7856"/>
                          <a:pt x="5258" y="7856"/>
                        </a:cubicBezTo>
                        <a:cubicBezTo>
                          <a:pt x="5258" y="7856"/>
                          <a:pt x="9947" y="7916"/>
                          <a:pt x="9410" y="9499"/>
                        </a:cubicBezTo>
                        <a:cubicBezTo>
                          <a:pt x="9269" y="9907"/>
                          <a:pt x="9003" y="10059"/>
                          <a:pt x="8685" y="10059"/>
                        </a:cubicBezTo>
                        <a:cubicBezTo>
                          <a:pt x="7759" y="10059"/>
                          <a:pt x="6393" y="8768"/>
                          <a:pt x="6393" y="8767"/>
                        </a:cubicBezTo>
                        <a:lnTo>
                          <a:pt x="6393" y="8767"/>
                        </a:lnTo>
                        <a:cubicBezTo>
                          <a:pt x="6393" y="8768"/>
                          <a:pt x="6824" y="9859"/>
                          <a:pt x="5981" y="9859"/>
                        </a:cubicBezTo>
                        <a:cubicBezTo>
                          <a:pt x="5965" y="9859"/>
                          <a:pt x="5947" y="9859"/>
                          <a:pt x="5930" y="9858"/>
                        </a:cubicBezTo>
                        <a:cubicBezTo>
                          <a:pt x="5019" y="9813"/>
                          <a:pt x="4496" y="9395"/>
                          <a:pt x="4496" y="9395"/>
                        </a:cubicBezTo>
                        <a:lnTo>
                          <a:pt x="4496" y="9395"/>
                        </a:lnTo>
                        <a:cubicBezTo>
                          <a:pt x="4496" y="9395"/>
                          <a:pt x="5004" y="10082"/>
                          <a:pt x="3973" y="10470"/>
                        </a:cubicBezTo>
                        <a:cubicBezTo>
                          <a:pt x="2943" y="10858"/>
                          <a:pt x="2121" y="10858"/>
                          <a:pt x="2121" y="10858"/>
                        </a:cubicBezTo>
                        <a:cubicBezTo>
                          <a:pt x="2121" y="10858"/>
                          <a:pt x="4720" y="11366"/>
                          <a:pt x="4048" y="12606"/>
                        </a:cubicBezTo>
                        <a:cubicBezTo>
                          <a:pt x="4048" y="12606"/>
                          <a:pt x="6393" y="12845"/>
                          <a:pt x="5153" y="14144"/>
                        </a:cubicBezTo>
                        <a:cubicBezTo>
                          <a:pt x="5153" y="14144"/>
                          <a:pt x="6546" y="13493"/>
                          <a:pt x="7175" y="13493"/>
                        </a:cubicBezTo>
                        <a:cubicBezTo>
                          <a:pt x="7469" y="13493"/>
                          <a:pt x="7596" y="13636"/>
                          <a:pt x="7334" y="14055"/>
                        </a:cubicBezTo>
                        <a:cubicBezTo>
                          <a:pt x="7334" y="14055"/>
                          <a:pt x="8304" y="13769"/>
                          <a:pt x="9187" y="13769"/>
                        </a:cubicBezTo>
                        <a:cubicBezTo>
                          <a:pt x="9919" y="13769"/>
                          <a:pt x="10591" y="13965"/>
                          <a:pt x="10605" y="14682"/>
                        </a:cubicBezTo>
                        <a:cubicBezTo>
                          <a:pt x="10611" y="15358"/>
                          <a:pt x="9947" y="15553"/>
                          <a:pt x="9178" y="15553"/>
                        </a:cubicBezTo>
                        <a:cubicBezTo>
                          <a:pt x="8129" y="15553"/>
                          <a:pt x="6886" y="15190"/>
                          <a:pt x="6886" y="15190"/>
                        </a:cubicBezTo>
                        <a:lnTo>
                          <a:pt x="6886" y="15190"/>
                        </a:lnTo>
                        <a:cubicBezTo>
                          <a:pt x="6886" y="15190"/>
                          <a:pt x="7901" y="15683"/>
                          <a:pt x="7737" y="15922"/>
                        </a:cubicBezTo>
                        <a:cubicBezTo>
                          <a:pt x="7709" y="15971"/>
                          <a:pt x="7536" y="15990"/>
                          <a:pt x="7278" y="15990"/>
                        </a:cubicBezTo>
                        <a:cubicBezTo>
                          <a:pt x="6277" y="15990"/>
                          <a:pt x="4003" y="15698"/>
                          <a:pt x="4003" y="15698"/>
                        </a:cubicBezTo>
                        <a:lnTo>
                          <a:pt x="4003" y="15698"/>
                        </a:lnTo>
                        <a:cubicBezTo>
                          <a:pt x="4003" y="15698"/>
                          <a:pt x="4780" y="16116"/>
                          <a:pt x="4123" y="16594"/>
                        </a:cubicBezTo>
                        <a:cubicBezTo>
                          <a:pt x="3465" y="17087"/>
                          <a:pt x="1748" y="17445"/>
                          <a:pt x="1748" y="17445"/>
                        </a:cubicBezTo>
                        <a:cubicBezTo>
                          <a:pt x="1748" y="17445"/>
                          <a:pt x="2315" y="17550"/>
                          <a:pt x="2061" y="17848"/>
                        </a:cubicBezTo>
                        <a:cubicBezTo>
                          <a:pt x="1822" y="18132"/>
                          <a:pt x="986" y="18595"/>
                          <a:pt x="986" y="18595"/>
                        </a:cubicBezTo>
                        <a:cubicBezTo>
                          <a:pt x="986" y="18595"/>
                          <a:pt x="1370" y="18507"/>
                          <a:pt x="1705" y="18507"/>
                        </a:cubicBezTo>
                        <a:cubicBezTo>
                          <a:pt x="2073" y="18507"/>
                          <a:pt x="2382" y="18613"/>
                          <a:pt x="2061" y="19058"/>
                        </a:cubicBezTo>
                        <a:cubicBezTo>
                          <a:pt x="1464" y="19910"/>
                          <a:pt x="0" y="20432"/>
                          <a:pt x="0" y="20432"/>
                        </a:cubicBezTo>
                        <a:cubicBezTo>
                          <a:pt x="0" y="20432"/>
                          <a:pt x="11" y="20432"/>
                          <a:pt x="31" y="20432"/>
                        </a:cubicBezTo>
                        <a:cubicBezTo>
                          <a:pt x="293" y="20432"/>
                          <a:pt x="2135" y="20445"/>
                          <a:pt x="2315" y="20806"/>
                        </a:cubicBezTo>
                        <a:cubicBezTo>
                          <a:pt x="2509" y="21194"/>
                          <a:pt x="2032" y="21553"/>
                          <a:pt x="2032" y="21553"/>
                        </a:cubicBezTo>
                        <a:cubicBezTo>
                          <a:pt x="2032" y="21553"/>
                          <a:pt x="3088" y="21320"/>
                          <a:pt x="3926" y="21320"/>
                        </a:cubicBezTo>
                        <a:cubicBezTo>
                          <a:pt x="4619" y="21320"/>
                          <a:pt x="5164" y="21479"/>
                          <a:pt x="4839" y="22060"/>
                        </a:cubicBezTo>
                        <a:cubicBezTo>
                          <a:pt x="4839" y="22060"/>
                          <a:pt x="6406" y="21404"/>
                          <a:pt x="7215" y="21404"/>
                        </a:cubicBezTo>
                        <a:cubicBezTo>
                          <a:pt x="7550" y="21404"/>
                          <a:pt x="7754" y="21517"/>
                          <a:pt x="7662" y="21836"/>
                        </a:cubicBezTo>
                        <a:cubicBezTo>
                          <a:pt x="7662" y="21836"/>
                          <a:pt x="9061" y="20420"/>
                          <a:pt x="10140" y="20420"/>
                        </a:cubicBezTo>
                        <a:cubicBezTo>
                          <a:pt x="10449" y="20420"/>
                          <a:pt x="10732" y="20536"/>
                          <a:pt x="10948" y="20836"/>
                        </a:cubicBezTo>
                        <a:cubicBezTo>
                          <a:pt x="11934" y="22180"/>
                          <a:pt x="9066" y="23001"/>
                          <a:pt x="9066" y="23001"/>
                        </a:cubicBezTo>
                        <a:cubicBezTo>
                          <a:pt x="9066" y="23001"/>
                          <a:pt x="9036" y="24525"/>
                          <a:pt x="6438" y="24704"/>
                        </a:cubicBezTo>
                        <a:cubicBezTo>
                          <a:pt x="6438" y="24704"/>
                          <a:pt x="10515" y="25062"/>
                          <a:pt x="9679" y="26138"/>
                        </a:cubicBezTo>
                        <a:cubicBezTo>
                          <a:pt x="9679" y="26138"/>
                          <a:pt x="10691" y="25990"/>
                          <a:pt x="11778" y="25990"/>
                        </a:cubicBezTo>
                        <a:cubicBezTo>
                          <a:pt x="13228" y="25990"/>
                          <a:pt x="14812" y="26253"/>
                          <a:pt x="14309" y="27482"/>
                        </a:cubicBezTo>
                        <a:lnTo>
                          <a:pt x="16176" y="26750"/>
                        </a:lnTo>
                        <a:lnTo>
                          <a:pt x="15907" y="27452"/>
                        </a:lnTo>
                        <a:lnTo>
                          <a:pt x="19297" y="25301"/>
                        </a:lnTo>
                        <a:lnTo>
                          <a:pt x="18745" y="26093"/>
                        </a:lnTo>
                        <a:lnTo>
                          <a:pt x="22762" y="23778"/>
                        </a:lnTo>
                        <a:lnTo>
                          <a:pt x="380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44" name="Google Shape;3244;p36"/>
                  <p:cNvSpPr/>
                  <p:nvPr/>
                </p:nvSpPr>
                <p:spPr>
                  <a:xfrm>
                    <a:off x="5010835" y="4029223"/>
                    <a:ext cx="976525" cy="1220904"/>
                  </a:xfrm>
                  <a:custGeom>
                    <a:rect b="b" l="l" r="r" t="t"/>
                    <a:pathLst>
                      <a:path extrusionOk="0" h="23361" w="18685">
                        <a:moveTo>
                          <a:pt x="180" y="0"/>
                        </a:moveTo>
                        <a:lnTo>
                          <a:pt x="0" y="135"/>
                        </a:lnTo>
                        <a:lnTo>
                          <a:pt x="18297" y="23360"/>
                        </a:lnTo>
                        <a:lnTo>
                          <a:pt x="18685" y="23031"/>
                        </a:lnTo>
                        <a:lnTo>
                          <a:pt x="18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3245" name="Google Shape;3245;p36"/>
                  <p:cNvGrpSpPr/>
                  <p:nvPr/>
                </p:nvGrpSpPr>
                <p:grpSpPr>
                  <a:xfrm>
                    <a:off x="4959305" y="4124446"/>
                    <a:ext cx="1148312" cy="1094429"/>
                    <a:chOff x="11860675" y="4981025"/>
                    <a:chExt cx="549300" cy="523525"/>
                  </a:xfrm>
                </p:grpSpPr>
                <p:sp>
                  <p:nvSpPr>
                    <p:cNvPr id="3246" name="Google Shape;3246;p36"/>
                    <p:cNvSpPr/>
                    <p:nvPr/>
                  </p:nvSpPr>
                  <p:spPr>
                    <a:xfrm>
                      <a:off x="12020875" y="5415275"/>
                      <a:ext cx="258025" cy="83300"/>
                    </a:xfrm>
                    <a:custGeom>
                      <a:rect b="b" l="l" r="r" t="t"/>
                      <a:pathLst>
                        <a:path extrusionOk="0" fill="none" h="3332" w="10321">
                          <a:moveTo>
                            <a:pt x="10321" y="509"/>
                          </a:moveTo>
                          <a:cubicBezTo>
                            <a:pt x="10321" y="509"/>
                            <a:pt x="3988" y="1"/>
                            <a:pt x="0" y="3332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47" name="Google Shape;3247;p36"/>
                    <p:cNvSpPr/>
                    <p:nvPr/>
                  </p:nvSpPr>
                  <p:spPr>
                    <a:xfrm>
                      <a:off x="12023100" y="5439550"/>
                      <a:ext cx="123625" cy="9375"/>
                    </a:xfrm>
                    <a:custGeom>
                      <a:rect b="b" l="l" r="r" t="t"/>
                      <a:pathLst>
                        <a:path extrusionOk="0" fill="none" h="375" w="4945">
                          <a:moveTo>
                            <a:pt x="1" y="374"/>
                          </a:moveTo>
                          <a:lnTo>
                            <a:pt x="4944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48" name="Google Shape;3248;p36"/>
                    <p:cNvSpPr/>
                    <p:nvPr/>
                  </p:nvSpPr>
                  <p:spPr>
                    <a:xfrm>
                      <a:off x="12052975" y="5451500"/>
                      <a:ext cx="53050" cy="53050"/>
                    </a:xfrm>
                    <a:custGeom>
                      <a:rect b="b" l="l" r="r" t="t"/>
                      <a:pathLst>
                        <a:path extrusionOk="0" fill="none" h="2122" w="2122">
                          <a:moveTo>
                            <a:pt x="2121" y="1"/>
                          </a:moveTo>
                          <a:cubicBezTo>
                            <a:pt x="2121" y="1"/>
                            <a:pt x="314" y="1479"/>
                            <a:pt x="0" y="2122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49" name="Google Shape;3249;p36"/>
                    <p:cNvSpPr/>
                    <p:nvPr/>
                  </p:nvSpPr>
                  <p:spPr>
                    <a:xfrm>
                      <a:off x="12066800" y="5366375"/>
                      <a:ext cx="166550" cy="4500"/>
                    </a:xfrm>
                    <a:custGeom>
                      <a:rect b="b" l="l" r="r" t="t"/>
                      <a:pathLst>
                        <a:path extrusionOk="0" fill="none" h="180" w="6662">
                          <a:moveTo>
                            <a:pt x="0" y="0"/>
                          </a:moveTo>
                          <a:lnTo>
                            <a:pt x="6661" y="180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50" name="Google Shape;3250;p36"/>
                    <p:cNvSpPr/>
                    <p:nvPr/>
                  </p:nvSpPr>
                  <p:spPr>
                    <a:xfrm>
                      <a:off x="11860675" y="5278625"/>
                      <a:ext cx="342425" cy="83300"/>
                    </a:xfrm>
                    <a:custGeom>
                      <a:rect b="b" l="l" r="r" t="t"/>
                      <a:pathLst>
                        <a:path extrusionOk="0" fill="none" h="3332" w="13697">
                          <a:moveTo>
                            <a:pt x="13697" y="2181"/>
                          </a:moveTo>
                          <a:cubicBezTo>
                            <a:pt x="13697" y="2181"/>
                            <a:pt x="6348" y="0"/>
                            <a:pt x="1" y="333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51" name="Google Shape;3251;p36"/>
                    <p:cNvSpPr/>
                    <p:nvPr/>
                  </p:nvSpPr>
                  <p:spPr>
                    <a:xfrm>
                      <a:off x="11868525" y="5317450"/>
                      <a:ext cx="87400" cy="14600"/>
                    </a:xfrm>
                    <a:custGeom>
                      <a:rect b="b" l="l" r="r" t="t"/>
                      <a:pathLst>
                        <a:path extrusionOk="0" fill="none" h="584" w="3496">
                          <a:moveTo>
                            <a:pt x="0" y="1"/>
                          </a:moveTo>
                          <a:cubicBezTo>
                            <a:pt x="0" y="1"/>
                            <a:pt x="2494" y="583"/>
                            <a:pt x="3495" y="389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52" name="Google Shape;3252;p36"/>
                    <p:cNvSpPr/>
                    <p:nvPr/>
                  </p:nvSpPr>
                  <p:spPr>
                    <a:xfrm>
                      <a:off x="11953275" y="5315600"/>
                      <a:ext cx="107200" cy="58275"/>
                    </a:xfrm>
                    <a:custGeom>
                      <a:rect b="b" l="l" r="r" t="t"/>
                      <a:pathLst>
                        <a:path extrusionOk="0" fill="none" h="2331" w="4288">
                          <a:moveTo>
                            <a:pt x="1" y="2330"/>
                          </a:moveTo>
                          <a:cubicBezTo>
                            <a:pt x="1" y="2330"/>
                            <a:pt x="2346" y="553"/>
                            <a:pt x="4287" y="0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53" name="Google Shape;3253;p36"/>
                    <p:cNvSpPr/>
                    <p:nvPr/>
                  </p:nvSpPr>
                  <p:spPr>
                    <a:xfrm>
                      <a:off x="12062300" y="5245775"/>
                      <a:ext cx="84800" cy="17200"/>
                    </a:xfrm>
                    <a:custGeom>
                      <a:rect b="b" l="l" r="r" t="t"/>
                      <a:pathLst>
                        <a:path extrusionOk="0" fill="none" h="688" w="3392">
                          <a:moveTo>
                            <a:pt x="1" y="0"/>
                          </a:moveTo>
                          <a:lnTo>
                            <a:pt x="3391" y="68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54" name="Google Shape;3254;p36"/>
                    <p:cNvSpPr/>
                    <p:nvPr/>
                  </p:nvSpPr>
                  <p:spPr>
                    <a:xfrm>
                      <a:off x="12057825" y="5253600"/>
                      <a:ext cx="42975" cy="20200"/>
                    </a:xfrm>
                    <a:custGeom>
                      <a:rect b="b" l="l" r="r" t="t"/>
                      <a:pathLst>
                        <a:path extrusionOk="0" fill="none" h="808" w="1719">
                          <a:moveTo>
                            <a:pt x="1" y="807"/>
                          </a:moveTo>
                          <a:lnTo>
                            <a:pt x="1718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55" name="Google Shape;3255;p36"/>
                    <p:cNvSpPr/>
                    <p:nvPr/>
                  </p:nvSpPr>
                  <p:spPr>
                    <a:xfrm>
                      <a:off x="11897650" y="5153900"/>
                      <a:ext cx="191200" cy="35875"/>
                    </a:xfrm>
                    <a:custGeom>
                      <a:rect b="b" l="l" r="r" t="t"/>
                      <a:pathLst>
                        <a:path extrusionOk="0" fill="none" h="1435" w="7648">
                          <a:moveTo>
                            <a:pt x="0" y="1"/>
                          </a:moveTo>
                          <a:lnTo>
                            <a:pt x="7647" y="1435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56" name="Google Shape;3256;p36"/>
                    <p:cNvSpPr/>
                    <p:nvPr/>
                  </p:nvSpPr>
                  <p:spPr>
                    <a:xfrm>
                      <a:off x="11938725" y="5170700"/>
                      <a:ext cx="49300" cy="17225"/>
                    </a:xfrm>
                    <a:custGeom>
                      <a:rect b="b" l="l" r="r" t="t"/>
                      <a:pathLst>
                        <a:path extrusionOk="0" fill="none" h="689" w="1972">
                          <a:moveTo>
                            <a:pt x="0" y="688"/>
                          </a:moveTo>
                          <a:lnTo>
                            <a:pt x="1972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57" name="Google Shape;3257;p36"/>
                    <p:cNvSpPr/>
                    <p:nvPr/>
                  </p:nvSpPr>
                  <p:spPr>
                    <a:xfrm>
                      <a:off x="11896900" y="5001575"/>
                      <a:ext cx="72075" cy="38100"/>
                    </a:xfrm>
                    <a:custGeom>
                      <a:rect b="b" l="l" r="r" t="t"/>
                      <a:pathLst>
                        <a:path extrusionOk="0" fill="none" h="1524" w="2883">
                          <a:moveTo>
                            <a:pt x="0" y="0"/>
                          </a:moveTo>
                          <a:lnTo>
                            <a:pt x="2883" y="1523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58" name="Google Shape;3258;p36"/>
                    <p:cNvSpPr/>
                    <p:nvPr/>
                  </p:nvSpPr>
                  <p:spPr>
                    <a:xfrm>
                      <a:off x="11909600" y="5019850"/>
                      <a:ext cx="21300" cy="4900"/>
                    </a:xfrm>
                    <a:custGeom>
                      <a:rect b="b" l="l" r="r" t="t"/>
                      <a:pathLst>
                        <a:path extrusionOk="0" fill="none" h="196" w="852">
                          <a:moveTo>
                            <a:pt x="0" y="195"/>
                          </a:moveTo>
                          <a:lnTo>
                            <a:pt x="851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59" name="Google Shape;3259;p36"/>
                    <p:cNvSpPr/>
                    <p:nvPr/>
                  </p:nvSpPr>
                  <p:spPr>
                    <a:xfrm>
                      <a:off x="12283725" y="5195350"/>
                      <a:ext cx="126250" cy="236025"/>
                    </a:xfrm>
                    <a:custGeom>
                      <a:rect b="b" l="l" r="r" t="t"/>
                      <a:pathLst>
                        <a:path extrusionOk="0" fill="none" h="9441" w="5050">
                          <a:moveTo>
                            <a:pt x="1" y="9440"/>
                          </a:moveTo>
                          <a:cubicBezTo>
                            <a:pt x="1" y="9440"/>
                            <a:pt x="912" y="3152"/>
                            <a:pt x="5049" y="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60" name="Google Shape;3260;p36"/>
                    <p:cNvSpPr/>
                    <p:nvPr/>
                  </p:nvSpPr>
                  <p:spPr>
                    <a:xfrm>
                      <a:off x="12324425" y="5186775"/>
                      <a:ext cx="36625" cy="118375"/>
                    </a:xfrm>
                    <a:custGeom>
                      <a:rect b="b" l="l" r="r" t="t"/>
                      <a:pathLst>
                        <a:path extrusionOk="0" fill="none" h="4735" w="1465">
                          <a:moveTo>
                            <a:pt x="1465" y="0"/>
                          </a:moveTo>
                          <a:lnTo>
                            <a:pt x="1" y="4735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61" name="Google Shape;3261;p36"/>
                    <p:cNvSpPr/>
                    <p:nvPr/>
                  </p:nvSpPr>
                  <p:spPr>
                    <a:xfrm>
                      <a:off x="12344975" y="5227850"/>
                      <a:ext cx="63875" cy="39975"/>
                    </a:xfrm>
                    <a:custGeom>
                      <a:rect b="b" l="l" r="r" t="t"/>
                      <a:pathLst>
                        <a:path extrusionOk="0" fill="none" h="1599" w="2555">
                          <a:moveTo>
                            <a:pt x="0" y="1598"/>
                          </a:moveTo>
                          <a:cubicBezTo>
                            <a:pt x="0" y="1598"/>
                            <a:pt x="1852" y="179"/>
                            <a:pt x="2554" y="0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62" name="Google Shape;3262;p36"/>
                    <p:cNvSpPr/>
                    <p:nvPr/>
                  </p:nvSpPr>
                  <p:spPr>
                    <a:xfrm>
                      <a:off x="12251625" y="5228600"/>
                      <a:ext cx="32875" cy="162825"/>
                    </a:xfrm>
                    <a:custGeom>
                      <a:rect b="b" l="l" r="r" t="t"/>
                      <a:pathLst>
                        <a:path extrusionOk="0" fill="none" h="6513" w="1315">
                          <a:moveTo>
                            <a:pt x="1315" y="0"/>
                          </a:moveTo>
                          <a:lnTo>
                            <a:pt x="0" y="6512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63" name="Google Shape;3263;p36"/>
                    <p:cNvSpPr/>
                    <p:nvPr/>
                  </p:nvSpPr>
                  <p:spPr>
                    <a:xfrm>
                      <a:off x="12199350" y="5013500"/>
                      <a:ext cx="116525" cy="327125"/>
                    </a:xfrm>
                    <a:custGeom>
                      <a:rect b="b" l="l" r="r" t="t"/>
                      <a:pathLst>
                        <a:path extrusionOk="0" fill="none" h="13085" w="4661">
                          <a:moveTo>
                            <a:pt x="478" y="13085"/>
                          </a:moveTo>
                          <a:cubicBezTo>
                            <a:pt x="478" y="13085"/>
                            <a:pt x="0" y="5423"/>
                            <a:pt x="4660" y="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64" name="Google Shape;3264;p36"/>
                    <p:cNvSpPr/>
                    <p:nvPr/>
                  </p:nvSpPr>
                  <p:spPr>
                    <a:xfrm>
                      <a:off x="12260575" y="5010900"/>
                      <a:ext cx="10850" cy="87400"/>
                    </a:xfrm>
                    <a:custGeom>
                      <a:rect b="b" l="l" r="r" t="t"/>
                      <a:pathLst>
                        <a:path extrusionOk="0" fill="none" h="3496" w="434">
                          <a:moveTo>
                            <a:pt x="404" y="0"/>
                          </a:moveTo>
                          <a:cubicBezTo>
                            <a:pt x="404" y="0"/>
                            <a:pt x="434" y="2554"/>
                            <a:pt x="1" y="3495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65" name="Google Shape;3265;p36"/>
                    <p:cNvSpPr/>
                    <p:nvPr/>
                  </p:nvSpPr>
                  <p:spPr>
                    <a:xfrm>
                      <a:off x="12226225" y="5106125"/>
                      <a:ext cx="80675" cy="91125"/>
                    </a:xfrm>
                    <a:custGeom>
                      <a:rect b="b" l="l" r="r" t="t"/>
                      <a:pathLst>
                        <a:path extrusionOk="0" fill="none" h="3645" w="3227">
                          <a:moveTo>
                            <a:pt x="3227" y="0"/>
                          </a:moveTo>
                          <a:cubicBezTo>
                            <a:pt x="3227" y="0"/>
                            <a:pt x="972" y="1882"/>
                            <a:pt x="1" y="3644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66" name="Google Shape;3266;p36"/>
                    <p:cNvSpPr/>
                    <p:nvPr/>
                  </p:nvSpPr>
                  <p:spPr>
                    <a:xfrm>
                      <a:off x="12166125" y="5196850"/>
                      <a:ext cx="1500" cy="86650"/>
                    </a:xfrm>
                    <a:custGeom>
                      <a:rect b="b" l="l" r="r" t="t"/>
                      <a:pathLst>
                        <a:path extrusionOk="0" fill="none" h="3466" w="60">
                          <a:moveTo>
                            <a:pt x="60" y="0"/>
                          </a:moveTo>
                          <a:lnTo>
                            <a:pt x="0" y="3466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67" name="Google Shape;3267;p36"/>
                    <p:cNvSpPr/>
                    <p:nvPr/>
                  </p:nvSpPr>
                  <p:spPr>
                    <a:xfrm>
                      <a:off x="12167225" y="5199100"/>
                      <a:ext cx="29150" cy="37350"/>
                    </a:xfrm>
                    <a:custGeom>
                      <a:rect b="b" l="l" r="r" t="t"/>
                      <a:pathLst>
                        <a:path extrusionOk="0" fill="none" h="1494" w="1166">
                          <a:moveTo>
                            <a:pt x="1166" y="0"/>
                          </a:moveTo>
                          <a:lnTo>
                            <a:pt x="1" y="1494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68" name="Google Shape;3268;p36"/>
                    <p:cNvSpPr/>
                    <p:nvPr/>
                  </p:nvSpPr>
                  <p:spPr>
                    <a:xfrm>
                      <a:off x="12093675" y="4998575"/>
                      <a:ext cx="7875" cy="194200"/>
                    </a:xfrm>
                    <a:custGeom>
                      <a:rect b="b" l="l" r="r" t="t"/>
                      <a:pathLst>
                        <a:path extrusionOk="0" fill="none" h="7768" w="315">
                          <a:moveTo>
                            <a:pt x="314" y="1"/>
                          </a:moveTo>
                          <a:lnTo>
                            <a:pt x="0" y="776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69" name="Google Shape;3269;p36"/>
                    <p:cNvSpPr/>
                    <p:nvPr/>
                  </p:nvSpPr>
                  <p:spPr>
                    <a:xfrm>
                      <a:off x="12097775" y="5046375"/>
                      <a:ext cx="27650" cy="43700"/>
                    </a:xfrm>
                    <a:custGeom>
                      <a:rect b="b" l="l" r="r" t="t"/>
                      <a:pathLst>
                        <a:path extrusionOk="0" fill="none" h="1748" w="1106">
                          <a:moveTo>
                            <a:pt x="1106" y="0"/>
                          </a:moveTo>
                          <a:lnTo>
                            <a:pt x="1" y="1748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70" name="Google Shape;3270;p36"/>
                    <p:cNvSpPr/>
                    <p:nvPr/>
                  </p:nvSpPr>
                  <p:spPr>
                    <a:xfrm>
                      <a:off x="11967100" y="4981025"/>
                      <a:ext cx="20925" cy="79175"/>
                    </a:xfrm>
                    <a:custGeom>
                      <a:rect b="b" l="l" r="r" t="t"/>
                      <a:pathLst>
                        <a:path extrusionOk="0" fill="none" h="3167" w="837">
                          <a:moveTo>
                            <a:pt x="0" y="1"/>
                          </a:moveTo>
                          <a:lnTo>
                            <a:pt x="837" y="316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71" name="Google Shape;3271;p36"/>
                    <p:cNvSpPr/>
                    <p:nvPr/>
                  </p:nvSpPr>
                  <p:spPr>
                    <a:xfrm>
                      <a:off x="11977175" y="4998575"/>
                      <a:ext cx="9350" cy="19825"/>
                    </a:xfrm>
                    <a:custGeom>
                      <a:rect b="b" l="l" r="r" t="t"/>
                      <a:pathLst>
                        <a:path extrusionOk="0" fill="none" h="793" w="374">
                          <a:moveTo>
                            <a:pt x="374" y="1"/>
                          </a:moveTo>
                          <a:lnTo>
                            <a:pt x="1" y="792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3272" name="Google Shape;3272;p36"/>
              <p:cNvGrpSpPr/>
              <p:nvPr/>
            </p:nvGrpSpPr>
            <p:grpSpPr>
              <a:xfrm flipH="1">
                <a:off x="8153466" y="4268944"/>
                <a:ext cx="810662" cy="1070939"/>
                <a:chOff x="7756700" y="5724825"/>
                <a:chExt cx="274475" cy="362600"/>
              </a:xfrm>
            </p:grpSpPr>
            <p:sp>
              <p:nvSpPr>
                <p:cNvPr id="3273" name="Google Shape;3273;p36"/>
                <p:cNvSpPr/>
                <p:nvPr/>
              </p:nvSpPr>
              <p:spPr>
                <a:xfrm>
                  <a:off x="7756700" y="5724825"/>
                  <a:ext cx="157575" cy="271875"/>
                </a:xfrm>
                <a:custGeom>
                  <a:rect b="b" l="l" r="r" t="t"/>
                  <a:pathLst>
                    <a:path extrusionOk="0" h="10875" w="6303">
                      <a:moveTo>
                        <a:pt x="1718" y="1"/>
                      </a:moveTo>
                      <a:cubicBezTo>
                        <a:pt x="867" y="1390"/>
                        <a:pt x="628" y="3750"/>
                        <a:pt x="628" y="3750"/>
                      </a:cubicBezTo>
                      <a:lnTo>
                        <a:pt x="403" y="3615"/>
                      </a:lnTo>
                      <a:lnTo>
                        <a:pt x="403" y="3615"/>
                      </a:lnTo>
                      <a:cubicBezTo>
                        <a:pt x="0" y="5169"/>
                        <a:pt x="717" y="6782"/>
                        <a:pt x="717" y="6782"/>
                      </a:cubicBezTo>
                      <a:lnTo>
                        <a:pt x="299" y="6587"/>
                      </a:lnTo>
                      <a:lnTo>
                        <a:pt x="299" y="6587"/>
                      </a:lnTo>
                      <a:cubicBezTo>
                        <a:pt x="1001" y="10516"/>
                        <a:pt x="3794" y="10874"/>
                        <a:pt x="3794" y="10874"/>
                      </a:cubicBezTo>
                      <a:cubicBezTo>
                        <a:pt x="6303" y="8634"/>
                        <a:pt x="4616" y="4810"/>
                        <a:pt x="4615" y="4810"/>
                      </a:cubicBezTo>
                      <a:lnTo>
                        <a:pt x="4615" y="4810"/>
                      </a:lnTo>
                      <a:lnTo>
                        <a:pt x="4332" y="5288"/>
                      </a:lnTo>
                      <a:cubicBezTo>
                        <a:pt x="4391" y="4198"/>
                        <a:pt x="3435" y="2704"/>
                        <a:pt x="3435" y="2704"/>
                      </a:cubicBezTo>
                      <a:lnTo>
                        <a:pt x="3286" y="3152"/>
                      </a:lnTo>
                      <a:cubicBezTo>
                        <a:pt x="3196" y="2734"/>
                        <a:pt x="2838" y="2047"/>
                        <a:pt x="2315" y="1450"/>
                      </a:cubicBezTo>
                      <a:cubicBezTo>
                        <a:pt x="1793" y="852"/>
                        <a:pt x="1718" y="1"/>
                        <a:pt x="171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4" name="Google Shape;3274;p36"/>
                <p:cNvSpPr/>
                <p:nvPr/>
              </p:nvSpPr>
              <p:spPr>
                <a:xfrm>
                  <a:off x="7877675" y="5780100"/>
                  <a:ext cx="153500" cy="214725"/>
                </a:xfrm>
                <a:custGeom>
                  <a:rect b="b" l="l" r="r" t="t"/>
                  <a:pathLst>
                    <a:path extrusionOk="0" h="8589" w="6140">
                      <a:moveTo>
                        <a:pt x="5123" y="5213"/>
                      </a:moveTo>
                      <a:cubicBezTo>
                        <a:pt x="5123" y="5213"/>
                        <a:pt x="5123" y="5213"/>
                        <a:pt x="5123" y="5213"/>
                      </a:cubicBezTo>
                      <a:lnTo>
                        <a:pt x="5123" y="5213"/>
                      </a:lnTo>
                      <a:lnTo>
                        <a:pt x="5123" y="5213"/>
                      </a:lnTo>
                      <a:cubicBezTo>
                        <a:pt x="5123" y="5213"/>
                        <a:pt x="5123" y="5213"/>
                        <a:pt x="5123" y="5213"/>
                      </a:cubicBezTo>
                      <a:close/>
                      <a:moveTo>
                        <a:pt x="5571" y="0"/>
                      </a:moveTo>
                      <a:cubicBezTo>
                        <a:pt x="4929" y="180"/>
                        <a:pt x="4272" y="807"/>
                        <a:pt x="4272" y="807"/>
                      </a:cubicBezTo>
                      <a:lnTo>
                        <a:pt x="4212" y="553"/>
                      </a:lnTo>
                      <a:cubicBezTo>
                        <a:pt x="2360" y="1688"/>
                        <a:pt x="1673" y="3719"/>
                        <a:pt x="1673" y="3719"/>
                      </a:cubicBezTo>
                      <a:lnTo>
                        <a:pt x="1539" y="3480"/>
                      </a:lnTo>
                      <a:cubicBezTo>
                        <a:pt x="0" y="5990"/>
                        <a:pt x="986" y="8588"/>
                        <a:pt x="986" y="8588"/>
                      </a:cubicBezTo>
                      <a:cubicBezTo>
                        <a:pt x="4339" y="7565"/>
                        <a:pt x="5113" y="5230"/>
                        <a:pt x="5123" y="5213"/>
                      </a:cubicBezTo>
                      <a:lnTo>
                        <a:pt x="5123" y="5213"/>
                      </a:lnTo>
                      <a:lnTo>
                        <a:pt x="4720" y="5288"/>
                      </a:lnTo>
                      <a:cubicBezTo>
                        <a:pt x="6139" y="3854"/>
                        <a:pt x="6139" y="2495"/>
                        <a:pt x="6139" y="2495"/>
                      </a:cubicBezTo>
                      <a:lnTo>
                        <a:pt x="6139" y="2495"/>
                      </a:lnTo>
                      <a:lnTo>
                        <a:pt x="5885" y="2674"/>
                      </a:lnTo>
                      <a:cubicBezTo>
                        <a:pt x="6094" y="1464"/>
                        <a:pt x="5571" y="0"/>
                        <a:pt x="557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5" name="Google Shape;3275;p36"/>
                <p:cNvSpPr/>
                <p:nvPr/>
              </p:nvSpPr>
              <p:spPr>
                <a:xfrm>
                  <a:off x="7795900" y="5754700"/>
                  <a:ext cx="101225" cy="332725"/>
                </a:xfrm>
                <a:custGeom>
                  <a:rect b="b" l="l" r="r" t="t"/>
                  <a:pathLst>
                    <a:path extrusionOk="0" h="13309" w="4049">
                      <a:moveTo>
                        <a:pt x="135" y="1"/>
                      </a:moveTo>
                      <a:lnTo>
                        <a:pt x="0" y="16"/>
                      </a:lnTo>
                      <a:cubicBezTo>
                        <a:pt x="165" y="2614"/>
                        <a:pt x="643" y="5213"/>
                        <a:pt x="1419" y="7693"/>
                      </a:cubicBezTo>
                      <a:cubicBezTo>
                        <a:pt x="2032" y="9619"/>
                        <a:pt x="2779" y="11531"/>
                        <a:pt x="3749" y="13308"/>
                      </a:cubicBezTo>
                      <a:cubicBezTo>
                        <a:pt x="3749" y="13308"/>
                        <a:pt x="4048" y="13144"/>
                        <a:pt x="4048" y="13144"/>
                      </a:cubicBezTo>
                      <a:cubicBezTo>
                        <a:pt x="3481" y="12143"/>
                        <a:pt x="2988" y="11098"/>
                        <a:pt x="2540" y="10038"/>
                      </a:cubicBezTo>
                      <a:cubicBezTo>
                        <a:pt x="2360" y="9589"/>
                        <a:pt x="2106" y="8917"/>
                        <a:pt x="1927" y="8424"/>
                      </a:cubicBezTo>
                      <a:cubicBezTo>
                        <a:pt x="971" y="5721"/>
                        <a:pt x="344" y="2868"/>
                        <a:pt x="1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6" name="Google Shape;3276;p36"/>
                <p:cNvSpPr/>
                <p:nvPr/>
              </p:nvSpPr>
              <p:spPr>
                <a:xfrm>
                  <a:off x="7873200" y="5795400"/>
                  <a:ext cx="135175" cy="250200"/>
                </a:xfrm>
                <a:custGeom>
                  <a:rect b="b" l="l" r="r" t="t"/>
                  <a:pathLst>
                    <a:path extrusionOk="0" fill="none" h="10008" w="5407">
                      <a:moveTo>
                        <a:pt x="0" y="10008"/>
                      </a:moveTo>
                      <a:cubicBezTo>
                        <a:pt x="0" y="10008"/>
                        <a:pt x="4048" y="3062"/>
                        <a:pt x="5407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7" name="Google Shape;3277;p36"/>
                <p:cNvSpPr/>
                <p:nvPr/>
              </p:nvSpPr>
              <p:spPr>
                <a:xfrm>
                  <a:off x="7783575" y="5800625"/>
                  <a:ext cx="75075" cy="174400"/>
                </a:xfrm>
                <a:custGeom>
                  <a:rect b="b" l="l" r="r" t="t"/>
                  <a:pathLst>
                    <a:path extrusionOk="0" fill="none" h="6976" w="3003">
                      <a:moveTo>
                        <a:pt x="2420" y="6976"/>
                      </a:moveTo>
                      <a:cubicBezTo>
                        <a:pt x="2420" y="6976"/>
                        <a:pt x="2868" y="4735"/>
                        <a:pt x="3003" y="4362"/>
                      </a:cubicBezTo>
                      <a:moveTo>
                        <a:pt x="1808" y="299"/>
                      </a:moveTo>
                      <a:lnTo>
                        <a:pt x="1390" y="613"/>
                      </a:lnTo>
                      <a:moveTo>
                        <a:pt x="1016" y="1793"/>
                      </a:moveTo>
                      <a:lnTo>
                        <a:pt x="1584" y="1"/>
                      </a:lnTo>
                      <a:moveTo>
                        <a:pt x="1" y="404"/>
                      </a:moveTo>
                      <a:lnTo>
                        <a:pt x="852" y="912"/>
                      </a:lnTo>
                      <a:moveTo>
                        <a:pt x="225" y="2824"/>
                      </a:moveTo>
                      <a:lnTo>
                        <a:pt x="1479" y="3899"/>
                      </a:lnTo>
                      <a:moveTo>
                        <a:pt x="269" y="5198"/>
                      </a:moveTo>
                      <a:lnTo>
                        <a:pt x="927" y="5169"/>
                      </a:lnTo>
                      <a:moveTo>
                        <a:pt x="105" y="4676"/>
                      </a:moveTo>
                      <a:lnTo>
                        <a:pt x="2032" y="5826"/>
                      </a:lnTo>
                      <a:moveTo>
                        <a:pt x="2196" y="2540"/>
                      </a:moveTo>
                      <a:lnTo>
                        <a:pt x="2719" y="1927"/>
                      </a:lnTo>
                      <a:moveTo>
                        <a:pt x="1733" y="4870"/>
                      </a:moveTo>
                      <a:lnTo>
                        <a:pt x="2510" y="1046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8" name="Google Shape;3278;p36"/>
                <p:cNvSpPr/>
                <p:nvPr/>
              </p:nvSpPr>
              <p:spPr>
                <a:xfrm>
                  <a:off x="7911275" y="5824525"/>
                  <a:ext cx="98225" cy="146400"/>
                </a:xfrm>
                <a:custGeom>
                  <a:rect b="b" l="l" r="r" t="t"/>
                  <a:pathLst>
                    <a:path extrusionOk="0" fill="none" h="5856" w="3929">
                      <a:moveTo>
                        <a:pt x="733" y="4900"/>
                      </a:moveTo>
                      <a:lnTo>
                        <a:pt x="299" y="2958"/>
                      </a:lnTo>
                      <a:moveTo>
                        <a:pt x="3929" y="314"/>
                      </a:moveTo>
                      <a:lnTo>
                        <a:pt x="3525" y="344"/>
                      </a:lnTo>
                      <a:moveTo>
                        <a:pt x="2868" y="897"/>
                      </a:moveTo>
                      <a:lnTo>
                        <a:pt x="3929" y="1"/>
                      </a:lnTo>
                      <a:moveTo>
                        <a:pt x="2361" y="195"/>
                      </a:moveTo>
                      <a:lnTo>
                        <a:pt x="2136" y="822"/>
                      </a:lnTo>
                      <a:moveTo>
                        <a:pt x="2346" y="1912"/>
                      </a:moveTo>
                      <a:lnTo>
                        <a:pt x="2047" y="329"/>
                      </a:lnTo>
                      <a:moveTo>
                        <a:pt x="3451" y="2122"/>
                      </a:moveTo>
                      <a:lnTo>
                        <a:pt x="3092" y="2644"/>
                      </a:lnTo>
                      <a:moveTo>
                        <a:pt x="1464" y="3570"/>
                      </a:moveTo>
                      <a:lnTo>
                        <a:pt x="3675" y="2316"/>
                      </a:lnTo>
                      <a:moveTo>
                        <a:pt x="2331" y="4227"/>
                      </a:moveTo>
                      <a:lnTo>
                        <a:pt x="2032" y="4705"/>
                      </a:lnTo>
                      <a:moveTo>
                        <a:pt x="180" y="5855"/>
                      </a:moveTo>
                      <a:lnTo>
                        <a:pt x="2824" y="4227"/>
                      </a:lnTo>
                      <a:moveTo>
                        <a:pt x="1" y="3600"/>
                      </a:moveTo>
                      <a:lnTo>
                        <a:pt x="508" y="392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79" name="Google Shape;3279;p36"/>
              <p:cNvGrpSpPr/>
              <p:nvPr/>
            </p:nvGrpSpPr>
            <p:grpSpPr>
              <a:xfrm rot="1900636">
                <a:off x="8459521" y="1452414"/>
                <a:ext cx="828012" cy="1076652"/>
                <a:chOff x="7054700" y="8340850"/>
                <a:chExt cx="411525" cy="535100"/>
              </a:xfrm>
            </p:grpSpPr>
            <p:sp>
              <p:nvSpPr>
                <p:cNvPr id="3280" name="Google Shape;3280;p36"/>
                <p:cNvSpPr/>
                <p:nvPr/>
              </p:nvSpPr>
              <p:spPr>
                <a:xfrm>
                  <a:off x="7224975" y="8340850"/>
                  <a:ext cx="101600" cy="243850"/>
                </a:xfrm>
                <a:custGeom>
                  <a:rect b="b" l="l" r="r" t="t"/>
                  <a:pathLst>
                    <a:path extrusionOk="0" fill="none" h="9754" w="4064">
                      <a:moveTo>
                        <a:pt x="1" y="9753"/>
                      </a:moveTo>
                      <a:cubicBezTo>
                        <a:pt x="1" y="9753"/>
                        <a:pt x="3107" y="3690"/>
                        <a:pt x="4063" y="0"/>
                      </a:cubicBezTo>
                      <a:moveTo>
                        <a:pt x="3555" y="9753"/>
                      </a:moveTo>
                      <a:cubicBezTo>
                        <a:pt x="3555" y="9753"/>
                        <a:pt x="2465" y="7050"/>
                        <a:pt x="2420" y="4496"/>
                      </a:cubicBezTo>
                    </a:path>
                  </a:pathLst>
                </a:custGeom>
                <a:noFill/>
                <a:ln cap="flat" cmpd="sng" w="1567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1" name="Google Shape;3281;p36"/>
                <p:cNvSpPr/>
                <p:nvPr/>
              </p:nvSpPr>
              <p:spPr>
                <a:xfrm>
                  <a:off x="7054700" y="8573950"/>
                  <a:ext cx="252825" cy="194075"/>
                </a:xfrm>
                <a:custGeom>
                  <a:rect b="b" l="l" r="r" t="t"/>
                  <a:pathLst>
                    <a:path extrusionOk="0" h="7763" w="10113">
                      <a:moveTo>
                        <a:pt x="6465" y="0"/>
                      </a:moveTo>
                      <a:cubicBezTo>
                        <a:pt x="6295" y="0"/>
                        <a:pt x="6122" y="87"/>
                        <a:pt x="6020" y="250"/>
                      </a:cubicBezTo>
                      <a:cubicBezTo>
                        <a:pt x="5632" y="848"/>
                        <a:pt x="5497" y="1490"/>
                        <a:pt x="5452" y="1998"/>
                      </a:cubicBezTo>
                      <a:cubicBezTo>
                        <a:pt x="5044" y="1913"/>
                        <a:pt x="4502" y="1830"/>
                        <a:pt x="3931" y="1830"/>
                      </a:cubicBezTo>
                      <a:cubicBezTo>
                        <a:pt x="2791" y="1830"/>
                        <a:pt x="1539" y="2162"/>
                        <a:pt x="1031" y="3476"/>
                      </a:cubicBezTo>
                      <a:cubicBezTo>
                        <a:pt x="1" y="6135"/>
                        <a:pt x="4497" y="7106"/>
                        <a:pt x="4497" y="7106"/>
                      </a:cubicBezTo>
                      <a:cubicBezTo>
                        <a:pt x="4497" y="7106"/>
                        <a:pt x="5916" y="7762"/>
                        <a:pt x="7253" y="7762"/>
                      </a:cubicBezTo>
                      <a:cubicBezTo>
                        <a:pt x="8206" y="7762"/>
                        <a:pt x="9117" y="7428"/>
                        <a:pt x="9440" y="6284"/>
                      </a:cubicBezTo>
                      <a:cubicBezTo>
                        <a:pt x="10112" y="4014"/>
                        <a:pt x="7379" y="2670"/>
                        <a:pt x="6453" y="2296"/>
                      </a:cubicBezTo>
                      <a:cubicBezTo>
                        <a:pt x="6722" y="1848"/>
                        <a:pt x="7080" y="1490"/>
                        <a:pt x="7379" y="1236"/>
                      </a:cubicBezTo>
                      <a:cubicBezTo>
                        <a:pt x="7678" y="982"/>
                        <a:pt x="7603" y="519"/>
                        <a:pt x="7275" y="355"/>
                      </a:cubicBezTo>
                      <a:lnTo>
                        <a:pt x="6692" y="56"/>
                      </a:lnTo>
                      <a:cubicBezTo>
                        <a:pt x="6622" y="18"/>
                        <a:pt x="6543" y="0"/>
                        <a:pt x="64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2" name="Google Shape;3282;p36"/>
                <p:cNvSpPr/>
                <p:nvPr/>
              </p:nvSpPr>
              <p:spPr>
                <a:xfrm>
                  <a:off x="7065175" y="8679500"/>
                  <a:ext cx="190450" cy="186150"/>
                </a:xfrm>
                <a:custGeom>
                  <a:rect b="b" l="l" r="r" t="t"/>
                  <a:pathLst>
                    <a:path extrusionOk="0" h="7446" w="7618">
                      <a:moveTo>
                        <a:pt x="2208" y="0"/>
                      </a:moveTo>
                      <a:cubicBezTo>
                        <a:pt x="1980" y="0"/>
                        <a:pt x="1759" y="147"/>
                        <a:pt x="1688" y="389"/>
                      </a:cubicBezTo>
                      <a:lnTo>
                        <a:pt x="538" y="3840"/>
                      </a:lnTo>
                      <a:cubicBezTo>
                        <a:pt x="0" y="5438"/>
                        <a:pt x="1673" y="7021"/>
                        <a:pt x="2599" y="7335"/>
                      </a:cubicBezTo>
                      <a:cubicBezTo>
                        <a:pt x="2659" y="7365"/>
                        <a:pt x="2733" y="7379"/>
                        <a:pt x="2793" y="7379"/>
                      </a:cubicBezTo>
                      <a:cubicBezTo>
                        <a:pt x="2986" y="7422"/>
                        <a:pt x="3215" y="7445"/>
                        <a:pt x="3464" y="7445"/>
                      </a:cubicBezTo>
                      <a:cubicBezTo>
                        <a:pt x="4179" y="7445"/>
                        <a:pt x="5055" y="7251"/>
                        <a:pt x="5676" y="6752"/>
                      </a:cubicBezTo>
                      <a:lnTo>
                        <a:pt x="5691" y="6737"/>
                      </a:lnTo>
                      <a:lnTo>
                        <a:pt x="5706" y="6737"/>
                      </a:lnTo>
                      <a:lnTo>
                        <a:pt x="5721" y="6722"/>
                      </a:lnTo>
                      <a:lnTo>
                        <a:pt x="5735" y="6707"/>
                      </a:lnTo>
                      <a:lnTo>
                        <a:pt x="5750" y="6692"/>
                      </a:lnTo>
                      <a:lnTo>
                        <a:pt x="5765" y="6677"/>
                      </a:lnTo>
                      <a:lnTo>
                        <a:pt x="5780" y="6677"/>
                      </a:lnTo>
                      <a:lnTo>
                        <a:pt x="5795" y="6663"/>
                      </a:lnTo>
                      <a:lnTo>
                        <a:pt x="5795" y="6648"/>
                      </a:lnTo>
                      <a:lnTo>
                        <a:pt x="5810" y="6633"/>
                      </a:lnTo>
                      <a:lnTo>
                        <a:pt x="5825" y="6618"/>
                      </a:lnTo>
                      <a:lnTo>
                        <a:pt x="5840" y="6603"/>
                      </a:lnTo>
                      <a:lnTo>
                        <a:pt x="5855" y="6603"/>
                      </a:lnTo>
                      <a:cubicBezTo>
                        <a:pt x="6079" y="6379"/>
                        <a:pt x="6258" y="6110"/>
                        <a:pt x="6378" y="5811"/>
                      </a:cubicBezTo>
                      <a:lnTo>
                        <a:pt x="7528" y="2361"/>
                      </a:lnTo>
                      <a:cubicBezTo>
                        <a:pt x="7617" y="2122"/>
                        <a:pt x="7513" y="1853"/>
                        <a:pt x="7304" y="1704"/>
                      </a:cubicBezTo>
                      <a:cubicBezTo>
                        <a:pt x="7289" y="1674"/>
                        <a:pt x="7244" y="1659"/>
                        <a:pt x="7214" y="1644"/>
                      </a:cubicBezTo>
                      <a:cubicBezTo>
                        <a:pt x="6004" y="808"/>
                        <a:pt x="4615" y="285"/>
                        <a:pt x="3181" y="91"/>
                      </a:cubicBezTo>
                      <a:cubicBezTo>
                        <a:pt x="2868" y="46"/>
                        <a:pt x="2569" y="16"/>
                        <a:pt x="2241" y="1"/>
                      </a:cubicBezTo>
                      <a:cubicBezTo>
                        <a:pt x="2230" y="0"/>
                        <a:pt x="2219" y="0"/>
                        <a:pt x="22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3" name="Google Shape;3283;p36"/>
                <p:cNvSpPr/>
                <p:nvPr/>
              </p:nvSpPr>
              <p:spPr>
                <a:xfrm>
                  <a:off x="7064800" y="8679875"/>
                  <a:ext cx="79550" cy="184500"/>
                </a:xfrm>
                <a:custGeom>
                  <a:rect b="b" l="l" r="r" t="t"/>
                  <a:pathLst>
                    <a:path extrusionOk="0" h="7380" w="3182">
                      <a:moveTo>
                        <a:pt x="2223" y="0"/>
                      </a:moveTo>
                      <a:cubicBezTo>
                        <a:pt x="1982" y="0"/>
                        <a:pt x="1759" y="161"/>
                        <a:pt x="1688" y="389"/>
                      </a:cubicBezTo>
                      <a:lnTo>
                        <a:pt x="538" y="3825"/>
                      </a:lnTo>
                      <a:cubicBezTo>
                        <a:pt x="0" y="5438"/>
                        <a:pt x="1688" y="7021"/>
                        <a:pt x="2599" y="7335"/>
                      </a:cubicBezTo>
                      <a:cubicBezTo>
                        <a:pt x="2659" y="7364"/>
                        <a:pt x="2733" y="7364"/>
                        <a:pt x="2793" y="7379"/>
                      </a:cubicBezTo>
                      <a:cubicBezTo>
                        <a:pt x="1688" y="4616"/>
                        <a:pt x="2554" y="1629"/>
                        <a:pt x="3182" y="91"/>
                      </a:cubicBezTo>
                      <a:cubicBezTo>
                        <a:pt x="2868" y="46"/>
                        <a:pt x="2569" y="16"/>
                        <a:pt x="2256" y="1"/>
                      </a:cubicBezTo>
                      <a:cubicBezTo>
                        <a:pt x="2245" y="0"/>
                        <a:pt x="2234" y="0"/>
                        <a:pt x="222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4" name="Google Shape;3284;p36"/>
                <p:cNvSpPr/>
                <p:nvPr/>
              </p:nvSpPr>
              <p:spPr>
                <a:xfrm>
                  <a:off x="7220125" y="8580850"/>
                  <a:ext cx="246100" cy="190825"/>
                </a:xfrm>
                <a:custGeom>
                  <a:rect b="b" l="l" r="r" t="t"/>
                  <a:pathLst>
                    <a:path extrusionOk="0" h="7633" w="9844">
                      <a:moveTo>
                        <a:pt x="4066" y="0"/>
                      </a:moveTo>
                      <a:cubicBezTo>
                        <a:pt x="4046" y="0"/>
                        <a:pt x="4025" y="2"/>
                        <a:pt x="4003" y="4"/>
                      </a:cubicBezTo>
                      <a:lnTo>
                        <a:pt x="3361" y="49"/>
                      </a:lnTo>
                      <a:cubicBezTo>
                        <a:pt x="3092" y="79"/>
                        <a:pt x="2883" y="318"/>
                        <a:pt x="2883" y="587"/>
                      </a:cubicBezTo>
                      <a:cubicBezTo>
                        <a:pt x="2883" y="1304"/>
                        <a:pt x="3107" y="1916"/>
                        <a:pt x="3346" y="2364"/>
                      </a:cubicBezTo>
                      <a:cubicBezTo>
                        <a:pt x="2181" y="2797"/>
                        <a:pt x="0" y="3902"/>
                        <a:pt x="419" y="5964"/>
                      </a:cubicBezTo>
                      <a:cubicBezTo>
                        <a:pt x="671" y="7283"/>
                        <a:pt x="1762" y="7633"/>
                        <a:pt x="2847" y="7633"/>
                      </a:cubicBezTo>
                      <a:cubicBezTo>
                        <a:pt x="4071" y="7633"/>
                        <a:pt x="5288" y="7188"/>
                        <a:pt x="5288" y="7188"/>
                      </a:cubicBezTo>
                      <a:cubicBezTo>
                        <a:pt x="5288" y="7188"/>
                        <a:pt x="9843" y="6576"/>
                        <a:pt x="9022" y="3843"/>
                      </a:cubicBezTo>
                      <a:cubicBezTo>
                        <a:pt x="8564" y="2286"/>
                        <a:pt x="7004" y="1949"/>
                        <a:pt x="5754" y="1949"/>
                      </a:cubicBezTo>
                      <a:cubicBezTo>
                        <a:pt x="5169" y="1949"/>
                        <a:pt x="4652" y="2023"/>
                        <a:pt x="4347" y="2080"/>
                      </a:cubicBezTo>
                      <a:cubicBezTo>
                        <a:pt x="4332" y="1557"/>
                        <a:pt x="4451" y="1065"/>
                        <a:pt x="4571" y="691"/>
                      </a:cubicBezTo>
                      <a:cubicBezTo>
                        <a:pt x="4669" y="339"/>
                        <a:pt x="4409" y="0"/>
                        <a:pt x="40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5" name="Google Shape;3285;p36"/>
                <p:cNvSpPr/>
                <p:nvPr/>
              </p:nvSpPr>
              <p:spPr>
                <a:xfrm>
                  <a:off x="7266800" y="8692100"/>
                  <a:ext cx="174400" cy="183850"/>
                </a:xfrm>
                <a:custGeom>
                  <a:rect b="b" l="l" r="r" t="t"/>
                  <a:pathLst>
                    <a:path extrusionOk="0" h="7354" w="6976">
                      <a:moveTo>
                        <a:pt x="5102" y="1"/>
                      </a:moveTo>
                      <a:cubicBezTo>
                        <a:pt x="3724" y="1"/>
                        <a:pt x="2379" y="298"/>
                        <a:pt x="1151" y="856"/>
                      </a:cubicBezTo>
                      <a:cubicBezTo>
                        <a:pt x="882" y="976"/>
                        <a:pt x="598" y="1140"/>
                        <a:pt x="329" y="1289"/>
                      </a:cubicBezTo>
                      <a:cubicBezTo>
                        <a:pt x="105" y="1409"/>
                        <a:pt x="0" y="1663"/>
                        <a:pt x="60" y="1917"/>
                      </a:cubicBezTo>
                      <a:lnTo>
                        <a:pt x="912" y="5442"/>
                      </a:lnTo>
                      <a:cubicBezTo>
                        <a:pt x="1249" y="6815"/>
                        <a:pt x="2901" y="7354"/>
                        <a:pt x="3984" y="7354"/>
                      </a:cubicBezTo>
                      <a:cubicBezTo>
                        <a:pt x="4196" y="7354"/>
                        <a:pt x="4387" y="7333"/>
                        <a:pt x="4541" y="7294"/>
                      </a:cubicBezTo>
                      <a:cubicBezTo>
                        <a:pt x="4601" y="7279"/>
                        <a:pt x="4660" y="7264"/>
                        <a:pt x="4735" y="7234"/>
                      </a:cubicBezTo>
                      <a:cubicBezTo>
                        <a:pt x="5452" y="6980"/>
                        <a:pt x="6483" y="6173"/>
                        <a:pt x="6826" y="5158"/>
                      </a:cubicBezTo>
                      <a:lnTo>
                        <a:pt x="6841" y="5143"/>
                      </a:lnTo>
                      <a:lnTo>
                        <a:pt x="6841" y="5113"/>
                      </a:lnTo>
                      <a:lnTo>
                        <a:pt x="6856" y="5098"/>
                      </a:lnTo>
                      <a:lnTo>
                        <a:pt x="6856" y="5083"/>
                      </a:lnTo>
                      <a:lnTo>
                        <a:pt x="6856" y="5068"/>
                      </a:lnTo>
                      <a:lnTo>
                        <a:pt x="6871" y="5053"/>
                      </a:lnTo>
                      <a:lnTo>
                        <a:pt x="6871" y="5038"/>
                      </a:lnTo>
                      <a:lnTo>
                        <a:pt x="6871" y="5008"/>
                      </a:lnTo>
                      <a:lnTo>
                        <a:pt x="6886" y="4994"/>
                      </a:lnTo>
                      <a:lnTo>
                        <a:pt x="6886" y="4979"/>
                      </a:lnTo>
                      <a:lnTo>
                        <a:pt x="6886" y="4964"/>
                      </a:lnTo>
                      <a:lnTo>
                        <a:pt x="6886" y="4949"/>
                      </a:lnTo>
                      <a:cubicBezTo>
                        <a:pt x="6961" y="4635"/>
                        <a:pt x="6975" y="4307"/>
                        <a:pt x="6901" y="3978"/>
                      </a:cubicBezTo>
                      <a:lnTo>
                        <a:pt x="6035" y="453"/>
                      </a:lnTo>
                      <a:cubicBezTo>
                        <a:pt x="5975" y="199"/>
                        <a:pt x="5766" y="20"/>
                        <a:pt x="5497" y="5"/>
                      </a:cubicBezTo>
                      <a:lnTo>
                        <a:pt x="5392" y="5"/>
                      </a:lnTo>
                      <a:cubicBezTo>
                        <a:pt x="5295" y="2"/>
                        <a:pt x="5199" y="1"/>
                        <a:pt x="510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6" name="Google Shape;3286;p36"/>
                <p:cNvSpPr/>
                <p:nvPr/>
              </p:nvSpPr>
              <p:spPr>
                <a:xfrm>
                  <a:off x="7266800" y="8713500"/>
                  <a:ext cx="118400" cy="162450"/>
                </a:xfrm>
                <a:custGeom>
                  <a:rect b="b" l="l" r="r" t="t"/>
                  <a:pathLst>
                    <a:path extrusionOk="0" h="6498" w="4736">
                      <a:moveTo>
                        <a:pt x="1151" y="0"/>
                      </a:moveTo>
                      <a:cubicBezTo>
                        <a:pt x="882" y="120"/>
                        <a:pt x="598" y="269"/>
                        <a:pt x="329" y="433"/>
                      </a:cubicBezTo>
                      <a:cubicBezTo>
                        <a:pt x="105" y="553"/>
                        <a:pt x="0" y="807"/>
                        <a:pt x="60" y="1061"/>
                      </a:cubicBezTo>
                      <a:lnTo>
                        <a:pt x="912" y="4586"/>
                      </a:lnTo>
                      <a:cubicBezTo>
                        <a:pt x="1249" y="5959"/>
                        <a:pt x="2901" y="6498"/>
                        <a:pt x="3984" y="6498"/>
                      </a:cubicBezTo>
                      <a:cubicBezTo>
                        <a:pt x="4196" y="6498"/>
                        <a:pt x="4387" y="6477"/>
                        <a:pt x="4541" y="6438"/>
                      </a:cubicBezTo>
                      <a:cubicBezTo>
                        <a:pt x="4601" y="6423"/>
                        <a:pt x="4660" y="6408"/>
                        <a:pt x="4735" y="6378"/>
                      </a:cubicBezTo>
                      <a:cubicBezTo>
                        <a:pt x="2316" y="4645"/>
                        <a:pt x="1449" y="1658"/>
                        <a:pt x="11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7" name="Google Shape;3287;p36"/>
                <p:cNvSpPr/>
                <p:nvPr/>
              </p:nvSpPr>
              <p:spPr>
                <a:xfrm>
                  <a:off x="7292575" y="8422250"/>
                  <a:ext cx="159825" cy="136675"/>
                </a:xfrm>
                <a:custGeom>
                  <a:rect b="b" l="l" r="r" t="t"/>
                  <a:pathLst>
                    <a:path extrusionOk="0" h="5467" w="6393">
                      <a:moveTo>
                        <a:pt x="1090" y="0"/>
                      </a:moveTo>
                      <a:cubicBezTo>
                        <a:pt x="1090" y="1"/>
                        <a:pt x="0" y="4541"/>
                        <a:pt x="5422" y="5467"/>
                      </a:cubicBezTo>
                      <a:lnTo>
                        <a:pt x="5437" y="5467"/>
                      </a:lnTo>
                      <a:cubicBezTo>
                        <a:pt x="5437" y="5467"/>
                        <a:pt x="6393" y="1479"/>
                        <a:pt x="109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8" name="Google Shape;3288;p36"/>
                <p:cNvSpPr/>
                <p:nvPr/>
              </p:nvSpPr>
              <p:spPr>
                <a:xfrm>
                  <a:off x="7306375" y="8404700"/>
                  <a:ext cx="97850" cy="124000"/>
                </a:xfrm>
                <a:custGeom>
                  <a:rect b="b" l="l" r="r" t="t"/>
                  <a:pathLst>
                    <a:path extrusionOk="0" fill="none" h="4960" w="3914">
                      <a:moveTo>
                        <a:pt x="1" y="0"/>
                      </a:moveTo>
                      <a:lnTo>
                        <a:pt x="3914" y="495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9" name="Google Shape;3289;p36"/>
                <p:cNvSpPr/>
                <p:nvPr/>
              </p:nvSpPr>
              <p:spPr>
                <a:xfrm>
                  <a:off x="7104375" y="8455100"/>
                  <a:ext cx="188200" cy="154625"/>
                </a:xfrm>
                <a:custGeom>
                  <a:rect b="b" l="l" r="r" t="t"/>
                  <a:pathLst>
                    <a:path extrusionOk="0" h="6185" w="7528">
                      <a:moveTo>
                        <a:pt x="6796" y="1"/>
                      </a:moveTo>
                      <a:lnTo>
                        <a:pt x="6796" y="1"/>
                      </a:lnTo>
                      <a:cubicBezTo>
                        <a:pt x="0" y="1091"/>
                        <a:pt x="643" y="6184"/>
                        <a:pt x="643" y="6184"/>
                      </a:cubicBezTo>
                      <a:lnTo>
                        <a:pt x="673" y="6184"/>
                      </a:lnTo>
                      <a:cubicBezTo>
                        <a:pt x="7528" y="5796"/>
                        <a:pt x="6796" y="1"/>
                        <a:pt x="67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0" name="Google Shape;3290;p36"/>
                <p:cNvSpPr/>
                <p:nvPr/>
              </p:nvSpPr>
              <p:spPr>
                <a:xfrm>
                  <a:off x="7154775" y="8435700"/>
                  <a:ext cx="138925" cy="140025"/>
                </a:xfrm>
                <a:custGeom>
                  <a:rect b="b" l="l" r="r" t="t"/>
                  <a:pathLst>
                    <a:path extrusionOk="0" fill="none" h="5601" w="5557">
                      <a:moveTo>
                        <a:pt x="5557" y="0"/>
                      </a:moveTo>
                      <a:lnTo>
                        <a:pt x="1" y="560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291" name="Google Shape;329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>
  <p:cSld name="TITLE_AND_TWO_COLUMNS_1">
    <p:spTree>
      <p:nvGrpSpPr>
        <p:cNvPr id="3292" name="Shape 3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3" name="Google Shape;3293;p3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94" name="Google Shape;3294;p37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95" name="Google Shape;3295;p37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96" name="Google Shape;3296;p3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"/>
          <p:cNvSpPr txBox="1"/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5" name="Google Shape;305;p5"/>
          <p:cNvSpPr txBox="1"/>
          <p:nvPr>
            <p:ph idx="2" type="title"/>
          </p:nvPr>
        </p:nvSpPr>
        <p:spPr>
          <a:xfrm>
            <a:off x="1287363" y="2851300"/>
            <a:ext cx="2959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6" name="Google Shape;306;p5"/>
          <p:cNvSpPr txBox="1"/>
          <p:nvPr>
            <p:ph idx="1" type="subTitle"/>
          </p:nvPr>
        </p:nvSpPr>
        <p:spPr>
          <a:xfrm>
            <a:off x="1287363" y="3280848"/>
            <a:ext cx="29598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5"/>
          <p:cNvSpPr txBox="1"/>
          <p:nvPr>
            <p:ph idx="3" type="title"/>
          </p:nvPr>
        </p:nvSpPr>
        <p:spPr>
          <a:xfrm>
            <a:off x="4896828" y="2851300"/>
            <a:ext cx="2959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8" name="Google Shape;308;p5"/>
          <p:cNvSpPr txBox="1"/>
          <p:nvPr>
            <p:ph idx="4" type="subTitle"/>
          </p:nvPr>
        </p:nvSpPr>
        <p:spPr>
          <a:xfrm>
            <a:off x="4896828" y="3280848"/>
            <a:ext cx="29598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9" name="Google Shape;309;p5"/>
          <p:cNvGrpSpPr/>
          <p:nvPr/>
        </p:nvGrpSpPr>
        <p:grpSpPr>
          <a:xfrm>
            <a:off x="-805972" y="586468"/>
            <a:ext cx="11162228" cy="4271552"/>
            <a:chOff x="-805972" y="586468"/>
            <a:chExt cx="11162228" cy="4271552"/>
          </a:xfrm>
        </p:grpSpPr>
        <p:grpSp>
          <p:nvGrpSpPr>
            <p:cNvPr id="310" name="Google Shape;310;p5"/>
            <p:cNvGrpSpPr/>
            <p:nvPr/>
          </p:nvGrpSpPr>
          <p:grpSpPr>
            <a:xfrm rot="1142277">
              <a:off x="-658667" y="1471301"/>
              <a:ext cx="1434735" cy="1143936"/>
              <a:chOff x="12004800" y="5638575"/>
              <a:chExt cx="810675" cy="646375"/>
            </a:xfrm>
          </p:grpSpPr>
          <p:grpSp>
            <p:nvGrpSpPr>
              <p:cNvPr id="311" name="Google Shape;311;p5"/>
              <p:cNvGrpSpPr/>
              <p:nvPr/>
            </p:nvGrpSpPr>
            <p:grpSpPr>
              <a:xfrm>
                <a:off x="12004800" y="5638575"/>
                <a:ext cx="810675" cy="646375"/>
                <a:chOff x="12004800" y="5638575"/>
                <a:chExt cx="810675" cy="646375"/>
              </a:xfrm>
            </p:grpSpPr>
            <p:sp>
              <p:nvSpPr>
                <p:cNvPr id="312" name="Google Shape;312;p5"/>
                <p:cNvSpPr/>
                <p:nvPr/>
              </p:nvSpPr>
              <p:spPr>
                <a:xfrm>
                  <a:off x="12004800" y="5638950"/>
                  <a:ext cx="587750" cy="461350"/>
                </a:xfrm>
                <a:custGeom>
                  <a:rect b="b" l="l" r="r" t="t"/>
                  <a:pathLst>
                    <a:path extrusionOk="0" h="18454" w="23510">
                      <a:moveTo>
                        <a:pt x="23510" y="1"/>
                      </a:moveTo>
                      <a:cubicBezTo>
                        <a:pt x="23092" y="598"/>
                        <a:pt x="20702" y="3077"/>
                        <a:pt x="20702" y="3077"/>
                      </a:cubicBezTo>
                      <a:lnTo>
                        <a:pt x="20478" y="2599"/>
                      </a:lnTo>
                      <a:cubicBezTo>
                        <a:pt x="19880" y="3481"/>
                        <a:pt x="18521" y="4810"/>
                        <a:pt x="18521" y="4810"/>
                      </a:cubicBezTo>
                      <a:lnTo>
                        <a:pt x="18222" y="4332"/>
                      </a:lnTo>
                      <a:cubicBezTo>
                        <a:pt x="17595" y="4840"/>
                        <a:pt x="16565" y="6647"/>
                        <a:pt x="16565" y="6647"/>
                      </a:cubicBezTo>
                      <a:lnTo>
                        <a:pt x="16176" y="6124"/>
                      </a:lnTo>
                      <a:cubicBezTo>
                        <a:pt x="15566" y="7129"/>
                        <a:pt x="15497" y="8268"/>
                        <a:pt x="15490" y="8468"/>
                      </a:cubicBezTo>
                      <a:lnTo>
                        <a:pt x="15490" y="8468"/>
                      </a:lnTo>
                      <a:cubicBezTo>
                        <a:pt x="15519" y="7158"/>
                        <a:pt x="14578" y="5452"/>
                        <a:pt x="14578" y="5452"/>
                      </a:cubicBezTo>
                      <a:lnTo>
                        <a:pt x="14399" y="6020"/>
                      </a:lnTo>
                      <a:cubicBezTo>
                        <a:pt x="13936" y="4974"/>
                        <a:pt x="12562" y="3690"/>
                        <a:pt x="12562" y="3690"/>
                      </a:cubicBezTo>
                      <a:lnTo>
                        <a:pt x="12383" y="4123"/>
                      </a:lnTo>
                      <a:cubicBezTo>
                        <a:pt x="11979" y="3481"/>
                        <a:pt x="10560" y="1957"/>
                        <a:pt x="10560" y="1957"/>
                      </a:cubicBezTo>
                      <a:lnTo>
                        <a:pt x="10531" y="2495"/>
                      </a:lnTo>
                      <a:cubicBezTo>
                        <a:pt x="9709" y="1763"/>
                        <a:pt x="7424" y="61"/>
                        <a:pt x="7424" y="60"/>
                      </a:cubicBezTo>
                      <a:lnTo>
                        <a:pt x="7424" y="60"/>
                      </a:lnTo>
                      <a:cubicBezTo>
                        <a:pt x="7767" y="777"/>
                        <a:pt x="7917" y="3062"/>
                        <a:pt x="7917" y="3062"/>
                      </a:cubicBezTo>
                      <a:lnTo>
                        <a:pt x="7469" y="3062"/>
                      </a:lnTo>
                      <a:cubicBezTo>
                        <a:pt x="7842" y="3944"/>
                        <a:pt x="8260" y="5721"/>
                        <a:pt x="8260" y="5721"/>
                      </a:cubicBezTo>
                      <a:lnTo>
                        <a:pt x="7723" y="5661"/>
                      </a:lnTo>
                      <a:lnTo>
                        <a:pt x="7723" y="5661"/>
                      </a:lnTo>
                      <a:cubicBezTo>
                        <a:pt x="7887" y="6617"/>
                        <a:pt x="8768" y="8141"/>
                        <a:pt x="8768" y="8141"/>
                      </a:cubicBezTo>
                      <a:lnTo>
                        <a:pt x="8051" y="8141"/>
                      </a:lnTo>
                      <a:cubicBezTo>
                        <a:pt x="8678" y="9365"/>
                        <a:pt x="10112" y="10500"/>
                        <a:pt x="10112" y="10500"/>
                      </a:cubicBezTo>
                      <a:cubicBezTo>
                        <a:pt x="9052" y="9813"/>
                        <a:pt x="6752" y="9679"/>
                        <a:pt x="6752" y="9679"/>
                      </a:cubicBezTo>
                      <a:lnTo>
                        <a:pt x="6752" y="9679"/>
                      </a:lnTo>
                      <a:lnTo>
                        <a:pt x="6841" y="10187"/>
                      </a:lnTo>
                      <a:cubicBezTo>
                        <a:pt x="6162" y="10086"/>
                        <a:pt x="5549" y="10057"/>
                        <a:pt x="5067" y="10057"/>
                      </a:cubicBezTo>
                      <a:cubicBezTo>
                        <a:pt x="4404" y="10057"/>
                        <a:pt x="3989" y="10112"/>
                        <a:pt x="3989" y="10112"/>
                      </a:cubicBezTo>
                      <a:lnTo>
                        <a:pt x="4317" y="10485"/>
                      </a:lnTo>
                      <a:cubicBezTo>
                        <a:pt x="3033" y="10530"/>
                        <a:pt x="1" y="11307"/>
                        <a:pt x="1" y="11307"/>
                      </a:cubicBezTo>
                      <a:cubicBezTo>
                        <a:pt x="1793" y="12756"/>
                        <a:pt x="3839" y="13921"/>
                        <a:pt x="3839" y="13921"/>
                      </a:cubicBezTo>
                      <a:lnTo>
                        <a:pt x="3436" y="14175"/>
                      </a:lnTo>
                      <a:cubicBezTo>
                        <a:pt x="4482" y="14712"/>
                        <a:pt x="6767" y="16505"/>
                        <a:pt x="6767" y="16505"/>
                      </a:cubicBezTo>
                      <a:lnTo>
                        <a:pt x="6423" y="16788"/>
                      </a:lnTo>
                      <a:cubicBezTo>
                        <a:pt x="7648" y="17640"/>
                        <a:pt x="10277" y="17983"/>
                        <a:pt x="10277" y="17983"/>
                      </a:cubicBezTo>
                      <a:lnTo>
                        <a:pt x="10067" y="18431"/>
                      </a:lnTo>
                      <a:cubicBezTo>
                        <a:pt x="10308" y="18447"/>
                        <a:pt x="10537" y="18454"/>
                        <a:pt x="10755" y="18454"/>
                      </a:cubicBezTo>
                      <a:cubicBezTo>
                        <a:pt x="13074" y="18454"/>
                        <a:pt x="14085" y="17655"/>
                        <a:pt x="14085" y="17655"/>
                      </a:cubicBezTo>
                      <a:lnTo>
                        <a:pt x="2351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5"/>
                <p:cNvSpPr/>
                <p:nvPr/>
              </p:nvSpPr>
              <p:spPr>
                <a:xfrm>
                  <a:off x="12354300" y="5638575"/>
                  <a:ext cx="461175" cy="646375"/>
                </a:xfrm>
                <a:custGeom>
                  <a:rect b="b" l="l" r="r" t="t"/>
                  <a:pathLst>
                    <a:path extrusionOk="0" h="25855" w="18447">
                      <a:moveTo>
                        <a:pt x="9545" y="1"/>
                      </a:moveTo>
                      <a:lnTo>
                        <a:pt x="105" y="17670"/>
                      </a:lnTo>
                      <a:cubicBezTo>
                        <a:pt x="105" y="17670"/>
                        <a:pt x="1" y="19208"/>
                        <a:pt x="1688" y="21434"/>
                      </a:cubicBezTo>
                      <a:lnTo>
                        <a:pt x="1957" y="21015"/>
                      </a:lnTo>
                      <a:cubicBezTo>
                        <a:pt x="1957" y="21015"/>
                        <a:pt x="3705" y="23017"/>
                        <a:pt x="5079" y="23554"/>
                      </a:cubicBezTo>
                      <a:lnTo>
                        <a:pt x="5124" y="23106"/>
                      </a:lnTo>
                      <a:cubicBezTo>
                        <a:pt x="5124" y="23106"/>
                        <a:pt x="7872" y="24017"/>
                        <a:pt x="8917" y="24585"/>
                      </a:cubicBezTo>
                      <a:lnTo>
                        <a:pt x="8902" y="24107"/>
                      </a:lnTo>
                      <a:lnTo>
                        <a:pt x="8902" y="24107"/>
                      </a:lnTo>
                      <a:cubicBezTo>
                        <a:pt x="8903" y="24107"/>
                        <a:pt x="11023" y="25153"/>
                        <a:pt x="13219" y="25855"/>
                      </a:cubicBezTo>
                      <a:cubicBezTo>
                        <a:pt x="13219" y="25855"/>
                        <a:pt x="12173" y="22897"/>
                        <a:pt x="11501" y="21792"/>
                      </a:cubicBezTo>
                      <a:lnTo>
                        <a:pt x="11501" y="21792"/>
                      </a:lnTo>
                      <a:lnTo>
                        <a:pt x="11994" y="21852"/>
                      </a:lnTo>
                      <a:cubicBezTo>
                        <a:pt x="11994" y="21852"/>
                        <a:pt x="11441" y="20717"/>
                        <a:pt x="10351" y="19522"/>
                      </a:cubicBezTo>
                      <a:lnTo>
                        <a:pt x="10814" y="19313"/>
                      </a:lnTo>
                      <a:cubicBezTo>
                        <a:pt x="10814" y="19313"/>
                        <a:pt x="9410" y="17461"/>
                        <a:pt x="8260" y="16983"/>
                      </a:cubicBezTo>
                      <a:lnTo>
                        <a:pt x="8260" y="16983"/>
                      </a:lnTo>
                      <a:cubicBezTo>
                        <a:pt x="8261" y="16983"/>
                        <a:pt x="9641" y="17407"/>
                        <a:pt x="10902" y="17407"/>
                      </a:cubicBezTo>
                      <a:cubicBezTo>
                        <a:pt x="11060" y="17407"/>
                        <a:pt x="11216" y="17401"/>
                        <a:pt x="11367" y="17386"/>
                      </a:cubicBezTo>
                      <a:lnTo>
                        <a:pt x="10964" y="16803"/>
                      </a:lnTo>
                      <a:cubicBezTo>
                        <a:pt x="10964" y="16803"/>
                        <a:pt x="12726" y="16669"/>
                        <a:pt x="13607" y="16296"/>
                      </a:cubicBezTo>
                      <a:lnTo>
                        <a:pt x="13249" y="15892"/>
                      </a:lnTo>
                      <a:cubicBezTo>
                        <a:pt x="13249" y="15892"/>
                        <a:pt x="14966" y="15250"/>
                        <a:pt x="15922" y="15071"/>
                      </a:cubicBezTo>
                      <a:lnTo>
                        <a:pt x="15668" y="14683"/>
                      </a:lnTo>
                      <a:cubicBezTo>
                        <a:pt x="15668" y="14683"/>
                        <a:pt x="17655" y="13532"/>
                        <a:pt x="18446" y="13428"/>
                      </a:cubicBezTo>
                      <a:cubicBezTo>
                        <a:pt x="18446" y="13428"/>
                        <a:pt x="15758" y="12457"/>
                        <a:pt x="14683" y="12218"/>
                      </a:cubicBezTo>
                      <a:lnTo>
                        <a:pt x="15116" y="11875"/>
                      </a:lnTo>
                      <a:cubicBezTo>
                        <a:pt x="15116" y="11875"/>
                        <a:pt x="13335" y="11587"/>
                        <a:pt x="12471" y="11587"/>
                      </a:cubicBezTo>
                      <a:cubicBezTo>
                        <a:pt x="12412" y="11587"/>
                        <a:pt x="12357" y="11588"/>
                        <a:pt x="12308" y="11591"/>
                      </a:cubicBezTo>
                      <a:lnTo>
                        <a:pt x="12577" y="11202"/>
                      </a:lnTo>
                      <a:cubicBezTo>
                        <a:pt x="12577" y="11202"/>
                        <a:pt x="11336" y="10900"/>
                        <a:pt x="10272" y="10900"/>
                      </a:cubicBezTo>
                      <a:cubicBezTo>
                        <a:pt x="10041" y="10900"/>
                        <a:pt x="9819" y="10914"/>
                        <a:pt x="9619" y="10949"/>
                      </a:cubicBezTo>
                      <a:lnTo>
                        <a:pt x="9978" y="10471"/>
                      </a:lnTo>
                      <a:lnTo>
                        <a:pt x="9978" y="10471"/>
                      </a:lnTo>
                      <a:cubicBezTo>
                        <a:pt x="9977" y="10471"/>
                        <a:pt x="8024" y="10650"/>
                        <a:pt x="6948" y="11410"/>
                      </a:cubicBezTo>
                      <a:lnTo>
                        <a:pt x="6948" y="11410"/>
                      </a:lnTo>
                      <a:cubicBezTo>
                        <a:pt x="7006" y="11369"/>
                        <a:pt x="8007" y="10646"/>
                        <a:pt x="8529" y="9515"/>
                      </a:cubicBezTo>
                      <a:lnTo>
                        <a:pt x="7887" y="9470"/>
                      </a:lnTo>
                      <a:cubicBezTo>
                        <a:pt x="7887" y="9470"/>
                        <a:pt x="8813" y="7603"/>
                        <a:pt x="8873" y="6811"/>
                      </a:cubicBezTo>
                      <a:lnTo>
                        <a:pt x="8873" y="6811"/>
                      </a:lnTo>
                      <a:lnTo>
                        <a:pt x="8320" y="6826"/>
                      </a:lnTo>
                      <a:cubicBezTo>
                        <a:pt x="8320" y="6826"/>
                        <a:pt x="8678" y="4944"/>
                        <a:pt x="9052" y="3974"/>
                      </a:cubicBezTo>
                      <a:lnTo>
                        <a:pt x="9052" y="3974"/>
                      </a:lnTo>
                      <a:lnTo>
                        <a:pt x="8529" y="4033"/>
                      </a:lnTo>
                      <a:cubicBezTo>
                        <a:pt x="8529" y="4033"/>
                        <a:pt x="9276" y="658"/>
                        <a:pt x="95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4" name="Google Shape;314;p5"/>
              <p:cNvGrpSpPr/>
              <p:nvPr/>
            </p:nvGrpSpPr>
            <p:grpSpPr>
              <a:xfrm>
                <a:off x="12117950" y="5719225"/>
                <a:ext cx="604550" cy="543325"/>
                <a:chOff x="12117950" y="5719225"/>
                <a:chExt cx="604550" cy="543325"/>
              </a:xfrm>
            </p:grpSpPr>
            <p:sp>
              <p:nvSpPr>
                <p:cNvPr id="315" name="Google Shape;315;p5"/>
                <p:cNvSpPr/>
                <p:nvPr/>
              </p:nvSpPr>
              <p:spPr>
                <a:xfrm>
                  <a:off x="12263575" y="5772250"/>
                  <a:ext cx="258025" cy="490300"/>
                </a:xfrm>
                <a:custGeom>
                  <a:rect b="b" l="l" r="r" t="t"/>
                  <a:pathLst>
                    <a:path extrusionOk="0" h="19612" w="10321">
                      <a:moveTo>
                        <a:pt x="10276" y="1"/>
                      </a:moveTo>
                      <a:cubicBezTo>
                        <a:pt x="9410" y="1599"/>
                        <a:pt x="8558" y="3212"/>
                        <a:pt x="7677" y="4795"/>
                      </a:cubicBezTo>
                      <a:cubicBezTo>
                        <a:pt x="6453" y="7006"/>
                        <a:pt x="4287" y="10993"/>
                        <a:pt x="3062" y="13174"/>
                      </a:cubicBezTo>
                      <a:cubicBezTo>
                        <a:pt x="2091" y="14981"/>
                        <a:pt x="1016" y="16803"/>
                        <a:pt x="239" y="18715"/>
                      </a:cubicBezTo>
                      <a:cubicBezTo>
                        <a:pt x="150" y="18924"/>
                        <a:pt x="75" y="19178"/>
                        <a:pt x="0" y="19417"/>
                      </a:cubicBezTo>
                      <a:lnTo>
                        <a:pt x="1135" y="19611"/>
                      </a:lnTo>
                      <a:cubicBezTo>
                        <a:pt x="1195" y="18790"/>
                        <a:pt x="1494" y="17894"/>
                        <a:pt x="1778" y="17087"/>
                      </a:cubicBezTo>
                      <a:cubicBezTo>
                        <a:pt x="2644" y="14608"/>
                        <a:pt x="4063" y="12054"/>
                        <a:pt x="5258" y="9709"/>
                      </a:cubicBezTo>
                      <a:cubicBezTo>
                        <a:pt x="6736" y="6886"/>
                        <a:pt x="8827" y="2809"/>
                        <a:pt x="10321" y="30"/>
                      </a:cubicBezTo>
                      <a:cubicBezTo>
                        <a:pt x="10321" y="30"/>
                        <a:pt x="10276" y="16"/>
                        <a:pt x="102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5"/>
                <p:cNvSpPr/>
                <p:nvPr/>
              </p:nvSpPr>
              <p:spPr>
                <a:xfrm>
                  <a:off x="12383800" y="6029900"/>
                  <a:ext cx="217725" cy="173650"/>
                </a:xfrm>
                <a:custGeom>
                  <a:rect b="b" l="l" r="r" t="t"/>
                  <a:pathLst>
                    <a:path extrusionOk="0" fill="none" h="6946" w="8709">
                      <a:moveTo>
                        <a:pt x="1" y="0"/>
                      </a:moveTo>
                      <a:cubicBezTo>
                        <a:pt x="1" y="0"/>
                        <a:pt x="5497" y="2928"/>
                        <a:pt x="8708" y="6946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5"/>
                <p:cNvSpPr/>
                <p:nvPr/>
              </p:nvSpPr>
              <p:spPr>
                <a:xfrm>
                  <a:off x="12538025" y="6137800"/>
                  <a:ext cx="6000" cy="39975"/>
                </a:xfrm>
                <a:custGeom>
                  <a:rect b="b" l="l" r="r" t="t"/>
                  <a:pathLst>
                    <a:path extrusionOk="0" fill="none" h="1599" w="240">
                      <a:moveTo>
                        <a:pt x="0" y="1"/>
                      </a:moveTo>
                      <a:lnTo>
                        <a:pt x="239" y="159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5"/>
                <p:cNvSpPr/>
                <p:nvPr/>
              </p:nvSpPr>
              <p:spPr>
                <a:xfrm>
                  <a:off x="12472300" y="6085525"/>
                  <a:ext cx="66100" cy="5625"/>
                </a:xfrm>
                <a:custGeom>
                  <a:rect b="b" l="l" r="r" t="t"/>
                  <a:pathLst>
                    <a:path extrusionOk="0" fill="none" h="225" w="2644">
                      <a:moveTo>
                        <a:pt x="0" y="1"/>
                      </a:moveTo>
                      <a:lnTo>
                        <a:pt x="2644" y="22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5"/>
                <p:cNvSpPr/>
                <p:nvPr/>
              </p:nvSpPr>
              <p:spPr>
                <a:xfrm>
                  <a:off x="12400600" y="5975375"/>
                  <a:ext cx="321900" cy="22800"/>
                </a:xfrm>
                <a:custGeom>
                  <a:rect b="b" l="l" r="r" t="t"/>
                  <a:pathLst>
                    <a:path extrusionOk="0" fill="none" h="912" w="12876">
                      <a:moveTo>
                        <a:pt x="1" y="912"/>
                      </a:moveTo>
                      <a:cubicBezTo>
                        <a:pt x="1" y="912"/>
                        <a:pt x="7484" y="1"/>
                        <a:pt x="12875" y="105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5"/>
                <p:cNvSpPr/>
                <p:nvPr/>
              </p:nvSpPr>
              <p:spPr>
                <a:xfrm>
                  <a:off x="12617175" y="5979500"/>
                  <a:ext cx="67975" cy="23525"/>
                </a:xfrm>
                <a:custGeom>
                  <a:rect b="b" l="l" r="r" t="t"/>
                  <a:pathLst>
                    <a:path extrusionOk="0" fill="none" h="941" w="2719">
                      <a:moveTo>
                        <a:pt x="0" y="0"/>
                      </a:moveTo>
                      <a:lnTo>
                        <a:pt x="2719" y="94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5"/>
                <p:cNvSpPr/>
                <p:nvPr/>
              </p:nvSpPr>
              <p:spPr>
                <a:xfrm>
                  <a:off x="12525700" y="5955600"/>
                  <a:ext cx="22800" cy="30250"/>
                </a:xfrm>
                <a:custGeom>
                  <a:rect b="b" l="l" r="r" t="t"/>
                  <a:pathLst>
                    <a:path extrusionOk="0" fill="none" h="1210" w="912">
                      <a:moveTo>
                        <a:pt x="0" y="1210"/>
                      </a:moveTo>
                      <a:lnTo>
                        <a:pt x="911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5"/>
                <p:cNvSpPr/>
                <p:nvPr/>
              </p:nvSpPr>
              <p:spPr>
                <a:xfrm>
                  <a:off x="12117950" y="5945500"/>
                  <a:ext cx="265875" cy="84425"/>
                </a:xfrm>
                <a:custGeom>
                  <a:rect b="b" l="l" r="r" t="t"/>
                  <a:pathLst>
                    <a:path extrusionOk="0" fill="none" h="3377" w="10635">
                      <a:moveTo>
                        <a:pt x="10635" y="3376"/>
                      </a:moveTo>
                      <a:cubicBezTo>
                        <a:pt x="10635" y="3376"/>
                        <a:pt x="5138" y="434"/>
                        <a:pt x="0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5"/>
                <p:cNvSpPr/>
                <p:nvPr/>
              </p:nvSpPr>
              <p:spPr>
                <a:xfrm>
                  <a:off x="12171350" y="5961575"/>
                  <a:ext cx="36975" cy="17575"/>
                </a:xfrm>
                <a:custGeom>
                  <a:rect b="b" l="l" r="r" t="t"/>
                  <a:pathLst>
                    <a:path extrusionOk="0" fill="none" h="703" w="1479">
                      <a:moveTo>
                        <a:pt x="1479" y="0"/>
                      </a:moveTo>
                      <a:lnTo>
                        <a:pt x="0" y="70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5"/>
                <p:cNvSpPr/>
                <p:nvPr/>
              </p:nvSpPr>
              <p:spPr>
                <a:xfrm>
                  <a:off x="12246775" y="5935050"/>
                  <a:ext cx="41475" cy="52300"/>
                </a:xfrm>
                <a:custGeom>
                  <a:rect b="b" l="l" r="r" t="t"/>
                  <a:pathLst>
                    <a:path extrusionOk="0" fill="none" h="2092" w="1659">
                      <a:moveTo>
                        <a:pt x="1658" y="209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5"/>
                <p:cNvSpPr/>
                <p:nvPr/>
              </p:nvSpPr>
              <p:spPr>
                <a:xfrm>
                  <a:off x="12238550" y="5719225"/>
                  <a:ext cx="162075" cy="278950"/>
                </a:xfrm>
                <a:custGeom>
                  <a:rect b="b" l="l" r="r" t="t"/>
                  <a:pathLst>
                    <a:path extrusionOk="0" fill="none" h="11158" w="6483">
                      <a:moveTo>
                        <a:pt x="6483" y="11158"/>
                      </a:moveTo>
                      <a:cubicBezTo>
                        <a:pt x="6483" y="11158"/>
                        <a:pt x="3077" y="4452"/>
                        <a:pt x="1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5"/>
                <p:cNvSpPr/>
                <p:nvPr/>
              </p:nvSpPr>
              <p:spPr>
                <a:xfrm>
                  <a:off x="12238550" y="5764400"/>
                  <a:ext cx="57150" cy="43725"/>
                </a:xfrm>
                <a:custGeom>
                  <a:rect b="b" l="l" r="r" t="t"/>
                  <a:pathLst>
                    <a:path extrusionOk="0" fill="none" h="1749" w="2286">
                      <a:moveTo>
                        <a:pt x="2286" y="1748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5"/>
                <p:cNvSpPr/>
                <p:nvPr/>
              </p:nvSpPr>
              <p:spPr>
                <a:xfrm>
                  <a:off x="12341225" y="5851775"/>
                  <a:ext cx="12725" cy="35500"/>
                </a:xfrm>
                <a:custGeom>
                  <a:rect b="b" l="l" r="r" t="t"/>
                  <a:pathLst>
                    <a:path extrusionOk="0" fill="none" h="1420" w="509">
                      <a:moveTo>
                        <a:pt x="1" y="1420"/>
                      </a:moveTo>
                      <a:lnTo>
                        <a:pt x="50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12474525" y="5840200"/>
                  <a:ext cx="56800" cy="19825"/>
                </a:xfrm>
                <a:custGeom>
                  <a:rect b="b" l="l" r="r" t="t"/>
                  <a:pathLst>
                    <a:path extrusionOk="0" fill="none" h="793" w="2272">
                      <a:moveTo>
                        <a:pt x="1" y="793"/>
                      </a:moveTo>
                      <a:lnTo>
                        <a:pt x="227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12483875" y="5783075"/>
                  <a:ext cx="12725" cy="35125"/>
                </a:xfrm>
                <a:custGeom>
                  <a:rect b="b" l="l" r="r" t="t"/>
                  <a:pathLst>
                    <a:path extrusionOk="0" fill="none" h="1405" w="509">
                      <a:moveTo>
                        <a:pt x="0" y="1"/>
                      </a:moveTo>
                      <a:lnTo>
                        <a:pt x="508" y="140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0" name="Google Shape;330;p5"/>
            <p:cNvGrpSpPr/>
            <p:nvPr/>
          </p:nvGrpSpPr>
          <p:grpSpPr>
            <a:xfrm rot="-892732">
              <a:off x="8518856" y="1045702"/>
              <a:ext cx="1595377" cy="2093746"/>
              <a:chOff x="3255967" y="2507600"/>
              <a:chExt cx="1305465" cy="1715179"/>
            </a:xfrm>
          </p:grpSpPr>
          <p:sp>
            <p:nvSpPr>
              <p:cNvPr id="331" name="Google Shape;331;p5"/>
              <p:cNvSpPr/>
              <p:nvPr/>
            </p:nvSpPr>
            <p:spPr>
              <a:xfrm>
                <a:off x="4191774" y="3356698"/>
                <a:ext cx="369658" cy="519086"/>
              </a:xfrm>
              <a:custGeom>
                <a:rect b="b" l="l" r="r" t="t"/>
                <a:pathLst>
                  <a:path extrusionOk="0" h="16445" w="11711">
                    <a:moveTo>
                      <a:pt x="10695" y="0"/>
                    </a:moveTo>
                    <a:cubicBezTo>
                      <a:pt x="10695" y="0"/>
                      <a:pt x="8962" y="777"/>
                      <a:pt x="7394" y="3032"/>
                    </a:cubicBezTo>
                    <a:lnTo>
                      <a:pt x="7290" y="2256"/>
                    </a:lnTo>
                    <a:cubicBezTo>
                      <a:pt x="7290" y="2256"/>
                      <a:pt x="4691" y="4735"/>
                      <a:pt x="3660" y="6841"/>
                    </a:cubicBezTo>
                    <a:lnTo>
                      <a:pt x="3660" y="5945"/>
                    </a:lnTo>
                    <a:cubicBezTo>
                      <a:pt x="3660" y="5945"/>
                      <a:pt x="1" y="10635"/>
                      <a:pt x="2674" y="16445"/>
                    </a:cubicBezTo>
                    <a:cubicBezTo>
                      <a:pt x="2674" y="16445"/>
                      <a:pt x="5423" y="16370"/>
                      <a:pt x="9067" y="13249"/>
                    </a:cubicBezTo>
                    <a:lnTo>
                      <a:pt x="8529" y="13174"/>
                    </a:lnTo>
                    <a:cubicBezTo>
                      <a:pt x="8529" y="13174"/>
                      <a:pt x="11053" y="9559"/>
                      <a:pt x="11666" y="5930"/>
                    </a:cubicBezTo>
                    <a:lnTo>
                      <a:pt x="11666" y="5930"/>
                    </a:lnTo>
                    <a:lnTo>
                      <a:pt x="11009" y="6184"/>
                    </a:lnTo>
                    <a:cubicBezTo>
                      <a:pt x="11009" y="6184"/>
                      <a:pt x="11711" y="2659"/>
                      <a:pt x="106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5"/>
              <p:cNvSpPr/>
              <p:nvPr/>
            </p:nvSpPr>
            <p:spPr>
              <a:xfrm>
                <a:off x="3567576" y="2507600"/>
                <a:ext cx="429537" cy="595474"/>
              </a:xfrm>
              <a:custGeom>
                <a:rect b="b" l="l" r="r" t="t"/>
                <a:pathLst>
                  <a:path extrusionOk="0" h="18865" w="13608">
                    <a:moveTo>
                      <a:pt x="1300" y="1"/>
                    </a:moveTo>
                    <a:lnTo>
                      <a:pt x="1315" y="31"/>
                    </a:lnTo>
                    <a:lnTo>
                      <a:pt x="1300" y="16"/>
                    </a:lnTo>
                    <a:cubicBezTo>
                      <a:pt x="1106" y="554"/>
                      <a:pt x="1211" y="2779"/>
                      <a:pt x="1211" y="2779"/>
                    </a:cubicBezTo>
                    <a:lnTo>
                      <a:pt x="539" y="2421"/>
                    </a:lnTo>
                    <a:lnTo>
                      <a:pt x="539" y="2421"/>
                    </a:lnTo>
                    <a:cubicBezTo>
                      <a:pt x="434" y="3317"/>
                      <a:pt x="1255" y="6408"/>
                      <a:pt x="1270" y="6513"/>
                    </a:cubicBezTo>
                    <a:lnTo>
                      <a:pt x="1" y="6080"/>
                    </a:lnTo>
                    <a:lnTo>
                      <a:pt x="1" y="6080"/>
                    </a:lnTo>
                    <a:cubicBezTo>
                      <a:pt x="583" y="8783"/>
                      <a:pt x="4332" y="13309"/>
                      <a:pt x="4332" y="13309"/>
                    </a:cubicBezTo>
                    <a:lnTo>
                      <a:pt x="3152" y="13488"/>
                    </a:lnTo>
                    <a:cubicBezTo>
                      <a:pt x="6677" y="17924"/>
                      <a:pt x="12995" y="18865"/>
                      <a:pt x="12995" y="18865"/>
                    </a:cubicBezTo>
                    <a:cubicBezTo>
                      <a:pt x="13010" y="18820"/>
                      <a:pt x="13040" y="18775"/>
                      <a:pt x="13055" y="18731"/>
                    </a:cubicBezTo>
                    <a:cubicBezTo>
                      <a:pt x="13085" y="18686"/>
                      <a:pt x="13100" y="18641"/>
                      <a:pt x="13115" y="18596"/>
                    </a:cubicBezTo>
                    <a:cubicBezTo>
                      <a:pt x="13144" y="18536"/>
                      <a:pt x="13159" y="18492"/>
                      <a:pt x="13174" y="18447"/>
                    </a:cubicBezTo>
                    <a:cubicBezTo>
                      <a:pt x="13189" y="18402"/>
                      <a:pt x="13204" y="18342"/>
                      <a:pt x="13219" y="18297"/>
                    </a:cubicBezTo>
                    <a:cubicBezTo>
                      <a:pt x="13249" y="18238"/>
                      <a:pt x="13264" y="18193"/>
                      <a:pt x="13279" y="18148"/>
                    </a:cubicBezTo>
                    <a:cubicBezTo>
                      <a:pt x="13294" y="18088"/>
                      <a:pt x="13309" y="18029"/>
                      <a:pt x="13324" y="17984"/>
                    </a:cubicBezTo>
                    <a:cubicBezTo>
                      <a:pt x="13339" y="17924"/>
                      <a:pt x="13353" y="17864"/>
                      <a:pt x="13353" y="17819"/>
                    </a:cubicBezTo>
                    <a:cubicBezTo>
                      <a:pt x="13368" y="17760"/>
                      <a:pt x="13383" y="17700"/>
                      <a:pt x="13398" y="17640"/>
                    </a:cubicBezTo>
                    <a:cubicBezTo>
                      <a:pt x="13413" y="17595"/>
                      <a:pt x="13413" y="17536"/>
                      <a:pt x="13428" y="17476"/>
                    </a:cubicBezTo>
                    <a:cubicBezTo>
                      <a:pt x="13443" y="17416"/>
                      <a:pt x="13458" y="17356"/>
                      <a:pt x="13458" y="17297"/>
                    </a:cubicBezTo>
                    <a:cubicBezTo>
                      <a:pt x="13473" y="17237"/>
                      <a:pt x="13488" y="17177"/>
                      <a:pt x="13488" y="17117"/>
                    </a:cubicBezTo>
                    <a:cubicBezTo>
                      <a:pt x="13503" y="17058"/>
                      <a:pt x="13503" y="16983"/>
                      <a:pt x="13518" y="16923"/>
                    </a:cubicBezTo>
                    <a:cubicBezTo>
                      <a:pt x="13518" y="16864"/>
                      <a:pt x="13533" y="16804"/>
                      <a:pt x="13533" y="16744"/>
                    </a:cubicBezTo>
                    <a:cubicBezTo>
                      <a:pt x="13548" y="16669"/>
                      <a:pt x="13548" y="16610"/>
                      <a:pt x="13548" y="16550"/>
                    </a:cubicBezTo>
                    <a:cubicBezTo>
                      <a:pt x="13563" y="16490"/>
                      <a:pt x="13563" y="16415"/>
                      <a:pt x="13578" y="16356"/>
                    </a:cubicBezTo>
                    <a:cubicBezTo>
                      <a:pt x="13578" y="16281"/>
                      <a:pt x="13578" y="16221"/>
                      <a:pt x="13578" y="16162"/>
                    </a:cubicBezTo>
                    <a:cubicBezTo>
                      <a:pt x="13592" y="16087"/>
                      <a:pt x="13592" y="16027"/>
                      <a:pt x="13592" y="15952"/>
                    </a:cubicBezTo>
                    <a:cubicBezTo>
                      <a:pt x="13592" y="15893"/>
                      <a:pt x="13607" y="15818"/>
                      <a:pt x="13607" y="15758"/>
                    </a:cubicBezTo>
                    <a:cubicBezTo>
                      <a:pt x="13607" y="15684"/>
                      <a:pt x="13607" y="15624"/>
                      <a:pt x="13607" y="15549"/>
                    </a:cubicBezTo>
                    <a:cubicBezTo>
                      <a:pt x="13607" y="15489"/>
                      <a:pt x="13607" y="15415"/>
                      <a:pt x="13607" y="15355"/>
                    </a:cubicBezTo>
                    <a:cubicBezTo>
                      <a:pt x="13607" y="15280"/>
                      <a:pt x="13607" y="15206"/>
                      <a:pt x="13607" y="15146"/>
                    </a:cubicBezTo>
                    <a:cubicBezTo>
                      <a:pt x="13607" y="15071"/>
                      <a:pt x="13607" y="15012"/>
                      <a:pt x="13607" y="14937"/>
                    </a:cubicBezTo>
                    <a:cubicBezTo>
                      <a:pt x="13607" y="14862"/>
                      <a:pt x="13607" y="14802"/>
                      <a:pt x="13607" y="14728"/>
                    </a:cubicBezTo>
                    <a:cubicBezTo>
                      <a:pt x="13607" y="14668"/>
                      <a:pt x="13607" y="14593"/>
                      <a:pt x="13607" y="14519"/>
                    </a:cubicBezTo>
                    <a:cubicBezTo>
                      <a:pt x="13607" y="14459"/>
                      <a:pt x="13607" y="14384"/>
                      <a:pt x="13592" y="14310"/>
                    </a:cubicBezTo>
                    <a:cubicBezTo>
                      <a:pt x="13592" y="14250"/>
                      <a:pt x="13592" y="14175"/>
                      <a:pt x="13592" y="14115"/>
                    </a:cubicBezTo>
                    <a:cubicBezTo>
                      <a:pt x="13592" y="14041"/>
                      <a:pt x="13592" y="13966"/>
                      <a:pt x="13578" y="13906"/>
                    </a:cubicBezTo>
                    <a:cubicBezTo>
                      <a:pt x="13578" y="13832"/>
                      <a:pt x="13578" y="13772"/>
                      <a:pt x="13578" y="13697"/>
                    </a:cubicBezTo>
                    <a:cubicBezTo>
                      <a:pt x="13428" y="11233"/>
                      <a:pt x="12980" y="8962"/>
                      <a:pt x="12980" y="8962"/>
                    </a:cubicBezTo>
                    <a:lnTo>
                      <a:pt x="12547" y="9754"/>
                    </a:lnTo>
                    <a:cubicBezTo>
                      <a:pt x="11755" y="6737"/>
                      <a:pt x="8425" y="3138"/>
                      <a:pt x="8425" y="3138"/>
                    </a:cubicBezTo>
                    <a:lnTo>
                      <a:pt x="8425" y="3152"/>
                    </a:lnTo>
                    <a:lnTo>
                      <a:pt x="8440" y="4064"/>
                    </a:lnTo>
                    <a:cubicBezTo>
                      <a:pt x="7439" y="2630"/>
                      <a:pt x="5094" y="1285"/>
                      <a:pt x="5094" y="1285"/>
                    </a:cubicBezTo>
                    <a:lnTo>
                      <a:pt x="5094" y="1300"/>
                    </a:lnTo>
                    <a:lnTo>
                      <a:pt x="5109" y="1883"/>
                    </a:lnTo>
                    <a:cubicBezTo>
                      <a:pt x="4034" y="1002"/>
                      <a:pt x="1390" y="31"/>
                      <a:pt x="13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5"/>
              <p:cNvSpPr/>
              <p:nvPr/>
            </p:nvSpPr>
            <p:spPr>
              <a:xfrm>
                <a:off x="4137577" y="3199694"/>
                <a:ext cx="207445" cy="272059"/>
              </a:xfrm>
              <a:custGeom>
                <a:rect b="b" l="l" r="r" t="t"/>
                <a:pathLst>
                  <a:path extrusionOk="0" h="8619" w="6572">
                    <a:moveTo>
                      <a:pt x="6199" y="1"/>
                    </a:moveTo>
                    <a:lnTo>
                      <a:pt x="6199" y="1"/>
                    </a:lnTo>
                    <a:cubicBezTo>
                      <a:pt x="4630" y="300"/>
                      <a:pt x="3555" y="1420"/>
                      <a:pt x="3555" y="1420"/>
                    </a:cubicBezTo>
                    <a:lnTo>
                      <a:pt x="3316" y="807"/>
                    </a:lnTo>
                    <a:cubicBezTo>
                      <a:pt x="2241" y="1509"/>
                      <a:pt x="1583" y="4078"/>
                      <a:pt x="1583" y="4078"/>
                    </a:cubicBezTo>
                    <a:lnTo>
                      <a:pt x="1285" y="3660"/>
                    </a:lnTo>
                    <a:lnTo>
                      <a:pt x="1285" y="3660"/>
                    </a:lnTo>
                    <a:cubicBezTo>
                      <a:pt x="0" y="6020"/>
                      <a:pt x="1389" y="8619"/>
                      <a:pt x="1389" y="8619"/>
                    </a:cubicBezTo>
                    <a:cubicBezTo>
                      <a:pt x="3540" y="8365"/>
                      <a:pt x="5228" y="6408"/>
                      <a:pt x="5228" y="6408"/>
                    </a:cubicBezTo>
                    <a:lnTo>
                      <a:pt x="5228" y="6408"/>
                    </a:lnTo>
                    <a:lnTo>
                      <a:pt x="4436" y="6573"/>
                    </a:lnTo>
                    <a:cubicBezTo>
                      <a:pt x="5691" y="5736"/>
                      <a:pt x="6527" y="3302"/>
                      <a:pt x="6572" y="3197"/>
                    </a:cubicBezTo>
                    <a:lnTo>
                      <a:pt x="6572" y="3197"/>
                    </a:lnTo>
                    <a:lnTo>
                      <a:pt x="5945" y="3451"/>
                    </a:lnTo>
                    <a:cubicBezTo>
                      <a:pt x="6467" y="2286"/>
                      <a:pt x="6199" y="1"/>
                      <a:pt x="61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5"/>
              <p:cNvSpPr/>
              <p:nvPr/>
            </p:nvSpPr>
            <p:spPr>
              <a:xfrm>
                <a:off x="3255967" y="2989439"/>
                <a:ext cx="652512" cy="337619"/>
              </a:xfrm>
              <a:custGeom>
                <a:rect b="b" l="l" r="r" t="t"/>
                <a:pathLst>
                  <a:path extrusionOk="0" h="10696" w="20672">
                    <a:moveTo>
                      <a:pt x="12427" y="0"/>
                    </a:moveTo>
                    <a:lnTo>
                      <a:pt x="12427" y="15"/>
                    </a:lnTo>
                    <a:lnTo>
                      <a:pt x="12681" y="658"/>
                    </a:lnTo>
                    <a:cubicBezTo>
                      <a:pt x="12576" y="629"/>
                      <a:pt x="11042" y="273"/>
                      <a:pt x="9055" y="273"/>
                    </a:cubicBezTo>
                    <a:cubicBezTo>
                      <a:pt x="7921" y="273"/>
                      <a:pt x="6640" y="389"/>
                      <a:pt x="5392" y="747"/>
                    </a:cubicBezTo>
                    <a:lnTo>
                      <a:pt x="5407" y="762"/>
                    </a:lnTo>
                    <a:lnTo>
                      <a:pt x="5392" y="762"/>
                    </a:lnTo>
                    <a:lnTo>
                      <a:pt x="6109" y="1330"/>
                    </a:lnTo>
                    <a:cubicBezTo>
                      <a:pt x="5870" y="1434"/>
                      <a:pt x="2286" y="2943"/>
                      <a:pt x="0" y="5796"/>
                    </a:cubicBezTo>
                    <a:cubicBezTo>
                      <a:pt x="165" y="5945"/>
                      <a:pt x="1972" y="7588"/>
                      <a:pt x="4466" y="8155"/>
                    </a:cubicBezTo>
                    <a:lnTo>
                      <a:pt x="3689" y="8514"/>
                    </a:lnTo>
                    <a:cubicBezTo>
                      <a:pt x="3689" y="8514"/>
                      <a:pt x="7041" y="10001"/>
                      <a:pt x="10015" y="10001"/>
                    </a:cubicBezTo>
                    <a:cubicBezTo>
                      <a:pt x="10224" y="10001"/>
                      <a:pt x="10431" y="9993"/>
                      <a:pt x="10635" y="9978"/>
                    </a:cubicBezTo>
                    <a:lnTo>
                      <a:pt x="10635" y="9978"/>
                    </a:lnTo>
                    <a:lnTo>
                      <a:pt x="9604" y="10575"/>
                    </a:lnTo>
                    <a:cubicBezTo>
                      <a:pt x="9604" y="10575"/>
                      <a:pt x="10408" y="10695"/>
                      <a:pt x="11654" y="10695"/>
                    </a:cubicBezTo>
                    <a:cubicBezTo>
                      <a:pt x="13921" y="10695"/>
                      <a:pt x="17654" y="10297"/>
                      <a:pt x="20671" y="8051"/>
                    </a:cubicBezTo>
                    <a:lnTo>
                      <a:pt x="20671" y="8036"/>
                    </a:lnTo>
                    <a:lnTo>
                      <a:pt x="20657" y="8021"/>
                    </a:lnTo>
                    <a:lnTo>
                      <a:pt x="20642" y="7991"/>
                    </a:lnTo>
                    <a:lnTo>
                      <a:pt x="20627" y="7946"/>
                    </a:lnTo>
                    <a:lnTo>
                      <a:pt x="20612" y="7901"/>
                    </a:lnTo>
                    <a:lnTo>
                      <a:pt x="20582" y="7857"/>
                    </a:lnTo>
                    <a:lnTo>
                      <a:pt x="20567" y="7797"/>
                    </a:lnTo>
                    <a:lnTo>
                      <a:pt x="20537" y="7722"/>
                    </a:lnTo>
                    <a:lnTo>
                      <a:pt x="20507" y="7648"/>
                    </a:lnTo>
                    <a:lnTo>
                      <a:pt x="20462" y="7573"/>
                    </a:lnTo>
                    <a:lnTo>
                      <a:pt x="20418" y="7483"/>
                    </a:lnTo>
                    <a:lnTo>
                      <a:pt x="20373" y="7394"/>
                    </a:lnTo>
                    <a:lnTo>
                      <a:pt x="20328" y="7304"/>
                    </a:lnTo>
                    <a:cubicBezTo>
                      <a:pt x="20313" y="7274"/>
                      <a:pt x="20298" y="7229"/>
                      <a:pt x="20283" y="7200"/>
                    </a:cubicBezTo>
                    <a:cubicBezTo>
                      <a:pt x="19402" y="5467"/>
                      <a:pt x="17012" y="1613"/>
                      <a:pt x="12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5"/>
              <p:cNvSpPr/>
              <p:nvPr/>
            </p:nvSpPr>
            <p:spPr>
              <a:xfrm>
                <a:off x="3675560" y="3494669"/>
                <a:ext cx="490331" cy="341123"/>
              </a:xfrm>
              <a:custGeom>
                <a:rect b="b" l="l" r="r" t="t"/>
                <a:pathLst>
                  <a:path extrusionOk="0" h="10807" w="15534">
                    <a:moveTo>
                      <a:pt x="1855" y="1"/>
                    </a:moveTo>
                    <a:cubicBezTo>
                      <a:pt x="1234" y="1"/>
                      <a:pt x="602" y="57"/>
                      <a:pt x="0" y="200"/>
                    </a:cubicBezTo>
                    <a:cubicBezTo>
                      <a:pt x="0" y="200"/>
                      <a:pt x="553" y="2022"/>
                      <a:pt x="2569" y="3874"/>
                    </a:cubicBezTo>
                    <a:lnTo>
                      <a:pt x="1778" y="3874"/>
                    </a:lnTo>
                    <a:cubicBezTo>
                      <a:pt x="1778" y="3874"/>
                      <a:pt x="3898" y="6787"/>
                      <a:pt x="5855" y="8071"/>
                    </a:cubicBezTo>
                    <a:lnTo>
                      <a:pt x="4959" y="7952"/>
                    </a:lnTo>
                    <a:lnTo>
                      <a:pt x="4959" y="7952"/>
                    </a:lnTo>
                    <a:cubicBezTo>
                      <a:pt x="4959" y="7952"/>
                      <a:pt x="7764" y="10807"/>
                      <a:pt x="12135" y="10807"/>
                    </a:cubicBezTo>
                    <a:cubicBezTo>
                      <a:pt x="13101" y="10807"/>
                      <a:pt x="14144" y="10667"/>
                      <a:pt x="15250" y="10326"/>
                    </a:cubicBezTo>
                    <a:cubicBezTo>
                      <a:pt x="15250" y="10326"/>
                      <a:pt x="15533" y="7593"/>
                      <a:pt x="12935" y="3575"/>
                    </a:cubicBezTo>
                    <a:lnTo>
                      <a:pt x="12785" y="4083"/>
                    </a:lnTo>
                    <a:cubicBezTo>
                      <a:pt x="12785" y="4083"/>
                      <a:pt x="9529" y="1096"/>
                      <a:pt x="6004" y="36"/>
                    </a:cubicBezTo>
                    <a:lnTo>
                      <a:pt x="6004" y="36"/>
                    </a:lnTo>
                    <a:lnTo>
                      <a:pt x="6169" y="723"/>
                    </a:lnTo>
                    <a:cubicBezTo>
                      <a:pt x="6169" y="723"/>
                      <a:pt x="4085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5"/>
              <p:cNvSpPr/>
              <p:nvPr/>
            </p:nvSpPr>
            <p:spPr>
              <a:xfrm>
                <a:off x="3688281" y="2611322"/>
                <a:ext cx="602544" cy="1611456"/>
              </a:xfrm>
              <a:custGeom>
                <a:rect b="b" l="l" r="r" t="t"/>
                <a:pathLst>
                  <a:path extrusionOk="0" h="51052" w="19089">
                    <a:moveTo>
                      <a:pt x="120" y="1"/>
                    </a:moveTo>
                    <a:lnTo>
                      <a:pt x="0" y="76"/>
                    </a:lnTo>
                    <a:cubicBezTo>
                      <a:pt x="717" y="972"/>
                      <a:pt x="1375" y="1913"/>
                      <a:pt x="2017" y="2854"/>
                    </a:cubicBezTo>
                    <a:cubicBezTo>
                      <a:pt x="2674" y="3795"/>
                      <a:pt x="3286" y="4780"/>
                      <a:pt x="3869" y="5751"/>
                    </a:cubicBezTo>
                    <a:cubicBezTo>
                      <a:pt x="5064" y="7693"/>
                      <a:pt x="6184" y="9694"/>
                      <a:pt x="7229" y="11740"/>
                    </a:cubicBezTo>
                    <a:cubicBezTo>
                      <a:pt x="9291" y="15818"/>
                      <a:pt x="11098" y="20045"/>
                      <a:pt x="12636" y="24361"/>
                    </a:cubicBezTo>
                    <a:cubicBezTo>
                      <a:pt x="12830" y="24884"/>
                      <a:pt x="13010" y="25437"/>
                      <a:pt x="13204" y="25974"/>
                    </a:cubicBezTo>
                    <a:cubicBezTo>
                      <a:pt x="13398" y="26527"/>
                      <a:pt x="13592" y="27065"/>
                      <a:pt x="13756" y="27602"/>
                    </a:cubicBezTo>
                    <a:lnTo>
                      <a:pt x="14279" y="29245"/>
                    </a:lnTo>
                    <a:lnTo>
                      <a:pt x="14772" y="30888"/>
                    </a:lnTo>
                    <a:lnTo>
                      <a:pt x="15011" y="31710"/>
                    </a:lnTo>
                    <a:lnTo>
                      <a:pt x="15250" y="32531"/>
                    </a:lnTo>
                    <a:lnTo>
                      <a:pt x="15698" y="34189"/>
                    </a:lnTo>
                    <a:lnTo>
                      <a:pt x="16116" y="35847"/>
                    </a:lnTo>
                    <a:lnTo>
                      <a:pt x="16325" y="36683"/>
                    </a:lnTo>
                    <a:lnTo>
                      <a:pt x="16505" y="37520"/>
                    </a:lnTo>
                    <a:cubicBezTo>
                      <a:pt x="17535" y="41986"/>
                      <a:pt x="18342" y="46511"/>
                      <a:pt x="18879" y="51052"/>
                    </a:cubicBezTo>
                    <a:lnTo>
                      <a:pt x="19088" y="51022"/>
                    </a:lnTo>
                    <a:cubicBezTo>
                      <a:pt x="18536" y="46466"/>
                      <a:pt x="17729" y="41941"/>
                      <a:pt x="16684" y="37490"/>
                    </a:cubicBezTo>
                    <a:lnTo>
                      <a:pt x="16505" y="36653"/>
                    </a:lnTo>
                    <a:lnTo>
                      <a:pt x="16295" y="35817"/>
                    </a:lnTo>
                    <a:lnTo>
                      <a:pt x="15862" y="34144"/>
                    </a:lnTo>
                    <a:lnTo>
                      <a:pt x="15414" y="32471"/>
                    </a:lnTo>
                    <a:lnTo>
                      <a:pt x="15175" y="31650"/>
                    </a:lnTo>
                    <a:lnTo>
                      <a:pt x="14936" y="30828"/>
                    </a:lnTo>
                    <a:lnTo>
                      <a:pt x="14443" y="29186"/>
                    </a:lnTo>
                    <a:lnTo>
                      <a:pt x="13921" y="27558"/>
                    </a:lnTo>
                    <a:cubicBezTo>
                      <a:pt x="13741" y="27005"/>
                      <a:pt x="13562" y="26452"/>
                      <a:pt x="13368" y="25915"/>
                    </a:cubicBezTo>
                    <a:cubicBezTo>
                      <a:pt x="13189" y="25377"/>
                      <a:pt x="13010" y="24839"/>
                      <a:pt x="12800" y="24302"/>
                    </a:cubicBezTo>
                    <a:cubicBezTo>
                      <a:pt x="11247" y="19985"/>
                      <a:pt x="9425" y="15758"/>
                      <a:pt x="7349" y="11681"/>
                    </a:cubicBezTo>
                    <a:cubicBezTo>
                      <a:pt x="6303" y="9649"/>
                      <a:pt x="5183" y="7648"/>
                      <a:pt x="3988" y="5676"/>
                    </a:cubicBezTo>
                    <a:cubicBezTo>
                      <a:pt x="3391" y="4706"/>
                      <a:pt x="2779" y="3735"/>
                      <a:pt x="2136" y="2779"/>
                    </a:cubicBezTo>
                    <a:cubicBezTo>
                      <a:pt x="1494" y="1838"/>
                      <a:pt x="822" y="897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5"/>
              <p:cNvSpPr/>
              <p:nvPr/>
            </p:nvSpPr>
            <p:spPr>
              <a:xfrm>
                <a:off x="3347884" y="3087985"/>
                <a:ext cx="723722" cy="239515"/>
              </a:xfrm>
              <a:custGeom>
                <a:rect b="b" l="l" r="r" t="t"/>
                <a:pathLst>
                  <a:path extrusionOk="0" fill="none" h="7588" w="22928">
                    <a:moveTo>
                      <a:pt x="22927" y="7587"/>
                    </a:moveTo>
                    <a:cubicBezTo>
                      <a:pt x="22927" y="7587"/>
                      <a:pt x="11785" y="0"/>
                      <a:pt x="1" y="227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5"/>
              <p:cNvSpPr/>
              <p:nvPr/>
            </p:nvSpPr>
            <p:spPr>
              <a:xfrm>
                <a:off x="4023470" y="2831962"/>
                <a:ext cx="318270" cy="431430"/>
              </a:xfrm>
              <a:custGeom>
                <a:rect b="b" l="l" r="r" t="t"/>
                <a:pathLst>
                  <a:path extrusionOk="0" h="13668" w="10083">
                    <a:moveTo>
                      <a:pt x="9933" y="3376"/>
                    </a:moveTo>
                    <a:cubicBezTo>
                      <a:pt x="9933" y="3376"/>
                      <a:pt x="9933" y="3376"/>
                      <a:pt x="9933" y="3376"/>
                    </a:cubicBezTo>
                    <a:lnTo>
                      <a:pt x="9933" y="3376"/>
                    </a:lnTo>
                    <a:lnTo>
                      <a:pt x="9933" y="3376"/>
                    </a:lnTo>
                    <a:close/>
                    <a:moveTo>
                      <a:pt x="9739" y="1"/>
                    </a:moveTo>
                    <a:lnTo>
                      <a:pt x="9739" y="1"/>
                    </a:lnTo>
                    <a:cubicBezTo>
                      <a:pt x="6976" y="270"/>
                      <a:pt x="4526" y="1987"/>
                      <a:pt x="4526" y="1987"/>
                    </a:cubicBezTo>
                    <a:lnTo>
                      <a:pt x="4467" y="1300"/>
                    </a:lnTo>
                    <a:cubicBezTo>
                      <a:pt x="2420" y="3048"/>
                      <a:pt x="1450" y="5751"/>
                      <a:pt x="1450" y="5751"/>
                    </a:cubicBezTo>
                    <a:lnTo>
                      <a:pt x="1151" y="5333"/>
                    </a:lnTo>
                    <a:lnTo>
                      <a:pt x="1151" y="5333"/>
                    </a:lnTo>
                    <a:cubicBezTo>
                      <a:pt x="1" y="9859"/>
                      <a:pt x="2764" y="13667"/>
                      <a:pt x="2764" y="13667"/>
                    </a:cubicBezTo>
                    <a:cubicBezTo>
                      <a:pt x="6811" y="12174"/>
                      <a:pt x="8798" y="7858"/>
                      <a:pt x="8798" y="7857"/>
                    </a:cubicBezTo>
                    <a:lnTo>
                      <a:pt x="8798" y="7857"/>
                    </a:lnTo>
                    <a:lnTo>
                      <a:pt x="8006" y="8260"/>
                    </a:lnTo>
                    <a:cubicBezTo>
                      <a:pt x="9406" y="6444"/>
                      <a:pt x="9915" y="3397"/>
                      <a:pt x="9933" y="3376"/>
                    </a:cubicBezTo>
                    <a:lnTo>
                      <a:pt x="9933" y="3376"/>
                    </a:lnTo>
                    <a:lnTo>
                      <a:pt x="9395" y="3705"/>
                    </a:lnTo>
                    <a:cubicBezTo>
                      <a:pt x="10082" y="1853"/>
                      <a:pt x="9739" y="1"/>
                      <a:pt x="97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5"/>
              <p:cNvSpPr/>
              <p:nvPr/>
            </p:nvSpPr>
            <p:spPr>
              <a:xfrm>
                <a:off x="4090893" y="2884296"/>
                <a:ext cx="194756" cy="513436"/>
              </a:xfrm>
              <a:custGeom>
                <a:rect b="b" l="l" r="r" t="t"/>
                <a:pathLst>
                  <a:path extrusionOk="0" fill="none" h="16266" w="6170">
                    <a:moveTo>
                      <a:pt x="180" y="16266"/>
                    </a:moveTo>
                    <a:cubicBezTo>
                      <a:pt x="180" y="16266"/>
                      <a:pt x="1" y="6334"/>
                      <a:pt x="6169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5"/>
              <p:cNvSpPr/>
              <p:nvPr/>
            </p:nvSpPr>
            <p:spPr>
              <a:xfrm>
                <a:off x="3751443" y="3534914"/>
                <a:ext cx="495065" cy="419625"/>
              </a:xfrm>
              <a:custGeom>
                <a:rect b="b" l="l" r="r" t="t"/>
                <a:pathLst>
                  <a:path extrusionOk="0" fill="none" h="13294" w="15684">
                    <a:moveTo>
                      <a:pt x="1" y="0"/>
                    </a:moveTo>
                    <a:cubicBezTo>
                      <a:pt x="1" y="0"/>
                      <a:pt x="13368" y="6781"/>
                      <a:pt x="15683" y="1329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5"/>
              <p:cNvSpPr/>
              <p:nvPr/>
            </p:nvSpPr>
            <p:spPr>
              <a:xfrm>
                <a:off x="4225265" y="3427404"/>
                <a:ext cx="260727" cy="608699"/>
              </a:xfrm>
              <a:custGeom>
                <a:rect b="b" l="l" r="r" t="t"/>
                <a:pathLst>
                  <a:path extrusionOk="0" fill="none" h="19284" w="8260">
                    <a:moveTo>
                      <a:pt x="8260" y="1"/>
                    </a:moveTo>
                    <a:cubicBezTo>
                      <a:pt x="8260" y="1"/>
                      <a:pt x="0" y="12502"/>
                      <a:pt x="1180" y="1928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5"/>
              <p:cNvSpPr/>
              <p:nvPr/>
            </p:nvSpPr>
            <p:spPr>
              <a:xfrm>
                <a:off x="3786827" y="3358119"/>
                <a:ext cx="384714" cy="273479"/>
              </a:xfrm>
              <a:custGeom>
                <a:rect b="b" l="l" r="r" t="t"/>
                <a:pathLst>
                  <a:path extrusionOk="0" fill="none" h="8664" w="12188">
                    <a:moveTo>
                      <a:pt x="12188" y="866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5"/>
              <p:cNvSpPr/>
              <p:nvPr/>
            </p:nvSpPr>
            <p:spPr>
              <a:xfrm>
                <a:off x="3934835" y="3380751"/>
                <a:ext cx="22664" cy="98546"/>
              </a:xfrm>
              <a:custGeom>
                <a:rect b="b" l="l" r="r" t="t"/>
                <a:pathLst>
                  <a:path extrusionOk="0" fill="none" h="3122" w="718">
                    <a:moveTo>
                      <a:pt x="1" y="0"/>
                    </a:moveTo>
                    <a:lnTo>
                      <a:pt x="718" y="312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5"/>
              <p:cNvSpPr/>
              <p:nvPr/>
            </p:nvSpPr>
            <p:spPr>
              <a:xfrm>
                <a:off x="4149824" y="3259099"/>
                <a:ext cx="148545" cy="298479"/>
              </a:xfrm>
              <a:custGeom>
                <a:rect b="b" l="l" r="r" t="t"/>
                <a:pathLst>
                  <a:path extrusionOk="0" fill="none" h="9456" w="4706">
                    <a:moveTo>
                      <a:pt x="1" y="9455"/>
                    </a:moveTo>
                    <a:cubicBezTo>
                      <a:pt x="1" y="9455"/>
                      <a:pt x="2286" y="2420"/>
                      <a:pt x="4705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5"/>
              <p:cNvSpPr/>
              <p:nvPr/>
            </p:nvSpPr>
            <p:spPr>
              <a:xfrm>
                <a:off x="4182841" y="3523582"/>
                <a:ext cx="68370" cy="149965"/>
              </a:xfrm>
              <a:custGeom>
                <a:rect b="b" l="l" r="r" t="t"/>
                <a:pathLst>
                  <a:path extrusionOk="0" fill="none" h="4751" w="2166">
                    <a:moveTo>
                      <a:pt x="0" y="4750"/>
                    </a:moveTo>
                    <a:lnTo>
                      <a:pt x="2166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5"/>
              <p:cNvSpPr/>
              <p:nvPr/>
            </p:nvSpPr>
            <p:spPr>
              <a:xfrm>
                <a:off x="4212071" y="3533494"/>
                <a:ext cx="11805" cy="50472"/>
              </a:xfrm>
              <a:custGeom>
                <a:rect b="b" l="l" r="r" t="t"/>
                <a:pathLst>
                  <a:path extrusionOk="0" fill="none" h="1599" w="374">
                    <a:moveTo>
                      <a:pt x="0" y="0"/>
                    </a:moveTo>
                    <a:lnTo>
                      <a:pt x="374" y="159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5"/>
              <p:cNvSpPr/>
              <p:nvPr/>
            </p:nvSpPr>
            <p:spPr>
              <a:xfrm>
                <a:off x="3668963" y="3201588"/>
                <a:ext cx="138160" cy="48137"/>
              </a:xfrm>
              <a:custGeom>
                <a:rect b="b" l="l" r="r" t="t"/>
                <a:pathLst>
                  <a:path extrusionOk="0" fill="none" h="1525" w="4377">
                    <a:moveTo>
                      <a:pt x="4376" y="1"/>
                    </a:moveTo>
                    <a:lnTo>
                      <a:pt x="0" y="15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5"/>
              <p:cNvSpPr/>
              <p:nvPr/>
            </p:nvSpPr>
            <p:spPr>
              <a:xfrm>
                <a:off x="4101751" y="3068636"/>
                <a:ext cx="28314" cy="98577"/>
              </a:xfrm>
              <a:custGeom>
                <a:rect b="b" l="l" r="r" t="t"/>
                <a:pathLst>
                  <a:path extrusionOk="0" fill="none" h="3123" w="897">
                    <a:moveTo>
                      <a:pt x="896" y="3122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5"/>
              <p:cNvSpPr/>
              <p:nvPr/>
            </p:nvSpPr>
            <p:spPr>
              <a:xfrm>
                <a:off x="4178580" y="3003107"/>
                <a:ext cx="91033" cy="35384"/>
              </a:xfrm>
              <a:custGeom>
                <a:rect b="b" l="l" r="r" t="t"/>
                <a:pathLst>
                  <a:path extrusionOk="0" fill="none" h="1121" w="2884">
                    <a:moveTo>
                      <a:pt x="2883" y="1"/>
                    </a:moveTo>
                    <a:lnTo>
                      <a:pt x="1" y="112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5"/>
              <p:cNvSpPr/>
              <p:nvPr/>
            </p:nvSpPr>
            <p:spPr>
              <a:xfrm>
                <a:off x="4309638" y="3719727"/>
                <a:ext cx="96210" cy="48105"/>
              </a:xfrm>
              <a:custGeom>
                <a:rect b="b" l="l" r="r" t="t"/>
                <a:pathLst>
                  <a:path extrusionOk="0" fill="none" h="1524" w="3048">
                    <a:moveTo>
                      <a:pt x="3048" y="0"/>
                    </a:moveTo>
                    <a:lnTo>
                      <a:pt x="1" y="15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5"/>
              <p:cNvSpPr/>
              <p:nvPr/>
            </p:nvSpPr>
            <p:spPr>
              <a:xfrm>
                <a:off x="4368570" y="3540091"/>
                <a:ext cx="14173" cy="66034"/>
              </a:xfrm>
              <a:custGeom>
                <a:rect b="b" l="l" r="r" t="t"/>
                <a:pathLst>
                  <a:path extrusionOk="0" fill="none" h="2092" w="449">
                    <a:moveTo>
                      <a:pt x="1" y="1"/>
                    </a:moveTo>
                    <a:lnTo>
                      <a:pt x="449" y="209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5"/>
              <p:cNvSpPr/>
              <p:nvPr/>
            </p:nvSpPr>
            <p:spPr>
              <a:xfrm>
                <a:off x="3969746" y="3756500"/>
                <a:ext cx="130616" cy="10385"/>
              </a:xfrm>
              <a:custGeom>
                <a:rect b="b" l="l" r="r" t="t"/>
                <a:pathLst>
                  <a:path extrusionOk="0" fill="none" h="329" w="4138">
                    <a:moveTo>
                      <a:pt x="4137" y="32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5"/>
              <p:cNvSpPr/>
              <p:nvPr/>
            </p:nvSpPr>
            <p:spPr>
              <a:xfrm>
                <a:off x="3956994" y="3585355"/>
                <a:ext cx="19854" cy="86299"/>
              </a:xfrm>
              <a:custGeom>
                <a:rect b="b" l="l" r="r" t="t"/>
                <a:pathLst>
                  <a:path extrusionOk="0" fill="none" h="2734" w="629">
                    <a:moveTo>
                      <a:pt x="1" y="0"/>
                    </a:moveTo>
                    <a:lnTo>
                      <a:pt x="628" y="273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5"/>
              <p:cNvSpPr/>
              <p:nvPr/>
            </p:nvSpPr>
            <p:spPr>
              <a:xfrm>
                <a:off x="3783513" y="2922490"/>
                <a:ext cx="124966" cy="38225"/>
              </a:xfrm>
              <a:custGeom>
                <a:rect b="b" l="l" r="r" t="t"/>
                <a:pathLst>
                  <a:path extrusionOk="0" fill="none" h="1211" w="3959">
                    <a:moveTo>
                      <a:pt x="3958" y="1210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5"/>
              <p:cNvSpPr/>
              <p:nvPr/>
            </p:nvSpPr>
            <p:spPr>
              <a:xfrm>
                <a:off x="3824042" y="2697621"/>
                <a:ext cx="32102" cy="111740"/>
              </a:xfrm>
              <a:custGeom>
                <a:rect b="b" l="l" r="r" t="t"/>
                <a:pathLst>
                  <a:path extrusionOk="0" fill="none" h="3540" w="1017">
                    <a:moveTo>
                      <a:pt x="1017" y="0"/>
                    </a:moveTo>
                    <a:lnTo>
                      <a:pt x="1" y="354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6" name="Google Shape;356;p5"/>
            <p:cNvGrpSpPr/>
            <p:nvPr/>
          </p:nvGrpSpPr>
          <p:grpSpPr>
            <a:xfrm>
              <a:off x="8506278" y="2693609"/>
              <a:ext cx="766792" cy="670618"/>
              <a:chOff x="6800425" y="5795650"/>
              <a:chExt cx="248700" cy="217500"/>
            </a:xfrm>
          </p:grpSpPr>
          <p:sp>
            <p:nvSpPr>
              <p:cNvPr id="357" name="Google Shape;357;p5"/>
              <p:cNvSpPr/>
              <p:nvPr/>
            </p:nvSpPr>
            <p:spPr>
              <a:xfrm>
                <a:off x="7000575" y="5798900"/>
                <a:ext cx="48550" cy="35775"/>
              </a:xfrm>
              <a:custGeom>
                <a:rect b="b" l="l" r="r" t="t"/>
                <a:pathLst>
                  <a:path extrusionOk="0" h="1431" w="1942">
                    <a:moveTo>
                      <a:pt x="1594" y="0"/>
                    </a:moveTo>
                    <a:cubicBezTo>
                      <a:pt x="1576" y="0"/>
                      <a:pt x="1557" y="4"/>
                      <a:pt x="1539" y="10"/>
                    </a:cubicBezTo>
                    <a:cubicBezTo>
                      <a:pt x="657" y="383"/>
                      <a:pt x="0" y="1369"/>
                      <a:pt x="0" y="1369"/>
                    </a:cubicBezTo>
                    <a:lnTo>
                      <a:pt x="45" y="1399"/>
                    </a:lnTo>
                    <a:cubicBezTo>
                      <a:pt x="66" y="1420"/>
                      <a:pt x="96" y="1431"/>
                      <a:pt x="129" y="1431"/>
                    </a:cubicBezTo>
                    <a:cubicBezTo>
                      <a:pt x="167" y="1431"/>
                      <a:pt x="207" y="1416"/>
                      <a:pt x="239" y="1384"/>
                    </a:cubicBezTo>
                    <a:cubicBezTo>
                      <a:pt x="807" y="891"/>
                      <a:pt x="1554" y="607"/>
                      <a:pt x="1822" y="503"/>
                    </a:cubicBezTo>
                    <a:cubicBezTo>
                      <a:pt x="1897" y="473"/>
                      <a:pt x="1942" y="413"/>
                      <a:pt x="1927" y="324"/>
                    </a:cubicBezTo>
                    <a:cubicBezTo>
                      <a:pt x="1882" y="174"/>
                      <a:pt x="1763" y="85"/>
                      <a:pt x="1673" y="25"/>
                    </a:cubicBezTo>
                    <a:cubicBezTo>
                      <a:pt x="1647" y="7"/>
                      <a:pt x="1621" y="0"/>
                      <a:pt x="1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5"/>
              <p:cNvSpPr/>
              <p:nvPr/>
            </p:nvSpPr>
            <p:spPr>
              <a:xfrm>
                <a:off x="6873250" y="5795650"/>
                <a:ext cx="162075" cy="172400"/>
              </a:xfrm>
              <a:custGeom>
                <a:rect b="b" l="l" r="r" t="t"/>
                <a:pathLst>
                  <a:path extrusionOk="0" h="6896" w="6483">
                    <a:moveTo>
                      <a:pt x="2280" y="0"/>
                    </a:moveTo>
                    <a:cubicBezTo>
                      <a:pt x="2218" y="0"/>
                      <a:pt x="2155" y="2"/>
                      <a:pt x="2091" y="6"/>
                    </a:cubicBezTo>
                    <a:lnTo>
                      <a:pt x="1987" y="6"/>
                    </a:lnTo>
                    <a:cubicBezTo>
                      <a:pt x="1628" y="35"/>
                      <a:pt x="1240" y="110"/>
                      <a:pt x="837" y="259"/>
                    </a:cubicBezTo>
                    <a:cubicBezTo>
                      <a:pt x="837" y="259"/>
                      <a:pt x="329" y="439"/>
                      <a:pt x="120" y="812"/>
                    </a:cubicBezTo>
                    <a:cubicBezTo>
                      <a:pt x="75" y="872"/>
                      <a:pt x="45" y="947"/>
                      <a:pt x="30" y="1021"/>
                    </a:cubicBezTo>
                    <a:cubicBezTo>
                      <a:pt x="15" y="1036"/>
                      <a:pt x="15" y="1066"/>
                      <a:pt x="15" y="1096"/>
                    </a:cubicBezTo>
                    <a:cubicBezTo>
                      <a:pt x="0" y="1275"/>
                      <a:pt x="60" y="1454"/>
                      <a:pt x="224" y="1678"/>
                    </a:cubicBezTo>
                    <a:cubicBezTo>
                      <a:pt x="299" y="1783"/>
                      <a:pt x="374" y="1858"/>
                      <a:pt x="433" y="1947"/>
                    </a:cubicBezTo>
                    <a:cubicBezTo>
                      <a:pt x="478" y="2007"/>
                      <a:pt x="538" y="2082"/>
                      <a:pt x="583" y="2126"/>
                    </a:cubicBezTo>
                    <a:lnTo>
                      <a:pt x="941" y="2604"/>
                    </a:lnTo>
                    <a:lnTo>
                      <a:pt x="1882" y="3799"/>
                    </a:lnTo>
                    <a:lnTo>
                      <a:pt x="1927" y="3844"/>
                    </a:lnTo>
                    <a:lnTo>
                      <a:pt x="2226" y="4232"/>
                    </a:lnTo>
                    <a:lnTo>
                      <a:pt x="2479" y="4501"/>
                    </a:lnTo>
                    <a:lnTo>
                      <a:pt x="2569" y="4606"/>
                    </a:lnTo>
                    <a:lnTo>
                      <a:pt x="3644" y="5756"/>
                    </a:lnTo>
                    <a:lnTo>
                      <a:pt x="3958" y="6070"/>
                    </a:lnTo>
                    <a:cubicBezTo>
                      <a:pt x="4003" y="6099"/>
                      <a:pt x="4018" y="6144"/>
                      <a:pt x="4063" y="6174"/>
                    </a:cubicBezTo>
                    <a:cubicBezTo>
                      <a:pt x="4182" y="6294"/>
                      <a:pt x="4302" y="6428"/>
                      <a:pt x="4466" y="6592"/>
                    </a:cubicBezTo>
                    <a:cubicBezTo>
                      <a:pt x="4511" y="6652"/>
                      <a:pt x="4570" y="6682"/>
                      <a:pt x="4615" y="6727"/>
                    </a:cubicBezTo>
                    <a:cubicBezTo>
                      <a:pt x="4630" y="6742"/>
                      <a:pt x="4660" y="6757"/>
                      <a:pt x="4675" y="6772"/>
                    </a:cubicBezTo>
                    <a:cubicBezTo>
                      <a:pt x="4798" y="6859"/>
                      <a:pt x="4925" y="6895"/>
                      <a:pt x="5049" y="6895"/>
                    </a:cubicBezTo>
                    <a:cubicBezTo>
                      <a:pt x="5136" y="6895"/>
                      <a:pt x="5222" y="6877"/>
                      <a:pt x="5302" y="6846"/>
                    </a:cubicBezTo>
                    <a:cubicBezTo>
                      <a:pt x="5467" y="6772"/>
                      <a:pt x="5616" y="6637"/>
                      <a:pt x="5721" y="6503"/>
                    </a:cubicBezTo>
                    <a:cubicBezTo>
                      <a:pt x="5750" y="6503"/>
                      <a:pt x="5765" y="6473"/>
                      <a:pt x="5780" y="6458"/>
                    </a:cubicBezTo>
                    <a:cubicBezTo>
                      <a:pt x="5885" y="6323"/>
                      <a:pt x="5960" y="6204"/>
                      <a:pt x="5960" y="6204"/>
                    </a:cubicBezTo>
                    <a:cubicBezTo>
                      <a:pt x="6198" y="5786"/>
                      <a:pt x="6348" y="5353"/>
                      <a:pt x="6408" y="4964"/>
                    </a:cubicBezTo>
                    <a:cubicBezTo>
                      <a:pt x="6408" y="4919"/>
                      <a:pt x="6423" y="4890"/>
                      <a:pt x="6423" y="4845"/>
                    </a:cubicBezTo>
                    <a:cubicBezTo>
                      <a:pt x="6467" y="4576"/>
                      <a:pt x="6482" y="4307"/>
                      <a:pt x="6467" y="4068"/>
                    </a:cubicBezTo>
                    <a:lnTo>
                      <a:pt x="6467" y="3993"/>
                    </a:lnTo>
                    <a:cubicBezTo>
                      <a:pt x="6437" y="3695"/>
                      <a:pt x="6378" y="3426"/>
                      <a:pt x="6318" y="3172"/>
                    </a:cubicBezTo>
                    <a:cubicBezTo>
                      <a:pt x="6318" y="3142"/>
                      <a:pt x="6318" y="3127"/>
                      <a:pt x="6303" y="3112"/>
                    </a:cubicBezTo>
                    <a:cubicBezTo>
                      <a:pt x="6124" y="2530"/>
                      <a:pt x="5855" y="2067"/>
                      <a:pt x="5676" y="1783"/>
                    </a:cubicBezTo>
                    <a:cubicBezTo>
                      <a:pt x="5661" y="1783"/>
                      <a:pt x="5646" y="1753"/>
                      <a:pt x="5631" y="1738"/>
                    </a:cubicBezTo>
                    <a:cubicBezTo>
                      <a:pt x="5526" y="1574"/>
                      <a:pt x="5437" y="1484"/>
                      <a:pt x="5437" y="1484"/>
                    </a:cubicBezTo>
                    <a:cubicBezTo>
                      <a:pt x="5437" y="1484"/>
                      <a:pt x="4780" y="693"/>
                      <a:pt x="3659" y="259"/>
                    </a:cubicBezTo>
                    <a:cubicBezTo>
                      <a:pt x="3630" y="259"/>
                      <a:pt x="3600" y="245"/>
                      <a:pt x="3555" y="230"/>
                    </a:cubicBezTo>
                    <a:cubicBezTo>
                      <a:pt x="3185" y="98"/>
                      <a:pt x="2757" y="0"/>
                      <a:pt x="2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>
                <a:off x="6873625" y="5796150"/>
                <a:ext cx="160950" cy="168800"/>
              </a:xfrm>
              <a:custGeom>
                <a:rect b="b" l="l" r="r" t="t"/>
                <a:pathLst>
                  <a:path extrusionOk="0" h="6752" w="6438">
                    <a:moveTo>
                      <a:pt x="1957" y="1"/>
                    </a:moveTo>
                    <a:cubicBezTo>
                      <a:pt x="1449" y="583"/>
                      <a:pt x="702" y="867"/>
                      <a:pt x="15" y="1016"/>
                    </a:cubicBezTo>
                    <a:cubicBezTo>
                      <a:pt x="0" y="1031"/>
                      <a:pt x="0" y="1061"/>
                      <a:pt x="0" y="1091"/>
                    </a:cubicBezTo>
                    <a:cubicBezTo>
                      <a:pt x="732" y="927"/>
                      <a:pt x="1509" y="613"/>
                      <a:pt x="2061" y="1"/>
                    </a:cubicBezTo>
                    <a:close/>
                    <a:moveTo>
                      <a:pt x="3525" y="210"/>
                    </a:moveTo>
                    <a:cubicBezTo>
                      <a:pt x="3196" y="299"/>
                      <a:pt x="2868" y="389"/>
                      <a:pt x="2584" y="449"/>
                    </a:cubicBezTo>
                    <a:cubicBezTo>
                      <a:pt x="1613" y="688"/>
                      <a:pt x="822" y="882"/>
                      <a:pt x="463" y="1733"/>
                    </a:cubicBezTo>
                    <a:cubicBezTo>
                      <a:pt x="433" y="1808"/>
                      <a:pt x="418" y="1882"/>
                      <a:pt x="403" y="1927"/>
                    </a:cubicBezTo>
                    <a:cubicBezTo>
                      <a:pt x="403" y="2002"/>
                      <a:pt x="418" y="2062"/>
                      <a:pt x="448" y="2092"/>
                    </a:cubicBezTo>
                    <a:cubicBezTo>
                      <a:pt x="463" y="2106"/>
                      <a:pt x="508" y="2121"/>
                      <a:pt x="553" y="2121"/>
                    </a:cubicBezTo>
                    <a:cubicBezTo>
                      <a:pt x="702" y="2121"/>
                      <a:pt x="956" y="2017"/>
                      <a:pt x="1314" y="1853"/>
                    </a:cubicBezTo>
                    <a:cubicBezTo>
                      <a:pt x="1848" y="1620"/>
                      <a:pt x="2538" y="1305"/>
                      <a:pt x="3133" y="1305"/>
                    </a:cubicBezTo>
                    <a:cubicBezTo>
                      <a:pt x="3454" y="1305"/>
                      <a:pt x="3748" y="1397"/>
                      <a:pt x="3973" y="1643"/>
                    </a:cubicBezTo>
                    <a:cubicBezTo>
                      <a:pt x="4242" y="1957"/>
                      <a:pt x="4346" y="2241"/>
                      <a:pt x="4287" y="2465"/>
                    </a:cubicBezTo>
                    <a:cubicBezTo>
                      <a:pt x="4152" y="2958"/>
                      <a:pt x="3301" y="3257"/>
                      <a:pt x="2539" y="3510"/>
                    </a:cubicBezTo>
                    <a:cubicBezTo>
                      <a:pt x="2360" y="3585"/>
                      <a:pt x="2196" y="3630"/>
                      <a:pt x="2046" y="3690"/>
                    </a:cubicBezTo>
                    <a:cubicBezTo>
                      <a:pt x="1957" y="3720"/>
                      <a:pt x="1912" y="3749"/>
                      <a:pt x="1867" y="3779"/>
                    </a:cubicBezTo>
                    <a:lnTo>
                      <a:pt x="1912" y="3839"/>
                    </a:lnTo>
                    <a:cubicBezTo>
                      <a:pt x="1957" y="3794"/>
                      <a:pt x="2016" y="3779"/>
                      <a:pt x="2076" y="3749"/>
                    </a:cubicBezTo>
                    <a:cubicBezTo>
                      <a:pt x="2226" y="3675"/>
                      <a:pt x="2390" y="3615"/>
                      <a:pt x="2569" y="3570"/>
                    </a:cubicBezTo>
                    <a:cubicBezTo>
                      <a:pt x="3331" y="3301"/>
                      <a:pt x="4212" y="3003"/>
                      <a:pt x="4346" y="2465"/>
                    </a:cubicBezTo>
                    <a:cubicBezTo>
                      <a:pt x="4421" y="2211"/>
                      <a:pt x="4317" y="1912"/>
                      <a:pt x="4018" y="1599"/>
                    </a:cubicBezTo>
                    <a:cubicBezTo>
                      <a:pt x="3783" y="1337"/>
                      <a:pt x="3475" y="1239"/>
                      <a:pt x="3138" y="1239"/>
                    </a:cubicBezTo>
                    <a:cubicBezTo>
                      <a:pt x="2534" y="1239"/>
                      <a:pt x="1837" y="1553"/>
                      <a:pt x="1299" y="1793"/>
                    </a:cubicBezTo>
                    <a:cubicBezTo>
                      <a:pt x="1002" y="1929"/>
                      <a:pt x="705" y="2065"/>
                      <a:pt x="561" y="2065"/>
                    </a:cubicBezTo>
                    <a:cubicBezTo>
                      <a:pt x="531" y="2065"/>
                      <a:pt x="508" y="2059"/>
                      <a:pt x="493" y="2047"/>
                    </a:cubicBezTo>
                    <a:cubicBezTo>
                      <a:pt x="463" y="2017"/>
                      <a:pt x="448" y="1942"/>
                      <a:pt x="538" y="1763"/>
                    </a:cubicBezTo>
                    <a:cubicBezTo>
                      <a:pt x="881" y="927"/>
                      <a:pt x="1643" y="747"/>
                      <a:pt x="2614" y="523"/>
                    </a:cubicBezTo>
                    <a:cubicBezTo>
                      <a:pt x="2927" y="434"/>
                      <a:pt x="3271" y="359"/>
                      <a:pt x="3644" y="239"/>
                    </a:cubicBezTo>
                    <a:cubicBezTo>
                      <a:pt x="3600" y="239"/>
                      <a:pt x="3570" y="225"/>
                      <a:pt x="3525" y="210"/>
                    </a:cubicBezTo>
                    <a:close/>
                    <a:moveTo>
                      <a:pt x="5616" y="1688"/>
                    </a:moveTo>
                    <a:cubicBezTo>
                      <a:pt x="5317" y="1972"/>
                      <a:pt x="4974" y="2450"/>
                      <a:pt x="4645" y="3271"/>
                    </a:cubicBezTo>
                    <a:cubicBezTo>
                      <a:pt x="4506" y="3591"/>
                      <a:pt x="4031" y="4558"/>
                      <a:pt x="2966" y="4558"/>
                    </a:cubicBezTo>
                    <a:cubicBezTo>
                      <a:pt x="2887" y="4558"/>
                      <a:pt x="2804" y="4552"/>
                      <a:pt x="2718" y="4541"/>
                    </a:cubicBezTo>
                    <a:cubicBezTo>
                      <a:pt x="2644" y="4526"/>
                      <a:pt x="2554" y="4511"/>
                      <a:pt x="2479" y="4481"/>
                    </a:cubicBezTo>
                    <a:lnTo>
                      <a:pt x="2479" y="4481"/>
                    </a:lnTo>
                    <a:lnTo>
                      <a:pt x="2569" y="4586"/>
                    </a:lnTo>
                    <a:cubicBezTo>
                      <a:pt x="2614" y="4601"/>
                      <a:pt x="2644" y="4601"/>
                      <a:pt x="2703" y="4616"/>
                    </a:cubicBezTo>
                    <a:cubicBezTo>
                      <a:pt x="2789" y="4627"/>
                      <a:pt x="2873" y="4633"/>
                      <a:pt x="2956" y="4633"/>
                    </a:cubicBezTo>
                    <a:cubicBezTo>
                      <a:pt x="3714" y="4633"/>
                      <a:pt x="4355" y="4148"/>
                      <a:pt x="4705" y="3286"/>
                    </a:cubicBezTo>
                    <a:cubicBezTo>
                      <a:pt x="4989" y="2599"/>
                      <a:pt x="5317" y="2062"/>
                      <a:pt x="5661" y="1748"/>
                    </a:cubicBezTo>
                    <a:cubicBezTo>
                      <a:pt x="5646" y="1733"/>
                      <a:pt x="5631" y="1703"/>
                      <a:pt x="5616" y="1688"/>
                    </a:cubicBezTo>
                    <a:close/>
                    <a:moveTo>
                      <a:pt x="6273" y="3077"/>
                    </a:moveTo>
                    <a:cubicBezTo>
                      <a:pt x="5974" y="3137"/>
                      <a:pt x="5676" y="3227"/>
                      <a:pt x="5452" y="3391"/>
                    </a:cubicBezTo>
                    <a:cubicBezTo>
                      <a:pt x="5243" y="3540"/>
                      <a:pt x="3629" y="4765"/>
                      <a:pt x="3943" y="6050"/>
                    </a:cubicBezTo>
                    <a:cubicBezTo>
                      <a:pt x="3988" y="6079"/>
                      <a:pt x="4003" y="6124"/>
                      <a:pt x="4048" y="6154"/>
                    </a:cubicBezTo>
                    <a:cubicBezTo>
                      <a:pt x="3600" y="4870"/>
                      <a:pt x="5287" y="3600"/>
                      <a:pt x="5482" y="3451"/>
                    </a:cubicBezTo>
                    <a:cubicBezTo>
                      <a:pt x="5676" y="3286"/>
                      <a:pt x="5989" y="3212"/>
                      <a:pt x="6288" y="3137"/>
                    </a:cubicBezTo>
                    <a:cubicBezTo>
                      <a:pt x="6288" y="3107"/>
                      <a:pt x="6288" y="3107"/>
                      <a:pt x="6273" y="3077"/>
                    </a:cubicBezTo>
                    <a:close/>
                    <a:moveTo>
                      <a:pt x="6408" y="4810"/>
                    </a:moveTo>
                    <a:cubicBezTo>
                      <a:pt x="5989" y="5168"/>
                      <a:pt x="5631" y="5557"/>
                      <a:pt x="5571" y="5870"/>
                    </a:cubicBezTo>
                    <a:cubicBezTo>
                      <a:pt x="5526" y="6109"/>
                      <a:pt x="5601" y="6318"/>
                      <a:pt x="5706" y="6483"/>
                    </a:cubicBezTo>
                    <a:cubicBezTo>
                      <a:pt x="5720" y="6468"/>
                      <a:pt x="5735" y="6453"/>
                      <a:pt x="5765" y="6438"/>
                    </a:cubicBezTo>
                    <a:cubicBezTo>
                      <a:pt x="5661" y="6274"/>
                      <a:pt x="5601" y="6094"/>
                      <a:pt x="5646" y="5885"/>
                    </a:cubicBezTo>
                    <a:cubicBezTo>
                      <a:pt x="5691" y="5601"/>
                      <a:pt x="6004" y="5258"/>
                      <a:pt x="6393" y="4929"/>
                    </a:cubicBezTo>
                    <a:cubicBezTo>
                      <a:pt x="6393" y="4885"/>
                      <a:pt x="6408" y="4855"/>
                      <a:pt x="6408" y="4810"/>
                    </a:cubicBezTo>
                    <a:close/>
                    <a:moveTo>
                      <a:pt x="6437" y="3959"/>
                    </a:moveTo>
                    <a:cubicBezTo>
                      <a:pt x="6124" y="4078"/>
                      <a:pt x="5840" y="4257"/>
                      <a:pt x="5616" y="4481"/>
                    </a:cubicBezTo>
                    <a:cubicBezTo>
                      <a:pt x="5317" y="4825"/>
                      <a:pt x="5123" y="5377"/>
                      <a:pt x="4959" y="5870"/>
                    </a:cubicBezTo>
                    <a:cubicBezTo>
                      <a:pt x="4839" y="6244"/>
                      <a:pt x="4720" y="6587"/>
                      <a:pt x="4585" y="6707"/>
                    </a:cubicBezTo>
                    <a:cubicBezTo>
                      <a:pt x="4600" y="6722"/>
                      <a:pt x="4630" y="6737"/>
                      <a:pt x="4645" y="6752"/>
                    </a:cubicBezTo>
                    <a:cubicBezTo>
                      <a:pt x="4780" y="6602"/>
                      <a:pt x="4899" y="6289"/>
                      <a:pt x="5018" y="5885"/>
                    </a:cubicBezTo>
                    <a:cubicBezTo>
                      <a:pt x="5183" y="5407"/>
                      <a:pt x="5362" y="4855"/>
                      <a:pt x="5676" y="4526"/>
                    </a:cubicBezTo>
                    <a:cubicBezTo>
                      <a:pt x="5855" y="4302"/>
                      <a:pt x="6154" y="4138"/>
                      <a:pt x="6437" y="4018"/>
                    </a:cubicBezTo>
                    <a:lnTo>
                      <a:pt x="6437" y="3959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6872125" y="5816300"/>
                <a:ext cx="139675" cy="151700"/>
              </a:xfrm>
              <a:custGeom>
                <a:rect b="b" l="l" r="r" t="t"/>
                <a:pathLst>
                  <a:path extrusionOk="0" h="6068" w="5587">
                    <a:moveTo>
                      <a:pt x="182" y="1"/>
                    </a:moveTo>
                    <a:cubicBezTo>
                      <a:pt x="176" y="1"/>
                      <a:pt x="170" y="1"/>
                      <a:pt x="165" y="1"/>
                    </a:cubicBezTo>
                    <a:cubicBezTo>
                      <a:pt x="30" y="225"/>
                      <a:pt x="0" y="509"/>
                      <a:pt x="284" y="867"/>
                    </a:cubicBezTo>
                    <a:lnTo>
                      <a:pt x="1001" y="1793"/>
                    </a:lnTo>
                    <a:lnTo>
                      <a:pt x="2286" y="3421"/>
                    </a:lnTo>
                    <a:lnTo>
                      <a:pt x="3704" y="4945"/>
                    </a:lnTo>
                    <a:lnTo>
                      <a:pt x="4511" y="5781"/>
                    </a:lnTo>
                    <a:cubicBezTo>
                      <a:pt x="4712" y="5992"/>
                      <a:pt x="4905" y="6068"/>
                      <a:pt x="5088" y="6068"/>
                    </a:cubicBezTo>
                    <a:cubicBezTo>
                      <a:pt x="5177" y="6068"/>
                      <a:pt x="5264" y="6050"/>
                      <a:pt x="5347" y="6020"/>
                    </a:cubicBezTo>
                    <a:lnTo>
                      <a:pt x="5347" y="6005"/>
                    </a:lnTo>
                    <a:cubicBezTo>
                      <a:pt x="5586" y="4377"/>
                      <a:pt x="3734" y="2167"/>
                      <a:pt x="3734" y="2167"/>
                    </a:cubicBezTo>
                    <a:cubicBezTo>
                      <a:pt x="3734" y="2167"/>
                      <a:pt x="1836" y="1"/>
                      <a:pt x="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6800425" y="5830500"/>
                <a:ext cx="193825" cy="182650"/>
              </a:xfrm>
              <a:custGeom>
                <a:rect b="b" l="l" r="r" t="t"/>
                <a:pathLst>
                  <a:path extrusionOk="0" h="7306" w="7753">
                    <a:moveTo>
                      <a:pt x="3496" y="0"/>
                    </a:moveTo>
                    <a:cubicBezTo>
                      <a:pt x="3421" y="0"/>
                      <a:pt x="3344" y="16"/>
                      <a:pt x="3287" y="45"/>
                    </a:cubicBezTo>
                    <a:cubicBezTo>
                      <a:pt x="3257" y="45"/>
                      <a:pt x="3227" y="45"/>
                      <a:pt x="3212" y="60"/>
                    </a:cubicBezTo>
                    <a:cubicBezTo>
                      <a:pt x="3033" y="195"/>
                      <a:pt x="2749" y="389"/>
                      <a:pt x="2420" y="688"/>
                    </a:cubicBezTo>
                    <a:cubicBezTo>
                      <a:pt x="1405" y="1584"/>
                      <a:pt x="1" y="3361"/>
                      <a:pt x="419" y="6005"/>
                    </a:cubicBezTo>
                    <a:cubicBezTo>
                      <a:pt x="449" y="6154"/>
                      <a:pt x="479" y="6289"/>
                      <a:pt x="508" y="6453"/>
                    </a:cubicBezTo>
                    <a:cubicBezTo>
                      <a:pt x="553" y="6647"/>
                      <a:pt x="688" y="6811"/>
                      <a:pt x="897" y="6901"/>
                    </a:cubicBezTo>
                    <a:cubicBezTo>
                      <a:pt x="1682" y="7195"/>
                      <a:pt x="2415" y="7306"/>
                      <a:pt x="3082" y="7306"/>
                    </a:cubicBezTo>
                    <a:cubicBezTo>
                      <a:pt x="3126" y="7306"/>
                      <a:pt x="3169" y="7305"/>
                      <a:pt x="3212" y="7304"/>
                    </a:cubicBezTo>
                    <a:cubicBezTo>
                      <a:pt x="5557" y="7245"/>
                      <a:pt x="7140" y="5661"/>
                      <a:pt x="7618" y="5153"/>
                    </a:cubicBezTo>
                    <a:cubicBezTo>
                      <a:pt x="7708" y="5064"/>
                      <a:pt x="7752" y="4929"/>
                      <a:pt x="7737" y="4780"/>
                    </a:cubicBezTo>
                    <a:cubicBezTo>
                      <a:pt x="7513" y="3167"/>
                      <a:pt x="6274" y="1883"/>
                      <a:pt x="6274" y="1883"/>
                    </a:cubicBezTo>
                    <a:cubicBezTo>
                      <a:pt x="6274" y="1883"/>
                      <a:pt x="5198" y="464"/>
                      <a:pt x="3615" y="16"/>
                    </a:cubicBezTo>
                    <a:cubicBezTo>
                      <a:pt x="3578" y="5"/>
                      <a:pt x="3537" y="0"/>
                      <a:pt x="34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5"/>
              <p:cNvSpPr/>
              <p:nvPr/>
            </p:nvSpPr>
            <p:spPr>
              <a:xfrm>
                <a:off x="6880325" y="5830125"/>
                <a:ext cx="113550" cy="183000"/>
              </a:xfrm>
              <a:custGeom>
                <a:rect b="b" l="l" r="r" t="t"/>
                <a:pathLst>
                  <a:path extrusionOk="0" h="7320" w="4542">
                    <a:moveTo>
                      <a:pt x="289" y="0"/>
                    </a:moveTo>
                    <a:cubicBezTo>
                      <a:pt x="217" y="0"/>
                      <a:pt x="143" y="17"/>
                      <a:pt x="76" y="45"/>
                    </a:cubicBezTo>
                    <a:cubicBezTo>
                      <a:pt x="688" y="389"/>
                      <a:pt x="3018" y="1912"/>
                      <a:pt x="3675" y="4691"/>
                    </a:cubicBezTo>
                    <a:cubicBezTo>
                      <a:pt x="3675" y="4691"/>
                      <a:pt x="1973" y="6542"/>
                      <a:pt x="17" y="7319"/>
                    </a:cubicBezTo>
                    <a:lnTo>
                      <a:pt x="17" y="7319"/>
                    </a:lnTo>
                    <a:cubicBezTo>
                      <a:pt x="2368" y="7252"/>
                      <a:pt x="3945" y="5675"/>
                      <a:pt x="4407" y="5154"/>
                    </a:cubicBezTo>
                    <a:cubicBezTo>
                      <a:pt x="4497" y="5064"/>
                      <a:pt x="4541" y="4930"/>
                      <a:pt x="4526" y="4780"/>
                    </a:cubicBezTo>
                    <a:cubicBezTo>
                      <a:pt x="4302" y="3167"/>
                      <a:pt x="3063" y="1883"/>
                      <a:pt x="3063" y="1883"/>
                    </a:cubicBezTo>
                    <a:cubicBezTo>
                      <a:pt x="3063" y="1883"/>
                      <a:pt x="1987" y="464"/>
                      <a:pt x="404" y="16"/>
                    </a:cubicBezTo>
                    <a:cubicBezTo>
                      <a:pt x="367" y="5"/>
                      <a:pt x="328" y="0"/>
                      <a:pt x="289" y="0"/>
                    </a:cubicBezTo>
                    <a:close/>
                    <a:moveTo>
                      <a:pt x="17" y="7319"/>
                    </a:moveTo>
                    <a:cubicBezTo>
                      <a:pt x="12" y="7319"/>
                      <a:pt x="6" y="7319"/>
                      <a:pt x="1" y="7319"/>
                    </a:cubicBezTo>
                    <a:lnTo>
                      <a:pt x="16" y="7319"/>
                    </a:lnTo>
                    <a:cubicBezTo>
                      <a:pt x="16" y="7319"/>
                      <a:pt x="17" y="7319"/>
                      <a:pt x="17" y="73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5"/>
              <p:cNvSpPr/>
              <p:nvPr/>
            </p:nvSpPr>
            <p:spPr>
              <a:xfrm>
                <a:off x="6815750" y="5910525"/>
                <a:ext cx="47800" cy="40500"/>
              </a:xfrm>
              <a:custGeom>
                <a:rect b="b" l="l" r="r" t="t"/>
                <a:pathLst>
                  <a:path extrusionOk="0" h="1620" w="1912">
                    <a:moveTo>
                      <a:pt x="1162" y="1"/>
                    </a:moveTo>
                    <a:cubicBezTo>
                      <a:pt x="941" y="1"/>
                      <a:pt x="698" y="91"/>
                      <a:pt x="493" y="265"/>
                    </a:cubicBezTo>
                    <a:cubicBezTo>
                      <a:pt x="105" y="593"/>
                      <a:pt x="0" y="1101"/>
                      <a:pt x="254" y="1400"/>
                    </a:cubicBezTo>
                    <a:cubicBezTo>
                      <a:pt x="381" y="1548"/>
                      <a:pt x="563" y="1619"/>
                      <a:pt x="761" y="1619"/>
                    </a:cubicBezTo>
                    <a:cubicBezTo>
                      <a:pt x="982" y="1619"/>
                      <a:pt x="1221" y="1529"/>
                      <a:pt x="1419" y="1355"/>
                    </a:cubicBezTo>
                    <a:cubicBezTo>
                      <a:pt x="1807" y="1026"/>
                      <a:pt x="1912" y="504"/>
                      <a:pt x="1658" y="220"/>
                    </a:cubicBezTo>
                    <a:cubicBezTo>
                      <a:pt x="1538" y="72"/>
                      <a:pt x="1359" y="1"/>
                      <a:pt x="11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4" name="Google Shape;364;p5"/>
            <p:cNvSpPr/>
            <p:nvPr/>
          </p:nvSpPr>
          <p:spPr>
            <a:xfrm>
              <a:off x="305838" y="4007977"/>
              <a:ext cx="179313" cy="389284"/>
            </a:xfrm>
            <a:custGeom>
              <a:rect b="b" l="l" r="r" t="t"/>
              <a:pathLst>
                <a:path extrusionOk="0" fill="none" h="10247" w="4720">
                  <a:moveTo>
                    <a:pt x="0" y="10247"/>
                  </a:moveTo>
                  <a:cubicBezTo>
                    <a:pt x="0" y="10247"/>
                    <a:pt x="3928" y="6020"/>
                    <a:pt x="4720" y="5647"/>
                  </a:cubicBezTo>
                  <a:moveTo>
                    <a:pt x="2763" y="2615"/>
                  </a:moveTo>
                  <a:cubicBezTo>
                    <a:pt x="2763" y="2615"/>
                    <a:pt x="3689" y="1390"/>
                    <a:pt x="4436" y="1226"/>
                  </a:cubicBezTo>
                  <a:moveTo>
                    <a:pt x="1359" y="8813"/>
                  </a:moveTo>
                  <a:cubicBezTo>
                    <a:pt x="1359" y="8813"/>
                    <a:pt x="3361" y="3735"/>
                    <a:pt x="262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 rot="2700000">
              <a:off x="8540621" y="4484078"/>
              <a:ext cx="345019" cy="240054"/>
            </a:xfrm>
            <a:custGeom>
              <a:rect b="b" l="l" r="r" t="t"/>
              <a:pathLst>
                <a:path extrusionOk="0" fill="none" h="6319" w="9082">
                  <a:moveTo>
                    <a:pt x="0" y="0"/>
                  </a:moveTo>
                  <a:cubicBezTo>
                    <a:pt x="0" y="0"/>
                    <a:pt x="4421" y="1867"/>
                    <a:pt x="9081" y="2121"/>
                  </a:cubicBezTo>
                  <a:moveTo>
                    <a:pt x="7438" y="4003"/>
                  </a:moveTo>
                  <a:cubicBezTo>
                    <a:pt x="7438" y="4003"/>
                    <a:pt x="6766" y="5168"/>
                    <a:pt x="6542" y="6318"/>
                  </a:cubicBezTo>
                  <a:moveTo>
                    <a:pt x="6004" y="1748"/>
                  </a:moveTo>
                  <a:cubicBezTo>
                    <a:pt x="6004" y="1748"/>
                    <a:pt x="7005" y="2569"/>
                    <a:pt x="7856" y="5049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6" name="Google Shape;366;p5"/>
            <p:cNvGrpSpPr/>
            <p:nvPr/>
          </p:nvGrpSpPr>
          <p:grpSpPr>
            <a:xfrm>
              <a:off x="8633664" y="586468"/>
              <a:ext cx="286312" cy="174621"/>
              <a:chOff x="8227451" y="796881"/>
              <a:chExt cx="286312" cy="174621"/>
            </a:xfrm>
          </p:grpSpPr>
          <p:sp>
            <p:nvSpPr>
              <p:cNvPr id="367" name="Google Shape;367;p5"/>
              <p:cNvSpPr/>
              <p:nvPr/>
            </p:nvSpPr>
            <p:spPr>
              <a:xfrm>
                <a:off x="8351049" y="796881"/>
                <a:ext cx="162715" cy="174621"/>
              </a:xfrm>
              <a:custGeom>
                <a:rect b="b" l="l" r="r" t="t"/>
                <a:pathLst>
                  <a:path extrusionOk="0" h="1540" w="1435">
                    <a:moveTo>
                      <a:pt x="210" y="1"/>
                    </a:moveTo>
                    <a:lnTo>
                      <a:pt x="210" y="1"/>
                    </a:lnTo>
                    <a:cubicBezTo>
                      <a:pt x="1" y="1315"/>
                      <a:pt x="1046" y="1539"/>
                      <a:pt x="1046" y="1539"/>
                    </a:cubicBezTo>
                    <a:cubicBezTo>
                      <a:pt x="1434" y="509"/>
                      <a:pt x="210" y="1"/>
                      <a:pt x="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5"/>
              <p:cNvSpPr/>
              <p:nvPr/>
            </p:nvSpPr>
            <p:spPr>
              <a:xfrm>
                <a:off x="8227451" y="805385"/>
                <a:ext cx="123708" cy="132213"/>
              </a:xfrm>
              <a:custGeom>
                <a:rect b="b" l="l" r="r" t="t"/>
                <a:pathLst>
                  <a:path extrusionOk="0" h="1166" w="1091">
                    <a:moveTo>
                      <a:pt x="1031" y="1"/>
                    </a:moveTo>
                    <a:cubicBezTo>
                      <a:pt x="0" y="314"/>
                      <a:pt x="194" y="1166"/>
                      <a:pt x="194" y="1166"/>
                    </a:cubicBezTo>
                    <a:cubicBezTo>
                      <a:pt x="1090" y="1076"/>
                      <a:pt x="1031" y="1"/>
                      <a:pt x="10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9" name="Google Shape;369;p5"/>
            <p:cNvSpPr/>
            <p:nvPr/>
          </p:nvSpPr>
          <p:spPr>
            <a:xfrm flipH="1" rot="10800000">
              <a:off x="318521" y="937252"/>
              <a:ext cx="153944" cy="98818"/>
            </a:xfrm>
            <a:custGeom>
              <a:rect b="b" l="l" r="r" t="t"/>
              <a:pathLst>
                <a:path extrusionOk="0" h="968" w="1508">
                  <a:moveTo>
                    <a:pt x="1160" y="1"/>
                  </a:moveTo>
                  <a:cubicBezTo>
                    <a:pt x="359" y="1"/>
                    <a:pt x="0" y="953"/>
                    <a:pt x="14" y="953"/>
                  </a:cubicBezTo>
                  <a:cubicBezTo>
                    <a:pt x="102" y="963"/>
                    <a:pt x="186" y="968"/>
                    <a:pt x="264" y="968"/>
                  </a:cubicBezTo>
                  <a:cubicBezTo>
                    <a:pt x="1364" y="968"/>
                    <a:pt x="1507" y="57"/>
                    <a:pt x="1507" y="57"/>
                  </a:cubicBezTo>
                  <a:cubicBezTo>
                    <a:pt x="1384" y="18"/>
                    <a:pt x="1268" y="1"/>
                    <a:pt x="1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037071" y="4759202"/>
              <a:ext cx="153944" cy="98818"/>
            </a:xfrm>
            <a:custGeom>
              <a:rect b="b" l="l" r="r" t="t"/>
              <a:pathLst>
                <a:path extrusionOk="0" h="968" w="1508">
                  <a:moveTo>
                    <a:pt x="1160" y="1"/>
                  </a:moveTo>
                  <a:cubicBezTo>
                    <a:pt x="359" y="1"/>
                    <a:pt x="0" y="953"/>
                    <a:pt x="14" y="953"/>
                  </a:cubicBezTo>
                  <a:cubicBezTo>
                    <a:pt x="102" y="963"/>
                    <a:pt x="186" y="968"/>
                    <a:pt x="264" y="968"/>
                  </a:cubicBezTo>
                  <a:cubicBezTo>
                    <a:pt x="1364" y="968"/>
                    <a:pt x="1507" y="57"/>
                    <a:pt x="1507" y="57"/>
                  </a:cubicBezTo>
                  <a:cubicBezTo>
                    <a:pt x="1384" y="18"/>
                    <a:pt x="1268" y="1"/>
                    <a:pt x="1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1" name="Google Shape;371;p5"/>
            <p:cNvGrpSpPr/>
            <p:nvPr/>
          </p:nvGrpSpPr>
          <p:grpSpPr>
            <a:xfrm rot="10800000">
              <a:off x="198839" y="3050468"/>
              <a:ext cx="286312" cy="174621"/>
              <a:chOff x="8227451" y="796881"/>
              <a:chExt cx="286312" cy="174621"/>
            </a:xfrm>
          </p:grpSpPr>
          <p:sp>
            <p:nvSpPr>
              <p:cNvPr id="372" name="Google Shape;372;p5"/>
              <p:cNvSpPr/>
              <p:nvPr/>
            </p:nvSpPr>
            <p:spPr>
              <a:xfrm>
                <a:off x="8351049" y="796881"/>
                <a:ext cx="162715" cy="174621"/>
              </a:xfrm>
              <a:custGeom>
                <a:rect b="b" l="l" r="r" t="t"/>
                <a:pathLst>
                  <a:path extrusionOk="0" h="1540" w="1435">
                    <a:moveTo>
                      <a:pt x="210" y="1"/>
                    </a:moveTo>
                    <a:lnTo>
                      <a:pt x="210" y="1"/>
                    </a:lnTo>
                    <a:cubicBezTo>
                      <a:pt x="1" y="1315"/>
                      <a:pt x="1046" y="1539"/>
                      <a:pt x="1046" y="1539"/>
                    </a:cubicBezTo>
                    <a:cubicBezTo>
                      <a:pt x="1434" y="509"/>
                      <a:pt x="210" y="1"/>
                      <a:pt x="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8227451" y="805385"/>
                <a:ext cx="123708" cy="132213"/>
              </a:xfrm>
              <a:custGeom>
                <a:rect b="b" l="l" r="r" t="t"/>
                <a:pathLst>
                  <a:path extrusionOk="0" h="1166" w="1091">
                    <a:moveTo>
                      <a:pt x="1031" y="1"/>
                    </a:moveTo>
                    <a:cubicBezTo>
                      <a:pt x="0" y="314"/>
                      <a:pt x="194" y="1166"/>
                      <a:pt x="194" y="1166"/>
                    </a:cubicBezTo>
                    <a:cubicBezTo>
                      <a:pt x="1090" y="1076"/>
                      <a:pt x="1031" y="1"/>
                      <a:pt x="10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4" name="Google Shape;37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"/>
          <p:cNvSpPr txBox="1"/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377" name="Google Shape;377;p6"/>
          <p:cNvGrpSpPr/>
          <p:nvPr/>
        </p:nvGrpSpPr>
        <p:grpSpPr>
          <a:xfrm>
            <a:off x="-766198" y="-651057"/>
            <a:ext cx="10370065" cy="5871408"/>
            <a:chOff x="-766198" y="-651057"/>
            <a:chExt cx="10370065" cy="5871408"/>
          </a:xfrm>
        </p:grpSpPr>
        <p:grpSp>
          <p:nvGrpSpPr>
            <p:cNvPr id="378" name="Google Shape;378;p6"/>
            <p:cNvGrpSpPr/>
            <p:nvPr/>
          </p:nvGrpSpPr>
          <p:grpSpPr>
            <a:xfrm>
              <a:off x="-766198" y="-651057"/>
              <a:ext cx="2026373" cy="2737772"/>
              <a:chOff x="-766198" y="-651057"/>
              <a:chExt cx="2026373" cy="2737772"/>
            </a:xfrm>
          </p:grpSpPr>
          <p:grpSp>
            <p:nvGrpSpPr>
              <p:cNvPr id="379" name="Google Shape;379;p6"/>
              <p:cNvGrpSpPr/>
              <p:nvPr/>
            </p:nvGrpSpPr>
            <p:grpSpPr>
              <a:xfrm flipH="1" rot="10800000">
                <a:off x="-766198" y="-651057"/>
                <a:ext cx="1479591" cy="1438198"/>
                <a:chOff x="4719681" y="3910588"/>
                <a:chExt cx="1477670" cy="1436330"/>
              </a:xfrm>
            </p:grpSpPr>
            <p:sp>
              <p:nvSpPr>
                <p:cNvPr id="380" name="Google Shape;380;p6"/>
                <p:cNvSpPr/>
                <p:nvPr/>
              </p:nvSpPr>
              <p:spPr>
                <a:xfrm>
                  <a:off x="4918697" y="3910588"/>
                  <a:ext cx="1278654" cy="1245050"/>
                </a:xfrm>
                <a:custGeom>
                  <a:rect b="b" l="l" r="r" t="t"/>
                  <a:pathLst>
                    <a:path extrusionOk="0" h="23823" w="24466">
                      <a:moveTo>
                        <a:pt x="1" y="0"/>
                      </a:moveTo>
                      <a:lnTo>
                        <a:pt x="1" y="15"/>
                      </a:lnTo>
                      <a:cubicBezTo>
                        <a:pt x="1" y="15"/>
                        <a:pt x="22" y="37"/>
                        <a:pt x="62" y="77"/>
                      </a:cubicBezTo>
                      <a:lnTo>
                        <a:pt x="62" y="77"/>
                      </a:lnTo>
                      <a:lnTo>
                        <a:pt x="1" y="0"/>
                      </a:lnTo>
                      <a:close/>
                      <a:moveTo>
                        <a:pt x="62" y="77"/>
                      </a:moveTo>
                      <a:lnTo>
                        <a:pt x="18969" y="23823"/>
                      </a:lnTo>
                      <a:lnTo>
                        <a:pt x="22136" y="20417"/>
                      </a:lnTo>
                      <a:lnTo>
                        <a:pt x="21240" y="20776"/>
                      </a:lnTo>
                      <a:lnTo>
                        <a:pt x="21240" y="20776"/>
                      </a:lnTo>
                      <a:lnTo>
                        <a:pt x="24077" y="17953"/>
                      </a:lnTo>
                      <a:lnTo>
                        <a:pt x="23331" y="18058"/>
                      </a:lnTo>
                      <a:lnTo>
                        <a:pt x="23331" y="18058"/>
                      </a:lnTo>
                      <a:lnTo>
                        <a:pt x="24466" y="16400"/>
                      </a:lnTo>
                      <a:lnTo>
                        <a:pt x="24466" y="16400"/>
                      </a:lnTo>
                      <a:cubicBezTo>
                        <a:pt x="24383" y="16414"/>
                        <a:pt x="24307" y="16420"/>
                        <a:pt x="24235" y="16420"/>
                      </a:cubicBezTo>
                      <a:cubicBezTo>
                        <a:pt x="22322" y="16420"/>
                        <a:pt x="24182" y="11591"/>
                        <a:pt x="24182" y="11590"/>
                      </a:cubicBezTo>
                      <a:lnTo>
                        <a:pt x="24182" y="11590"/>
                      </a:lnTo>
                      <a:cubicBezTo>
                        <a:pt x="24104" y="11626"/>
                        <a:pt x="24033" y="11642"/>
                        <a:pt x="23968" y="11642"/>
                      </a:cubicBezTo>
                      <a:cubicBezTo>
                        <a:pt x="23026" y="11642"/>
                        <a:pt x="23510" y="8097"/>
                        <a:pt x="23510" y="8095"/>
                      </a:cubicBezTo>
                      <a:lnTo>
                        <a:pt x="23510" y="8095"/>
                      </a:lnTo>
                      <a:cubicBezTo>
                        <a:pt x="22919" y="10108"/>
                        <a:pt x="21833" y="10302"/>
                        <a:pt x="21435" y="10302"/>
                      </a:cubicBezTo>
                      <a:cubicBezTo>
                        <a:pt x="21340" y="10302"/>
                        <a:pt x="21284" y="10291"/>
                        <a:pt x="21284" y="10291"/>
                      </a:cubicBezTo>
                      <a:cubicBezTo>
                        <a:pt x="21284" y="10291"/>
                        <a:pt x="20344" y="11977"/>
                        <a:pt x="19409" y="11977"/>
                      </a:cubicBezTo>
                      <a:cubicBezTo>
                        <a:pt x="19183" y="11977"/>
                        <a:pt x="18957" y="11879"/>
                        <a:pt x="18745" y="11635"/>
                      </a:cubicBezTo>
                      <a:cubicBezTo>
                        <a:pt x="17640" y="10396"/>
                        <a:pt x="20448" y="8663"/>
                        <a:pt x="20448" y="8663"/>
                      </a:cubicBezTo>
                      <a:lnTo>
                        <a:pt x="20448" y="8663"/>
                      </a:lnTo>
                      <a:cubicBezTo>
                        <a:pt x="20433" y="8664"/>
                        <a:pt x="20418" y="8664"/>
                        <a:pt x="20404" y="8664"/>
                      </a:cubicBezTo>
                      <a:cubicBezTo>
                        <a:pt x="19350" y="8664"/>
                        <a:pt x="21284" y="5960"/>
                        <a:pt x="21284" y="5960"/>
                      </a:cubicBezTo>
                      <a:lnTo>
                        <a:pt x="21284" y="5960"/>
                      </a:lnTo>
                      <a:cubicBezTo>
                        <a:pt x="21199" y="5985"/>
                        <a:pt x="21125" y="5996"/>
                        <a:pt x="21060" y="5996"/>
                      </a:cubicBezTo>
                      <a:cubicBezTo>
                        <a:pt x="20045" y="5996"/>
                        <a:pt x="21404" y="3107"/>
                        <a:pt x="21404" y="3107"/>
                      </a:cubicBezTo>
                      <a:lnTo>
                        <a:pt x="21404" y="3107"/>
                      </a:lnTo>
                      <a:cubicBezTo>
                        <a:pt x="21404" y="3107"/>
                        <a:pt x="21162" y="3309"/>
                        <a:pt x="20897" y="3309"/>
                      </a:cubicBezTo>
                      <a:cubicBezTo>
                        <a:pt x="20801" y="3309"/>
                        <a:pt x="20703" y="3283"/>
                        <a:pt x="20612" y="3211"/>
                      </a:cubicBezTo>
                      <a:cubicBezTo>
                        <a:pt x="20299" y="2928"/>
                        <a:pt x="20791" y="867"/>
                        <a:pt x="20792" y="866"/>
                      </a:cubicBezTo>
                      <a:lnTo>
                        <a:pt x="20792" y="866"/>
                      </a:lnTo>
                      <a:cubicBezTo>
                        <a:pt x="20791" y="867"/>
                        <a:pt x="19940" y="2181"/>
                        <a:pt x="18969" y="2569"/>
                      </a:cubicBezTo>
                      <a:cubicBezTo>
                        <a:pt x="18858" y="2615"/>
                        <a:pt x="18769" y="2636"/>
                        <a:pt x="18700" y="2636"/>
                      </a:cubicBezTo>
                      <a:cubicBezTo>
                        <a:pt x="18164" y="2636"/>
                        <a:pt x="18760" y="1419"/>
                        <a:pt x="18760" y="1419"/>
                      </a:cubicBezTo>
                      <a:lnTo>
                        <a:pt x="18760" y="1419"/>
                      </a:lnTo>
                      <a:cubicBezTo>
                        <a:pt x="18760" y="1419"/>
                        <a:pt x="18118" y="2121"/>
                        <a:pt x="17789" y="2300"/>
                      </a:cubicBezTo>
                      <a:cubicBezTo>
                        <a:pt x="17746" y="2324"/>
                        <a:pt x="17708" y="2335"/>
                        <a:pt x="17675" y="2335"/>
                      </a:cubicBezTo>
                      <a:cubicBezTo>
                        <a:pt x="17465" y="2335"/>
                        <a:pt x="17476" y="1897"/>
                        <a:pt x="17476" y="1897"/>
                      </a:cubicBezTo>
                      <a:lnTo>
                        <a:pt x="17476" y="1897"/>
                      </a:lnTo>
                      <a:cubicBezTo>
                        <a:pt x="17476" y="1897"/>
                        <a:pt x="16744" y="3495"/>
                        <a:pt x="16117" y="4033"/>
                      </a:cubicBezTo>
                      <a:cubicBezTo>
                        <a:pt x="15967" y="4157"/>
                        <a:pt x="15841" y="4205"/>
                        <a:pt x="15735" y="4205"/>
                      </a:cubicBezTo>
                      <a:cubicBezTo>
                        <a:pt x="15395" y="4205"/>
                        <a:pt x="15265" y="3719"/>
                        <a:pt x="15265" y="3719"/>
                      </a:cubicBezTo>
                      <a:cubicBezTo>
                        <a:pt x="15265" y="3719"/>
                        <a:pt x="14892" y="7319"/>
                        <a:pt x="14638" y="7408"/>
                      </a:cubicBezTo>
                      <a:cubicBezTo>
                        <a:pt x="14630" y="7411"/>
                        <a:pt x="14621" y="7412"/>
                        <a:pt x="14613" y="7412"/>
                      </a:cubicBezTo>
                      <a:cubicBezTo>
                        <a:pt x="14367" y="7412"/>
                        <a:pt x="14115" y="6393"/>
                        <a:pt x="14115" y="6393"/>
                      </a:cubicBezTo>
                      <a:lnTo>
                        <a:pt x="14115" y="6393"/>
                      </a:lnTo>
                      <a:cubicBezTo>
                        <a:pt x="14115" y="6394"/>
                        <a:pt x="14305" y="9930"/>
                        <a:pt x="12993" y="9930"/>
                      </a:cubicBezTo>
                      <a:cubicBezTo>
                        <a:pt x="12928" y="9930"/>
                        <a:pt x="12859" y="9921"/>
                        <a:pt x="12786" y="9903"/>
                      </a:cubicBezTo>
                      <a:cubicBezTo>
                        <a:pt x="11233" y="9514"/>
                        <a:pt x="12890" y="6572"/>
                        <a:pt x="12890" y="6572"/>
                      </a:cubicBezTo>
                      <a:lnTo>
                        <a:pt x="12890" y="6572"/>
                      </a:lnTo>
                      <a:cubicBezTo>
                        <a:pt x="12762" y="6617"/>
                        <a:pt x="12660" y="6637"/>
                        <a:pt x="12582" y="6637"/>
                      </a:cubicBezTo>
                      <a:cubicBezTo>
                        <a:pt x="11771" y="6637"/>
                        <a:pt x="13473" y="4451"/>
                        <a:pt x="13473" y="4451"/>
                      </a:cubicBezTo>
                      <a:lnTo>
                        <a:pt x="13473" y="4451"/>
                      </a:lnTo>
                      <a:cubicBezTo>
                        <a:pt x="13222" y="4601"/>
                        <a:pt x="13020" y="4663"/>
                        <a:pt x="12858" y="4663"/>
                      </a:cubicBezTo>
                      <a:cubicBezTo>
                        <a:pt x="12031" y="4663"/>
                        <a:pt x="12218" y="3047"/>
                        <a:pt x="12218" y="3047"/>
                      </a:cubicBezTo>
                      <a:lnTo>
                        <a:pt x="12218" y="3047"/>
                      </a:lnTo>
                      <a:cubicBezTo>
                        <a:pt x="12128" y="3072"/>
                        <a:pt x="12044" y="3083"/>
                        <a:pt x="11965" y="3083"/>
                      </a:cubicBezTo>
                      <a:cubicBezTo>
                        <a:pt x="10858" y="3083"/>
                        <a:pt x="10949" y="778"/>
                        <a:pt x="10949" y="777"/>
                      </a:cubicBezTo>
                      <a:lnTo>
                        <a:pt x="10949" y="777"/>
                      </a:lnTo>
                      <a:cubicBezTo>
                        <a:pt x="10949" y="777"/>
                        <a:pt x="10769" y="1569"/>
                        <a:pt x="10172" y="2494"/>
                      </a:cubicBezTo>
                      <a:cubicBezTo>
                        <a:pt x="9918" y="2872"/>
                        <a:pt x="9672" y="2983"/>
                        <a:pt x="9470" y="2983"/>
                      </a:cubicBezTo>
                      <a:cubicBezTo>
                        <a:pt x="9187" y="2983"/>
                        <a:pt x="8992" y="2763"/>
                        <a:pt x="8992" y="2763"/>
                      </a:cubicBezTo>
                      <a:lnTo>
                        <a:pt x="8992" y="2763"/>
                      </a:lnTo>
                      <a:cubicBezTo>
                        <a:pt x="8992" y="2764"/>
                        <a:pt x="9291" y="3376"/>
                        <a:pt x="9127" y="4272"/>
                      </a:cubicBezTo>
                      <a:cubicBezTo>
                        <a:pt x="9056" y="4630"/>
                        <a:pt x="8861" y="4739"/>
                        <a:pt x="8650" y="4739"/>
                      </a:cubicBezTo>
                      <a:cubicBezTo>
                        <a:pt x="8324" y="4739"/>
                        <a:pt x="7962" y="4481"/>
                        <a:pt x="7962" y="4481"/>
                      </a:cubicBezTo>
                      <a:lnTo>
                        <a:pt x="7962" y="4481"/>
                      </a:lnTo>
                      <a:cubicBezTo>
                        <a:pt x="7962" y="4481"/>
                        <a:pt x="9664" y="7408"/>
                        <a:pt x="7992" y="7588"/>
                      </a:cubicBezTo>
                      <a:cubicBezTo>
                        <a:pt x="7959" y="7591"/>
                        <a:pt x="7928" y="7593"/>
                        <a:pt x="7898" y="7593"/>
                      </a:cubicBezTo>
                      <a:cubicBezTo>
                        <a:pt x="6356" y="7593"/>
                        <a:pt x="7304" y="3183"/>
                        <a:pt x="7304" y="3181"/>
                      </a:cubicBezTo>
                      <a:lnTo>
                        <a:pt x="7304" y="3181"/>
                      </a:lnTo>
                      <a:cubicBezTo>
                        <a:pt x="7304" y="3182"/>
                        <a:pt x="6973" y="3977"/>
                        <a:pt x="6438" y="3977"/>
                      </a:cubicBezTo>
                      <a:cubicBezTo>
                        <a:pt x="6302" y="3977"/>
                        <a:pt x="6151" y="3925"/>
                        <a:pt x="5990" y="3794"/>
                      </a:cubicBezTo>
                      <a:cubicBezTo>
                        <a:pt x="5214" y="3167"/>
                        <a:pt x="5437" y="1674"/>
                        <a:pt x="5438" y="1673"/>
                      </a:cubicBezTo>
                      <a:lnTo>
                        <a:pt x="5438" y="1673"/>
                      </a:lnTo>
                      <a:cubicBezTo>
                        <a:pt x="5255" y="2325"/>
                        <a:pt x="5004" y="2560"/>
                        <a:pt x="4737" y="2560"/>
                      </a:cubicBezTo>
                      <a:cubicBezTo>
                        <a:pt x="4044" y="2560"/>
                        <a:pt x="3242" y="971"/>
                        <a:pt x="3242" y="971"/>
                      </a:cubicBezTo>
                      <a:cubicBezTo>
                        <a:pt x="3066" y="1370"/>
                        <a:pt x="2786" y="1522"/>
                        <a:pt x="2464" y="1522"/>
                      </a:cubicBezTo>
                      <a:cubicBezTo>
                        <a:pt x="1571" y="1522"/>
                        <a:pt x="346" y="359"/>
                        <a:pt x="62" y="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81" name="Google Shape;381;p6"/>
                <p:cNvGrpSpPr/>
                <p:nvPr/>
              </p:nvGrpSpPr>
              <p:grpSpPr>
                <a:xfrm>
                  <a:off x="4719681" y="3910588"/>
                  <a:ext cx="1387935" cy="1436330"/>
                  <a:chOff x="4719681" y="3910588"/>
                  <a:chExt cx="1387935" cy="1436330"/>
                </a:xfrm>
              </p:grpSpPr>
              <p:sp>
                <p:nvSpPr>
                  <p:cNvPr id="382" name="Google Shape;382;p6"/>
                  <p:cNvSpPr/>
                  <p:nvPr/>
                </p:nvSpPr>
                <p:spPr>
                  <a:xfrm>
                    <a:off x="4719681" y="3910588"/>
                    <a:ext cx="1189651" cy="1436330"/>
                  </a:xfrm>
                  <a:custGeom>
                    <a:rect b="b" l="l" r="r" t="t"/>
                    <a:pathLst>
                      <a:path extrusionOk="0" h="27483" w="22763">
                        <a:moveTo>
                          <a:pt x="3809" y="0"/>
                        </a:moveTo>
                        <a:lnTo>
                          <a:pt x="3809" y="15"/>
                        </a:lnTo>
                        <a:cubicBezTo>
                          <a:pt x="3809" y="15"/>
                          <a:pt x="5795" y="3047"/>
                          <a:pt x="4033" y="3376"/>
                        </a:cubicBezTo>
                        <a:cubicBezTo>
                          <a:pt x="4033" y="3376"/>
                          <a:pt x="6647" y="5571"/>
                          <a:pt x="4212" y="5676"/>
                        </a:cubicBezTo>
                        <a:cubicBezTo>
                          <a:pt x="4212" y="5676"/>
                          <a:pt x="5721" y="5795"/>
                          <a:pt x="6169" y="6706"/>
                        </a:cubicBezTo>
                        <a:cubicBezTo>
                          <a:pt x="6617" y="7602"/>
                          <a:pt x="5258" y="7856"/>
                          <a:pt x="5258" y="7856"/>
                        </a:cubicBezTo>
                        <a:cubicBezTo>
                          <a:pt x="5258" y="7856"/>
                          <a:pt x="9947" y="7916"/>
                          <a:pt x="9410" y="9499"/>
                        </a:cubicBezTo>
                        <a:cubicBezTo>
                          <a:pt x="9269" y="9907"/>
                          <a:pt x="9003" y="10059"/>
                          <a:pt x="8685" y="10059"/>
                        </a:cubicBezTo>
                        <a:cubicBezTo>
                          <a:pt x="7759" y="10059"/>
                          <a:pt x="6393" y="8768"/>
                          <a:pt x="6393" y="8767"/>
                        </a:cubicBezTo>
                        <a:lnTo>
                          <a:pt x="6393" y="8767"/>
                        </a:lnTo>
                        <a:cubicBezTo>
                          <a:pt x="6393" y="8768"/>
                          <a:pt x="6824" y="9859"/>
                          <a:pt x="5981" y="9859"/>
                        </a:cubicBezTo>
                        <a:cubicBezTo>
                          <a:pt x="5965" y="9859"/>
                          <a:pt x="5947" y="9859"/>
                          <a:pt x="5930" y="9858"/>
                        </a:cubicBezTo>
                        <a:cubicBezTo>
                          <a:pt x="5019" y="9813"/>
                          <a:pt x="4496" y="9395"/>
                          <a:pt x="4496" y="9395"/>
                        </a:cubicBezTo>
                        <a:lnTo>
                          <a:pt x="4496" y="9395"/>
                        </a:lnTo>
                        <a:cubicBezTo>
                          <a:pt x="4496" y="9395"/>
                          <a:pt x="5004" y="10082"/>
                          <a:pt x="3973" y="10470"/>
                        </a:cubicBezTo>
                        <a:cubicBezTo>
                          <a:pt x="2943" y="10858"/>
                          <a:pt x="2121" y="10858"/>
                          <a:pt x="2121" y="10858"/>
                        </a:cubicBezTo>
                        <a:cubicBezTo>
                          <a:pt x="2121" y="10858"/>
                          <a:pt x="4720" y="11366"/>
                          <a:pt x="4048" y="12606"/>
                        </a:cubicBezTo>
                        <a:cubicBezTo>
                          <a:pt x="4048" y="12606"/>
                          <a:pt x="6393" y="12845"/>
                          <a:pt x="5153" y="14144"/>
                        </a:cubicBezTo>
                        <a:cubicBezTo>
                          <a:pt x="5153" y="14144"/>
                          <a:pt x="6546" y="13493"/>
                          <a:pt x="7175" y="13493"/>
                        </a:cubicBezTo>
                        <a:cubicBezTo>
                          <a:pt x="7469" y="13493"/>
                          <a:pt x="7596" y="13636"/>
                          <a:pt x="7334" y="14055"/>
                        </a:cubicBezTo>
                        <a:cubicBezTo>
                          <a:pt x="7334" y="14055"/>
                          <a:pt x="8304" y="13769"/>
                          <a:pt x="9187" y="13769"/>
                        </a:cubicBezTo>
                        <a:cubicBezTo>
                          <a:pt x="9919" y="13769"/>
                          <a:pt x="10591" y="13965"/>
                          <a:pt x="10605" y="14682"/>
                        </a:cubicBezTo>
                        <a:cubicBezTo>
                          <a:pt x="10611" y="15358"/>
                          <a:pt x="9947" y="15553"/>
                          <a:pt x="9178" y="15553"/>
                        </a:cubicBezTo>
                        <a:cubicBezTo>
                          <a:pt x="8129" y="15553"/>
                          <a:pt x="6886" y="15190"/>
                          <a:pt x="6886" y="15190"/>
                        </a:cubicBezTo>
                        <a:lnTo>
                          <a:pt x="6886" y="15190"/>
                        </a:lnTo>
                        <a:cubicBezTo>
                          <a:pt x="6886" y="15190"/>
                          <a:pt x="7901" y="15683"/>
                          <a:pt x="7737" y="15922"/>
                        </a:cubicBezTo>
                        <a:cubicBezTo>
                          <a:pt x="7709" y="15971"/>
                          <a:pt x="7536" y="15990"/>
                          <a:pt x="7278" y="15990"/>
                        </a:cubicBezTo>
                        <a:cubicBezTo>
                          <a:pt x="6277" y="15990"/>
                          <a:pt x="4003" y="15698"/>
                          <a:pt x="4003" y="15698"/>
                        </a:cubicBezTo>
                        <a:lnTo>
                          <a:pt x="4003" y="15698"/>
                        </a:lnTo>
                        <a:cubicBezTo>
                          <a:pt x="4003" y="15698"/>
                          <a:pt x="4780" y="16116"/>
                          <a:pt x="4123" y="16594"/>
                        </a:cubicBezTo>
                        <a:cubicBezTo>
                          <a:pt x="3465" y="17087"/>
                          <a:pt x="1748" y="17445"/>
                          <a:pt x="1748" y="17445"/>
                        </a:cubicBezTo>
                        <a:cubicBezTo>
                          <a:pt x="1748" y="17445"/>
                          <a:pt x="2315" y="17550"/>
                          <a:pt x="2061" y="17848"/>
                        </a:cubicBezTo>
                        <a:cubicBezTo>
                          <a:pt x="1822" y="18132"/>
                          <a:pt x="986" y="18595"/>
                          <a:pt x="986" y="18595"/>
                        </a:cubicBezTo>
                        <a:cubicBezTo>
                          <a:pt x="986" y="18595"/>
                          <a:pt x="1370" y="18507"/>
                          <a:pt x="1705" y="18507"/>
                        </a:cubicBezTo>
                        <a:cubicBezTo>
                          <a:pt x="2073" y="18507"/>
                          <a:pt x="2382" y="18613"/>
                          <a:pt x="2061" y="19058"/>
                        </a:cubicBezTo>
                        <a:cubicBezTo>
                          <a:pt x="1464" y="19910"/>
                          <a:pt x="0" y="20432"/>
                          <a:pt x="0" y="20432"/>
                        </a:cubicBezTo>
                        <a:cubicBezTo>
                          <a:pt x="0" y="20432"/>
                          <a:pt x="11" y="20432"/>
                          <a:pt x="31" y="20432"/>
                        </a:cubicBezTo>
                        <a:cubicBezTo>
                          <a:pt x="293" y="20432"/>
                          <a:pt x="2135" y="20445"/>
                          <a:pt x="2315" y="20806"/>
                        </a:cubicBezTo>
                        <a:cubicBezTo>
                          <a:pt x="2509" y="21194"/>
                          <a:pt x="2032" y="21553"/>
                          <a:pt x="2032" y="21553"/>
                        </a:cubicBezTo>
                        <a:cubicBezTo>
                          <a:pt x="2032" y="21553"/>
                          <a:pt x="3088" y="21320"/>
                          <a:pt x="3926" y="21320"/>
                        </a:cubicBezTo>
                        <a:cubicBezTo>
                          <a:pt x="4619" y="21320"/>
                          <a:pt x="5164" y="21479"/>
                          <a:pt x="4839" y="22060"/>
                        </a:cubicBezTo>
                        <a:cubicBezTo>
                          <a:pt x="4839" y="22060"/>
                          <a:pt x="6406" y="21404"/>
                          <a:pt x="7215" y="21404"/>
                        </a:cubicBezTo>
                        <a:cubicBezTo>
                          <a:pt x="7550" y="21404"/>
                          <a:pt x="7754" y="21517"/>
                          <a:pt x="7662" y="21836"/>
                        </a:cubicBezTo>
                        <a:cubicBezTo>
                          <a:pt x="7662" y="21836"/>
                          <a:pt x="9061" y="20420"/>
                          <a:pt x="10140" y="20420"/>
                        </a:cubicBezTo>
                        <a:cubicBezTo>
                          <a:pt x="10449" y="20420"/>
                          <a:pt x="10732" y="20536"/>
                          <a:pt x="10948" y="20836"/>
                        </a:cubicBezTo>
                        <a:cubicBezTo>
                          <a:pt x="11934" y="22180"/>
                          <a:pt x="9066" y="23001"/>
                          <a:pt x="9066" y="23001"/>
                        </a:cubicBezTo>
                        <a:cubicBezTo>
                          <a:pt x="9066" y="23001"/>
                          <a:pt x="9036" y="24525"/>
                          <a:pt x="6438" y="24704"/>
                        </a:cubicBezTo>
                        <a:cubicBezTo>
                          <a:pt x="6438" y="24704"/>
                          <a:pt x="10515" y="25062"/>
                          <a:pt x="9679" y="26138"/>
                        </a:cubicBezTo>
                        <a:cubicBezTo>
                          <a:pt x="9679" y="26138"/>
                          <a:pt x="10691" y="25990"/>
                          <a:pt x="11778" y="25990"/>
                        </a:cubicBezTo>
                        <a:cubicBezTo>
                          <a:pt x="13228" y="25990"/>
                          <a:pt x="14812" y="26253"/>
                          <a:pt x="14309" y="27482"/>
                        </a:cubicBezTo>
                        <a:lnTo>
                          <a:pt x="16176" y="26750"/>
                        </a:lnTo>
                        <a:lnTo>
                          <a:pt x="15907" y="27452"/>
                        </a:lnTo>
                        <a:lnTo>
                          <a:pt x="19297" y="25301"/>
                        </a:lnTo>
                        <a:lnTo>
                          <a:pt x="18745" y="26093"/>
                        </a:lnTo>
                        <a:lnTo>
                          <a:pt x="22762" y="23778"/>
                        </a:lnTo>
                        <a:lnTo>
                          <a:pt x="380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3" name="Google Shape;383;p6"/>
                  <p:cNvSpPr/>
                  <p:nvPr/>
                </p:nvSpPr>
                <p:spPr>
                  <a:xfrm>
                    <a:off x="5010835" y="4029223"/>
                    <a:ext cx="976525" cy="1220904"/>
                  </a:xfrm>
                  <a:custGeom>
                    <a:rect b="b" l="l" r="r" t="t"/>
                    <a:pathLst>
                      <a:path extrusionOk="0" h="23361" w="18685">
                        <a:moveTo>
                          <a:pt x="180" y="0"/>
                        </a:moveTo>
                        <a:lnTo>
                          <a:pt x="0" y="135"/>
                        </a:lnTo>
                        <a:lnTo>
                          <a:pt x="18297" y="23360"/>
                        </a:lnTo>
                        <a:lnTo>
                          <a:pt x="18685" y="23031"/>
                        </a:lnTo>
                        <a:lnTo>
                          <a:pt x="18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384" name="Google Shape;384;p6"/>
                  <p:cNvGrpSpPr/>
                  <p:nvPr/>
                </p:nvGrpSpPr>
                <p:grpSpPr>
                  <a:xfrm>
                    <a:off x="4959305" y="4124446"/>
                    <a:ext cx="1148312" cy="1094429"/>
                    <a:chOff x="11860675" y="4981025"/>
                    <a:chExt cx="549300" cy="523525"/>
                  </a:xfrm>
                </p:grpSpPr>
                <p:sp>
                  <p:nvSpPr>
                    <p:cNvPr id="385" name="Google Shape;385;p6"/>
                    <p:cNvSpPr/>
                    <p:nvPr/>
                  </p:nvSpPr>
                  <p:spPr>
                    <a:xfrm>
                      <a:off x="12020875" y="5415275"/>
                      <a:ext cx="258025" cy="83300"/>
                    </a:xfrm>
                    <a:custGeom>
                      <a:rect b="b" l="l" r="r" t="t"/>
                      <a:pathLst>
                        <a:path extrusionOk="0" fill="none" h="3332" w="10321">
                          <a:moveTo>
                            <a:pt x="10321" y="509"/>
                          </a:moveTo>
                          <a:cubicBezTo>
                            <a:pt x="10321" y="509"/>
                            <a:pt x="3988" y="1"/>
                            <a:pt x="0" y="3332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6" name="Google Shape;386;p6"/>
                    <p:cNvSpPr/>
                    <p:nvPr/>
                  </p:nvSpPr>
                  <p:spPr>
                    <a:xfrm>
                      <a:off x="12023100" y="5439550"/>
                      <a:ext cx="123625" cy="9375"/>
                    </a:xfrm>
                    <a:custGeom>
                      <a:rect b="b" l="l" r="r" t="t"/>
                      <a:pathLst>
                        <a:path extrusionOk="0" fill="none" h="375" w="4945">
                          <a:moveTo>
                            <a:pt x="1" y="374"/>
                          </a:moveTo>
                          <a:lnTo>
                            <a:pt x="4944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7" name="Google Shape;387;p6"/>
                    <p:cNvSpPr/>
                    <p:nvPr/>
                  </p:nvSpPr>
                  <p:spPr>
                    <a:xfrm>
                      <a:off x="12052975" y="5451500"/>
                      <a:ext cx="53050" cy="53050"/>
                    </a:xfrm>
                    <a:custGeom>
                      <a:rect b="b" l="l" r="r" t="t"/>
                      <a:pathLst>
                        <a:path extrusionOk="0" fill="none" h="2122" w="2122">
                          <a:moveTo>
                            <a:pt x="2121" y="1"/>
                          </a:moveTo>
                          <a:cubicBezTo>
                            <a:pt x="2121" y="1"/>
                            <a:pt x="314" y="1479"/>
                            <a:pt x="0" y="2122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8" name="Google Shape;388;p6"/>
                    <p:cNvSpPr/>
                    <p:nvPr/>
                  </p:nvSpPr>
                  <p:spPr>
                    <a:xfrm>
                      <a:off x="12066800" y="5366375"/>
                      <a:ext cx="166550" cy="4500"/>
                    </a:xfrm>
                    <a:custGeom>
                      <a:rect b="b" l="l" r="r" t="t"/>
                      <a:pathLst>
                        <a:path extrusionOk="0" fill="none" h="180" w="6662">
                          <a:moveTo>
                            <a:pt x="0" y="0"/>
                          </a:moveTo>
                          <a:lnTo>
                            <a:pt x="6661" y="180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89" name="Google Shape;389;p6"/>
                    <p:cNvSpPr/>
                    <p:nvPr/>
                  </p:nvSpPr>
                  <p:spPr>
                    <a:xfrm>
                      <a:off x="11860675" y="5278625"/>
                      <a:ext cx="342425" cy="83300"/>
                    </a:xfrm>
                    <a:custGeom>
                      <a:rect b="b" l="l" r="r" t="t"/>
                      <a:pathLst>
                        <a:path extrusionOk="0" fill="none" h="3332" w="13697">
                          <a:moveTo>
                            <a:pt x="13697" y="2181"/>
                          </a:moveTo>
                          <a:cubicBezTo>
                            <a:pt x="13697" y="2181"/>
                            <a:pt x="6348" y="0"/>
                            <a:pt x="1" y="333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90" name="Google Shape;390;p6"/>
                    <p:cNvSpPr/>
                    <p:nvPr/>
                  </p:nvSpPr>
                  <p:spPr>
                    <a:xfrm>
                      <a:off x="11868525" y="5317450"/>
                      <a:ext cx="87400" cy="14600"/>
                    </a:xfrm>
                    <a:custGeom>
                      <a:rect b="b" l="l" r="r" t="t"/>
                      <a:pathLst>
                        <a:path extrusionOk="0" fill="none" h="584" w="3496">
                          <a:moveTo>
                            <a:pt x="0" y="1"/>
                          </a:moveTo>
                          <a:cubicBezTo>
                            <a:pt x="0" y="1"/>
                            <a:pt x="2494" y="583"/>
                            <a:pt x="3495" y="389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91" name="Google Shape;391;p6"/>
                    <p:cNvSpPr/>
                    <p:nvPr/>
                  </p:nvSpPr>
                  <p:spPr>
                    <a:xfrm>
                      <a:off x="11953275" y="5315600"/>
                      <a:ext cx="107200" cy="58275"/>
                    </a:xfrm>
                    <a:custGeom>
                      <a:rect b="b" l="l" r="r" t="t"/>
                      <a:pathLst>
                        <a:path extrusionOk="0" fill="none" h="2331" w="4288">
                          <a:moveTo>
                            <a:pt x="1" y="2330"/>
                          </a:moveTo>
                          <a:cubicBezTo>
                            <a:pt x="1" y="2330"/>
                            <a:pt x="2346" y="553"/>
                            <a:pt x="4287" y="0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92" name="Google Shape;392;p6"/>
                    <p:cNvSpPr/>
                    <p:nvPr/>
                  </p:nvSpPr>
                  <p:spPr>
                    <a:xfrm>
                      <a:off x="12062300" y="5245775"/>
                      <a:ext cx="84800" cy="17200"/>
                    </a:xfrm>
                    <a:custGeom>
                      <a:rect b="b" l="l" r="r" t="t"/>
                      <a:pathLst>
                        <a:path extrusionOk="0" fill="none" h="688" w="3392">
                          <a:moveTo>
                            <a:pt x="1" y="0"/>
                          </a:moveTo>
                          <a:lnTo>
                            <a:pt x="3391" y="68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93" name="Google Shape;393;p6"/>
                    <p:cNvSpPr/>
                    <p:nvPr/>
                  </p:nvSpPr>
                  <p:spPr>
                    <a:xfrm>
                      <a:off x="12057825" y="5253600"/>
                      <a:ext cx="42975" cy="20200"/>
                    </a:xfrm>
                    <a:custGeom>
                      <a:rect b="b" l="l" r="r" t="t"/>
                      <a:pathLst>
                        <a:path extrusionOk="0" fill="none" h="808" w="1719">
                          <a:moveTo>
                            <a:pt x="1" y="807"/>
                          </a:moveTo>
                          <a:lnTo>
                            <a:pt x="1718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94" name="Google Shape;394;p6"/>
                    <p:cNvSpPr/>
                    <p:nvPr/>
                  </p:nvSpPr>
                  <p:spPr>
                    <a:xfrm>
                      <a:off x="11897650" y="5153900"/>
                      <a:ext cx="191200" cy="35875"/>
                    </a:xfrm>
                    <a:custGeom>
                      <a:rect b="b" l="l" r="r" t="t"/>
                      <a:pathLst>
                        <a:path extrusionOk="0" fill="none" h="1435" w="7648">
                          <a:moveTo>
                            <a:pt x="0" y="1"/>
                          </a:moveTo>
                          <a:lnTo>
                            <a:pt x="7647" y="1435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95" name="Google Shape;395;p6"/>
                    <p:cNvSpPr/>
                    <p:nvPr/>
                  </p:nvSpPr>
                  <p:spPr>
                    <a:xfrm>
                      <a:off x="11938725" y="5170700"/>
                      <a:ext cx="49300" cy="17225"/>
                    </a:xfrm>
                    <a:custGeom>
                      <a:rect b="b" l="l" r="r" t="t"/>
                      <a:pathLst>
                        <a:path extrusionOk="0" fill="none" h="689" w="1972">
                          <a:moveTo>
                            <a:pt x="0" y="688"/>
                          </a:moveTo>
                          <a:lnTo>
                            <a:pt x="1972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96" name="Google Shape;396;p6"/>
                    <p:cNvSpPr/>
                    <p:nvPr/>
                  </p:nvSpPr>
                  <p:spPr>
                    <a:xfrm>
                      <a:off x="11896900" y="5001575"/>
                      <a:ext cx="72075" cy="38100"/>
                    </a:xfrm>
                    <a:custGeom>
                      <a:rect b="b" l="l" r="r" t="t"/>
                      <a:pathLst>
                        <a:path extrusionOk="0" fill="none" h="1524" w="2883">
                          <a:moveTo>
                            <a:pt x="0" y="0"/>
                          </a:moveTo>
                          <a:lnTo>
                            <a:pt x="2883" y="1523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97" name="Google Shape;397;p6"/>
                    <p:cNvSpPr/>
                    <p:nvPr/>
                  </p:nvSpPr>
                  <p:spPr>
                    <a:xfrm>
                      <a:off x="11909600" y="5019850"/>
                      <a:ext cx="21300" cy="4900"/>
                    </a:xfrm>
                    <a:custGeom>
                      <a:rect b="b" l="l" r="r" t="t"/>
                      <a:pathLst>
                        <a:path extrusionOk="0" fill="none" h="196" w="852">
                          <a:moveTo>
                            <a:pt x="0" y="195"/>
                          </a:moveTo>
                          <a:lnTo>
                            <a:pt x="851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98" name="Google Shape;398;p6"/>
                    <p:cNvSpPr/>
                    <p:nvPr/>
                  </p:nvSpPr>
                  <p:spPr>
                    <a:xfrm>
                      <a:off x="12283725" y="5195350"/>
                      <a:ext cx="126250" cy="236025"/>
                    </a:xfrm>
                    <a:custGeom>
                      <a:rect b="b" l="l" r="r" t="t"/>
                      <a:pathLst>
                        <a:path extrusionOk="0" fill="none" h="9441" w="5050">
                          <a:moveTo>
                            <a:pt x="1" y="9440"/>
                          </a:moveTo>
                          <a:cubicBezTo>
                            <a:pt x="1" y="9440"/>
                            <a:pt x="912" y="3152"/>
                            <a:pt x="5049" y="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99" name="Google Shape;399;p6"/>
                    <p:cNvSpPr/>
                    <p:nvPr/>
                  </p:nvSpPr>
                  <p:spPr>
                    <a:xfrm>
                      <a:off x="12324425" y="5186775"/>
                      <a:ext cx="36625" cy="118375"/>
                    </a:xfrm>
                    <a:custGeom>
                      <a:rect b="b" l="l" r="r" t="t"/>
                      <a:pathLst>
                        <a:path extrusionOk="0" fill="none" h="4735" w="1465">
                          <a:moveTo>
                            <a:pt x="1465" y="0"/>
                          </a:moveTo>
                          <a:lnTo>
                            <a:pt x="1" y="4735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0" name="Google Shape;400;p6"/>
                    <p:cNvSpPr/>
                    <p:nvPr/>
                  </p:nvSpPr>
                  <p:spPr>
                    <a:xfrm>
                      <a:off x="12344975" y="5227850"/>
                      <a:ext cx="63875" cy="39975"/>
                    </a:xfrm>
                    <a:custGeom>
                      <a:rect b="b" l="l" r="r" t="t"/>
                      <a:pathLst>
                        <a:path extrusionOk="0" fill="none" h="1599" w="2555">
                          <a:moveTo>
                            <a:pt x="0" y="1598"/>
                          </a:moveTo>
                          <a:cubicBezTo>
                            <a:pt x="0" y="1598"/>
                            <a:pt x="1852" y="179"/>
                            <a:pt x="2554" y="0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1" name="Google Shape;401;p6"/>
                    <p:cNvSpPr/>
                    <p:nvPr/>
                  </p:nvSpPr>
                  <p:spPr>
                    <a:xfrm>
                      <a:off x="12251625" y="5228600"/>
                      <a:ext cx="32875" cy="162825"/>
                    </a:xfrm>
                    <a:custGeom>
                      <a:rect b="b" l="l" r="r" t="t"/>
                      <a:pathLst>
                        <a:path extrusionOk="0" fill="none" h="6513" w="1315">
                          <a:moveTo>
                            <a:pt x="1315" y="0"/>
                          </a:moveTo>
                          <a:lnTo>
                            <a:pt x="0" y="6512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2" name="Google Shape;402;p6"/>
                    <p:cNvSpPr/>
                    <p:nvPr/>
                  </p:nvSpPr>
                  <p:spPr>
                    <a:xfrm>
                      <a:off x="12199350" y="5013500"/>
                      <a:ext cx="116525" cy="327125"/>
                    </a:xfrm>
                    <a:custGeom>
                      <a:rect b="b" l="l" r="r" t="t"/>
                      <a:pathLst>
                        <a:path extrusionOk="0" fill="none" h="13085" w="4661">
                          <a:moveTo>
                            <a:pt x="478" y="13085"/>
                          </a:moveTo>
                          <a:cubicBezTo>
                            <a:pt x="478" y="13085"/>
                            <a:pt x="0" y="5423"/>
                            <a:pt x="4660" y="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3" name="Google Shape;403;p6"/>
                    <p:cNvSpPr/>
                    <p:nvPr/>
                  </p:nvSpPr>
                  <p:spPr>
                    <a:xfrm>
                      <a:off x="12260575" y="5010900"/>
                      <a:ext cx="10850" cy="87400"/>
                    </a:xfrm>
                    <a:custGeom>
                      <a:rect b="b" l="l" r="r" t="t"/>
                      <a:pathLst>
                        <a:path extrusionOk="0" fill="none" h="3496" w="434">
                          <a:moveTo>
                            <a:pt x="404" y="0"/>
                          </a:moveTo>
                          <a:cubicBezTo>
                            <a:pt x="404" y="0"/>
                            <a:pt x="434" y="2554"/>
                            <a:pt x="1" y="3495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4" name="Google Shape;404;p6"/>
                    <p:cNvSpPr/>
                    <p:nvPr/>
                  </p:nvSpPr>
                  <p:spPr>
                    <a:xfrm>
                      <a:off x="12226225" y="5106125"/>
                      <a:ext cx="80675" cy="91125"/>
                    </a:xfrm>
                    <a:custGeom>
                      <a:rect b="b" l="l" r="r" t="t"/>
                      <a:pathLst>
                        <a:path extrusionOk="0" fill="none" h="3645" w="3227">
                          <a:moveTo>
                            <a:pt x="3227" y="0"/>
                          </a:moveTo>
                          <a:cubicBezTo>
                            <a:pt x="3227" y="0"/>
                            <a:pt x="972" y="1882"/>
                            <a:pt x="1" y="3644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5" name="Google Shape;405;p6"/>
                    <p:cNvSpPr/>
                    <p:nvPr/>
                  </p:nvSpPr>
                  <p:spPr>
                    <a:xfrm>
                      <a:off x="12166125" y="5196850"/>
                      <a:ext cx="1500" cy="86650"/>
                    </a:xfrm>
                    <a:custGeom>
                      <a:rect b="b" l="l" r="r" t="t"/>
                      <a:pathLst>
                        <a:path extrusionOk="0" fill="none" h="3466" w="60">
                          <a:moveTo>
                            <a:pt x="60" y="0"/>
                          </a:moveTo>
                          <a:lnTo>
                            <a:pt x="0" y="3466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6" name="Google Shape;406;p6"/>
                    <p:cNvSpPr/>
                    <p:nvPr/>
                  </p:nvSpPr>
                  <p:spPr>
                    <a:xfrm>
                      <a:off x="12167225" y="5199100"/>
                      <a:ext cx="29150" cy="37350"/>
                    </a:xfrm>
                    <a:custGeom>
                      <a:rect b="b" l="l" r="r" t="t"/>
                      <a:pathLst>
                        <a:path extrusionOk="0" fill="none" h="1494" w="1166">
                          <a:moveTo>
                            <a:pt x="1166" y="0"/>
                          </a:moveTo>
                          <a:lnTo>
                            <a:pt x="1" y="1494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7" name="Google Shape;407;p6"/>
                    <p:cNvSpPr/>
                    <p:nvPr/>
                  </p:nvSpPr>
                  <p:spPr>
                    <a:xfrm>
                      <a:off x="12093675" y="4998575"/>
                      <a:ext cx="7875" cy="194200"/>
                    </a:xfrm>
                    <a:custGeom>
                      <a:rect b="b" l="l" r="r" t="t"/>
                      <a:pathLst>
                        <a:path extrusionOk="0" fill="none" h="7768" w="315">
                          <a:moveTo>
                            <a:pt x="314" y="1"/>
                          </a:moveTo>
                          <a:lnTo>
                            <a:pt x="0" y="776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8" name="Google Shape;408;p6"/>
                    <p:cNvSpPr/>
                    <p:nvPr/>
                  </p:nvSpPr>
                  <p:spPr>
                    <a:xfrm>
                      <a:off x="12097775" y="5046375"/>
                      <a:ext cx="27650" cy="43700"/>
                    </a:xfrm>
                    <a:custGeom>
                      <a:rect b="b" l="l" r="r" t="t"/>
                      <a:pathLst>
                        <a:path extrusionOk="0" fill="none" h="1748" w="1106">
                          <a:moveTo>
                            <a:pt x="1106" y="0"/>
                          </a:moveTo>
                          <a:lnTo>
                            <a:pt x="1" y="1748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9" name="Google Shape;409;p6"/>
                    <p:cNvSpPr/>
                    <p:nvPr/>
                  </p:nvSpPr>
                  <p:spPr>
                    <a:xfrm>
                      <a:off x="11967100" y="4981025"/>
                      <a:ext cx="20925" cy="79175"/>
                    </a:xfrm>
                    <a:custGeom>
                      <a:rect b="b" l="l" r="r" t="t"/>
                      <a:pathLst>
                        <a:path extrusionOk="0" fill="none" h="3167" w="837">
                          <a:moveTo>
                            <a:pt x="0" y="1"/>
                          </a:moveTo>
                          <a:lnTo>
                            <a:pt x="837" y="316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0" name="Google Shape;410;p6"/>
                    <p:cNvSpPr/>
                    <p:nvPr/>
                  </p:nvSpPr>
                  <p:spPr>
                    <a:xfrm>
                      <a:off x="11977175" y="4998575"/>
                      <a:ext cx="9350" cy="19825"/>
                    </a:xfrm>
                    <a:custGeom>
                      <a:rect b="b" l="l" r="r" t="t"/>
                      <a:pathLst>
                        <a:path extrusionOk="0" fill="none" h="793" w="374">
                          <a:moveTo>
                            <a:pt x="374" y="1"/>
                          </a:moveTo>
                          <a:lnTo>
                            <a:pt x="1" y="792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411" name="Google Shape;411;p6"/>
              <p:cNvGrpSpPr/>
              <p:nvPr/>
            </p:nvGrpSpPr>
            <p:grpSpPr>
              <a:xfrm flipH="1" rot="9344164">
                <a:off x="-133644" y="855598"/>
                <a:ext cx="561994" cy="1064558"/>
                <a:chOff x="7176425" y="4828100"/>
                <a:chExt cx="188975" cy="357950"/>
              </a:xfrm>
            </p:grpSpPr>
            <p:sp>
              <p:nvSpPr>
                <p:cNvPr id="412" name="Google Shape;412;p6"/>
                <p:cNvSpPr/>
                <p:nvPr/>
              </p:nvSpPr>
              <p:spPr>
                <a:xfrm>
                  <a:off x="7176425" y="4828100"/>
                  <a:ext cx="145300" cy="259750"/>
                </a:xfrm>
                <a:custGeom>
                  <a:rect b="b" l="l" r="r" t="t"/>
                  <a:pathLst>
                    <a:path extrusionOk="0" h="10390" w="5812">
                      <a:moveTo>
                        <a:pt x="5477" y="1"/>
                      </a:moveTo>
                      <a:cubicBezTo>
                        <a:pt x="5465" y="1"/>
                        <a:pt x="5451" y="3"/>
                        <a:pt x="5438" y="9"/>
                      </a:cubicBezTo>
                      <a:cubicBezTo>
                        <a:pt x="4093" y="860"/>
                        <a:pt x="2854" y="2623"/>
                        <a:pt x="2854" y="2623"/>
                      </a:cubicBezTo>
                      <a:lnTo>
                        <a:pt x="2794" y="2503"/>
                      </a:lnTo>
                      <a:cubicBezTo>
                        <a:pt x="2777" y="2477"/>
                        <a:pt x="2744" y="2461"/>
                        <a:pt x="2714" y="2461"/>
                      </a:cubicBezTo>
                      <a:cubicBezTo>
                        <a:pt x="2692" y="2461"/>
                        <a:pt x="2672" y="2469"/>
                        <a:pt x="2660" y="2488"/>
                      </a:cubicBezTo>
                      <a:cubicBezTo>
                        <a:pt x="1823" y="3384"/>
                        <a:pt x="1554" y="4609"/>
                        <a:pt x="1480" y="5087"/>
                      </a:cubicBezTo>
                      <a:cubicBezTo>
                        <a:pt x="1471" y="5132"/>
                        <a:pt x="1430" y="5160"/>
                        <a:pt x="1389" y="5160"/>
                      </a:cubicBezTo>
                      <a:cubicBezTo>
                        <a:pt x="1361" y="5160"/>
                        <a:pt x="1333" y="5147"/>
                        <a:pt x="1315" y="5117"/>
                      </a:cubicBezTo>
                      <a:lnTo>
                        <a:pt x="1285" y="5072"/>
                      </a:lnTo>
                      <a:cubicBezTo>
                        <a:pt x="1266" y="5046"/>
                        <a:pt x="1238" y="5034"/>
                        <a:pt x="1211" y="5034"/>
                      </a:cubicBezTo>
                      <a:cubicBezTo>
                        <a:pt x="1176" y="5034"/>
                        <a:pt x="1145" y="5053"/>
                        <a:pt x="1136" y="5087"/>
                      </a:cubicBezTo>
                      <a:cubicBezTo>
                        <a:pt x="1" y="8477"/>
                        <a:pt x="1823" y="10135"/>
                        <a:pt x="2092" y="10359"/>
                      </a:cubicBezTo>
                      <a:cubicBezTo>
                        <a:pt x="2122" y="10389"/>
                        <a:pt x="2137" y="10389"/>
                        <a:pt x="2152" y="10389"/>
                      </a:cubicBezTo>
                      <a:cubicBezTo>
                        <a:pt x="4990" y="9732"/>
                        <a:pt x="5647" y="6461"/>
                        <a:pt x="5766" y="5684"/>
                      </a:cubicBezTo>
                      <a:cubicBezTo>
                        <a:pt x="5778" y="5626"/>
                        <a:pt x="5725" y="5585"/>
                        <a:pt x="5680" y="5585"/>
                      </a:cubicBezTo>
                      <a:cubicBezTo>
                        <a:pt x="5668" y="5585"/>
                        <a:pt x="5656" y="5588"/>
                        <a:pt x="5647" y="5595"/>
                      </a:cubicBezTo>
                      <a:lnTo>
                        <a:pt x="5557" y="5655"/>
                      </a:lnTo>
                      <a:cubicBezTo>
                        <a:pt x="5543" y="5663"/>
                        <a:pt x="5529" y="5667"/>
                        <a:pt x="5516" y="5667"/>
                      </a:cubicBezTo>
                      <a:cubicBezTo>
                        <a:pt x="5458" y="5667"/>
                        <a:pt x="5413" y="5598"/>
                        <a:pt x="5438" y="5550"/>
                      </a:cubicBezTo>
                      <a:cubicBezTo>
                        <a:pt x="5781" y="4788"/>
                        <a:pt x="5811" y="3713"/>
                        <a:pt x="5796" y="3280"/>
                      </a:cubicBezTo>
                      <a:cubicBezTo>
                        <a:pt x="5796" y="3237"/>
                        <a:pt x="5750" y="3202"/>
                        <a:pt x="5708" y="3202"/>
                      </a:cubicBezTo>
                      <a:cubicBezTo>
                        <a:pt x="5691" y="3202"/>
                        <a:pt x="5674" y="3207"/>
                        <a:pt x="5662" y="3220"/>
                      </a:cubicBezTo>
                      <a:cubicBezTo>
                        <a:pt x="5642" y="3244"/>
                        <a:pt x="5620" y="3254"/>
                        <a:pt x="5599" y="3254"/>
                      </a:cubicBezTo>
                      <a:cubicBezTo>
                        <a:pt x="5555" y="3254"/>
                        <a:pt x="5517" y="3211"/>
                        <a:pt x="5527" y="3160"/>
                      </a:cubicBezTo>
                      <a:cubicBezTo>
                        <a:pt x="5587" y="2712"/>
                        <a:pt x="5587" y="2085"/>
                        <a:pt x="5453" y="1458"/>
                      </a:cubicBezTo>
                      <a:cubicBezTo>
                        <a:pt x="5348" y="920"/>
                        <a:pt x="5467" y="397"/>
                        <a:pt x="5557" y="113"/>
                      </a:cubicBezTo>
                      <a:cubicBezTo>
                        <a:pt x="5582" y="52"/>
                        <a:pt x="5536" y="1"/>
                        <a:pt x="547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6"/>
                <p:cNvSpPr/>
                <p:nvPr/>
              </p:nvSpPr>
              <p:spPr>
                <a:xfrm>
                  <a:off x="7251900" y="5049725"/>
                  <a:ext cx="113500" cy="77225"/>
                </a:xfrm>
                <a:custGeom>
                  <a:rect b="b" l="l" r="r" t="t"/>
                  <a:pathLst>
                    <a:path extrusionOk="0" h="3089" w="4540">
                      <a:moveTo>
                        <a:pt x="3613" y="1"/>
                      </a:moveTo>
                      <a:cubicBezTo>
                        <a:pt x="2493" y="105"/>
                        <a:pt x="1672" y="837"/>
                        <a:pt x="1672" y="837"/>
                      </a:cubicBezTo>
                      <a:cubicBezTo>
                        <a:pt x="1672" y="782"/>
                        <a:pt x="1623" y="751"/>
                        <a:pt x="1573" y="751"/>
                      </a:cubicBezTo>
                      <a:cubicBezTo>
                        <a:pt x="1555" y="751"/>
                        <a:pt x="1538" y="755"/>
                        <a:pt x="1522" y="762"/>
                      </a:cubicBezTo>
                      <a:cubicBezTo>
                        <a:pt x="402" y="1450"/>
                        <a:pt x="89" y="2615"/>
                        <a:pt x="14" y="2928"/>
                      </a:cubicBezTo>
                      <a:cubicBezTo>
                        <a:pt x="1" y="2955"/>
                        <a:pt x="35" y="3005"/>
                        <a:pt x="85" y="3005"/>
                      </a:cubicBezTo>
                      <a:cubicBezTo>
                        <a:pt x="91" y="3005"/>
                        <a:pt x="97" y="3004"/>
                        <a:pt x="104" y="3003"/>
                      </a:cubicBezTo>
                      <a:cubicBezTo>
                        <a:pt x="413" y="3063"/>
                        <a:pt x="697" y="3089"/>
                        <a:pt x="957" y="3089"/>
                      </a:cubicBezTo>
                      <a:cubicBezTo>
                        <a:pt x="1915" y="3089"/>
                        <a:pt x="2534" y="2746"/>
                        <a:pt x="2792" y="2570"/>
                      </a:cubicBezTo>
                      <a:cubicBezTo>
                        <a:pt x="2852" y="2525"/>
                        <a:pt x="2837" y="2450"/>
                        <a:pt x="2762" y="2420"/>
                      </a:cubicBezTo>
                      <a:lnTo>
                        <a:pt x="2702" y="2405"/>
                      </a:lnTo>
                      <a:cubicBezTo>
                        <a:pt x="3793" y="2107"/>
                        <a:pt x="4151" y="1435"/>
                        <a:pt x="4151" y="1435"/>
                      </a:cubicBezTo>
                      <a:lnTo>
                        <a:pt x="4151" y="1435"/>
                      </a:lnTo>
                      <a:lnTo>
                        <a:pt x="3987" y="1450"/>
                      </a:lnTo>
                      <a:cubicBezTo>
                        <a:pt x="4330" y="1031"/>
                        <a:pt x="4480" y="419"/>
                        <a:pt x="4540" y="180"/>
                      </a:cubicBezTo>
                      <a:cubicBezTo>
                        <a:pt x="4540" y="120"/>
                        <a:pt x="4525" y="90"/>
                        <a:pt x="4465" y="75"/>
                      </a:cubicBezTo>
                      <a:cubicBezTo>
                        <a:pt x="4396" y="66"/>
                        <a:pt x="4324" y="63"/>
                        <a:pt x="4254" y="63"/>
                      </a:cubicBezTo>
                      <a:cubicBezTo>
                        <a:pt x="3971" y="63"/>
                        <a:pt x="3703" y="120"/>
                        <a:pt x="3703" y="120"/>
                      </a:cubicBezTo>
                      <a:lnTo>
                        <a:pt x="3703" y="105"/>
                      </a:lnTo>
                      <a:cubicBezTo>
                        <a:pt x="3718" y="60"/>
                        <a:pt x="3688" y="1"/>
                        <a:pt x="361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6"/>
                <p:cNvSpPr/>
                <p:nvPr/>
              </p:nvSpPr>
              <p:spPr>
                <a:xfrm>
                  <a:off x="7217875" y="4849600"/>
                  <a:ext cx="84425" cy="336450"/>
                </a:xfrm>
                <a:custGeom>
                  <a:rect b="b" l="l" r="r" t="t"/>
                  <a:pathLst>
                    <a:path extrusionOk="0" h="13458" w="3377">
                      <a:moveTo>
                        <a:pt x="3242" y="0"/>
                      </a:moveTo>
                      <a:cubicBezTo>
                        <a:pt x="2749" y="1061"/>
                        <a:pt x="2271" y="2121"/>
                        <a:pt x="1898" y="3211"/>
                      </a:cubicBezTo>
                      <a:cubicBezTo>
                        <a:pt x="1689" y="3749"/>
                        <a:pt x="1539" y="4317"/>
                        <a:pt x="1360" y="4869"/>
                      </a:cubicBezTo>
                      <a:cubicBezTo>
                        <a:pt x="1285" y="5138"/>
                        <a:pt x="1211" y="5422"/>
                        <a:pt x="1136" y="5706"/>
                      </a:cubicBezTo>
                      <a:lnTo>
                        <a:pt x="1017" y="6124"/>
                      </a:lnTo>
                      <a:lnTo>
                        <a:pt x="927" y="6557"/>
                      </a:lnTo>
                      <a:cubicBezTo>
                        <a:pt x="852" y="6841"/>
                        <a:pt x="792" y="7110"/>
                        <a:pt x="733" y="7408"/>
                      </a:cubicBezTo>
                      <a:lnTo>
                        <a:pt x="553" y="8260"/>
                      </a:lnTo>
                      <a:lnTo>
                        <a:pt x="404" y="9111"/>
                      </a:lnTo>
                      <a:cubicBezTo>
                        <a:pt x="359" y="9410"/>
                        <a:pt x="329" y="9693"/>
                        <a:pt x="285" y="9977"/>
                      </a:cubicBezTo>
                      <a:cubicBezTo>
                        <a:pt x="135" y="11127"/>
                        <a:pt x="16" y="12292"/>
                        <a:pt x="1" y="13457"/>
                      </a:cubicBezTo>
                      <a:lnTo>
                        <a:pt x="329" y="13442"/>
                      </a:lnTo>
                      <a:cubicBezTo>
                        <a:pt x="329" y="12292"/>
                        <a:pt x="419" y="11142"/>
                        <a:pt x="553" y="10007"/>
                      </a:cubicBezTo>
                      <a:cubicBezTo>
                        <a:pt x="583" y="9738"/>
                        <a:pt x="628" y="9440"/>
                        <a:pt x="673" y="9156"/>
                      </a:cubicBezTo>
                      <a:lnTo>
                        <a:pt x="807" y="8304"/>
                      </a:lnTo>
                      <a:lnTo>
                        <a:pt x="972" y="7453"/>
                      </a:lnTo>
                      <a:cubicBezTo>
                        <a:pt x="1017" y="7169"/>
                        <a:pt x="1091" y="6900"/>
                        <a:pt x="1151" y="6602"/>
                      </a:cubicBezTo>
                      <a:lnTo>
                        <a:pt x="1241" y="6184"/>
                      </a:lnTo>
                      <a:lnTo>
                        <a:pt x="1345" y="5750"/>
                      </a:lnTo>
                      <a:cubicBezTo>
                        <a:pt x="1420" y="5482"/>
                        <a:pt x="1494" y="5198"/>
                        <a:pt x="1569" y="4914"/>
                      </a:cubicBezTo>
                      <a:cubicBezTo>
                        <a:pt x="1733" y="4376"/>
                        <a:pt x="1883" y="3809"/>
                        <a:pt x="2077" y="3271"/>
                      </a:cubicBezTo>
                      <a:cubicBezTo>
                        <a:pt x="2435" y="2181"/>
                        <a:pt x="2883" y="1105"/>
                        <a:pt x="3376" y="60"/>
                      </a:cubicBezTo>
                      <a:lnTo>
                        <a:pt x="32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6"/>
                <p:cNvSpPr/>
                <p:nvPr/>
              </p:nvSpPr>
              <p:spPr>
                <a:xfrm>
                  <a:off x="7223850" y="5057200"/>
                  <a:ext cx="132950" cy="84050"/>
                </a:xfrm>
                <a:custGeom>
                  <a:rect b="b" l="l" r="r" t="t"/>
                  <a:pathLst>
                    <a:path extrusionOk="0" fill="none" h="3362" w="5318">
                      <a:moveTo>
                        <a:pt x="1" y="3361"/>
                      </a:moveTo>
                      <a:cubicBezTo>
                        <a:pt x="1" y="3361"/>
                        <a:pt x="3824" y="1121"/>
                        <a:pt x="5318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6"/>
                <p:cNvSpPr/>
                <p:nvPr/>
              </p:nvSpPr>
              <p:spPr>
                <a:xfrm>
                  <a:off x="7208550" y="4892525"/>
                  <a:ext cx="99350" cy="172925"/>
                </a:xfrm>
                <a:custGeom>
                  <a:rect b="b" l="l" r="r" t="t"/>
                  <a:pathLst>
                    <a:path extrusionOk="0" fill="none" h="6917" w="3974">
                      <a:moveTo>
                        <a:pt x="2106" y="1"/>
                      </a:moveTo>
                      <a:lnTo>
                        <a:pt x="2599" y="852"/>
                      </a:lnTo>
                      <a:moveTo>
                        <a:pt x="1001" y="6916"/>
                      </a:moveTo>
                      <a:cubicBezTo>
                        <a:pt x="1001" y="6916"/>
                        <a:pt x="2480" y="5183"/>
                        <a:pt x="2779" y="4915"/>
                      </a:cubicBezTo>
                      <a:moveTo>
                        <a:pt x="105" y="3780"/>
                      </a:moveTo>
                      <a:lnTo>
                        <a:pt x="1210" y="5706"/>
                      </a:lnTo>
                      <a:moveTo>
                        <a:pt x="0" y="4302"/>
                      </a:moveTo>
                      <a:lnTo>
                        <a:pt x="583" y="4616"/>
                      </a:lnTo>
                      <a:moveTo>
                        <a:pt x="1121" y="2226"/>
                      </a:moveTo>
                      <a:lnTo>
                        <a:pt x="1673" y="3780"/>
                      </a:lnTo>
                      <a:moveTo>
                        <a:pt x="1434" y="4750"/>
                      </a:moveTo>
                      <a:lnTo>
                        <a:pt x="3973" y="1793"/>
                      </a:lnTo>
                      <a:moveTo>
                        <a:pt x="2988" y="2943"/>
                      </a:moveTo>
                      <a:lnTo>
                        <a:pt x="3749" y="2659"/>
                      </a:lnTo>
                      <a:moveTo>
                        <a:pt x="2301" y="1703"/>
                      </a:moveTo>
                      <a:lnTo>
                        <a:pt x="3690" y="434"/>
                      </a:lnTo>
                      <a:moveTo>
                        <a:pt x="3749" y="792"/>
                      </a:moveTo>
                      <a:lnTo>
                        <a:pt x="3227" y="85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6"/>
                <p:cNvSpPr/>
                <p:nvPr/>
              </p:nvSpPr>
              <p:spPr>
                <a:xfrm>
                  <a:off x="7264925" y="5062800"/>
                  <a:ext cx="84425" cy="54175"/>
                </a:xfrm>
                <a:custGeom>
                  <a:rect b="b" l="l" r="r" t="t"/>
                  <a:pathLst>
                    <a:path extrusionOk="0" fill="none" h="2167" w="3377">
                      <a:moveTo>
                        <a:pt x="524" y="1853"/>
                      </a:moveTo>
                      <a:lnTo>
                        <a:pt x="837" y="807"/>
                      </a:lnTo>
                      <a:moveTo>
                        <a:pt x="3302" y="508"/>
                      </a:moveTo>
                      <a:lnTo>
                        <a:pt x="3107" y="404"/>
                      </a:lnTo>
                      <a:moveTo>
                        <a:pt x="2644" y="508"/>
                      </a:moveTo>
                      <a:lnTo>
                        <a:pt x="3376" y="359"/>
                      </a:lnTo>
                      <a:moveTo>
                        <a:pt x="2585" y="30"/>
                      </a:moveTo>
                      <a:lnTo>
                        <a:pt x="2316" y="269"/>
                      </a:lnTo>
                      <a:moveTo>
                        <a:pt x="2107" y="852"/>
                      </a:moveTo>
                      <a:lnTo>
                        <a:pt x="2391" y="1"/>
                      </a:lnTo>
                      <a:moveTo>
                        <a:pt x="2585" y="1240"/>
                      </a:moveTo>
                      <a:lnTo>
                        <a:pt x="2271" y="1419"/>
                      </a:lnTo>
                      <a:moveTo>
                        <a:pt x="1226" y="1419"/>
                      </a:moveTo>
                      <a:lnTo>
                        <a:pt x="2644" y="1419"/>
                      </a:lnTo>
                      <a:moveTo>
                        <a:pt x="1494" y="1957"/>
                      </a:moveTo>
                      <a:lnTo>
                        <a:pt x="1196" y="2106"/>
                      </a:lnTo>
                      <a:moveTo>
                        <a:pt x="1" y="2166"/>
                      </a:moveTo>
                      <a:lnTo>
                        <a:pt x="1718" y="2092"/>
                      </a:lnTo>
                      <a:moveTo>
                        <a:pt x="524" y="1046"/>
                      </a:moveTo>
                      <a:lnTo>
                        <a:pt x="673" y="133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18" name="Google Shape;418;p6"/>
              <p:cNvSpPr/>
              <p:nvPr/>
            </p:nvSpPr>
            <p:spPr>
              <a:xfrm>
                <a:off x="93849" y="1976953"/>
                <a:ext cx="170992" cy="109762"/>
              </a:xfrm>
              <a:custGeom>
                <a:rect b="b" l="l" r="r" t="t"/>
                <a:pathLst>
                  <a:path extrusionOk="0" h="968" w="1508">
                    <a:moveTo>
                      <a:pt x="1160" y="1"/>
                    </a:moveTo>
                    <a:cubicBezTo>
                      <a:pt x="359" y="1"/>
                      <a:pt x="0" y="953"/>
                      <a:pt x="14" y="953"/>
                    </a:cubicBezTo>
                    <a:cubicBezTo>
                      <a:pt x="102" y="963"/>
                      <a:pt x="186" y="968"/>
                      <a:pt x="264" y="968"/>
                    </a:cubicBezTo>
                    <a:cubicBezTo>
                      <a:pt x="1364" y="968"/>
                      <a:pt x="1507" y="57"/>
                      <a:pt x="1507" y="57"/>
                    </a:cubicBezTo>
                    <a:cubicBezTo>
                      <a:pt x="1384" y="18"/>
                      <a:pt x="1268" y="1"/>
                      <a:pt x="1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6"/>
              <p:cNvSpPr/>
              <p:nvPr/>
            </p:nvSpPr>
            <p:spPr>
              <a:xfrm>
                <a:off x="1122973" y="231911"/>
                <a:ext cx="137202" cy="91733"/>
              </a:xfrm>
              <a:custGeom>
                <a:rect b="b" l="l" r="r" t="t"/>
                <a:pathLst>
                  <a:path extrusionOk="0" h="809" w="1210">
                    <a:moveTo>
                      <a:pt x="112" y="0"/>
                    </a:moveTo>
                    <a:cubicBezTo>
                      <a:pt x="45" y="0"/>
                      <a:pt x="3" y="4"/>
                      <a:pt x="0" y="4"/>
                    </a:cubicBezTo>
                    <a:cubicBezTo>
                      <a:pt x="250" y="695"/>
                      <a:pt x="708" y="809"/>
                      <a:pt x="983" y="809"/>
                    </a:cubicBezTo>
                    <a:cubicBezTo>
                      <a:pt x="1119" y="809"/>
                      <a:pt x="1210" y="781"/>
                      <a:pt x="1210" y="781"/>
                    </a:cubicBezTo>
                    <a:cubicBezTo>
                      <a:pt x="1113" y="69"/>
                      <a:pt x="392" y="0"/>
                      <a:pt x="1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0" name="Google Shape;420;p6"/>
            <p:cNvGrpSpPr/>
            <p:nvPr/>
          </p:nvGrpSpPr>
          <p:grpSpPr>
            <a:xfrm>
              <a:off x="8260358" y="2695345"/>
              <a:ext cx="1343509" cy="2525005"/>
              <a:chOff x="8260358" y="2695345"/>
              <a:chExt cx="1343509" cy="2525005"/>
            </a:xfrm>
          </p:grpSpPr>
          <p:grpSp>
            <p:nvGrpSpPr>
              <p:cNvPr id="421" name="Google Shape;421;p6"/>
              <p:cNvGrpSpPr/>
              <p:nvPr/>
            </p:nvGrpSpPr>
            <p:grpSpPr>
              <a:xfrm rot="549912">
                <a:off x="8685821" y="2739265"/>
                <a:ext cx="592675" cy="513925"/>
                <a:chOff x="6855700" y="5304375"/>
                <a:chExt cx="168425" cy="146050"/>
              </a:xfrm>
            </p:grpSpPr>
            <p:sp>
              <p:nvSpPr>
                <p:cNvPr id="422" name="Google Shape;422;p6"/>
                <p:cNvSpPr/>
                <p:nvPr/>
              </p:nvSpPr>
              <p:spPr>
                <a:xfrm>
                  <a:off x="6933725" y="5304375"/>
                  <a:ext cx="90400" cy="127375"/>
                </a:xfrm>
                <a:custGeom>
                  <a:rect b="b" l="l" r="r" t="t"/>
                  <a:pathLst>
                    <a:path extrusionOk="0" h="5095" w="3616">
                      <a:moveTo>
                        <a:pt x="703" y="1539"/>
                      </a:moveTo>
                      <a:cubicBezTo>
                        <a:pt x="762" y="1539"/>
                        <a:pt x="852" y="1599"/>
                        <a:pt x="852" y="1689"/>
                      </a:cubicBezTo>
                      <a:lnTo>
                        <a:pt x="852" y="1883"/>
                      </a:lnTo>
                      <a:cubicBezTo>
                        <a:pt x="852" y="1980"/>
                        <a:pt x="777" y="2029"/>
                        <a:pt x="703" y="2029"/>
                      </a:cubicBezTo>
                      <a:cubicBezTo>
                        <a:pt x="628" y="2029"/>
                        <a:pt x="553" y="1980"/>
                        <a:pt x="553" y="1883"/>
                      </a:cubicBezTo>
                      <a:lnTo>
                        <a:pt x="553" y="1689"/>
                      </a:lnTo>
                      <a:cubicBezTo>
                        <a:pt x="568" y="1599"/>
                        <a:pt x="613" y="1539"/>
                        <a:pt x="703" y="1539"/>
                      </a:cubicBezTo>
                      <a:close/>
                      <a:moveTo>
                        <a:pt x="2071" y="2155"/>
                      </a:moveTo>
                      <a:cubicBezTo>
                        <a:pt x="2144" y="2155"/>
                        <a:pt x="2219" y="2204"/>
                        <a:pt x="2226" y="2301"/>
                      </a:cubicBezTo>
                      <a:cubicBezTo>
                        <a:pt x="2226" y="2376"/>
                        <a:pt x="2226" y="2436"/>
                        <a:pt x="2241" y="2495"/>
                      </a:cubicBezTo>
                      <a:cubicBezTo>
                        <a:pt x="2241" y="2570"/>
                        <a:pt x="2151" y="2645"/>
                        <a:pt x="2092" y="2645"/>
                      </a:cubicBezTo>
                      <a:cubicBezTo>
                        <a:pt x="2002" y="2645"/>
                        <a:pt x="1942" y="2570"/>
                        <a:pt x="1927" y="2495"/>
                      </a:cubicBezTo>
                      <a:cubicBezTo>
                        <a:pt x="1927" y="2421"/>
                        <a:pt x="1927" y="2376"/>
                        <a:pt x="1927" y="2301"/>
                      </a:cubicBezTo>
                      <a:cubicBezTo>
                        <a:pt x="1927" y="2204"/>
                        <a:pt x="1998" y="2155"/>
                        <a:pt x="2071" y="2155"/>
                      </a:cubicBezTo>
                      <a:close/>
                      <a:moveTo>
                        <a:pt x="538" y="1"/>
                      </a:moveTo>
                      <a:lnTo>
                        <a:pt x="538" y="1"/>
                      </a:lnTo>
                      <a:cubicBezTo>
                        <a:pt x="538" y="1"/>
                        <a:pt x="1" y="1988"/>
                        <a:pt x="807" y="3526"/>
                      </a:cubicBezTo>
                      <a:cubicBezTo>
                        <a:pt x="852" y="3496"/>
                        <a:pt x="912" y="3466"/>
                        <a:pt x="986" y="3466"/>
                      </a:cubicBezTo>
                      <a:cubicBezTo>
                        <a:pt x="1315" y="3466"/>
                        <a:pt x="1375" y="3899"/>
                        <a:pt x="1151" y="4049"/>
                      </a:cubicBezTo>
                      <a:cubicBezTo>
                        <a:pt x="1524" y="4497"/>
                        <a:pt x="2077" y="4885"/>
                        <a:pt x="2853" y="5094"/>
                      </a:cubicBezTo>
                      <a:cubicBezTo>
                        <a:pt x="2853" y="5079"/>
                        <a:pt x="3615" y="3123"/>
                        <a:pt x="2271" y="1375"/>
                      </a:cubicBezTo>
                      <a:cubicBezTo>
                        <a:pt x="2226" y="1420"/>
                        <a:pt x="2151" y="1465"/>
                        <a:pt x="2077" y="1465"/>
                      </a:cubicBezTo>
                      <a:cubicBezTo>
                        <a:pt x="1748" y="1465"/>
                        <a:pt x="1703" y="1091"/>
                        <a:pt x="1868" y="927"/>
                      </a:cubicBezTo>
                      <a:cubicBezTo>
                        <a:pt x="1524" y="598"/>
                        <a:pt x="1076" y="270"/>
                        <a:pt x="53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6"/>
                <p:cNvSpPr/>
                <p:nvPr/>
              </p:nvSpPr>
              <p:spPr>
                <a:xfrm>
                  <a:off x="6855700" y="5397900"/>
                  <a:ext cx="118375" cy="52525"/>
                </a:xfrm>
                <a:custGeom>
                  <a:rect b="b" l="l" r="r" t="t"/>
                  <a:pathLst>
                    <a:path extrusionOk="0" h="2101" w="4735">
                      <a:moveTo>
                        <a:pt x="2267" y="212"/>
                      </a:moveTo>
                      <a:cubicBezTo>
                        <a:pt x="2317" y="212"/>
                        <a:pt x="2364" y="242"/>
                        <a:pt x="2405" y="293"/>
                      </a:cubicBezTo>
                      <a:cubicBezTo>
                        <a:pt x="2435" y="323"/>
                        <a:pt x="2494" y="367"/>
                        <a:pt x="2524" y="412"/>
                      </a:cubicBezTo>
                      <a:cubicBezTo>
                        <a:pt x="2628" y="528"/>
                        <a:pt x="2526" y="679"/>
                        <a:pt x="2413" y="679"/>
                      </a:cubicBezTo>
                      <a:cubicBezTo>
                        <a:pt x="2380" y="679"/>
                        <a:pt x="2346" y="667"/>
                        <a:pt x="2315" y="636"/>
                      </a:cubicBezTo>
                      <a:cubicBezTo>
                        <a:pt x="2255" y="576"/>
                        <a:pt x="2181" y="502"/>
                        <a:pt x="2151" y="442"/>
                      </a:cubicBezTo>
                      <a:cubicBezTo>
                        <a:pt x="2106" y="367"/>
                        <a:pt x="2136" y="278"/>
                        <a:pt x="2196" y="233"/>
                      </a:cubicBezTo>
                      <a:cubicBezTo>
                        <a:pt x="2220" y="219"/>
                        <a:pt x="2244" y="212"/>
                        <a:pt x="2267" y="212"/>
                      </a:cubicBezTo>
                      <a:close/>
                      <a:moveTo>
                        <a:pt x="2069" y="1"/>
                      </a:moveTo>
                      <a:cubicBezTo>
                        <a:pt x="1464" y="1"/>
                        <a:pt x="769" y="175"/>
                        <a:pt x="0" y="651"/>
                      </a:cubicBezTo>
                      <a:cubicBezTo>
                        <a:pt x="0" y="651"/>
                        <a:pt x="1061" y="1712"/>
                        <a:pt x="2345" y="2010"/>
                      </a:cubicBezTo>
                      <a:cubicBezTo>
                        <a:pt x="2360" y="1876"/>
                        <a:pt x="2465" y="1771"/>
                        <a:pt x="2629" y="1771"/>
                      </a:cubicBezTo>
                      <a:cubicBezTo>
                        <a:pt x="2838" y="1771"/>
                        <a:pt x="2928" y="1936"/>
                        <a:pt x="2928" y="2100"/>
                      </a:cubicBezTo>
                      <a:cubicBezTo>
                        <a:pt x="2949" y="2100"/>
                        <a:pt x="2970" y="2101"/>
                        <a:pt x="2991" y="2101"/>
                      </a:cubicBezTo>
                      <a:cubicBezTo>
                        <a:pt x="3570" y="2101"/>
                        <a:pt x="4187" y="1900"/>
                        <a:pt x="4735" y="1338"/>
                      </a:cubicBezTo>
                      <a:cubicBezTo>
                        <a:pt x="4735" y="1338"/>
                        <a:pt x="3744" y="1"/>
                        <a:pt x="20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6"/>
                <p:cNvSpPr/>
                <p:nvPr/>
              </p:nvSpPr>
              <p:spPr>
                <a:xfrm>
                  <a:off x="6881450" y="5340975"/>
                  <a:ext cx="135575" cy="109050"/>
                </a:xfrm>
                <a:custGeom>
                  <a:rect b="b" l="l" r="r" t="t"/>
                  <a:pathLst>
                    <a:path extrusionOk="0" fill="none" h="4362" w="5423">
                      <a:moveTo>
                        <a:pt x="1" y="3033"/>
                      </a:moveTo>
                      <a:cubicBezTo>
                        <a:pt x="1" y="3033"/>
                        <a:pt x="4840" y="3854"/>
                        <a:pt x="5169" y="3839"/>
                      </a:cubicBezTo>
                      <a:moveTo>
                        <a:pt x="5422" y="4362"/>
                      </a:moveTo>
                      <a:cubicBezTo>
                        <a:pt x="5422" y="4362"/>
                        <a:pt x="3570" y="1196"/>
                        <a:pt x="3197" y="1"/>
                      </a:cubicBezTo>
                      <a:moveTo>
                        <a:pt x="2883" y="942"/>
                      </a:moveTo>
                      <a:lnTo>
                        <a:pt x="3779" y="1315"/>
                      </a:lnTo>
                      <a:moveTo>
                        <a:pt x="4556" y="1166"/>
                      </a:moveTo>
                      <a:lnTo>
                        <a:pt x="4467" y="2644"/>
                      </a:lnTo>
                      <a:moveTo>
                        <a:pt x="1106" y="3212"/>
                      </a:moveTo>
                      <a:lnTo>
                        <a:pt x="494" y="3436"/>
                      </a:lnTo>
                      <a:moveTo>
                        <a:pt x="1898" y="2988"/>
                      </a:moveTo>
                      <a:lnTo>
                        <a:pt x="2211" y="3033"/>
                      </a:lnTo>
                      <a:moveTo>
                        <a:pt x="2092" y="2809"/>
                      </a:moveTo>
                      <a:lnTo>
                        <a:pt x="2465" y="345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5" name="Google Shape;425;p6"/>
              <p:cNvGrpSpPr/>
              <p:nvPr/>
            </p:nvGrpSpPr>
            <p:grpSpPr>
              <a:xfrm>
                <a:off x="8688576" y="3501406"/>
                <a:ext cx="286312" cy="174621"/>
                <a:chOff x="7871651" y="404306"/>
                <a:chExt cx="286312" cy="174621"/>
              </a:xfrm>
            </p:grpSpPr>
            <p:sp>
              <p:nvSpPr>
                <p:cNvPr id="426" name="Google Shape;426;p6"/>
                <p:cNvSpPr/>
                <p:nvPr/>
              </p:nvSpPr>
              <p:spPr>
                <a:xfrm>
                  <a:off x="7995249" y="404306"/>
                  <a:ext cx="162715" cy="174621"/>
                </a:xfrm>
                <a:custGeom>
                  <a:rect b="b" l="l" r="r" t="t"/>
                  <a:pathLst>
                    <a:path extrusionOk="0" h="1540" w="1435">
                      <a:moveTo>
                        <a:pt x="210" y="1"/>
                      </a:moveTo>
                      <a:lnTo>
                        <a:pt x="210" y="1"/>
                      </a:lnTo>
                      <a:cubicBezTo>
                        <a:pt x="1" y="1315"/>
                        <a:pt x="1046" y="1539"/>
                        <a:pt x="1046" y="1539"/>
                      </a:cubicBezTo>
                      <a:cubicBezTo>
                        <a:pt x="1434" y="509"/>
                        <a:pt x="210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6"/>
                <p:cNvSpPr/>
                <p:nvPr/>
              </p:nvSpPr>
              <p:spPr>
                <a:xfrm>
                  <a:off x="7871651" y="412810"/>
                  <a:ext cx="123708" cy="132213"/>
                </a:xfrm>
                <a:custGeom>
                  <a:rect b="b" l="l" r="r" t="t"/>
                  <a:pathLst>
                    <a:path extrusionOk="0" h="1166" w="1091">
                      <a:moveTo>
                        <a:pt x="1031" y="1"/>
                      </a:moveTo>
                      <a:cubicBezTo>
                        <a:pt x="0" y="314"/>
                        <a:pt x="194" y="1166"/>
                        <a:pt x="194" y="1166"/>
                      </a:cubicBezTo>
                      <a:cubicBezTo>
                        <a:pt x="1090" y="1076"/>
                        <a:pt x="1031" y="1"/>
                        <a:pt x="10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28" name="Google Shape;428;p6"/>
              <p:cNvGrpSpPr/>
              <p:nvPr/>
            </p:nvGrpSpPr>
            <p:grpSpPr>
              <a:xfrm rot="797914">
                <a:off x="8663177" y="3576560"/>
                <a:ext cx="827968" cy="1076595"/>
                <a:chOff x="7054700" y="8340850"/>
                <a:chExt cx="411525" cy="535100"/>
              </a:xfrm>
            </p:grpSpPr>
            <p:sp>
              <p:nvSpPr>
                <p:cNvPr id="429" name="Google Shape;429;p6"/>
                <p:cNvSpPr/>
                <p:nvPr/>
              </p:nvSpPr>
              <p:spPr>
                <a:xfrm>
                  <a:off x="7224975" y="8340850"/>
                  <a:ext cx="101600" cy="243850"/>
                </a:xfrm>
                <a:custGeom>
                  <a:rect b="b" l="l" r="r" t="t"/>
                  <a:pathLst>
                    <a:path extrusionOk="0" fill="none" h="9754" w="4064">
                      <a:moveTo>
                        <a:pt x="1" y="9753"/>
                      </a:moveTo>
                      <a:cubicBezTo>
                        <a:pt x="1" y="9753"/>
                        <a:pt x="3107" y="3690"/>
                        <a:pt x="4063" y="0"/>
                      </a:cubicBezTo>
                      <a:moveTo>
                        <a:pt x="3555" y="9753"/>
                      </a:moveTo>
                      <a:cubicBezTo>
                        <a:pt x="3555" y="9753"/>
                        <a:pt x="2465" y="7050"/>
                        <a:pt x="2420" y="4496"/>
                      </a:cubicBezTo>
                    </a:path>
                  </a:pathLst>
                </a:custGeom>
                <a:noFill/>
                <a:ln cap="flat" cmpd="sng" w="1567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6"/>
                <p:cNvSpPr/>
                <p:nvPr/>
              </p:nvSpPr>
              <p:spPr>
                <a:xfrm>
                  <a:off x="7054700" y="8573950"/>
                  <a:ext cx="252825" cy="194075"/>
                </a:xfrm>
                <a:custGeom>
                  <a:rect b="b" l="l" r="r" t="t"/>
                  <a:pathLst>
                    <a:path extrusionOk="0" h="7763" w="10113">
                      <a:moveTo>
                        <a:pt x="6465" y="0"/>
                      </a:moveTo>
                      <a:cubicBezTo>
                        <a:pt x="6295" y="0"/>
                        <a:pt x="6122" y="87"/>
                        <a:pt x="6020" y="250"/>
                      </a:cubicBezTo>
                      <a:cubicBezTo>
                        <a:pt x="5632" y="848"/>
                        <a:pt x="5497" y="1490"/>
                        <a:pt x="5452" y="1998"/>
                      </a:cubicBezTo>
                      <a:cubicBezTo>
                        <a:pt x="5044" y="1913"/>
                        <a:pt x="4502" y="1830"/>
                        <a:pt x="3931" y="1830"/>
                      </a:cubicBezTo>
                      <a:cubicBezTo>
                        <a:pt x="2791" y="1830"/>
                        <a:pt x="1539" y="2162"/>
                        <a:pt x="1031" y="3476"/>
                      </a:cubicBezTo>
                      <a:cubicBezTo>
                        <a:pt x="1" y="6135"/>
                        <a:pt x="4497" y="7106"/>
                        <a:pt x="4497" y="7106"/>
                      </a:cubicBezTo>
                      <a:cubicBezTo>
                        <a:pt x="4497" y="7106"/>
                        <a:pt x="5916" y="7762"/>
                        <a:pt x="7253" y="7762"/>
                      </a:cubicBezTo>
                      <a:cubicBezTo>
                        <a:pt x="8206" y="7762"/>
                        <a:pt x="9117" y="7428"/>
                        <a:pt x="9440" y="6284"/>
                      </a:cubicBezTo>
                      <a:cubicBezTo>
                        <a:pt x="10112" y="4014"/>
                        <a:pt x="7379" y="2670"/>
                        <a:pt x="6453" y="2296"/>
                      </a:cubicBezTo>
                      <a:cubicBezTo>
                        <a:pt x="6722" y="1848"/>
                        <a:pt x="7080" y="1490"/>
                        <a:pt x="7379" y="1236"/>
                      </a:cubicBezTo>
                      <a:cubicBezTo>
                        <a:pt x="7678" y="982"/>
                        <a:pt x="7603" y="519"/>
                        <a:pt x="7275" y="355"/>
                      </a:cubicBezTo>
                      <a:lnTo>
                        <a:pt x="6692" y="56"/>
                      </a:lnTo>
                      <a:cubicBezTo>
                        <a:pt x="6622" y="18"/>
                        <a:pt x="6543" y="0"/>
                        <a:pt x="64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6"/>
                <p:cNvSpPr/>
                <p:nvPr/>
              </p:nvSpPr>
              <p:spPr>
                <a:xfrm>
                  <a:off x="7065175" y="8679500"/>
                  <a:ext cx="190450" cy="186150"/>
                </a:xfrm>
                <a:custGeom>
                  <a:rect b="b" l="l" r="r" t="t"/>
                  <a:pathLst>
                    <a:path extrusionOk="0" h="7446" w="7618">
                      <a:moveTo>
                        <a:pt x="2208" y="0"/>
                      </a:moveTo>
                      <a:cubicBezTo>
                        <a:pt x="1980" y="0"/>
                        <a:pt x="1759" y="147"/>
                        <a:pt x="1688" y="389"/>
                      </a:cubicBezTo>
                      <a:lnTo>
                        <a:pt x="538" y="3840"/>
                      </a:lnTo>
                      <a:cubicBezTo>
                        <a:pt x="0" y="5438"/>
                        <a:pt x="1673" y="7021"/>
                        <a:pt x="2599" y="7335"/>
                      </a:cubicBezTo>
                      <a:cubicBezTo>
                        <a:pt x="2659" y="7365"/>
                        <a:pt x="2733" y="7379"/>
                        <a:pt x="2793" y="7379"/>
                      </a:cubicBezTo>
                      <a:cubicBezTo>
                        <a:pt x="2986" y="7422"/>
                        <a:pt x="3215" y="7445"/>
                        <a:pt x="3464" y="7445"/>
                      </a:cubicBezTo>
                      <a:cubicBezTo>
                        <a:pt x="4179" y="7445"/>
                        <a:pt x="5055" y="7251"/>
                        <a:pt x="5676" y="6752"/>
                      </a:cubicBezTo>
                      <a:lnTo>
                        <a:pt x="5691" y="6737"/>
                      </a:lnTo>
                      <a:lnTo>
                        <a:pt x="5706" y="6737"/>
                      </a:lnTo>
                      <a:lnTo>
                        <a:pt x="5721" y="6722"/>
                      </a:lnTo>
                      <a:lnTo>
                        <a:pt x="5735" y="6707"/>
                      </a:lnTo>
                      <a:lnTo>
                        <a:pt x="5750" y="6692"/>
                      </a:lnTo>
                      <a:lnTo>
                        <a:pt x="5765" y="6677"/>
                      </a:lnTo>
                      <a:lnTo>
                        <a:pt x="5780" y="6677"/>
                      </a:lnTo>
                      <a:lnTo>
                        <a:pt x="5795" y="6663"/>
                      </a:lnTo>
                      <a:lnTo>
                        <a:pt x="5795" y="6648"/>
                      </a:lnTo>
                      <a:lnTo>
                        <a:pt x="5810" y="6633"/>
                      </a:lnTo>
                      <a:lnTo>
                        <a:pt x="5825" y="6618"/>
                      </a:lnTo>
                      <a:lnTo>
                        <a:pt x="5840" y="6603"/>
                      </a:lnTo>
                      <a:lnTo>
                        <a:pt x="5855" y="6603"/>
                      </a:lnTo>
                      <a:cubicBezTo>
                        <a:pt x="6079" y="6379"/>
                        <a:pt x="6258" y="6110"/>
                        <a:pt x="6378" y="5811"/>
                      </a:cubicBezTo>
                      <a:lnTo>
                        <a:pt x="7528" y="2361"/>
                      </a:lnTo>
                      <a:cubicBezTo>
                        <a:pt x="7617" y="2122"/>
                        <a:pt x="7513" y="1853"/>
                        <a:pt x="7304" y="1704"/>
                      </a:cubicBezTo>
                      <a:cubicBezTo>
                        <a:pt x="7289" y="1674"/>
                        <a:pt x="7244" y="1659"/>
                        <a:pt x="7214" y="1644"/>
                      </a:cubicBezTo>
                      <a:cubicBezTo>
                        <a:pt x="6004" y="808"/>
                        <a:pt x="4615" y="285"/>
                        <a:pt x="3181" y="91"/>
                      </a:cubicBezTo>
                      <a:cubicBezTo>
                        <a:pt x="2868" y="46"/>
                        <a:pt x="2569" y="16"/>
                        <a:pt x="2241" y="1"/>
                      </a:cubicBezTo>
                      <a:cubicBezTo>
                        <a:pt x="2230" y="0"/>
                        <a:pt x="2219" y="0"/>
                        <a:pt x="22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6"/>
                <p:cNvSpPr/>
                <p:nvPr/>
              </p:nvSpPr>
              <p:spPr>
                <a:xfrm>
                  <a:off x="7064800" y="8679875"/>
                  <a:ext cx="79550" cy="184500"/>
                </a:xfrm>
                <a:custGeom>
                  <a:rect b="b" l="l" r="r" t="t"/>
                  <a:pathLst>
                    <a:path extrusionOk="0" h="7380" w="3182">
                      <a:moveTo>
                        <a:pt x="2223" y="0"/>
                      </a:moveTo>
                      <a:cubicBezTo>
                        <a:pt x="1982" y="0"/>
                        <a:pt x="1759" y="161"/>
                        <a:pt x="1688" y="389"/>
                      </a:cubicBezTo>
                      <a:lnTo>
                        <a:pt x="538" y="3825"/>
                      </a:lnTo>
                      <a:cubicBezTo>
                        <a:pt x="0" y="5438"/>
                        <a:pt x="1688" y="7021"/>
                        <a:pt x="2599" y="7335"/>
                      </a:cubicBezTo>
                      <a:cubicBezTo>
                        <a:pt x="2659" y="7364"/>
                        <a:pt x="2733" y="7364"/>
                        <a:pt x="2793" y="7379"/>
                      </a:cubicBezTo>
                      <a:cubicBezTo>
                        <a:pt x="1688" y="4616"/>
                        <a:pt x="2554" y="1629"/>
                        <a:pt x="3182" y="91"/>
                      </a:cubicBezTo>
                      <a:cubicBezTo>
                        <a:pt x="2868" y="46"/>
                        <a:pt x="2569" y="16"/>
                        <a:pt x="2256" y="1"/>
                      </a:cubicBezTo>
                      <a:cubicBezTo>
                        <a:pt x="2245" y="0"/>
                        <a:pt x="2234" y="0"/>
                        <a:pt x="222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6"/>
                <p:cNvSpPr/>
                <p:nvPr/>
              </p:nvSpPr>
              <p:spPr>
                <a:xfrm>
                  <a:off x="7220125" y="8580850"/>
                  <a:ext cx="246100" cy="190825"/>
                </a:xfrm>
                <a:custGeom>
                  <a:rect b="b" l="l" r="r" t="t"/>
                  <a:pathLst>
                    <a:path extrusionOk="0" h="7633" w="9844">
                      <a:moveTo>
                        <a:pt x="4066" y="0"/>
                      </a:moveTo>
                      <a:cubicBezTo>
                        <a:pt x="4046" y="0"/>
                        <a:pt x="4025" y="2"/>
                        <a:pt x="4003" y="4"/>
                      </a:cubicBezTo>
                      <a:lnTo>
                        <a:pt x="3361" y="49"/>
                      </a:lnTo>
                      <a:cubicBezTo>
                        <a:pt x="3092" y="79"/>
                        <a:pt x="2883" y="318"/>
                        <a:pt x="2883" y="587"/>
                      </a:cubicBezTo>
                      <a:cubicBezTo>
                        <a:pt x="2883" y="1304"/>
                        <a:pt x="3107" y="1916"/>
                        <a:pt x="3346" y="2364"/>
                      </a:cubicBezTo>
                      <a:cubicBezTo>
                        <a:pt x="2181" y="2797"/>
                        <a:pt x="0" y="3902"/>
                        <a:pt x="419" y="5964"/>
                      </a:cubicBezTo>
                      <a:cubicBezTo>
                        <a:pt x="671" y="7283"/>
                        <a:pt x="1762" y="7633"/>
                        <a:pt x="2847" y="7633"/>
                      </a:cubicBezTo>
                      <a:cubicBezTo>
                        <a:pt x="4071" y="7633"/>
                        <a:pt x="5288" y="7188"/>
                        <a:pt x="5288" y="7188"/>
                      </a:cubicBezTo>
                      <a:cubicBezTo>
                        <a:pt x="5288" y="7188"/>
                        <a:pt x="9843" y="6576"/>
                        <a:pt x="9022" y="3843"/>
                      </a:cubicBezTo>
                      <a:cubicBezTo>
                        <a:pt x="8564" y="2286"/>
                        <a:pt x="7004" y="1949"/>
                        <a:pt x="5754" y="1949"/>
                      </a:cubicBezTo>
                      <a:cubicBezTo>
                        <a:pt x="5169" y="1949"/>
                        <a:pt x="4652" y="2023"/>
                        <a:pt x="4347" y="2080"/>
                      </a:cubicBezTo>
                      <a:cubicBezTo>
                        <a:pt x="4332" y="1557"/>
                        <a:pt x="4451" y="1065"/>
                        <a:pt x="4571" y="691"/>
                      </a:cubicBezTo>
                      <a:cubicBezTo>
                        <a:pt x="4669" y="339"/>
                        <a:pt x="4409" y="0"/>
                        <a:pt x="40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6"/>
                <p:cNvSpPr/>
                <p:nvPr/>
              </p:nvSpPr>
              <p:spPr>
                <a:xfrm>
                  <a:off x="7266800" y="8692100"/>
                  <a:ext cx="174400" cy="183850"/>
                </a:xfrm>
                <a:custGeom>
                  <a:rect b="b" l="l" r="r" t="t"/>
                  <a:pathLst>
                    <a:path extrusionOk="0" h="7354" w="6976">
                      <a:moveTo>
                        <a:pt x="5102" y="1"/>
                      </a:moveTo>
                      <a:cubicBezTo>
                        <a:pt x="3724" y="1"/>
                        <a:pt x="2379" y="298"/>
                        <a:pt x="1151" y="856"/>
                      </a:cubicBezTo>
                      <a:cubicBezTo>
                        <a:pt x="882" y="976"/>
                        <a:pt x="598" y="1140"/>
                        <a:pt x="329" y="1289"/>
                      </a:cubicBezTo>
                      <a:cubicBezTo>
                        <a:pt x="105" y="1409"/>
                        <a:pt x="0" y="1663"/>
                        <a:pt x="60" y="1917"/>
                      </a:cubicBezTo>
                      <a:lnTo>
                        <a:pt x="912" y="5442"/>
                      </a:lnTo>
                      <a:cubicBezTo>
                        <a:pt x="1249" y="6815"/>
                        <a:pt x="2901" y="7354"/>
                        <a:pt x="3984" y="7354"/>
                      </a:cubicBezTo>
                      <a:cubicBezTo>
                        <a:pt x="4196" y="7354"/>
                        <a:pt x="4387" y="7333"/>
                        <a:pt x="4541" y="7294"/>
                      </a:cubicBezTo>
                      <a:cubicBezTo>
                        <a:pt x="4601" y="7279"/>
                        <a:pt x="4660" y="7264"/>
                        <a:pt x="4735" y="7234"/>
                      </a:cubicBezTo>
                      <a:cubicBezTo>
                        <a:pt x="5452" y="6980"/>
                        <a:pt x="6483" y="6173"/>
                        <a:pt x="6826" y="5158"/>
                      </a:cubicBezTo>
                      <a:lnTo>
                        <a:pt x="6841" y="5143"/>
                      </a:lnTo>
                      <a:lnTo>
                        <a:pt x="6841" y="5113"/>
                      </a:lnTo>
                      <a:lnTo>
                        <a:pt x="6856" y="5098"/>
                      </a:lnTo>
                      <a:lnTo>
                        <a:pt x="6856" y="5083"/>
                      </a:lnTo>
                      <a:lnTo>
                        <a:pt x="6856" y="5068"/>
                      </a:lnTo>
                      <a:lnTo>
                        <a:pt x="6871" y="5053"/>
                      </a:lnTo>
                      <a:lnTo>
                        <a:pt x="6871" y="5038"/>
                      </a:lnTo>
                      <a:lnTo>
                        <a:pt x="6871" y="5008"/>
                      </a:lnTo>
                      <a:lnTo>
                        <a:pt x="6886" y="4994"/>
                      </a:lnTo>
                      <a:lnTo>
                        <a:pt x="6886" y="4979"/>
                      </a:lnTo>
                      <a:lnTo>
                        <a:pt x="6886" y="4964"/>
                      </a:lnTo>
                      <a:lnTo>
                        <a:pt x="6886" y="4949"/>
                      </a:lnTo>
                      <a:cubicBezTo>
                        <a:pt x="6961" y="4635"/>
                        <a:pt x="6975" y="4307"/>
                        <a:pt x="6901" y="3978"/>
                      </a:cubicBezTo>
                      <a:lnTo>
                        <a:pt x="6035" y="453"/>
                      </a:lnTo>
                      <a:cubicBezTo>
                        <a:pt x="5975" y="199"/>
                        <a:pt x="5766" y="20"/>
                        <a:pt x="5497" y="5"/>
                      </a:cubicBezTo>
                      <a:lnTo>
                        <a:pt x="5392" y="5"/>
                      </a:lnTo>
                      <a:cubicBezTo>
                        <a:pt x="5295" y="2"/>
                        <a:pt x="5199" y="1"/>
                        <a:pt x="510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6"/>
                <p:cNvSpPr/>
                <p:nvPr/>
              </p:nvSpPr>
              <p:spPr>
                <a:xfrm>
                  <a:off x="7266800" y="8713500"/>
                  <a:ext cx="118400" cy="162450"/>
                </a:xfrm>
                <a:custGeom>
                  <a:rect b="b" l="l" r="r" t="t"/>
                  <a:pathLst>
                    <a:path extrusionOk="0" h="6498" w="4736">
                      <a:moveTo>
                        <a:pt x="1151" y="0"/>
                      </a:moveTo>
                      <a:cubicBezTo>
                        <a:pt x="882" y="120"/>
                        <a:pt x="598" y="269"/>
                        <a:pt x="329" y="433"/>
                      </a:cubicBezTo>
                      <a:cubicBezTo>
                        <a:pt x="105" y="553"/>
                        <a:pt x="0" y="807"/>
                        <a:pt x="60" y="1061"/>
                      </a:cubicBezTo>
                      <a:lnTo>
                        <a:pt x="912" y="4586"/>
                      </a:lnTo>
                      <a:cubicBezTo>
                        <a:pt x="1249" y="5959"/>
                        <a:pt x="2901" y="6498"/>
                        <a:pt x="3984" y="6498"/>
                      </a:cubicBezTo>
                      <a:cubicBezTo>
                        <a:pt x="4196" y="6498"/>
                        <a:pt x="4387" y="6477"/>
                        <a:pt x="4541" y="6438"/>
                      </a:cubicBezTo>
                      <a:cubicBezTo>
                        <a:pt x="4601" y="6423"/>
                        <a:pt x="4660" y="6408"/>
                        <a:pt x="4735" y="6378"/>
                      </a:cubicBezTo>
                      <a:cubicBezTo>
                        <a:pt x="2316" y="4645"/>
                        <a:pt x="1449" y="1658"/>
                        <a:pt x="11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6"/>
                <p:cNvSpPr/>
                <p:nvPr/>
              </p:nvSpPr>
              <p:spPr>
                <a:xfrm>
                  <a:off x="7292575" y="8422250"/>
                  <a:ext cx="159825" cy="136675"/>
                </a:xfrm>
                <a:custGeom>
                  <a:rect b="b" l="l" r="r" t="t"/>
                  <a:pathLst>
                    <a:path extrusionOk="0" h="5467" w="6393">
                      <a:moveTo>
                        <a:pt x="1090" y="0"/>
                      </a:moveTo>
                      <a:cubicBezTo>
                        <a:pt x="1090" y="1"/>
                        <a:pt x="0" y="4541"/>
                        <a:pt x="5422" y="5467"/>
                      </a:cubicBezTo>
                      <a:lnTo>
                        <a:pt x="5437" y="5467"/>
                      </a:lnTo>
                      <a:cubicBezTo>
                        <a:pt x="5437" y="5467"/>
                        <a:pt x="6393" y="1479"/>
                        <a:pt x="109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6"/>
                <p:cNvSpPr/>
                <p:nvPr/>
              </p:nvSpPr>
              <p:spPr>
                <a:xfrm>
                  <a:off x="7306375" y="8404700"/>
                  <a:ext cx="97850" cy="124000"/>
                </a:xfrm>
                <a:custGeom>
                  <a:rect b="b" l="l" r="r" t="t"/>
                  <a:pathLst>
                    <a:path extrusionOk="0" fill="none" h="4960" w="3914">
                      <a:moveTo>
                        <a:pt x="1" y="0"/>
                      </a:moveTo>
                      <a:lnTo>
                        <a:pt x="3914" y="495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6"/>
                <p:cNvSpPr/>
                <p:nvPr/>
              </p:nvSpPr>
              <p:spPr>
                <a:xfrm>
                  <a:off x="7104375" y="8455100"/>
                  <a:ext cx="188200" cy="154625"/>
                </a:xfrm>
                <a:custGeom>
                  <a:rect b="b" l="l" r="r" t="t"/>
                  <a:pathLst>
                    <a:path extrusionOk="0" h="6185" w="7528">
                      <a:moveTo>
                        <a:pt x="6796" y="1"/>
                      </a:moveTo>
                      <a:lnTo>
                        <a:pt x="6796" y="1"/>
                      </a:lnTo>
                      <a:cubicBezTo>
                        <a:pt x="0" y="1091"/>
                        <a:pt x="643" y="6184"/>
                        <a:pt x="643" y="6184"/>
                      </a:cubicBezTo>
                      <a:lnTo>
                        <a:pt x="673" y="6184"/>
                      </a:lnTo>
                      <a:cubicBezTo>
                        <a:pt x="7528" y="5796"/>
                        <a:pt x="6796" y="1"/>
                        <a:pt x="67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6"/>
                <p:cNvSpPr/>
                <p:nvPr/>
              </p:nvSpPr>
              <p:spPr>
                <a:xfrm>
                  <a:off x="7154775" y="8435700"/>
                  <a:ext cx="138925" cy="140025"/>
                </a:xfrm>
                <a:custGeom>
                  <a:rect b="b" l="l" r="r" t="t"/>
                  <a:pathLst>
                    <a:path extrusionOk="0" fill="none" h="5601" w="5557">
                      <a:moveTo>
                        <a:pt x="5557" y="0"/>
                      </a:moveTo>
                      <a:lnTo>
                        <a:pt x="1" y="560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40" name="Google Shape;440;p6"/>
              <p:cNvSpPr/>
              <p:nvPr/>
            </p:nvSpPr>
            <p:spPr>
              <a:xfrm rot="1675048">
                <a:off x="8341058" y="4811727"/>
                <a:ext cx="179319" cy="389297"/>
              </a:xfrm>
              <a:custGeom>
                <a:rect b="b" l="l" r="r" t="t"/>
                <a:pathLst>
                  <a:path extrusionOk="0" fill="none" h="10247" w="4720">
                    <a:moveTo>
                      <a:pt x="0" y="10247"/>
                    </a:moveTo>
                    <a:cubicBezTo>
                      <a:pt x="0" y="10247"/>
                      <a:pt x="3928" y="6020"/>
                      <a:pt x="4720" y="5647"/>
                    </a:cubicBezTo>
                    <a:moveTo>
                      <a:pt x="2763" y="2615"/>
                    </a:moveTo>
                    <a:cubicBezTo>
                      <a:pt x="2763" y="2615"/>
                      <a:pt x="3689" y="1390"/>
                      <a:pt x="4436" y="1226"/>
                    </a:cubicBezTo>
                    <a:moveTo>
                      <a:pt x="1359" y="8813"/>
                    </a:moveTo>
                    <a:cubicBezTo>
                      <a:pt x="1359" y="8813"/>
                      <a:pt x="3361" y="3735"/>
                      <a:pt x="2629" y="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1" name="Google Shape;44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7"/>
          <p:cNvGrpSpPr/>
          <p:nvPr/>
        </p:nvGrpSpPr>
        <p:grpSpPr>
          <a:xfrm>
            <a:off x="-434890" y="-462477"/>
            <a:ext cx="10038466" cy="5802360"/>
            <a:chOff x="-434890" y="-462477"/>
            <a:chExt cx="10038466" cy="5802360"/>
          </a:xfrm>
        </p:grpSpPr>
        <p:grpSp>
          <p:nvGrpSpPr>
            <p:cNvPr id="444" name="Google Shape;444;p7"/>
            <p:cNvGrpSpPr/>
            <p:nvPr/>
          </p:nvGrpSpPr>
          <p:grpSpPr>
            <a:xfrm>
              <a:off x="4084099" y="-247277"/>
              <a:ext cx="5519477" cy="5587160"/>
              <a:chOff x="4084099" y="-247277"/>
              <a:chExt cx="5519477" cy="5587160"/>
            </a:xfrm>
          </p:grpSpPr>
          <p:sp>
            <p:nvSpPr>
              <p:cNvPr id="445" name="Google Shape;445;p7"/>
              <p:cNvSpPr/>
              <p:nvPr/>
            </p:nvSpPr>
            <p:spPr>
              <a:xfrm>
                <a:off x="7269136" y="338341"/>
                <a:ext cx="170992" cy="109762"/>
              </a:xfrm>
              <a:custGeom>
                <a:rect b="b" l="l" r="r" t="t"/>
                <a:pathLst>
                  <a:path extrusionOk="0" h="968" w="1508">
                    <a:moveTo>
                      <a:pt x="1160" y="1"/>
                    </a:moveTo>
                    <a:cubicBezTo>
                      <a:pt x="359" y="1"/>
                      <a:pt x="0" y="953"/>
                      <a:pt x="14" y="953"/>
                    </a:cubicBezTo>
                    <a:cubicBezTo>
                      <a:pt x="102" y="963"/>
                      <a:pt x="186" y="968"/>
                      <a:pt x="264" y="968"/>
                    </a:cubicBezTo>
                    <a:cubicBezTo>
                      <a:pt x="1364" y="968"/>
                      <a:pt x="1507" y="57"/>
                      <a:pt x="1507" y="57"/>
                    </a:cubicBezTo>
                    <a:cubicBezTo>
                      <a:pt x="1384" y="18"/>
                      <a:pt x="1268" y="1"/>
                      <a:pt x="11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7"/>
              <p:cNvSpPr/>
              <p:nvPr/>
            </p:nvSpPr>
            <p:spPr>
              <a:xfrm flipH="1" rot="10800000">
                <a:off x="4084099" y="4749528"/>
                <a:ext cx="170992" cy="109762"/>
              </a:xfrm>
              <a:custGeom>
                <a:rect b="b" l="l" r="r" t="t"/>
                <a:pathLst>
                  <a:path extrusionOk="0" h="968" w="1508">
                    <a:moveTo>
                      <a:pt x="1160" y="1"/>
                    </a:moveTo>
                    <a:cubicBezTo>
                      <a:pt x="359" y="1"/>
                      <a:pt x="0" y="953"/>
                      <a:pt x="14" y="953"/>
                    </a:cubicBezTo>
                    <a:cubicBezTo>
                      <a:pt x="102" y="963"/>
                      <a:pt x="186" y="968"/>
                      <a:pt x="264" y="968"/>
                    </a:cubicBezTo>
                    <a:cubicBezTo>
                      <a:pt x="1364" y="968"/>
                      <a:pt x="1507" y="57"/>
                      <a:pt x="1507" y="57"/>
                    </a:cubicBezTo>
                    <a:cubicBezTo>
                      <a:pt x="1384" y="18"/>
                      <a:pt x="1268" y="1"/>
                      <a:pt x="1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47" name="Google Shape;447;p7"/>
              <p:cNvGrpSpPr/>
              <p:nvPr/>
            </p:nvGrpSpPr>
            <p:grpSpPr>
              <a:xfrm rot="10800000">
                <a:off x="8292607" y="-247277"/>
                <a:ext cx="1169044" cy="1535771"/>
                <a:chOff x="3255967" y="2507600"/>
                <a:chExt cx="1305465" cy="1715179"/>
              </a:xfrm>
            </p:grpSpPr>
            <p:sp>
              <p:nvSpPr>
                <p:cNvPr id="448" name="Google Shape;448;p7"/>
                <p:cNvSpPr/>
                <p:nvPr/>
              </p:nvSpPr>
              <p:spPr>
                <a:xfrm>
                  <a:off x="4191774" y="3356698"/>
                  <a:ext cx="369658" cy="519086"/>
                </a:xfrm>
                <a:custGeom>
                  <a:rect b="b" l="l" r="r" t="t"/>
                  <a:pathLst>
                    <a:path extrusionOk="0" h="16445" w="11711">
                      <a:moveTo>
                        <a:pt x="10695" y="0"/>
                      </a:moveTo>
                      <a:cubicBezTo>
                        <a:pt x="10695" y="0"/>
                        <a:pt x="8962" y="777"/>
                        <a:pt x="7394" y="3032"/>
                      </a:cubicBezTo>
                      <a:lnTo>
                        <a:pt x="7290" y="2256"/>
                      </a:lnTo>
                      <a:cubicBezTo>
                        <a:pt x="7290" y="2256"/>
                        <a:pt x="4691" y="4735"/>
                        <a:pt x="3660" y="6841"/>
                      </a:cubicBezTo>
                      <a:lnTo>
                        <a:pt x="3660" y="5945"/>
                      </a:lnTo>
                      <a:cubicBezTo>
                        <a:pt x="3660" y="5945"/>
                        <a:pt x="1" y="10635"/>
                        <a:pt x="2674" y="16445"/>
                      </a:cubicBezTo>
                      <a:cubicBezTo>
                        <a:pt x="2674" y="16445"/>
                        <a:pt x="5423" y="16370"/>
                        <a:pt x="9067" y="13249"/>
                      </a:cubicBezTo>
                      <a:lnTo>
                        <a:pt x="8529" y="13174"/>
                      </a:lnTo>
                      <a:cubicBezTo>
                        <a:pt x="8529" y="13174"/>
                        <a:pt x="11053" y="9559"/>
                        <a:pt x="11666" y="5930"/>
                      </a:cubicBezTo>
                      <a:lnTo>
                        <a:pt x="11666" y="5930"/>
                      </a:lnTo>
                      <a:lnTo>
                        <a:pt x="11009" y="6184"/>
                      </a:lnTo>
                      <a:cubicBezTo>
                        <a:pt x="11009" y="6184"/>
                        <a:pt x="11711" y="2659"/>
                        <a:pt x="106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7"/>
                <p:cNvSpPr/>
                <p:nvPr/>
              </p:nvSpPr>
              <p:spPr>
                <a:xfrm>
                  <a:off x="3567576" y="2507600"/>
                  <a:ext cx="429537" cy="595474"/>
                </a:xfrm>
                <a:custGeom>
                  <a:rect b="b" l="l" r="r" t="t"/>
                  <a:pathLst>
                    <a:path extrusionOk="0" h="18865" w="13608">
                      <a:moveTo>
                        <a:pt x="1300" y="1"/>
                      </a:moveTo>
                      <a:lnTo>
                        <a:pt x="1315" y="31"/>
                      </a:lnTo>
                      <a:lnTo>
                        <a:pt x="1300" y="16"/>
                      </a:lnTo>
                      <a:cubicBezTo>
                        <a:pt x="1106" y="554"/>
                        <a:pt x="1211" y="2779"/>
                        <a:pt x="1211" y="2779"/>
                      </a:cubicBezTo>
                      <a:lnTo>
                        <a:pt x="539" y="2421"/>
                      </a:lnTo>
                      <a:lnTo>
                        <a:pt x="539" y="2421"/>
                      </a:lnTo>
                      <a:cubicBezTo>
                        <a:pt x="434" y="3317"/>
                        <a:pt x="1255" y="6408"/>
                        <a:pt x="1270" y="6513"/>
                      </a:cubicBezTo>
                      <a:lnTo>
                        <a:pt x="1" y="6080"/>
                      </a:lnTo>
                      <a:lnTo>
                        <a:pt x="1" y="6080"/>
                      </a:lnTo>
                      <a:cubicBezTo>
                        <a:pt x="583" y="8783"/>
                        <a:pt x="4332" y="13309"/>
                        <a:pt x="4332" y="13309"/>
                      </a:cubicBezTo>
                      <a:lnTo>
                        <a:pt x="3152" y="13488"/>
                      </a:lnTo>
                      <a:cubicBezTo>
                        <a:pt x="6677" y="17924"/>
                        <a:pt x="12995" y="18865"/>
                        <a:pt x="12995" y="18865"/>
                      </a:cubicBezTo>
                      <a:cubicBezTo>
                        <a:pt x="13010" y="18820"/>
                        <a:pt x="13040" y="18775"/>
                        <a:pt x="13055" y="18731"/>
                      </a:cubicBezTo>
                      <a:cubicBezTo>
                        <a:pt x="13085" y="18686"/>
                        <a:pt x="13100" y="18641"/>
                        <a:pt x="13115" y="18596"/>
                      </a:cubicBezTo>
                      <a:cubicBezTo>
                        <a:pt x="13144" y="18536"/>
                        <a:pt x="13159" y="18492"/>
                        <a:pt x="13174" y="18447"/>
                      </a:cubicBezTo>
                      <a:cubicBezTo>
                        <a:pt x="13189" y="18402"/>
                        <a:pt x="13204" y="18342"/>
                        <a:pt x="13219" y="18297"/>
                      </a:cubicBezTo>
                      <a:cubicBezTo>
                        <a:pt x="13249" y="18238"/>
                        <a:pt x="13264" y="18193"/>
                        <a:pt x="13279" y="18148"/>
                      </a:cubicBezTo>
                      <a:cubicBezTo>
                        <a:pt x="13294" y="18088"/>
                        <a:pt x="13309" y="18029"/>
                        <a:pt x="13324" y="17984"/>
                      </a:cubicBezTo>
                      <a:cubicBezTo>
                        <a:pt x="13339" y="17924"/>
                        <a:pt x="13353" y="17864"/>
                        <a:pt x="13353" y="17819"/>
                      </a:cubicBezTo>
                      <a:cubicBezTo>
                        <a:pt x="13368" y="17760"/>
                        <a:pt x="13383" y="17700"/>
                        <a:pt x="13398" y="17640"/>
                      </a:cubicBezTo>
                      <a:cubicBezTo>
                        <a:pt x="13413" y="17595"/>
                        <a:pt x="13413" y="17536"/>
                        <a:pt x="13428" y="17476"/>
                      </a:cubicBezTo>
                      <a:cubicBezTo>
                        <a:pt x="13443" y="17416"/>
                        <a:pt x="13458" y="17356"/>
                        <a:pt x="13458" y="17297"/>
                      </a:cubicBezTo>
                      <a:cubicBezTo>
                        <a:pt x="13473" y="17237"/>
                        <a:pt x="13488" y="17177"/>
                        <a:pt x="13488" y="17117"/>
                      </a:cubicBezTo>
                      <a:cubicBezTo>
                        <a:pt x="13503" y="17058"/>
                        <a:pt x="13503" y="16983"/>
                        <a:pt x="13518" y="16923"/>
                      </a:cubicBezTo>
                      <a:cubicBezTo>
                        <a:pt x="13518" y="16864"/>
                        <a:pt x="13533" y="16804"/>
                        <a:pt x="13533" y="16744"/>
                      </a:cubicBezTo>
                      <a:cubicBezTo>
                        <a:pt x="13548" y="16669"/>
                        <a:pt x="13548" y="16610"/>
                        <a:pt x="13548" y="16550"/>
                      </a:cubicBezTo>
                      <a:cubicBezTo>
                        <a:pt x="13563" y="16490"/>
                        <a:pt x="13563" y="16415"/>
                        <a:pt x="13578" y="16356"/>
                      </a:cubicBezTo>
                      <a:cubicBezTo>
                        <a:pt x="13578" y="16281"/>
                        <a:pt x="13578" y="16221"/>
                        <a:pt x="13578" y="16162"/>
                      </a:cubicBezTo>
                      <a:cubicBezTo>
                        <a:pt x="13592" y="16087"/>
                        <a:pt x="13592" y="16027"/>
                        <a:pt x="13592" y="15952"/>
                      </a:cubicBezTo>
                      <a:cubicBezTo>
                        <a:pt x="13592" y="15893"/>
                        <a:pt x="13607" y="15818"/>
                        <a:pt x="13607" y="15758"/>
                      </a:cubicBezTo>
                      <a:cubicBezTo>
                        <a:pt x="13607" y="15684"/>
                        <a:pt x="13607" y="15624"/>
                        <a:pt x="13607" y="15549"/>
                      </a:cubicBezTo>
                      <a:cubicBezTo>
                        <a:pt x="13607" y="15489"/>
                        <a:pt x="13607" y="15415"/>
                        <a:pt x="13607" y="15355"/>
                      </a:cubicBezTo>
                      <a:cubicBezTo>
                        <a:pt x="13607" y="15280"/>
                        <a:pt x="13607" y="15206"/>
                        <a:pt x="13607" y="15146"/>
                      </a:cubicBezTo>
                      <a:cubicBezTo>
                        <a:pt x="13607" y="15071"/>
                        <a:pt x="13607" y="15012"/>
                        <a:pt x="13607" y="14937"/>
                      </a:cubicBezTo>
                      <a:cubicBezTo>
                        <a:pt x="13607" y="14862"/>
                        <a:pt x="13607" y="14802"/>
                        <a:pt x="13607" y="14728"/>
                      </a:cubicBezTo>
                      <a:cubicBezTo>
                        <a:pt x="13607" y="14668"/>
                        <a:pt x="13607" y="14593"/>
                        <a:pt x="13607" y="14519"/>
                      </a:cubicBezTo>
                      <a:cubicBezTo>
                        <a:pt x="13607" y="14459"/>
                        <a:pt x="13607" y="14384"/>
                        <a:pt x="13592" y="14310"/>
                      </a:cubicBezTo>
                      <a:cubicBezTo>
                        <a:pt x="13592" y="14250"/>
                        <a:pt x="13592" y="14175"/>
                        <a:pt x="13592" y="14115"/>
                      </a:cubicBezTo>
                      <a:cubicBezTo>
                        <a:pt x="13592" y="14041"/>
                        <a:pt x="13592" y="13966"/>
                        <a:pt x="13578" y="13906"/>
                      </a:cubicBezTo>
                      <a:cubicBezTo>
                        <a:pt x="13578" y="13832"/>
                        <a:pt x="13578" y="13772"/>
                        <a:pt x="13578" y="13697"/>
                      </a:cubicBezTo>
                      <a:cubicBezTo>
                        <a:pt x="13428" y="11233"/>
                        <a:pt x="12980" y="8962"/>
                        <a:pt x="12980" y="8962"/>
                      </a:cubicBezTo>
                      <a:lnTo>
                        <a:pt x="12547" y="9754"/>
                      </a:lnTo>
                      <a:cubicBezTo>
                        <a:pt x="11755" y="6737"/>
                        <a:pt x="8425" y="3138"/>
                        <a:pt x="8425" y="3138"/>
                      </a:cubicBezTo>
                      <a:lnTo>
                        <a:pt x="8425" y="3152"/>
                      </a:lnTo>
                      <a:lnTo>
                        <a:pt x="8440" y="4064"/>
                      </a:lnTo>
                      <a:cubicBezTo>
                        <a:pt x="7439" y="2630"/>
                        <a:pt x="5094" y="1285"/>
                        <a:pt x="5094" y="1285"/>
                      </a:cubicBezTo>
                      <a:lnTo>
                        <a:pt x="5094" y="1300"/>
                      </a:lnTo>
                      <a:lnTo>
                        <a:pt x="5109" y="1883"/>
                      </a:lnTo>
                      <a:cubicBezTo>
                        <a:pt x="4034" y="1002"/>
                        <a:pt x="1390" y="31"/>
                        <a:pt x="130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7"/>
                <p:cNvSpPr/>
                <p:nvPr/>
              </p:nvSpPr>
              <p:spPr>
                <a:xfrm>
                  <a:off x="4137577" y="3199694"/>
                  <a:ext cx="207445" cy="272059"/>
                </a:xfrm>
                <a:custGeom>
                  <a:rect b="b" l="l" r="r" t="t"/>
                  <a:pathLst>
                    <a:path extrusionOk="0" h="8619" w="6572">
                      <a:moveTo>
                        <a:pt x="6199" y="1"/>
                      </a:moveTo>
                      <a:lnTo>
                        <a:pt x="6199" y="1"/>
                      </a:lnTo>
                      <a:cubicBezTo>
                        <a:pt x="4630" y="300"/>
                        <a:pt x="3555" y="1420"/>
                        <a:pt x="3555" y="1420"/>
                      </a:cubicBezTo>
                      <a:lnTo>
                        <a:pt x="3316" y="807"/>
                      </a:lnTo>
                      <a:cubicBezTo>
                        <a:pt x="2241" y="1509"/>
                        <a:pt x="1583" y="4078"/>
                        <a:pt x="1583" y="4078"/>
                      </a:cubicBezTo>
                      <a:lnTo>
                        <a:pt x="1285" y="3660"/>
                      </a:lnTo>
                      <a:lnTo>
                        <a:pt x="1285" y="3660"/>
                      </a:lnTo>
                      <a:cubicBezTo>
                        <a:pt x="0" y="6020"/>
                        <a:pt x="1389" y="8619"/>
                        <a:pt x="1389" y="8619"/>
                      </a:cubicBezTo>
                      <a:cubicBezTo>
                        <a:pt x="3540" y="8365"/>
                        <a:pt x="5228" y="6408"/>
                        <a:pt x="5228" y="6408"/>
                      </a:cubicBezTo>
                      <a:lnTo>
                        <a:pt x="5228" y="6408"/>
                      </a:lnTo>
                      <a:lnTo>
                        <a:pt x="4436" y="6573"/>
                      </a:lnTo>
                      <a:cubicBezTo>
                        <a:pt x="5691" y="5736"/>
                        <a:pt x="6527" y="3302"/>
                        <a:pt x="6572" y="3197"/>
                      </a:cubicBezTo>
                      <a:lnTo>
                        <a:pt x="6572" y="3197"/>
                      </a:lnTo>
                      <a:lnTo>
                        <a:pt x="5945" y="3451"/>
                      </a:lnTo>
                      <a:cubicBezTo>
                        <a:pt x="6467" y="2286"/>
                        <a:pt x="6199" y="1"/>
                        <a:pt x="61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7"/>
                <p:cNvSpPr/>
                <p:nvPr/>
              </p:nvSpPr>
              <p:spPr>
                <a:xfrm>
                  <a:off x="3255967" y="2989439"/>
                  <a:ext cx="652512" cy="337619"/>
                </a:xfrm>
                <a:custGeom>
                  <a:rect b="b" l="l" r="r" t="t"/>
                  <a:pathLst>
                    <a:path extrusionOk="0" h="10696" w="20672">
                      <a:moveTo>
                        <a:pt x="12427" y="0"/>
                      </a:moveTo>
                      <a:lnTo>
                        <a:pt x="12427" y="15"/>
                      </a:lnTo>
                      <a:lnTo>
                        <a:pt x="12681" y="658"/>
                      </a:lnTo>
                      <a:cubicBezTo>
                        <a:pt x="12576" y="629"/>
                        <a:pt x="11042" y="273"/>
                        <a:pt x="9055" y="273"/>
                      </a:cubicBezTo>
                      <a:cubicBezTo>
                        <a:pt x="7921" y="273"/>
                        <a:pt x="6640" y="389"/>
                        <a:pt x="5392" y="747"/>
                      </a:cubicBezTo>
                      <a:lnTo>
                        <a:pt x="5407" y="762"/>
                      </a:lnTo>
                      <a:lnTo>
                        <a:pt x="5392" y="762"/>
                      </a:lnTo>
                      <a:lnTo>
                        <a:pt x="6109" y="1330"/>
                      </a:lnTo>
                      <a:cubicBezTo>
                        <a:pt x="5870" y="1434"/>
                        <a:pt x="2286" y="2943"/>
                        <a:pt x="0" y="5796"/>
                      </a:cubicBezTo>
                      <a:cubicBezTo>
                        <a:pt x="165" y="5945"/>
                        <a:pt x="1972" y="7588"/>
                        <a:pt x="4466" y="8155"/>
                      </a:cubicBezTo>
                      <a:lnTo>
                        <a:pt x="3689" y="8514"/>
                      </a:lnTo>
                      <a:cubicBezTo>
                        <a:pt x="3689" y="8514"/>
                        <a:pt x="7041" y="10001"/>
                        <a:pt x="10015" y="10001"/>
                      </a:cubicBezTo>
                      <a:cubicBezTo>
                        <a:pt x="10224" y="10001"/>
                        <a:pt x="10431" y="9993"/>
                        <a:pt x="10635" y="9978"/>
                      </a:cubicBezTo>
                      <a:lnTo>
                        <a:pt x="10635" y="9978"/>
                      </a:lnTo>
                      <a:lnTo>
                        <a:pt x="9604" y="10575"/>
                      </a:lnTo>
                      <a:cubicBezTo>
                        <a:pt x="9604" y="10575"/>
                        <a:pt x="10408" y="10695"/>
                        <a:pt x="11654" y="10695"/>
                      </a:cubicBezTo>
                      <a:cubicBezTo>
                        <a:pt x="13921" y="10695"/>
                        <a:pt x="17654" y="10297"/>
                        <a:pt x="20671" y="8051"/>
                      </a:cubicBezTo>
                      <a:lnTo>
                        <a:pt x="20671" y="8036"/>
                      </a:lnTo>
                      <a:lnTo>
                        <a:pt x="20657" y="8021"/>
                      </a:lnTo>
                      <a:lnTo>
                        <a:pt x="20642" y="7991"/>
                      </a:lnTo>
                      <a:lnTo>
                        <a:pt x="20627" y="7946"/>
                      </a:lnTo>
                      <a:lnTo>
                        <a:pt x="20612" y="7901"/>
                      </a:lnTo>
                      <a:lnTo>
                        <a:pt x="20582" y="7857"/>
                      </a:lnTo>
                      <a:lnTo>
                        <a:pt x="20567" y="7797"/>
                      </a:lnTo>
                      <a:lnTo>
                        <a:pt x="20537" y="7722"/>
                      </a:lnTo>
                      <a:lnTo>
                        <a:pt x="20507" y="7648"/>
                      </a:lnTo>
                      <a:lnTo>
                        <a:pt x="20462" y="7573"/>
                      </a:lnTo>
                      <a:lnTo>
                        <a:pt x="20418" y="7483"/>
                      </a:lnTo>
                      <a:lnTo>
                        <a:pt x="20373" y="7394"/>
                      </a:lnTo>
                      <a:lnTo>
                        <a:pt x="20328" y="7304"/>
                      </a:lnTo>
                      <a:cubicBezTo>
                        <a:pt x="20313" y="7274"/>
                        <a:pt x="20298" y="7229"/>
                        <a:pt x="20283" y="7200"/>
                      </a:cubicBezTo>
                      <a:cubicBezTo>
                        <a:pt x="19402" y="5467"/>
                        <a:pt x="17012" y="1613"/>
                        <a:pt x="12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7"/>
                <p:cNvSpPr/>
                <p:nvPr/>
              </p:nvSpPr>
              <p:spPr>
                <a:xfrm>
                  <a:off x="3675560" y="3494669"/>
                  <a:ext cx="490331" cy="341123"/>
                </a:xfrm>
                <a:custGeom>
                  <a:rect b="b" l="l" r="r" t="t"/>
                  <a:pathLst>
                    <a:path extrusionOk="0" h="10807" w="15534">
                      <a:moveTo>
                        <a:pt x="1855" y="1"/>
                      </a:moveTo>
                      <a:cubicBezTo>
                        <a:pt x="1234" y="1"/>
                        <a:pt x="602" y="57"/>
                        <a:pt x="0" y="200"/>
                      </a:cubicBezTo>
                      <a:cubicBezTo>
                        <a:pt x="0" y="200"/>
                        <a:pt x="553" y="2022"/>
                        <a:pt x="2569" y="3874"/>
                      </a:cubicBezTo>
                      <a:lnTo>
                        <a:pt x="1778" y="3874"/>
                      </a:lnTo>
                      <a:cubicBezTo>
                        <a:pt x="1778" y="3874"/>
                        <a:pt x="3898" y="6787"/>
                        <a:pt x="5855" y="8071"/>
                      </a:cubicBezTo>
                      <a:lnTo>
                        <a:pt x="4959" y="7952"/>
                      </a:lnTo>
                      <a:lnTo>
                        <a:pt x="4959" y="7952"/>
                      </a:lnTo>
                      <a:cubicBezTo>
                        <a:pt x="4959" y="7952"/>
                        <a:pt x="7764" y="10807"/>
                        <a:pt x="12135" y="10807"/>
                      </a:cubicBezTo>
                      <a:cubicBezTo>
                        <a:pt x="13101" y="10807"/>
                        <a:pt x="14144" y="10667"/>
                        <a:pt x="15250" y="10326"/>
                      </a:cubicBezTo>
                      <a:cubicBezTo>
                        <a:pt x="15250" y="10326"/>
                        <a:pt x="15533" y="7593"/>
                        <a:pt x="12935" y="3575"/>
                      </a:cubicBezTo>
                      <a:lnTo>
                        <a:pt x="12785" y="4083"/>
                      </a:lnTo>
                      <a:cubicBezTo>
                        <a:pt x="12785" y="4083"/>
                        <a:pt x="9529" y="1096"/>
                        <a:pt x="6004" y="36"/>
                      </a:cubicBezTo>
                      <a:lnTo>
                        <a:pt x="6004" y="36"/>
                      </a:lnTo>
                      <a:lnTo>
                        <a:pt x="6169" y="723"/>
                      </a:lnTo>
                      <a:cubicBezTo>
                        <a:pt x="6169" y="723"/>
                        <a:pt x="4085" y="1"/>
                        <a:pt x="185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7"/>
                <p:cNvSpPr/>
                <p:nvPr/>
              </p:nvSpPr>
              <p:spPr>
                <a:xfrm>
                  <a:off x="3688281" y="2611322"/>
                  <a:ext cx="602544" cy="1611456"/>
                </a:xfrm>
                <a:custGeom>
                  <a:rect b="b" l="l" r="r" t="t"/>
                  <a:pathLst>
                    <a:path extrusionOk="0" h="51052" w="19089">
                      <a:moveTo>
                        <a:pt x="120" y="1"/>
                      </a:moveTo>
                      <a:lnTo>
                        <a:pt x="0" y="76"/>
                      </a:lnTo>
                      <a:cubicBezTo>
                        <a:pt x="717" y="972"/>
                        <a:pt x="1375" y="1913"/>
                        <a:pt x="2017" y="2854"/>
                      </a:cubicBezTo>
                      <a:cubicBezTo>
                        <a:pt x="2674" y="3795"/>
                        <a:pt x="3286" y="4780"/>
                        <a:pt x="3869" y="5751"/>
                      </a:cubicBezTo>
                      <a:cubicBezTo>
                        <a:pt x="5064" y="7693"/>
                        <a:pt x="6184" y="9694"/>
                        <a:pt x="7229" y="11740"/>
                      </a:cubicBezTo>
                      <a:cubicBezTo>
                        <a:pt x="9291" y="15818"/>
                        <a:pt x="11098" y="20045"/>
                        <a:pt x="12636" y="24361"/>
                      </a:cubicBezTo>
                      <a:cubicBezTo>
                        <a:pt x="12830" y="24884"/>
                        <a:pt x="13010" y="25437"/>
                        <a:pt x="13204" y="25974"/>
                      </a:cubicBezTo>
                      <a:cubicBezTo>
                        <a:pt x="13398" y="26527"/>
                        <a:pt x="13592" y="27065"/>
                        <a:pt x="13756" y="27602"/>
                      </a:cubicBezTo>
                      <a:lnTo>
                        <a:pt x="14279" y="29245"/>
                      </a:lnTo>
                      <a:lnTo>
                        <a:pt x="14772" y="30888"/>
                      </a:lnTo>
                      <a:lnTo>
                        <a:pt x="15011" y="31710"/>
                      </a:lnTo>
                      <a:lnTo>
                        <a:pt x="15250" y="32531"/>
                      </a:lnTo>
                      <a:lnTo>
                        <a:pt x="15698" y="34189"/>
                      </a:lnTo>
                      <a:lnTo>
                        <a:pt x="16116" y="35847"/>
                      </a:lnTo>
                      <a:lnTo>
                        <a:pt x="16325" y="36683"/>
                      </a:lnTo>
                      <a:lnTo>
                        <a:pt x="16505" y="37520"/>
                      </a:lnTo>
                      <a:cubicBezTo>
                        <a:pt x="17535" y="41986"/>
                        <a:pt x="18342" y="46511"/>
                        <a:pt x="18879" y="51052"/>
                      </a:cubicBezTo>
                      <a:lnTo>
                        <a:pt x="19088" y="51022"/>
                      </a:lnTo>
                      <a:cubicBezTo>
                        <a:pt x="18536" y="46466"/>
                        <a:pt x="17729" y="41941"/>
                        <a:pt x="16684" y="37490"/>
                      </a:cubicBezTo>
                      <a:lnTo>
                        <a:pt x="16505" y="36653"/>
                      </a:lnTo>
                      <a:lnTo>
                        <a:pt x="16295" y="35817"/>
                      </a:lnTo>
                      <a:lnTo>
                        <a:pt x="15862" y="34144"/>
                      </a:lnTo>
                      <a:lnTo>
                        <a:pt x="15414" y="32471"/>
                      </a:lnTo>
                      <a:lnTo>
                        <a:pt x="15175" y="31650"/>
                      </a:lnTo>
                      <a:lnTo>
                        <a:pt x="14936" y="30828"/>
                      </a:lnTo>
                      <a:lnTo>
                        <a:pt x="14443" y="29186"/>
                      </a:lnTo>
                      <a:lnTo>
                        <a:pt x="13921" y="27558"/>
                      </a:lnTo>
                      <a:cubicBezTo>
                        <a:pt x="13741" y="27005"/>
                        <a:pt x="13562" y="26452"/>
                        <a:pt x="13368" y="25915"/>
                      </a:cubicBezTo>
                      <a:cubicBezTo>
                        <a:pt x="13189" y="25377"/>
                        <a:pt x="13010" y="24839"/>
                        <a:pt x="12800" y="24302"/>
                      </a:cubicBezTo>
                      <a:cubicBezTo>
                        <a:pt x="11247" y="19985"/>
                        <a:pt x="9425" y="15758"/>
                        <a:pt x="7349" y="11681"/>
                      </a:cubicBezTo>
                      <a:cubicBezTo>
                        <a:pt x="6303" y="9649"/>
                        <a:pt x="5183" y="7648"/>
                        <a:pt x="3988" y="5676"/>
                      </a:cubicBezTo>
                      <a:cubicBezTo>
                        <a:pt x="3391" y="4706"/>
                        <a:pt x="2779" y="3735"/>
                        <a:pt x="2136" y="2779"/>
                      </a:cubicBezTo>
                      <a:cubicBezTo>
                        <a:pt x="1494" y="1838"/>
                        <a:pt x="822" y="897"/>
                        <a:pt x="1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4" name="Google Shape;454;p7"/>
                <p:cNvSpPr/>
                <p:nvPr/>
              </p:nvSpPr>
              <p:spPr>
                <a:xfrm>
                  <a:off x="3347884" y="3087985"/>
                  <a:ext cx="723722" cy="239515"/>
                </a:xfrm>
                <a:custGeom>
                  <a:rect b="b" l="l" r="r" t="t"/>
                  <a:pathLst>
                    <a:path extrusionOk="0" fill="none" h="7588" w="22928">
                      <a:moveTo>
                        <a:pt x="22927" y="7587"/>
                      </a:moveTo>
                      <a:cubicBezTo>
                        <a:pt x="22927" y="7587"/>
                        <a:pt x="11785" y="0"/>
                        <a:pt x="1" y="227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7"/>
                <p:cNvSpPr/>
                <p:nvPr/>
              </p:nvSpPr>
              <p:spPr>
                <a:xfrm>
                  <a:off x="4023470" y="2831962"/>
                  <a:ext cx="318270" cy="431430"/>
                </a:xfrm>
                <a:custGeom>
                  <a:rect b="b" l="l" r="r" t="t"/>
                  <a:pathLst>
                    <a:path extrusionOk="0" h="13668" w="10083">
                      <a:moveTo>
                        <a:pt x="9933" y="3376"/>
                      </a:moveTo>
                      <a:cubicBezTo>
                        <a:pt x="9933" y="3376"/>
                        <a:pt x="9933" y="3376"/>
                        <a:pt x="9933" y="3376"/>
                      </a:cubicBezTo>
                      <a:lnTo>
                        <a:pt x="9933" y="3376"/>
                      </a:lnTo>
                      <a:lnTo>
                        <a:pt x="9933" y="3376"/>
                      </a:lnTo>
                      <a:close/>
                      <a:moveTo>
                        <a:pt x="9739" y="1"/>
                      </a:moveTo>
                      <a:lnTo>
                        <a:pt x="9739" y="1"/>
                      </a:lnTo>
                      <a:cubicBezTo>
                        <a:pt x="6976" y="270"/>
                        <a:pt x="4526" y="1987"/>
                        <a:pt x="4526" y="1987"/>
                      </a:cubicBezTo>
                      <a:lnTo>
                        <a:pt x="4467" y="1300"/>
                      </a:lnTo>
                      <a:cubicBezTo>
                        <a:pt x="2420" y="3048"/>
                        <a:pt x="1450" y="5751"/>
                        <a:pt x="1450" y="5751"/>
                      </a:cubicBezTo>
                      <a:lnTo>
                        <a:pt x="1151" y="5333"/>
                      </a:lnTo>
                      <a:lnTo>
                        <a:pt x="1151" y="5333"/>
                      </a:lnTo>
                      <a:cubicBezTo>
                        <a:pt x="1" y="9859"/>
                        <a:pt x="2764" y="13667"/>
                        <a:pt x="2764" y="13667"/>
                      </a:cubicBezTo>
                      <a:cubicBezTo>
                        <a:pt x="6811" y="12174"/>
                        <a:pt x="8798" y="7858"/>
                        <a:pt x="8798" y="7857"/>
                      </a:cubicBezTo>
                      <a:lnTo>
                        <a:pt x="8798" y="7857"/>
                      </a:lnTo>
                      <a:lnTo>
                        <a:pt x="8006" y="8260"/>
                      </a:lnTo>
                      <a:cubicBezTo>
                        <a:pt x="9406" y="6444"/>
                        <a:pt x="9915" y="3397"/>
                        <a:pt x="9933" y="3376"/>
                      </a:cubicBezTo>
                      <a:lnTo>
                        <a:pt x="9933" y="3376"/>
                      </a:lnTo>
                      <a:lnTo>
                        <a:pt x="9395" y="3705"/>
                      </a:lnTo>
                      <a:cubicBezTo>
                        <a:pt x="10082" y="1853"/>
                        <a:pt x="9739" y="1"/>
                        <a:pt x="97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7"/>
                <p:cNvSpPr/>
                <p:nvPr/>
              </p:nvSpPr>
              <p:spPr>
                <a:xfrm>
                  <a:off x="4090893" y="2884296"/>
                  <a:ext cx="194756" cy="513436"/>
                </a:xfrm>
                <a:custGeom>
                  <a:rect b="b" l="l" r="r" t="t"/>
                  <a:pathLst>
                    <a:path extrusionOk="0" fill="none" h="16266" w="6170">
                      <a:moveTo>
                        <a:pt x="180" y="16266"/>
                      </a:moveTo>
                      <a:cubicBezTo>
                        <a:pt x="180" y="16266"/>
                        <a:pt x="1" y="6334"/>
                        <a:pt x="6169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7" name="Google Shape;457;p7"/>
                <p:cNvSpPr/>
                <p:nvPr/>
              </p:nvSpPr>
              <p:spPr>
                <a:xfrm>
                  <a:off x="3751443" y="3534914"/>
                  <a:ext cx="495065" cy="419625"/>
                </a:xfrm>
                <a:custGeom>
                  <a:rect b="b" l="l" r="r" t="t"/>
                  <a:pathLst>
                    <a:path extrusionOk="0" fill="none" h="13294" w="15684">
                      <a:moveTo>
                        <a:pt x="1" y="0"/>
                      </a:moveTo>
                      <a:cubicBezTo>
                        <a:pt x="1" y="0"/>
                        <a:pt x="13368" y="6781"/>
                        <a:pt x="15683" y="1329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8" name="Google Shape;458;p7"/>
                <p:cNvSpPr/>
                <p:nvPr/>
              </p:nvSpPr>
              <p:spPr>
                <a:xfrm>
                  <a:off x="4225265" y="3427404"/>
                  <a:ext cx="260727" cy="608699"/>
                </a:xfrm>
                <a:custGeom>
                  <a:rect b="b" l="l" r="r" t="t"/>
                  <a:pathLst>
                    <a:path extrusionOk="0" fill="none" h="19284" w="8260">
                      <a:moveTo>
                        <a:pt x="8260" y="1"/>
                      </a:moveTo>
                      <a:cubicBezTo>
                        <a:pt x="8260" y="1"/>
                        <a:pt x="0" y="12502"/>
                        <a:pt x="1180" y="19283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" name="Google Shape;459;p7"/>
                <p:cNvSpPr/>
                <p:nvPr/>
              </p:nvSpPr>
              <p:spPr>
                <a:xfrm>
                  <a:off x="3786827" y="3358119"/>
                  <a:ext cx="384714" cy="273479"/>
                </a:xfrm>
                <a:custGeom>
                  <a:rect b="b" l="l" r="r" t="t"/>
                  <a:pathLst>
                    <a:path extrusionOk="0" fill="none" h="8664" w="12188">
                      <a:moveTo>
                        <a:pt x="12188" y="866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7"/>
                <p:cNvSpPr/>
                <p:nvPr/>
              </p:nvSpPr>
              <p:spPr>
                <a:xfrm>
                  <a:off x="3934835" y="3380751"/>
                  <a:ext cx="22664" cy="98546"/>
                </a:xfrm>
                <a:custGeom>
                  <a:rect b="b" l="l" r="r" t="t"/>
                  <a:pathLst>
                    <a:path extrusionOk="0" fill="none" h="3122" w="718">
                      <a:moveTo>
                        <a:pt x="1" y="0"/>
                      </a:moveTo>
                      <a:lnTo>
                        <a:pt x="718" y="312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7"/>
                <p:cNvSpPr/>
                <p:nvPr/>
              </p:nvSpPr>
              <p:spPr>
                <a:xfrm>
                  <a:off x="4149824" y="3259099"/>
                  <a:ext cx="148545" cy="298479"/>
                </a:xfrm>
                <a:custGeom>
                  <a:rect b="b" l="l" r="r" t="t"/>
                  <a:pathLst>
                    <a:path extrusionOk="0" fill="none" h="9456" w="4706">
                      <a:moveTo>
                        <a:pt x="1" y="9455"/>
                      </a:moveTo>
                      <a:cubicBezTo>
                        <a:pt x="1" y="9455"/>
                        <a:pt x="2286" y="2420"/>
                        <a:pt x="4705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" name="Google Shape;462;p7"/>
                <p:cNvSpPr/>
                <p:nvPr/>
              </p:nvSpPr>
              <p:spPr>
                <a:xfrm>
                  <a:off x="4182841" y="3523582"/>
                  <a:ext cx="68370" cy="149965"/>
                </a:xfrm>
                <a:custGeom>
                  <a:rect b="b" l="l" r="r" t="t"/>
                  <a:pathLst>
                    <a:path extrusionOk="0" fill="none" h="4751" w="2166">
                      <a:moveTo>
                        <a:pt x="0" y="4750"/>
                      </a:moveTo>
                      <a:lnTo>
                        <a:pt x="2166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" name="Google Shape;463;p7"/>
                <p:cNvSpPr/>
                <p:nvPr/>
              </p:nvSpPr>
              <p:spPr>
                <a:xfrm>
                  <a:off x="4212071" y="3533494"/>
                  <a:ext cx="11805" cy="50472"/>
                </a:xfrm>
                <a:custGeom>
                  <a:rect b="b" l="l" r="r" t="t"/>
                  <a:pathLst>
                    <a:path extrusionOk="0" fill="none" h="1599" w="374">
                      <a:moveTo>
                        <a:pt x="0" y="0"/>
                      </a:moveTo>
                      <a:lnTo>
                        <a:pt x="374" y="159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p7"/>
                <p:cNvSpPr/>
                <p:nvPr/>
              </p:nvSpPr>
              <p:spPr>
                <a:xfrm>
                  <a:off x="3668963" y="3201588"/>
                  <a:ext cx="138160" cy="48137"/>
                </a:xfrm>
                <a:custGeom>
                  <a:rect b="b" l="l" r="r" t="t"/>
                  <a:pathLst>
                    <a:path extrusionOk="0" fill="none" h="1525" w="4377">
                      <a:moveTo>
                        <a:pt x="4376" y="1"/>
                      </a:moveTo>
                      <a:lnTo>
                        <a:pt x="0" y="152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7"/>
                <p:cNvSpPr/>
                <p:nvPr/>
              </p:nvSpPr>
              <p:spPr>
                <a:xfrm>
                  <a:off x="4101751" y="3068636"/>
                  <a:ext cx="28314" cy="98577"/>
                </a:xfrm>
                <a:custGeom>
                  <a:rect b="b" l="l" r="r" t="t"/>
                  <a:pathLst>
                    <a:path extrusionOk="0" fill="none" h="3123" w="897">
                      <a:moveTo>
                        <a:pt x="896" y="312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7"/>
                <p:cNvSpPr/>
                <p:nvPr/>
              </p:nvSpPr>
              <p:spPr>
                <a:xfrm>
                  <a:off x="4178580" y="3003107"/>
                  <a:ext cx="91033" cy="35384"/>
                </a:xfrm>
                <a:custGeom>
                  <a:rect b="b" l="l" r="r" t="t"/>
                  <a:pathLst>
                    <a:path extrusionOk="0" fill="none" h="1121" w="2884">
                      <a:moveTo>
                        <a:pt x="2883" y="1"/>
                      </a:moveTo>
                      <a:lnTo>
                        <a:pt x="1" y="112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7"/>
                <p:cNvSpPr/>
                <p:nvPr/>
              </p:nvSpPr>
              <p:spPr>
                <a:xfrm>
                  <a:off x="4309638" y="3719727"/>
                  <a:ext cx="96210" cy="48105"/>
                </a:xfrm>
                <a:custGeom>
                  <a:rect b="b" l="l" r="r" t="t"/>
                  <a:pathLst>
                    <a:path extrusionOk="0" fill="none" h="1524" w="3048">
                      <a:moveTo>
                        <a:pt x="3048" y="0"/>
                      </a:moveTo>
                      <a:lnTo>
                        <a:pt x="1" y="152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7"/>
                <p:cNvSpPr/>
                <p:nvPr/>
              </p:nvSpPr>
              <p:spPr>
                <a:xfrm>
                  <a:off x="4368570" y="3540091"/>
                  <a:ext cx="14173" cy="66034"/>
                </a:xfrm>
                <a:custGeom>
                  <a:rect b="b" l="l" r="r" t="t"/>
                  <a:pathLst>
                    <a:path extrusionOk="0" fill="none" h="2092" w="449">
                      <a:moveTo>
                        <a:pt x="1" y="1"/>
                      </a:moveTo>
                      <a:lnTo>
                        <a:pt x="449" y="209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7"/>
                <p:cNvSpPr/>
                <p:nvPr/>
              </p:nvSpPr>
              <p:spPr>
                <a:xfrm>
                  <a:off x="3969746" y="3756500"/>
                  <a:ext cx="130616" cy="10385"/>
                </a:xfrm>
                <a:custGeom>
                  <a:rect b="b" l="l" r="r" t="t"/>
                  <a:pathLst>
                    <a:path extrusionOk="0" fill="none" h="329" w="4138">
                      <a:moveTo>
                        <a:pt x="4137" y="329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7"/>
                <p:cNvSpPr/>
                <p:nvPr/>
              </p:nvSpPr>
              <p:spPr>
                <a:xfrm>
                  <a:off x="3956994" y="3585355"/>
                  <a:ext cx="19854" cy="86299"/>
                </a:xfrm>
                <a:custGeom>
                  <a:rect b="b" l="l" r="r" t="t"/>
                  <a:pathLst>
                    <a:path extrusionOk="0" fill="none" h="2734" w="629">
                      <a:moveTo>
                        <a:pt x="1" y="0"/>
                      </a:moveTo>
                      <a:lnTo>
                        <a:pt x="628" y="273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7"/>
                <p:cNvSpPr/>
                <p:nvPr/>
              </p:nvSpPr>
              <p:spPr>
                <a:xfrm>
                  <a:off x="3783513" y="2922490"/>
                  <a:ext cx="124966" cy="38225"/>
                </a:xfrm>
                <a:custGeom>
                  <a:rect b="b" l="l" r="r" t="t"/>
                  <a:pathLst>
                    <a:path extrusionOk="0" fill="none" h="1211" w="3959">
                      <a:moveTo>
                        <a:pt x="3958" y="121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7"/>
                <p:cNvSpPr/>
                <p:nvPr/>
              </p:nvSpPr>
              <p:spPr>
                <a:xfrm>
                  <a:off x="3824042" y="2697621"/>
                  <a:ext cx="32102" cy="111740"/>
                </a:xfrm>
                <a:custGeom>
                  <a:rect b="b" l="l" r="r" t="t"/>
                  <a:pathLst>
                    <a:path extrusionOk="0" fill="none" h="3540" w="1017">
                      <a:moveTo>
                        <a:pt x="1017" y="0"/>
                      </a:moveTo>
                      <a:lnTo>
                        <a:pt x="1" y="354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3" name="Google Shape;473;p7"/>
              <p:cNvGrpSpPr/>
              <p:nvPr/>
            </p:nvGrpSpPr>
            <p:grpSpPr>
              <a:xfrm>
                <a:off x="8434591" y="2692981"/>
                <a:ext cx="1168985" cy="1136281"/>
                <a:chOff x="4719681" y="3910588"/>
                <a:chExt cx="1477670" cy="1436330"/>
              </a:xfrm>
            </p:grpSpPr>
            <p:sp>
              <p:nvSpPr>
                <p:cNvPr id="474" name="Google Shape;474;p7"/>
                <p:cNvSpPr/>
                <p:nvPr/>
              </p:nvSpPr>
              <p:spPr>
                <a:xfrm>
                  <a:off x="4918697" y="3910588"/>
                  <a:ext cx="1278654" cy="1245050"/>
                </a:xfrm>
                <a:custGeom>
                  <a:rect b="b" l="l" r="r" t="t"/>
                  <a:pathLst>
                    <a:path extrusionOk="0" h="23823" w="24466">
                      <a:moveTo>
                        <a:pt x="1" y="0"/>
                      </a:moveTo>
                      <a:lnTo>
                        <a:pt x="1" y="15"/>
                      </a:lnTo>
                      <a:cubicBezTo>
                        <a:pt x="1" y="15"/>
                        <a:pt x="22" y="37"/>
                        <a:pt x="62" y="77"/>
                      </a:cubicBezTo>
                      <a:lnTo>
                        <a:pt x="62" y="77"/>
                      </a:lnTo>
                      <a:lnTo>
                        <a:pt x="1" y="0"/>
                      </a:lnTo>
                      <a:close/>
                      <a:moveTo>
                        <a:pt x="62" y="77"/>
                      </a:moveTo>
                      <a:lnTo>
                        <a:pt x="18969" y="23823"/>
                      </a:lnTo>
                      <a:lnTo>
                        <a:pt x="22136" y="20417"/>
                      </a:lnTo>
                      <a:lnTo>
                        <a:pt x="21240" y="20776"/>
                      </a:lnTo>
                      <a:lnTo>
                        <a:pt x="21240" y="20776"/>
                      </a:lnTo>
                      <a:lnTo>
                        <a:pt x="24077" y="17953"/>
                      </a:lnTo>
                      <a:lnTo>
                        <a:pt x="23331" y="18058"/>
                      </a:lnTo>
                      <a:lnTo>
                        <a:pt x="23331" y="18058"/>
                      </a:lnTo>
                      <a:lnTo>
                        <a:pt x="24466" y="16400"/>
                      </a:lnTo>
                      <a:lnTo>
                        <a:pt x="24466" y="16400"/>
                      </a:lnTo>
                      <a:cubicBezTo>
                        <a:pt x="24383" y="16414"/>
                        <a:pt x="24307" y="16420"/>
                        <a:pt x="24235" y="16420"/>
                      </a:cubicBezTo>
                      <a:cubicBezTo>
                        <a:pt x="22322" y="16420"/>
                        <a:pt x="24182" y="11591"/>
                        <a:pt x="24182" y="11590"/>
                      </a:cubicBezTo>
                      <a:lnTo>
                        <a:pt x="24182" y="11590"/>
                      </a:lnTo>
                      <a:cubicBezTo>
                        <a:pt x="24104" y="11626"/>
                        <a:pt x="24033" y="11642"/>
                        <a:pt x="23968" y="11642"/>
                      </a:cubicBezTo>
                      <a:cubicBezTo>
                        <a:pt x="23026" y="11642"/>
                        <a:pt x="23510" y="8097"/>
                        <a:pt x="23510" y="8095"/>
                      </a:cubicBezTo>
                      <a:lnTo>
                        <a:pt x="23510" y="8095"/>
                      </a:lnTo>
                      <a:cubicBezTo>
                        <a:pt x="22919" y="10108"/>
                        <a:pt x="21833" y="10302"/>
                        <a:pt x="21435" y="10302"/>
                      </a:cubicBezTo>
                      <a:cubicBezTo>
                        <a:pt x="21340" y="10302"/>
                        <a:pt x="21284" y="10291"/>
                        <a:pt x="21284" y="10291"/>
                      </a:cubicBezTo>
                      <a:cubicBezTo>
                        <a:pt x="21284" y="10291"/>
                        <a:pt x="20344" y="11977"/>
                        <a:pt x="19409" y="11977"/>
                      </a:cubicBezTo>
                      <a:cubicBezTo>
                        <a:pt x="19183" y="11977"/>
                        <a:pt x="18957" y="11879"/>
                        <a:pt x="18745" y="11635"/>
                      </a:cubicBezTo>
                      <a:cubicBezTo>
                        <a:pt x="17640" y="10396"/>
                        <a:pt x="20448" y="8663"/>
                        <a:pt x="20448" y="8663"/>
                      </a:cubicBezTo>
                      <a:lnTo>
                        <a:pt x="20448" y="8663"/>
                      </a:lnTo>
                      <a:cubicBezTo>
                        <a:pt x="20433" y="8664"/>
                        <a:pt x="20418" y="8664"/>
                        <a:pt x="20404" y="8664"/>
                      </a:cubicBezTo>
                      <a:cubicBezTo>
                        <a:pt x="19350" y="8664"/>
                        <a:pt x="21284" y="5960"/>
                        <a:pt x="21284" y="5960"/>
                      </a:cubicBezTo>
                      <a:lnTo>
                        <a:pt x="21284" y="5960"/>
                      </a:lnTo>
                      <a:cubicBezTo>
                        <a:pt x="21199" y="5985"/>
                        <a:pt x="21125" y="5996"/>
                        <a:pt x="21060" y="5996"/>
                      </a:cubicBezTo>
                      <a:cubicBezTo>
                        <a:pt x="20045" y="5996"/>
                        <a:pt x="21404" y="3107"/>
                        <a:pt x="21404" y="3107"/>
                      </a:cubicBezTo>
                      <a:lnTo>
                        <a:pt x="21404" y="3107"/>
                      </a:lnTo>
                      <a:cubicBezTo>
                        <a:pt x="21404" y="3107"/>
                        <a:pt x="21162" y="3309"/>
                        <a:pt x="20897" y="3309"/>
                      </a:cubicBezTo>
                      <a:cubicBezTo>
                        <a:pt x="20801" y="3309"/>
                        <a:pt x="20703" y="3283"/>
                        <a:pt x="20612" y="3211"/>
                      </a:cubicBezTo>
                      <a:cubicBezTo>
                        <a:pt x="20299" y="2928"/>
                        <a:pt x="20791" y="867"/>
                        <a:pt x="20792" y="866"/>
                      </a:cubicBezTo>
                      <a:lnTo>
                        <a:pt x="20792" y="866"/>
                      </a:lnTo>
                      <a:cubicBezTo>
                        <a:pt x="20791" y="867"/>
                        <a:pt x="19940" y="2181"/>
                        <a:pt x="18969" y="2569"/>
                      </a:cubicBezTo>
                      <a:cubicBezTo>
                        <a:pt x="18858" y="2615"/>
                        <a:pt x="18769" y="2636"/>
                        <a:pt x="18700" y="2636"/>
                      </a:cubicBezTo>
                      <a:cubicBezTo>
                        <a:pt x="18164" y="2636"/>
                        <a:pt x="18760" y="1419"/>
                        <a:pt x="18760" y="1419"/>
                      </a:cubicBezTo>
                      <a:lnTo>
                        <a:pt x="18760" y="1419"/>
                      </a:lnTo>
                      <a:cubicBezTo>
                        <a:pt x="18760" y="1419"/>
                        <a:pt x="18118" y="2121"/>
                        <a:pt x="17789" y="2300"/>
                      </a:cubicBezTo>
                      <a:cubicBezTo>
                        <a:pt x="17746" y="2324"/>
                        <a:pt x="17708" y="2335"/>
                        <a:pt x="17675" y="2335"/>
                      </a:cubicBezTo>
                      <a:cubicBezTo>
                        <a:pt x="17465" y="2335"/>
                        <a:pt x="17476" y="1897"/>
                        <a:pt x="17476" y="1897"/>
                      </a:cubicBezTo>
                      <a:lnTo>
                        <a:pt x="17476" y="1897"/>
                      </a:lnTo>
                      <a:cubicBezTo>
                        <a:pt x="17476" y="1897"/>
                        <a:pt x="16744" y="3495"/>
                        <a:pt x="16117" y="4033"/>
                      </a:cubicBezTo>
                      <a:cubicBezTo>
                        <a:pt x="15967" y="4157"/>
                        <a:pt x="15841" y="4205"/>
                        <a:pt x="15735" y="4205"/>
                      </a:cubicBezTo>
                      <a:cubicBezTo>
                        <a:pt x="15395" y="4205"/>
                        <a:pt x="15265" y="3719"/>
                        <a:pt x="15265" y="3719"/>
                      </a:cubicBezTo>
                      <a:cubicBezTo>
                        <a:pt x="15265" y="3719"/>
                        <a:pt x="14892" y="7319"/>
                        <a:pt x="14638" y="7408"/>
                      </a:cubicBezTo>
                      <a:cubicBezTo>
                        <a:pt x="14630" y="7411"/>
                        <a:pt x="14621" y="7412"/>
                        <a:pt x="14613" y="7412"/>
                      </a:cubicBezTo>
                      <a:cubicBezTo>
                        <a:pt x="14367" y="7412"/>
                        <a:pt x="14115" y="6393"/>
                        <a:pt x="14115" y="6393"/>
                      </a:cubicBezTo>
                      <a:lnTo>
                        <a:pt x="14115" y="6393"/>
                      </a:lnTo>
                      <a:cubicBezTo>
                        <a:pt x="14115" y="6394"/>
                        <a:pt x="14305" y="9930"/>
                        <a:pt x="12993" y="9930"/>
                      </a:cubicBezTo>
                      <a:cubicBezTo>
                        <a:pt x="12928" y="9930"/>
                        <a:pt x="12859" y="9921"/>
                        <a:pt x="12786" y="9903"/>
                      </a:cubicBezTo>
                      <a:cubicBezTo>
                        <a:pt x="11233" y="9514"/>
                        <a:pt x="12890" y="6572"/>
                        <a:pt x="12890" y="6572"/>
                      </a:cubicBezTo>
                      <a:lnTo>
                        <a:pt x="12890" y="6572"/>
                      </a:lnTo>
                      <a:cubicBezTo>
                        <a:pt x="12762" y="6617"/>
                        <a:pt x="12660" y="6637"/>
                        <a:pt x="12582" y="6637"/>
                      </a:cubicBezTo>
                      <a:cubicBezTo>
                        <a:pt x="11771" y="6637"/>
                        <a:pt x="13473" y="4451"/>
                        <a:pt x="13473" y="4451"/>
                      </a:cubicBezTo>
                      <a:lnTo>
                        <a:pt x="13473" y="4451"/>
                      </a:lnTo>
                      <a:cubicBezTo>
                        <a:pt x="13222" y="4601"/>
                        <a:pt x="13020" y="4663"/>
                        <a:pt x="12858" y="4663"/>
                      </a:cubicBezTo>
                      <a:cubicBezTo>
                        <a:pt x="12031" y="4663"/>
                        <a:pt x="12218" y="3047"/>
                        <a:pt x="12218" y="3047"/>
                      </a:cubicBezTo>
                      <a:lnTo>
                        <a:pt x="12218" y="3047"/>
                      </a:lnTo>
                      <a:cubicBezTo>
                        <a:pt x="12128" y="3072"/>
                        <a:pt x="12044" y="3083"/>
                        <a:pt x="11965" y="3083"/>
                      </a:cubicBezTo>
                      <a:cubicBezTo>
                        <a:pt x="10858" y="3083"/>
                        <a:pt x="10949" y="778"/>
                        <a:pt x="10949" y="777"/>
                      </a:cubicBezTo>
                      <a:lnTo>
                        <a:pt x="10949" y="777"/>
                      </a:lnTo>
                      <a:cubicBezTo>
                        <a:pt x="10949" y="777"/>
                        <a:pt x="10769" y="1569"/>
                        <a:pt x="10172" y="2494"/>
                      </a:cubicBezTo>
                      <a:cubicBezTo>
                        <a:pt x="9918" y="2872"/>
                        <a:pt x="9672" y="2983"/>
                        <a:pt x="9470" y="2983"/>
                      </a:cubicBezTo>
                      <a:cubicBezTo>
                        <a:pt x="9187" y="2983"/>
                        <a:pt x="8992" y="2763"/>
                        <a:pt x="8992" y="2763"/>
                      </a:cubicBezTo>
                      <a:lnTo>
                        <a:pt x="8992" y="2763"/>
                      </a:lnTo>
                      <a:cubicBezTo>
                        <a:pt x="8992" y="2764"/>
                        <a:pt x="9291" y="3376"/>
                        <a:pt x="9127" y="4272"/>
                      </a:cubicBezTo>
                      <a:cubicBezTo>
                        <a:pt x="9056" y="4630"/>
                        <a:pt x="8861" y="4739"/>
                        <a:pt x="8650" y="4739"/>
                      </a:cubicBezTo>
                      <a:cubicBezTo>
                        <a:pt x="8324" y="4739"/>
                        <a:pt x="7962" y="4481"/>
                        <a:pt x="7962" y="4481"/>
                      </a:cubicBezTo>
                      <a:lnTo>
                        <a:pt x="7962" y="4481"/>
                      </a:lnTo>
                      <a:cubicBezTo>
                        <a:pt x="7962" y="4481"/>
                        <a:pt x="9664" y="7408"/>
                        <a:pt x="7992" y="7588"/>
                      </a:cubicBezTo>
                      <a:cubicBezTo>
                        <a:pt x="7959" y="7591"/>
                        <a:pt x="7928" y="7593"/>
                        <a:pt x="7898" y="7593"/>
                      </a:cubicBezTo>
                      <a:cubicBezTo>
                        <a:pt x="6356" y="7593"/>
                        <a:pt x="7304" y="3183"/>
                        <a:pt x="7304" y="3181"/>
                      </a:cubicBezTo>
                      <a:lnTo>
                        <a:pt x="7304" y="3181"/>
                      </a:lnTo>
                      <a:cubicBezTo>
                        <a:pt x="7304" y="3182"/>
                        <a:pt x="6973" y="3977"/>
                        <a:pt x="6438" y="3977"/>
                      </a:cubicBezTo>
                      <a:cubicBezTo>
                        <a:pt x="6302" y="3977"/>
                        <a:pt x="6151" y="3925"/>
                        <a:pt x="5990" y="3794"/>
                      </a:cubicBezTo>
                      <a:cubicBezTo>
                        <a:pt x="5214" y="3167"/>
                        <a:pt x="5437" y="1674"/>
                        <a:pt x="5438" y="1673"/>
                      </a:cubicBezTo>
                      <a:lnTo>
                        <a:pt x="5438" y="1673"/>
                      </a:lnTo>
                      <a:cubicBezTo>
                        <a:pt x="5255" y="2325"/>
                        <a:pt x="5004" y="2560"/>
                        <a:pt x="4737" y="2560"/>
                      </a:cubicBezTo>
                      <a:cubicBezTo>
                        <a:pt x="4044" y="2560"/>
                        <a:pt x="3242" y="971"/>
                        <a:pt x="3242" y="971"/>
                      </a:cubicBezTo>
                      <a:cubicBezTo>
                        <a:pt x="3066" y="1370"/>
                        <a:pt x="2786" y="1522"/>
                        <a:pt x="2464" y="1522"/>
                      </a:cubicBezTo>
                      <a:cubicBezTo>
                        <a:pt x="1571" y="1522"/>
                        <a:pt x="346" y="359"/>
                        <a:pt x="62" y="7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75" name="Google Shape;475;p7"/>
                <p:cNvGrpSpPr/>
                <p:nvPr/>
              </p:nvGrpSpPr>
              <p:grpSpPr>
                <a:xfrm>
                  <a:off x="4719681" y="3910588"/>
                  <a:ext cx="1387935" cy="1436330"/>
                  <a:chOff x="4719681" y="3910588"/>
                  <a:chExt cx="1387935" cy="1436330"/>
                </a:xfrm>
              </p:grpSpPr>
              <p:sp>
                <p:nvSpPr>
                  <p:cNvPr id="476" name="Google Shape;476;p7"/>
                  <p:cNvSpPr/>
                  <p:nvPr/>
                </p:nvSpPr>
                <p:spPr>
                  <a:xfrm>
                    <a:off x="4719681" y="3910588"/>
                    <a:ext cx="1189651" cy="1436330"/>
                  </a:xfrm>
                  <a:custGeom>
                    <a:rect b="b" l="l" r="r" t="t"/>
                    <a:pathLst>
                      <a:path extrusionOk="0" h="27483" w="22763">
                        <a:moveTo>
                          <a:pt x="3809" y="0"/>
                        </a:moveTo>
                        <a:lnTo>
                          <a:pt x="3809" y="15"/>
                        </a:lnTo>
                        <a:cubicBezTo>
                          <a:pt x="3809" y="15"/>
                          <a:pt x="5795" y="3047"/>
                          <a:pt x="4033" y="3376"/>
                        </a:cubicBezTo>
                        <a:cubicBezTo>
                          <a:pt x="4033" y="3376"/>
                          <a:pt x="6647" y="5571"/>
                          <a:pt x="4212" y="5676"/>
                        </a:cubicBezTo>
                        <a:cubicBezTo>
                          <a:pt x="4212" y="5676"/>
                          <a:pt x="5721" y="5795"/>
                          <a:pt x="6169" y="6706"/>
                        </a:cubicBezTo>
                        <a:cubicBezTo>
                          <a:pt x="6617" y="7602"/>
                          <a:pt x="5258" y="7856"/>
                          <a:pt x="5258" y="7856"/>
                        </a:cubicBezTo>
                        <a:cubicBezTo>
                          <a:pt x="5258" y="7856"/>
                          <a:pt x="9947" y="7916"/>
                          <a:pt x="9410" y="9499"/>
                        </a:cubicBezTo>
                        <a:cubicBezTo>
                          <a:pt x="9269" y="9907"/>
                          <a:pt x="9003" y="10059"/>
                          <a:pt x="8685" y="10059"/>
                        </a:cubicBezTo>
                        <a:cubicBezTo>
                          <a:pt x="7759" y="10059"/>
                          <a:pt x="6393" y="8768"/>
                          <a:pt x="6393" y="8767"/>
                        </a:cubicBezTo>
                        <a:lnTo>
                          <a:pt x="6393" y="8767"/>
                        </a:lnTo>
                        <a:cubicBezTo>
                          <a:pt x="6393" y="8768"/>
                          <a:pt x="6824" y="9859"/>
                          <a:pt x="5981" y="9859"/>
                        </a:cubicBezTo>
                        <a:cubicBezTo>
                          <a:pt x="5965" y="9859"/>
                          <a:pt x="5947" y="9859"/>
                          <a:pt x="5930" y="9858"/>
                        </a:cubicBezTo>
                        <a:cubicBezTo>
                          <a:pt x="5019" y="9813"/>
                          <a:pt x="4496" y="9395"/>
                          <a:pt x="4496" y="9395"/>
                        </a:cubicBezTo>
                        <a:lnTo>
                          <a:pt x="4496" y="9395"/>
                        </a:lnTo>
                        <a:cubicBezTo>
                          <a:pt x="4496" y="9395"/>
                          <a:pt x="5004" y="10082"/>
                          <a:pt x="3973" y="10470"/>
                        </a:cubicBezTo>
                        <a:cubicBezTo>
                          <a:pt x="2943" y="10858"/>
                          <a:pt x="2121" y="10858"/>
                          <a:pt x="2121" y="10858"/>
                        </a:cubicBezTo>
                        <a:cubicBezTo>
                          <a:pt x="2121" y="10858"/>
                          <a:pt x="4720" y="11366"/>
                          <a:pt x="4048" y="12606"/>
                        </a:cubicBezTo>
                        <a:cubicBezTo>
                          <a:pt x="4048" y="12606"/>
                          <a:pt x="6393" y="12845"/>
                          <a:pt x="5153" y="14144"/>
                        </a:cubicBezTo>
                        <a:cubicBezTo>
                          <a:pt x="5153" y="14144"/>
                          <a:pt x="6546" y="13493"/>
                          <a:pt x="7175" y="13493"/>
                        </a:cubicBezTo>
                        <a:cubicBezTo>
                          <a:pt x="7469" y="13493"/>
                          <a:pt x="7596" y="13636"/>
                          <a:pt x="7334" y="14055"/>
                        </a:cubicBezTo>
                        <a:cubicBezTo>
                          <a:pt x="7334" y="14055"/>
                          <a:pt x="8304" y="13769"/>
                          <a:pt x="9187" y="13769"/>
                        </a:cubicBezTo>
                        <a:cubicBezTo>
                          <a:pt x="9919" y="13769"/>
                          <a:pt x="10591" y="13965"/>
                          <a:pt x="10605" y="14682"/>
                        </a:cubicBezTo>
                        <a:cubicBezTo>
                          <a:pt x="10611" y="15358"/>
                          <a:pt x="9947" y="15553"/>
                          <a:pt x="9178" y="15553"/>
                        </a:cubicBezTo>
                        <a:cubicBezTo>
                          <a:pt x="8129" y="15553"/>
                          <a:pt x="6886" y="15190"/>
                          <a:pt x="6886" y="15190"/>
                        </a:cubicBezTo>
                        <a:lnTo>
                          <a:pt x="6886" y="15190"/>
                        </a:lnTo>
                        <a:cubicBezTo>
                          <a:pt x="6886" y="15190"/>
                          <a:pt x="7901" y="15683"/>
                          <a:pt x="7737" y="15922"/>
                        </a:cubicBezTo>
                        <a:cubicBezTo>
                          <a:pt x="7709" y="15971"/>
                          <a:pt x="7536" y="15990"/>
                          <a:pt x="7278" y="15990"/>
                        </a:cubicBezTo>
                        <a:cubicBezTo>
                          <a:pt x="6277" y="15990"/>
                          <a:pt x="4003" y="15698"/>
                          <a:pt x="4003" y="15698"/>
                        </a:cubicBezTo>
                        <a:lnTo>
                          <a:pt x="4003" y="15698"/>
                        </a:lnTo>
                        <a:cubicBezTo>
                          <a:pt x="4003" y="15698"/>
                          <a:pt x="4780" y="16116"/>
                          <a:pt x="4123" y="16594"/>
                        </a:cubicBezTo>
                        <a:cubicBezTo>
                          <a:pt x="3465" y="17087"/>
                          <a:pt x="1748" y="17445"/>
                          <a:pt x="1748" y="17445"/>
                        </a:cubicBezTo>
                        <a:cubicBezTo>
                          <a:pt x="1748" y="17445"/>
                          <a:pt x="2315" y="17550"/>
                          <a:pt x="2061" y="17848"/>
                        </a:cubicBezTo>
                        <a:cubicBezTo>
                          <a:pt x="1822" y="18132"/>
                          <a:pt x="986" y="18595"/>
                          <a:pt x="986" y="18595"/>
                        </a:cubicBezTo>
                        <a:cubicBezTo>
                          <a:pt x="986" y="18595"/>
                          <a:pt x="1370" y="18507"/>
                          <a:pt x="1705" y="18507"/>
                        </a:cubicBezTo>
                        <a:cubicBezTo>
                          <a:pt x="2073" y="18507"/>
                          <a:pt x="2382" y="18613"/>
                          <a:pt x="2061" y="19058"/>
                        </a:cubicBezTo>
                        <a:cubicBezTo>
                          <a:pt x="1464" y="19910"/>
                          <a:pt x="0" y="20432"/>
                          <a:pt x="0" y="20432"/>
                        </a:cubicBezTo>
                        <a:cubicBezTo>
                          <a:pt x="0" y="20432"/>
                          <a:pt x="11" y="20432"/>
                          <a:pt x="31" y="20432"/>
                        </a:cubicBezTo>
                        <a:cubicBezTo>
                          <a:pt x="293" y="20432"/>
                          <a:pt x="2135" y="20445"/>
                          <a:pt x="2315" y="20806"/>
                        </a:cubicBezTo>
                        <a:cubicBezTo>
                          <a:pt x="2509" y="21194"/>
                          <a:pt x="2032" y="21553"/>
                          <a:pt x="2032" y="21553"/>
                        </a:cubicBezTo>
                        <a:cubicBezTo>
                          <a:pt x="2032" y="21553"/>
                          <a:pt x="3088" y="21320"/>
                          <a:pt x="3926" y="21320"/>
                        </a:cubicBezTo>
                        <a:cubicBezTo>
                          <a:pt x="4619" y="21320"/>
                          <a:pt x="5164" y="21479"/>
                          <a:pt x="4839" y="22060"/>
                        </a:cubicBezTo>
                        <a:cubicBezTo>
                          <a:pt x="4839" y="22060"/>
                          <a:pt x="6406" y="21404"/>
                          <a:pt x="7215" y="21404"/>
                        </a:cubicBezTo>
                        <a:cubicBezTo>
                          <a:pt x="7550" y="21404"/>
                          <a:pt x="7754" y="21517"/>
                          <a:pt x="7662" y="21836"/>
                        </a:cubicBezTo>
                        <a:cubicBezTo>
                          <a:pt x="7662" y="21836"/>
                          <a:pt x="9061" y="20420"/>
                          <a:pt x="10140" y="20420"/>
                        </a:cubicBezTo>
                        <a:cubicBezTo>
                          <a:pt x="10449" y="20420"/>
                          <a:pt x="10732" y="20536"/>
                          <a:pt x="10948" y="20836"/>
                        </a:cubicBezTo>
                        <a:cubicBezTo>
                          <a:pt x="11934" y="22180"/>
                          <a:pt x="9066" y="23001"/>
                          <a:pt x="9066" y="23001"/>
                        </a:cubicBezTo>
                        <a:cubicBezTo>
                          <a:pt x="9066" y="23001"/>
                          <a:pt x="9036" y="24525"/>
                          <a:pt x="6438" y="24704"/>
                        </a:cubicBezTo>
                        <a:cubicBezTo>
                          <a:pt x="6438" y="24704"/>
                          <a:pt x="10515" y="25062"/>
                          <a:pt x="9679" y="26138"/>
                        </a:cubicBezTo>
                        <a:cubicBezTo>
                          <a:pt x="9679" y="26138"/>
                          <a:pt x="10691" y="25990"/>
                          <a:pt x="11778" y="25990"/>
                        </a:cubicBezTo>
                        <a:cubicBezTo>
                          <a:pt x="13228" y="25990"/>
                          <a:pt x="14812" y="26253"/>
                          <a:pt x="14309" y="27482"/>
                        </a:cubicBezTo>
                        <a:lnTo>
                          <a:pt x="16176" y="26750"/>
                        </a:lnTo>
                        <a:lnTo>
                          <a:pt x="15907" y="27452"/>
                        </a:lnTo>
                        <a:lnTo>
                          <a:pt x="19297" y="25301"/>
                        </a:lnTo>
                        <a:lnTo>
                          <a:pt x="18745" y="26093"/>
                        </a:lnTo>
                        <a:lnTo>
                          <a:pt x="22762" y="23778"/>
                        </a:lnTo>
                        <a:lnTo>
                          <a:pt x="380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7"/>
                  <p:cNvSpPr/>
                  <p:nvPr/>
                </p:nvSpPr>
                <p:spPr>
                  <a:xfrm>
                    <a:off x="5010835" y="4029223"/>
                    <a:ext cx="976525" cy="1220904"/>
                  </a:xfrm>
                  <a:custGeom>
                    <a:rect b="b" l="l" r="r" t="t"/>
                    <a:pathLst>
                      <a:path extrusionOk="0" h="23361" w="18685">
                        <a:moveTo>
                          <a:pt x="180" y="0"/>
                        </a:moveTo>
                        <a:lnTo>
                          <a:pt x="0" y="135"/>
                        </a:lnTo>
                        <a:lnTo>
                          <a:pt x="18297" y="23360"/>
                        </a:lnTo>
                        <a:lnTo>
                          <a:pt x="18685" y="23031"/>
                        </a:lnTo>
                        <a:lnTo>
                          <a:pt x="18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478" name="Google Shape;478;p7"/>
                  <p:cNvGrpSpPr/>
                  <p:nvPr/>
                </p:nvGrpSpPr>
                <p:grpSpPr>
                  <a:xfrm>
                    <a:off x="4959305" y="4124446"/>
                    <a:ext cx="1148312" cy="1094429"/>
                    <a:chOff x="11860675" y="4981025"/>
                    <a:chExt cx="549300" cy="523525"/>
                  </a:xfrm>
                </p:grpSpPr>
                <p:sp>
                  <p:nvSpPr>
                    <p:cNvPr id="479" name="Google Shape;479;p7"/>
                    <p:cNvSpPr/>
                    <p:nvPr/>
                  </p:nvSpPr>
                  <p:spPr>
                    <a:xfrm>
                      <a:off x="12020875" y="5415275"/>
                      <a:ext cx="258025" cy="83300"/>
                    </a:xfrm>
                    <a:custGeom>
                      <a:rect b="b" l="l" r="r" t="t"/>
                      <a:pathLst>
                        <a:path extrusionOk="0" fill="none" h="3332" w="10321">
                          <a:moveTo>
                            <a:pt x="10321" y="509"/>
                          </a:moveTo>
                          <a:cubicBezTo>
                            <a:pt x="10321" y="509"/>
                            <a:pt x="3988" y="1"/>
                            <a:pt x="0" y="3332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0" name="Google Shape;480;p7"/>
                    <p:cNvSpPr/>
                    <p:nvPr/>
                  </p:nvSpPr>
                  <p:spPr>
                    <a:xfrm>
                      <a:off x="12023100" y="5439550"/>
                      <a:ext cx="123625" cy="9375"/>
                    </a:xfrm>
                    <a:custGeom>
                      <a:rect b="b" l="l" r="r" t="t"/>
                      <a:pathLst>
                        <a:path extrusionOk="0" fill="none" h="375" w="4945">
                          <a:moveTo>
                            <a:pt x="1" y="374"/>
                          </a:moveTo>
                          <a:lnTo>
                            <a:pt x="4944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1" name="Google Shape;481;p7"/>
                    <p:cNvSpPr/>
                    <p:nvPr/>
                  </p:nvSpPr>
                  <p:spPr>
                    <a:xfrm>
                      <a:off x="12052975" y="5451500"/>
                      <a:ext cx="53050" cy="53050"/>
                    </a:xfrm>
                    <a:custGeom>
                      <a:rect b="b" l="l" r="r" t="t"/>
                      <a:pathLst>
                        <a:path extrusionOk="0" fill="none" h="2122" w="2122">
                          <a:moveTo>
                            <a:pt x="2121" y="1"/>
                          </a:moveTo>
                          <a:cubicBezTo>
                            <a:pt x="2121" y="1"/>
                            <a:pt x="314" y="1479"/>
                            <a:pt x="0" y="2122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2" name="Google Shape;482;p7"/>
                    <p:cNvSpPr/>
                    <p:nvPr/>
                  </p:nvSpPr>
                  <p:spPr>
                    <a:xfrm>
                      <a:off x="12066800" y="5366375"/>
                      <a:ext cx="166550" cy="4500"/>
                    </a:xfrm>
                    <a:custGeom>
                      <a:rect b="b" l="l" r="r" t="t"/>
                      <a:pathLst>
                        <a:path extrusionOk="0" fill="none" h="180" w="6662">
                          <a:moveTo>
                            <a:pt x="0" y="0"/>
                          </a:moveTo>
                          <a:lnTo>
                            <a:pt x="6661" y="180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3" name="Google Shape;483;p7"/>
                    <p:cNvSpPr/>
                    <p:nvPr/>
                  </p:nvSpPr>
                  <p:spPr>
                    <a:xfrm>
                      <a:off x="11860675" y="5278625"/>
                      <a:ext cx="342425" cy="83300"/>
                    </a:xfrm>
                    <a:custGeom>
                      <a:rect b="b" l="l" r="r" t="t"/>
                      <a:pathLst>
                        <a:path extrusionOk="0" fill="none" h="3332" w="13697">
                          <a:moveTo>
                            <a:pt x="13697" y="2181"/>
                          </a:moveTo>
                          <a:cubicBezTo>
                            <a:pt x="13697" y="2181"/>
                            <a:pt x="6348" y="0"/>
                            <a:pt x="1" y="333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4" name="Google Shape;484;p7"/>
                    <p:cNvSpPr/>
                    <p:nvPr/>
                  </p:nvSpPr>
                  <p:spPr>
                    <a:xfrm>
                      <a:off x="11868525" y="5317450"/>
                      <a:ext cx="87400" cy="14600"/>
                    </a:xfrm>
                    <a:custGeom>
                      <a:rect b="b" l="l" r="r" t="t"/>
                      <a:pathLst>
                        <a:path extrusionOk="0" fill="none" h="584" w="3496">
                          <a:moveTo>
                            <a:pt x="0" y="1"/>
                          </a:moveTo>
                          <a:cubicBezTo>
                            <a:pt x="0" y="1"/>
                            <a:pt x="2494" y="583"/>
                            <a:pt x="3495" y="389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5" name="Google Shape;485;p7"/>
                    <p:cNvSpPr/>
                    <p:nvPr/>
                  </p:nvSpPr>
                  <p:spPr>
                    <a:xfrm>
                      <a:off x="11953275" y="5315600"/>
                      <a:ext cx="107200" cy="58275"/>
                    </a:xfrm>
                    <a:custGeom>
                      <a:rect b="b" l="l" r="r" t="t"/>
                      <a:pathLst>
                        <a:path extrusionOk="0" fill="none" h="2331" w="4288">
                          <a:moveTo>
                            <a:pt x="1" y="2330"/>
                          </a:moveTo>
                          <a:cubicBezTo>
                            <a:pt x="1" y="2330"/>
                            <a:pt x="2346" y="553"/>
                            <a:pt x="4287" y="0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6" name="Google Shape;486;p7"/>
                    <p:cNvSpPr/>
                    <p:nvPr/>
                  </p:nvSpPr>
                  <p:spPr>
                    <a:xfrm>
                      <a:off x="12062300" y="5245775"/>
                      <a:ext cx="84800" cy="17200"/>
                    </a:xfrm>
                    <a:custGeom>
                      <a:rect b="b" l="l" r="r" t="t"/>
                      <a:pathLst>
                        <a:path extrusionOk="0" fill="none" h="688" w="3392">
                          <a:moveTo>
                            <a:pt x="1" y="0"/>
                          </a:moveTo>
                          <a:lnTo>
                            <a:pt x="3391" y="68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7" name="Google Shape;487;p7"/>
                    <p:cNvSpPr/>
                    <p:nvPr/>
                  </p:nvSpPr>
                  <p:spPr>
                    <a:xfrm>
                      <a:off x="12057825" y="5253600"/>
                      <a:ext cx="42975" cy="20200"/>
                    </a:xfrm>
                    <a:custGeom>
                      <a:rect b="b" l="l" r="r" t="t"/>
                      <a:pathLst>
                        <a:path extrusionOk="0" fill="none" h="808" w="1719">
                          <a:moveTo>
                            <a:pt x="1" y="807"/>
                          </a:moveTo>
                          <a:lnTo>
                            <a:pt x="1718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8" name="Google Shape;488;p7"/>
                    <p:cNvSpPr/>
                    <p:nvPr/>
                  </p:nvSpPr>
                  <p:spPr>
                    <a:xfrm>
                      <a:off x="11897650" y="5153900"/>
                      <a:ext cx="191200" cy="35875"/>
                    </a:xfrm>
                    <a:custGeom>
                      <a:rect b="b" l="l" r="r" t="t"/>
                      <a:pathLst>
                        <a:path extrusionOk="0" fill="none" h="1435" w="7648">
                          <a:moveTo>
                            <a:pt x="0" y="1"/>
                          </a:moveTo>
                          <a:lnTo>
                            <a:pt x="7647" y="1435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9" name="Google Shape;489;p7"/>
                    <p:cNvSpPr/>
                    <p:nvPr/>
                  </p:nvSpPr>
                  <p:spPr>
                    <a:xfrm>
                      <a:off x="11938725" y="5170700"/>
                      <a:ext cx="49300" cy="17225"/>
                    </a:xfrm>
                    <a:custGeom>
                      <a:rect b="b" l="l" r="r" t="t"/>
                      <a:pathLst>
                        <a:path extrusionOk="0" fill="none" h="689" w="1972">
                          <a:moveTo>
                            <a:pt x="0" y="688"/>
                          </a:moveTo>
                          <a:lnTo>
                            <a:pt x="1972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0" name="Google Shape;490;p7"/>
                    <p:cNvSpPr/>
                    <p:nvPr/>
                  </p:nvSpPr>
                  <p:spPr>
                    <a:xfrm>
                      <a:off x="11896900" y="5001575"/>
                      <a:ext cx="72075" cy="38100"/>
                    </a:xfrm>
                    <a:custGeom>
                      <a:rect b="b" l="l" r="r" t="t"/>
                      <a:pathLst>
                        <a:path extrusionOk="0" fill="none" h="1524" w="2883">
                          <a:moveTo>
                            <a:pt x="0" y="0"/>
                          </a:moveTo>
                          <a:lnTo>
                            <a:pt x="2883" y="1523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1" name="Google Shape;491;p7"/>
                    <p:cNvSpPr/>
                    <p:nvPr/>
                  </p:nvSpPr>
                  <p:spPr>
                    <a:xfrm>
                      <a:off x="11909600" y="5019850"/>
                      <a:ext cx="21300" cy="4900"/>
                    </a:xfrm>
                    <a:custGeom>
                      <a:rect b="b" l="l" r="r" t="t"/>
                      <a:pathLst>
                        <a:path extrusionOk="0" fill="none" h="196" w="852">
                          <a:moveTo>
                            <a:pt x="0" y="195"/>
                          </a:moveTo>
                          <a:lnTo>
                            <a:pt x="851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2" name="Google Shape;492;p7"/>
                    <p:cNvSpPr/>
                    <p:nvPr/>
                  </p:nvSpPr>
                  <p:spPr>
                    <a:xfrm>
                      <a:off x="12283725" y="5195350"/>
                      <a:ext cx="126250" cy="236025"/>
                    </a:xfrm>
                    <a:custGeom>
                      <a:rect b="b" l="l" r="r" t="t"/>
                      <a:pathLst>
                        <a:path extrusionOk="0" fill="none" h="9441" w="5050">
                          <a:moveTo>
                            <a:pt x="1" y="9440"/>
                          </a:moveTo>
                          <a:cubicBezTo>
                            <a:pt x="1" y="9440"/>
                            <a:pt x="912" y="3152"/>
                            <a:pt x="5049" y="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3" name="Google Shape;493;p7"/>
                    <p:cNvSpPr/>
                    <p:nvPr/>
                  </p:nvSpPr>
                  <p:spPr>
                    <a:xfrm>
                      <a:off x="12324425" y="5186775"/>
                      <a:ext cx="36625" cy="118375"/>
                    </a:xfrm>
                    <a:custGeom>
                      <a:rect b="b" l="l" r="r" t="t"/>
                      <a:pathLst>
                        <a:path extrusionOk="0" fill="none" h="4735" w="1465">
                          <a:moveTo>
                            <a:pt x="1465" y="0"/>
                          </a:moveTo>
                          <a:lnTo>
                            <a:pt x="1" y="4735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4" name="Google Shape;494;p7"/>
                    <p:cNvSpPr/>
                    <p:nvPr/>
                  </p:nvSpPr>
                  <p:spPr>
                    <a:xfrm>
                      <a:off x="12344975" y="5227850"/>
                      <a:ext cx="63875" cy="39975"/>
                    </a:xfrm>
                    <a:custGeom>
                      <a:rect b="b" l="l" r="r" t="t"/>
                      <a:pathLst>
                        <a:path extrusionOk="0" fill="none" h="1599" w="2555">
                          <a:moveTo>
                            <a:pt x="0" y="1598"/>
                          </a:moveTo>
                          <a:cubicBezTo>
                            <a:pt x="0" y="1598"/>
                            <a:pt x="1852" y="179"/>
                            <a:pt x="2554" y="0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5" name="Google Shape;495;p7"/>
                    <p:cNvSpPr/>
                    <p:nvPr/>
                  </p:nvSpPr>
                  <p:spPr>
                    <a:xfrm>
                      <a:off x="12251625" y="5228600"/>
                      <a:ext cx="32875" cy="162825"/>
                    </a:xfrm>
                    <a:custGeom>
                      <a:rect b="b" l="l" r="r" t="t"/>
                      <a:pathLst>
                        <a:path extrusionOk="0" fill="none" h="6513" w="1315">
                          <a:moveTo>
                            <a:pt x="1315" y="0"/>
                          </a:moveTo>
                          <a:lnTo>
                            <a:pt x="0" y="6512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6" name="Google Shape;496;p7"/>
                    <p:cNvSpPr/>
                    <p:nvPr/>
                  </p:nvSpPr>
                  <p:spPr>
                    <a:xfrm>
                      <a:off x="12199350" y="5013500"/>
                      <a:ext cx="116525" cy="327125"/>
                    </a:xfrm>
                    <a:custGeom>
                      <a:rect b="b" l="l" r="r" t="t"/>
                      <a:pathLst>
                        <a:path extrusionOk="0" fill="none" h="13085" w="4661">
                          <a:moveTo>
                            <a:pt x="478" y="13085"/>
                          </a:moveTo>
                          <a:cubicBezTo>
                            <a:pt x="478" y="13085"/>
                            <a:pt x="0" y="5423"/>
                            <a:pt x="4660" y="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7" name="Google Shape;497;p7"/>
                    <p:cNvSpPr/>
                    <p:nvPr/>
                  </p:nvSpPr>
                  <p:spPr>
                    <a:xfrm>
                      <a:off x="12260575" y="5010900"/>
                      <a:ext cx="10850" cy="87400"/>
                    </a:xfrm>
                    <a:custGeom>
                      <a:rect b="b" l="l" r="r" t="t"/>
                      <a:pathLst>
                        <a:path extrusionOk="0" fill="none" h="3496" w="434">
                          <a:moveTo>
                            <a:pt x="404" y="0"/>
                          </a:moveTo>
                          <a:cubicBezTo>
                            <a:pt x="404" y="0"/>
                            <a:pt x="434" y="2554"/>
                            <a:pt x="1" y="3495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8" name="Google Shape;498;p7"/>
                    <p:cNvSpPr/>
                    <p:nvPr/>
                  </p:nvSpPr>
                  <p:spPr>
                    <a:xfrm>
                      <a:off x="12226225" y="5106125"/>
                      <a:ext cx="80675" cy="91125"/>
                    </a:xfrm>
                    <a:custGeom>
                      <a:rect b="b" l="l" r="r" t="t"/>
                      <a:pathLst>
                        <a:path extrusionOk="0" fill="none" h="3645" w="3227">
                          <a:moveTo>
                            <a:pt x="3227" y="0"/>
                          </a:moveTo>
                          <a:cubicBezTo>
                            <a:pt x="3227" y="0"/>
                            <a:pt x="972" y="1882"/>
                            <a:pt x="1" y="3644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99" name="Google Shape;499;p7"/>
                    <p:cNvSpPr/>
                    <p:nvPr/>
                  </p:nvSpPr>
                  <p:spPr>
                    <a:xfrm>
                      <a:off x="12166125" y="5196850"/>
                      <a:ext cx="1500" cy="86650"/>
                    </a:xfrm>
                    <a:custGeom>
                      <a:rect b="b" l="l" r="r" t="t"/>
                      <a:pathLst>
                        <a:path extrusionOk="0" fill="none" h="3466" w="60">
                          <a:moveTo>
                            <a:pt x="60" y="0"/>
                          </a:moveTo>
                          <a:lnTo>
                            <a:pt x="0" y="3466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0" name="Google Shape;500;p7"/>
                    <p:cNvSpPr/>
                    <p:nvPr/>
                  </p:nvSpPr>
                  <p:spPr>
                    <a:xfrm>
                      <a:off x="12167225" y="5199100"/>
                      <a:ext cx="29150" cy="37350"/>
                    </a:xfrm>
                    <a:custGeom>
                      <a:rect b="b" l="l" r="r" t="t"/>
                      <a:pathLst>
                        <a:path extrusionOk="0" fill="none" h="1494" w="1166">
                          <a:moveTo>
                            <a:pt x="1166" y="0"/>
                          </a:moveTo>
                          <a:lnTo>
                            <a:pt x="1" y="1494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1" name="Google Shape;501;p7"/>
                    <p:cNvSpPr/>
                    <p:nvPr/>
                  </p:nvSpPr>
                  <p:spPr>
                    <a:xfrm>
                      <a:off x="12093675" y="4998575"/>
                      <a:ext cx="7875" cy="194200"/>
                    </a:xfrm>
                    <a:custGeom>
                      <a:rect b="b" l="l" r="r" t="t"/>
                      <a:pathLst>
                        <a:path extrusionOk="0" fill="none" h="7768" w="315">
                          <a:moveTo>
                            <a:pt x="314" y="1"/>
                          </a:moveTo>
                          <a:lnTo>
                            <a:pt x="0" y="776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2" name="Google Shape;502;p7"/>
                    <p:cNvSpPr/>
                    <p:nvPr/>
                  </p:nvSpPr>
                  <p:spPr>
                    <a:xfrm>
                      <a:off x="12097775" y="5046375"/>
                      <a:ext cx="27650" cy="43700"/>
                    </a:xfrm>
                    <a:custGeom>
                      <a:rect b="b" l="l" r="r" t="t"/>
                      <a:pathLst>
                        <a:path extrusionOk="0" fill="none" h="1748" w="1106">
                          <a:moveTo>
                            <a:pt x="1106" y="0"/>
                          </a:moveTo>
                          <a:lnTo>
                            <a:pt x="1" y="1748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3" name="Google Shape;503;p7"/>
                    <p:cNvSpPr/>
                    <p:nvPr/>
                  </p:nvSpPr>
                  <p:spPr>
                    <a:xfrm>
                      <a:off x="11967100" y="4981025"/>
                      <a:ext cx="20925" cy="79175"/>
                    </a:xfrm>
                    <a:custGeom>
                      <a:rect b="b" l="l" r="r" t="t"/>
                      <a:pathLst>
                        <a:path extrusionOk="0" fill="none" h="3167" w="837">
                          <a:moveTo>
                            <a:pt x="0" y="1"/>
                          </a:moveTo>
                          <a:lnTo>
                            <a:pt x="837" y="316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04" name="Google Shape;504;p7"/>
                    <p:cNvSpPr/>
                    <p:nvPr/>
                  </p:nvSpPr>
                  <p:spPr>
                    <a:xfrm>
                      <a:off x="11977175" y="4998575"/>
                      <a:ext cx="9350" cy="19825"/>
                    </a:xfrm>
                    <a:custGeom>
                      <a:rect b="b" l="l" r="r" t="t"/>
                      <a:pathLst>
                        <a:path extrusionOk="0" fill="none" h="793" w="374">
                          <a:moveTo>
                            <a:pt x="374" y="1"/>
                          </a:moveTo>
                          <a:lnTo>
                            <a:pt x="1" y="792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505" name="Google Shape;505;p7"/>
              <p:cNvGrpSpPr/>
              <p:nvPr/>
            </p:nvGrpSpPr>
            <p:grpSpPr>
              <a:xfrm flipH="1">
                <a:off x="8153466" y="4268944"/>
                <a:ext cx="810662" cy="1070939"/>
                <a:chOff x="7756700" y="5724825"/>
                <a:chExt cx="274475" cy="362600"/>
              </a:xfrm>
            </p:grpSpPr>
            <p:sp>
              <p:nvSpPr>
                <p:cNvPr id="506" name="Google Shape;506;p7"/>
                <p:cNvSpPr/>
                <p:nvPr/>
              </p:nvSpPr>
              <p:spPr>
                <a:xfrm>
                  <a:off x="7756700" y="5724825"/>
                  <a:ext cx="157575" cy="271875"/>
                </a:xfrm>
                <a:custGeom>
                  <a:rect b="b" l="l" r="r" t="t"/>
                  <a:pathLst>
                    <a:path extrusionOk="0" h="10875" w="6303">
                      <a:moveTo>
                        <a:pt x="1718" y="1"/>
                      </a:moveTo>
                      <a:cubicBezTo>
                        <a:pt x="867" y="1390"/>
                        <a:pt x="628" y="3750"/>
                        <a:pt x="628" y="3750"/>
                      </a:cubicBezTo>
                      <a:lnTo>
                        <a:pt x="403" y="3615"/>
                      </a:lnTo>
                      <a:lnTo>
                        <a:pt x="403" y="3615"/>
                      </a:lnTo>
                      <a:cubicBezTo>
                        <a:pt x="0" y="5169"/>
                        <a:pt x="717" y="6782"/>
                        <a:pt x="717" y="6782"/>
                      </a:cubicBezTo>
                      <a:lnTo>
                        <a:pt x="299" y="6587"/>
                      </a:lnTo>
                      <a:lnTo>
                        <a:pt x="299" y="6587"/>
                      </a:lnTo>
                      <a:cubicBezTo>
                        <a:pt x="1001" y="10516"/>
                        <a:pt x="3794" y="10874"/>
                        <a:pt x="3794" y="10874"/>
                      </a:cubicBezTo>
                      <a:cubicBezTo>
                        <a:pt x="6303" y="8634"/>
                        <a:pt x="4616" y="4810"/>
                        <a:pt x="4615" y="4810"/>
                      </a:cubicBezTo>
                      <a:lnTo>
                        <a:pt x="4615" y="4810"/>
                      </a:lnTo>
                      <a:lnTo>
                        <a:pt x="4332" y="5288"/>
                      </a:lnTo>
                      <a:cubicBezTo>
                        <a:pt x="4391" y="4198"/>
                        <a:pt x="3435" y="2704"/>
                        <a:pt x="3435" y="2704"/>
                      </a:cubicBezTo>
                      <a:lnTo>
                        <a:pt x="3286" y="3152"/>
                      </a:lnTo>
                      <a:cubicBezTo>
                        <a:pt x="3196" y="2734"/>
                        <a:pt x="2838" y="2047"/>
                        <a:pt x="2315" y="1450"/>
                      </a:cubicBezTo>
                      <a:cubicBezTo>
                        <a:pt x="1793" y="852"/>
                        <a:pt x="1718" y="1"/>
                        <a:pt x="171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7"/>
                <p:cNvSpPr/>
                <p:nvPr/>
              </p:nvSpPr>
              <p:spPr>
                <a:xfrm>
                  <a:off x="7877675" y="5780100"/>
                  <a:ext cx="153500" cy="214725"/>
                </a:xfrm>
                <a:custGeom>
                  <a:rect b="b" l="l" r="r" t="t"/>
                  <a:pathLst>
                    <a:path extrusionOk="0" h="8589" w="6140">
                      <a:moveTo>
                        <a:pt x="5123" y="5213"/>
                      </a:moveTo>
                      <a:cubicBezTo>
                        <a:pt x="5123" y="5213"/>
                        <a:pt x="5123" y="5213"/>
                        <a:pt x="5123" y="5213"/>
                      </a:cubicBezTo>
                      <a:lnTo>
                        <a:pt x="5123" y="5213"/>
                      </a:lnTo>
                      <a:lnTo>
                        <a:pt x="5123" y="5213"/>
                      </a:lnTo>
                      <a:cubicBezTo>
                        <a:pt x="5123" y="5213"/>
                        <a:pt x="5123" y="5213"/>
                        <a:pt x="5123" y="5213"/>
                      </a:cubicBezTo>
                      <a:close/>
                      <a:moveTo>
                        <a:pt x="5571" y="0"/>
                      </a:moveTo>
                      <a:cubicBezTo>
                        <a:pt x="4929" y="180"/>
                        <a:pt x="4272" y="807"/>
                        <a:pt x="4272" y="807"/>
                      </a:cubicBezTo>
                      <a:lnTo>
                        <a:pt x="4212" y="553"/>
                      </a:lnTo>
                      <a:cubicBezTo>
                        <a:pt x="2360" y="1688"/>
                        <a:pt x="1673" y="3719"/>
                        <a:pt x="1673" y="3719"/>
                      </a:cubicBezTo>
                      <a:lnTo>
                        <a:pt x="1539" y="3480"/>
                      </a:lnTo>
                      <a:cubicBezTo>
                        <a:pt x="0" y="5990"/>
                        <a:pt x="986" y="8588"/>
                        <a:pt x="986" y="8588"/>
                      </a:cubicBezTo>
                      <a:cubicBezTo>
                        <a:pt x="4339" y="7565"/>
                        <a:pt x="5113" y="5230"/>
                        <a:pt x="5123" y="5213"/>
                      </a:cubicBezTo>
                      <a:lnTo>
                        <a:pt x="5123" y="5213"/>
                      </a:lnTo>
                      <a:lnTo>
                        <a:pt x="4720" y="5288"/>
                      </a:lnTo>
                      <a:cubicBezTo>
                        <a:pt x="6139" y="3854"/>
                        <a:pt x="6139" y="2495"/>
                        <a:pt x="6139" y="2495"/>
                      </a:cubicBezTo>
                      <a:lnTo>
                        <a:pt x="6139" y="2495"/>
                      </a:lnTo>
                      <a:lnTo>
                        <a:pt x="5885" y="2674"/>
                      </a:lnTo>
                      <a:cubicBezTo>
                        <a:pt x="6094" y="1464"/>
                        <a:pt x="5571" y="0"/>
                        <a:pt x="557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7"/>
                <p:cNvSpPr/>
                <p:nvPr/>
              </p:nvSpPr>
              <p:spPr>
                <a:xfrm>
                  <a:off x="7795900" y="5754700"/>
                  <a:ext cx="101225" cy="332725"/>
                </a:xfrm>
                <a:custGeom>
                  <a:rect b="b" l="l" r="r" t="t"/>
                  <a:pathLst>
                    <a:path extrusionOk="0" h="13309" w="4049">
                      <a:moveTo>
                        <a:pt x="135" y="1"/>
                      </a:moveTo>
                      <a:lnTo>
                        <a:pt x="0" y="16"/>
                      </a:lnTo>
                      <a:cubicBezTo>
                        <a:pt x="165" y="2614"/>
                        <a:pt x="643" y="5213"/>
                        <a:pt x="1419" y="7693"/>
                      </a:cubicBezTo>
                      <a:cubicBezTo>
                        <a:pt x="2032" y="9619"/>
                        <a:pt x="2779" y="11531"/>
                        <a:pt x="3749" y="13308"/>
                      </a:cubicBezTo>
                      <a:cubicBezTo>
                        <a:pt x="3749" y="13308"/>
                        <a:pt x="4048" y="13144"/>
                        <a:pt x="4048" y="13144"/>
                      </a:cubicBezTo>
                      <a:cubicBezTo>
                        <a:pt x="3481" y="12143"/>
                        <a:pt x="2988" y="11098"/>
                        <a:pt x="2540" y="10038"/>
                      </a:cubicBezTo>
                      <a:cubicBezTo>
                        <a:pt x="2360" y="9589"/>
                        <a:pt x="2106" y="8917"/>
                        <a:pt x="1927" y="8424"/>
                      </a:cubicBezTo>
                      <a:cubicBezTo>
                        <a:pt x="971" y="5721"/>
                        <a:pt x="344" y="2868"/>
                        <a:pt x="1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7"/>
                <p:cNvSpPr/>
                <p:nvPr/>
              </p:nvSpPr>
              <p:spPr>
                <a:xfrm>
                  <a:off x="7873200" y="5795400"/>
                  <a:ext cx="135175" cy="250200"/>
                </a:xfrm>
                <a:custGeom>
                  <a:rect b="b" l="l" r="r" t="t"/>
                  <a:pathLst>
                    <a:path extrusionOk="0" fill="none" h="10008" w="5407">
                      <a:moveTo>
                        <a:pt x="0" y="10008"/>
                      </a:moveTo>
                      <a:cubicBezTo>
                        <a:pt x="0" y="10008"/>
                        <a:pt x="4048" y="3062"/>
                        <a:pt x="5407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7"/>
                <p:cNvSpPr/>
                <p:nvPr/>
              </p:nvSpPr>
              <p:spPr>
                <a:xfrm>
                  <a:off x="7783575" y="5800625"/>
                  <a:ext cx="75075" cy="174400"/>
                </a:xfrm>
                <a:custGeom>
                  <a:rect b="b" l="l" r="r" t="t"/>
                  <a:pathLst>
                    <a:path extrusionOk="0" fill="none" h="6976" w="3003">
                      <a:moveTo>
                        <a:pt x="2420" y="6976"/>
                      </a:moveTo>
                      <a:cubicBezTo>
                        <a:pt x="2420" y="6976"/>
                        <a:pt x="2868" y="4735"/>
                        <a:pt x="3003" y="4362"/>
                      </a:cubicBezTo>
                      <a:moveTo>
                        <a:pt x="1808" y="299"/>
                      </a:moveTo>
                      <a:lnTo>
                        <a:pt x="1390" y="613"/>
                      </a:lnTo>
                      <a:moveTo>
                        <a:pt x="1016" y="1793"/>
                      </a:moveTo>
                      <a:lnTo>
                        <a:pt x="1584" y="1"/>
                      </a:lnTo>
                      <a:moveTo>
                        <a:pt x="1" y="404"/>
                      </a:moveTo>
                      <a:lnTo>
                        <a:pt x="852" y="912"/>
                      </a:lnTo>
                      <a:moveTo>
                        <a:pt x="225" y="2824"/>
                      </a:moveTo>
                      <a:lnTo>
                        <a:pt x="1479" y="3899"/>
                      </a:lnTo>
                      <a:moveTo>
                        <a:pt x="269" y="5198"/>
                      </a:moveTo>
                      <a:lnTo>
                        <a:pt x="927" y="5169"/>
                      </a:lnTo>
                      <a:moveTo>
                        <a:pt x="105" y="4676"/>
                      </a:moveTo>
                      <a:lnTo>
                        <a:pt x="2032" y="5826"/>
                      </a:lnTo>
                      <a:moveTo>
                        <a:pt x="2196" y="2540"/>
                      </a:moveTo>
                      <a:lnTo>
                        <a:pt x="2719" y="1927"/>
                      </a:lnTo>
                      <a:moveTo>
                        <a:pt x="1733" y="4870"/>
                      </a:moveTo>
                      <a:lnTo>
                        <a:pt x="2510" y="1046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7"/>
                <p:cNvSpPr/>
                <p:nvPr/>
              </p:nvSpPr>
              <p:spPr>
                <a:xfrm>
                  <a:off x="7911275" y="5824525"/>
                  <a:ext cx="98225" cy="146400"/>
                </a:xfrm>
                <a:custGeom>
                  <a:rect b="b" l="l" r="r" t="t"/>
                  <a:pathLst>
                    <a:path extrusionOk="0" fill="none" h="5856" w="3929">
                      <a:moveTo>
                        <a:pt x="733" y="4900"/>
                      </a:moveTo>
                      <a:lnTo>
                        <a:pt x="299" y="2958"/>
                      </a:lnTo>
                      <a:moveTo>
                        <a:pt x="3929" y="314"/>
                      </a:moveTo>
                      <a:lnTo>
                        <a:pt x="3525" y="344"/>
                      </a:lnTo>
                      <a:moveTo>
                        <a:pt x="2868" y="897"/>
                      </a:moveTo>
                      <a:lnTo>
                        <a:pt x="3929" y="1"/>
                      </a:lnTo>
                      <a:moveTo>
                        <a:pt x="2361" y="195"/>
                      </a:moveTo>
                      <a:lnTo>
                        <a:pt x="2136" y="822"/>
                      </a:lnTo>
                      <a:moveTo>
                        <a:pt x="2346" y="1912"/>
                      </a:moveTo>
                      <a:lnTo>
                        <a:pt x="2047" y="329"/>
                      </a:lnTo>
                      <a:moveTo>
                        <a:pt x="3451" y="2122"/>
                      </a:moveTo>
                      <a:lnTo>
                        <a:pt x="3092" y="2644"/>
                      </a:lnTo>
                      <a:moveTo>
                        <a:pt x="1464" y="3570"/>
                      </a:moveTo>
                      <a:lnTo>
                        <a:pt x="3675" y="2316"/>
                      </a:lnTo>
                      <a:moveTo>
                        <a:pt x="2331" y="4227"/>
                      </a:moveTo>
                      <a:lnTo>
                        <a:pt x="2032" y="4705"/>
                      </a:lnTo>
                      <a:moveTo>
                        <a:pt x="180" y="5855"/>
                      </a:moveTo>
                      <a:lnTo>
                        <a:pt x="2824" y="4227"/>
                      </a:lnTo>
                      <a:moveTo>
                        <a:pt x="1" y="3600"/>
                      </a:moveTo>
                      <a:lnTo>
                        <a:pt x="508" y="392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12" name="Google Shape;512;p7"/>
              <p:cNvGrpSpPr/>
              <p:nvPr/>
            </p:nvGrpSpPr>
            <p:grpSpPr>
              <a:xfrm rot="1900636">
                <a:off x="8459521" y="1452414"/>
                <a:ext cx="828012" cy="1076652"/>
                <a:chOff x="7054700" y="8340850"/>
                <a:chExt cx="411525" cy="535100"/>
              </a:xfrm>
            </p:grpSpPr>
            <p:sp>
              <p:nvSpPr>
                <p:cNvPr id="513" name="Google Shape;513;p7"/>
                <p:cNvSpPr/>
                <p:nvPr/>
              </p:nvSpPr>
              <p:spPr>
                <a:xfrm>
                  <a:off x="7224975" y="8340850"/>
                  <a:ext cx="101600" cy="243850"/>
                </a:xfrm>
                <a:custGeom>
                  <a:rect b="b" l="l" r="r" t="t"/>
                  <a:pathLst>
                    <a:path extrusionOk="0" fill="none" h="9754" w="4064">
                      <a:moveTo>
                        <a:pt x="1" y="9753"/>
                      </a:moveTo>
                      <a:cubicBezTo>
                        <a:pt x="1" y="9753"/>
                        <a:pt x="3107" y="3690"/>
                        <a:pt x="4063" y="0"/>
                      </a:cubicBezTo>
                      <a:moveTo>
                        <a:pt x="3555" y="9753"/>
                      </a:moveTo>
                      <a:cubicBezTo>
                        <a:pt x="3555" y="9753"/>
                        <a:pt x="2465" y="7050"/>
                        <a:pt x="2420" y="4496"/>
                      </a:cubicBezTo>
                    </a:path>
                  </a:pathLst>
                </a:custGeom>
                <a:noFill/>
                <a:ln cap="flat" cmpd="sng" w="1567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7"/>
                <p:cNvSpPr/>
                <p:nvPr/>
              </p:nvSpPr>
              <p:spPr>
                <a:xfrm>
                  <a:off x="7054700" y="8573950"/>
                  <a:ext cx="252825" cy="194075"/>
                </a:xfrm>
                <a:custGeom>
                  <a:rect b="b" l="l" r="r" t="t"/>
                  <a:pathLst>
                    <a:path extrusionOk="0" h="7763" w="10113">
                      <a:moveTo>
                        <a:pt x="6465" y="0"/>
                      </a:moveTo>
                      <a:cubicBezTo>
                        <a:pt x="6295" y="0"/>
                        <a:pt x="6122" y="87"/>
                        <a:pt x="6020" y="250"/>
                      </a:cubicBezTo>
                      <a:cubicBezTo>
                        <a:pt x="5632" y="848"/>
                        <a:pt x="5497" y="1490"/>
                        <a:pt x="5452" y="1998"/>
                      </a:cubicBezTo>
                      <a:cubicBezTo>
                        <a:pt x="5044" y="1913"/>
                        <a:pt x="4502" y="1830"/>
                        <a:pt x="3931" y="1830"/>
                      </a:cubicBezTo>
                      <a:cubicBezTo>
                        <a:pt x="2791" y="1830"/>
                        <a:pt x="1539" y="2162"/>
                        <a:pt x="1031" y="3476"/>
                      </a:cubicBezTo>
                      <a:cubicBezTo>
                        <a:pt x="1" y="6135"/>
                        <a:pt x="4497" y="7106"/>
                        <a:pt x="4497" y="7106"/>
                      </a:cubicBezTo>
                      <a:cubicBezTo>
                        <a:pt x="4497" y="7106"/>
                        <a:pt x="5916" y="7762"/>
                        <a:pt x="7253" y="7762"/>
                      </a:cubicBezTo>
                      <a:cubicBezTo>
                        <a:pt x="8206" y="7762"/>
                        <a:pt x="9117" y="7428"/>
                        <a:pt x="9440" y="6284"/>
                      </a:cubicBezTo>
                      <a:cubicBezTo>
                        <a:pt x="10112" y="4014"/>
                        <a:pt x="7379" y="2670"/>
                        <a:pt x="6453" y="2296"/>
                      </a:cubicBezTo>
                      <a:cubicBezTo>
                        <a:pt x="6722" y="1848"/>
                        <a:pt x="7080" y="1490"/>
                        <a:pt x="7379" y="1236"/>
                      </a:cubicBezTo>
                      <a:cubicBezTo>
                        <a:pt x="7678" y="982"/>
                        <a:pt x="7603" y="519"/>
                        <a:pt x="7275" y="355"/>
                      </a:cubicBezTo>
                      <a:lnTo>
                        <a:pt x="6692" y="56"/>
                      </a:lnTo>
                      <a:cubicBezTo>
                        <a:pt x="6622" y="18"/>
                        <a:pt x="6543" y="0"/>
                        <a:pt x="64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7"/>
                <p:cNvSpPr/>
                <p:nvPr/>
              </p:nvSpPr>
              <p:spPr>
                <a:xfrm>
                  <a:off x="7065175" y="8679500"/>
                  <a:ext cx="190450" cy="186150"/>
                </a:xfrm>
                <a:custGeom>
                  <a:rect b="b" l="l" r="r" t="t"/>
                  <a:pathLst>
                    <a:path extrusionOk="0" h="7446" w="7618">
                      <a:moveTo>
                        <a:pt x="2208" y="0"/>
                      </a:moveTo>
                      <a:cubicBezTo>
                        <a:pt x="1980" y="0"/>
                        <a:pt x="1759" y="147"/>
                        <a:pt x="1688" y="389"/>
                      </a:cubicBezTo>
                      <a:lnTo>
                        <a:pt x="538" y="3840"/>
                      </a:lnTo>
                      <a:cubicBezTo>
                        <a:pt x="0" y="5438"/>
                        <a:pt x="1673" y="7021"/>
                        <a:pt x="2599" y="7335"/>
                      </a:cubicBezTo>
                      <a:cubicBezTo>
                        <a:pt x="2659" y="7365"/>
                        <a:pt x="2733" y="7379"/>
                        <a:pt x="2793" y="7379"/>
                      </a:cubicBezTo>
                      <a:cubicBezTo>
                        <a:pt x="2986" y="7422"/>
                        <a:pt x="3215" y="7445"/>
                        <a:pt x="3464" y="7445"/>
                      </a:cubicBezTo>
                      <a:cubicBezTo>
                        <a:pt x="4179" y="7445"/>
                        <a:pt x="5055" y="7251"/>
                        <a:pt x="5676" y="6752"/>
                      </a:cubicBezTo>
                      <a:lnTo>
                        <a:pt x="5691" y="6737"/>
                      </a:lnTo>
                      <a:lnTo>
                        <a:pt x="5706" y="6737"/>
                      </a:lnTo>
                      <a:lnTo>
                        <a:pt x="5721" y="6722"/>
                      </a:lnTo>
                      <a:lnTo>
                        <a:pt x="5735" y="6707"/>
                      </a:lnTo>
                      <a:lnTo>
                        <a:pt x="5750" y="6692"/>
                      </a:lnTo>
                      <a:lnTo>
                        <a:pt x="5765" y="6677"/>
                      </a:lnTo>
                      <a:lnTo>
                        <a:pt x="5780" y="6677"/>
                      </a:lnTo>
                      <a:lnTo>
                        <a:pt x="5795" y="6663"/>
                      </a:lnTo>
                      <a:lnTo>
                        <a:pt x="5795" y="6648"/>
                      </a:lnTo>
                      <a:lnTo>
                        <a:pt x="5810" y="6633"/>
                      </a:lnTo>
                      <a:lnTo>
                        <a:pt x="5825" y="6618"/>
                      </a:lnTo>
                      <a:lnTo>
                        <a:pt x="5840" y="6603"/>
                      </a:lnTo>
                      <a:lnTo>
                        <a:pt x="5855" y="6603"/>
                      </a:lnTo>
                      <a:cubicBezTo>
                        <a:pt x="6079" y="6379"/>
                        <a:pt x="6258" y="6110"/>
                        <a:pt x="6378" y="5811"/>
                      </a:cubicBezTo>
                      <a:lnTo>
                        <a:pt x="7528" y="2361"/>
                      </a:lnTo>
                      <a:cubicBezTo>
                        <a:pt x="7617" y="2122"/>
                        <a:pt x="7513" y="1853"/>
                        <a:pt x="7304" y="1704"/>
                      </a:cubicBezTo>
                      <a:cubicBezTo>
                        <a:pt x="7289" y="1674"/>
                        <a:pt x="7244" y="1659"/>
                        <a:pt x="7214" y="1644"/>
                      </a:cubicBezTo>
                      <a:cubicBezTo>
                        <a:pt x="6004" y="808"/>
                        <a:pt x="4615" y="285"/>
                        <a:pt x="3181" y="91"/>
                      </a:cubicBezTo>
                      <a:cubicBezTo>
                        <a:pt x="2868" y="46"/>
                        <a:pt x="2569" y="16"/>
                        <a:pt x="2241" y="1"/>
                      </a:cubicBezTo>
                      <a:cubicBezTo>
                        <a:pt x="2230" y="0"/>
                        <a:pt x="2219" y="0"/>
                        <a:pt x="22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7"/>
                <p:cNvSpPr/>
                <p:nvPr/>
              </p:nvSpPr>
              <p:spPr>
                <a:xfrm>
                  <a:off x="7064800" y="8679875"/>
                  <a:ext cx="79550" cy="184500"/>
                </a:xfrm>
                <a:custGeom>
                  <a:rect b="b" l="l" r="r" t="t"/>
                  <a:pathLst>
                    <a:path extrusionOk="0" h="7380" w="3182">
                      <a:moveTo>
                        <a:pt x="2223" y="0"/>
                      </a:moveTo>
                      <a:cubicBezTo>
                        <a:pt x="1982" y="0"/>
                        <a:pt x="1759" y="161"/>
                        <a:pt x="1688" y="389"/>
                      </a:cubicBezTo>
                      <a:lnTo>
                        <a:pt x="538" y="3825"/>
                      </a:lnTo>
                      <a:cubicBezTo>
                        <a:pt x="0" y="5438"/>
                        <a:pt x="1688" y="7021"/>
                        <a:pt x="2599" y="7335"/>
                      </a:cubicBezTo>
                      <a:cubicBezTo>
                        <a:pt x="2659" y="7364"/>
                        <a:pt x="2733" y="7364"/>
                        <a:pt x="2793" y="7379"/>
                      </a:cubicBezTo>
                      <a:cubicBezTo>
                        <a:pt x="1688" y="4616"/>
                        <a:pt x="2554" y="1629"/>
                        <a:pt x="3182" y="91"/>
                      </a:cubicBezTo>
                      <a:cubicBezTo>
                        <a:pt x="2868" y="46"/>
                        <a:pt x="2569" y="16"/>
                        <a:pt x="2256" y="1"/>
                      </a:cubicBezTo>
                      <a:cubicBezTo>
                        <a:pt x="2245" y="0"/>
                        <a:pt x="2234" y="0"/>
                        <a:pt x="222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7"/>
                <p:cNvSpPr/>
                <p:nvPr/>
              </p:nvSpPr>
              <p:spPr>
                <a:xfrm>
                  <a:off x="7220125" y="8580850"/>
                  <a:ext cx="246100" cy="190825"/>
                </a:xfrm>
                <a:custGeom>
                  <a:rect b="b" l="l" r="r" t="t"/>
                  <a:pathLst>
                    <a:path extrusionOk="0" h="7633" w="9844">
                      <a:moveTo>
                        <a:pt x="4066" y="0"/>
                      </a:moveTo>
                      <a:cubicBezTo>
                        <a:pt x="4046" y="0"/>
                        <a:pt x="4025" y="2"/>
                        <a:pt x="4003" y="4"/>
                      </a:cubicBezTo>
                      <a:lnTo>
                        <a:pt x="3361" y="49"/>
                      </a:lnTo>
                      <a:cubicBezTo>
                        <a:pt x="3092" y="79"/>
                        <a:pt x="2883" y="318"/>
                        <a:pt x="2883" y="587"/>
                      </a:cubicBezTo>
                      <a:cubicBezTo>
                        <a:pt x="2883" y="1304"/>
                        <a:pt x="3107" y="1916"/>
                        <a:pt x="3346" y="2364"/>
                      </a:cubicBezTo>
                      <a:cubicBezTo>
                        <a:pt x="2181" y="2797"/>
                        <a:pt x="0" y="3902"/>
                        <a:pt x="419" y="5964"/>
                      </a:cubicBezTo>
                      <a:cubicBezTo>
                        <a:pt x="671" y="7283"/>
                        <a:pt x="1762" y="7633"/>
                        <a:pt x="2847" y="7633"/>
                      </a:cubicBezTo>
                      <a:cubicBezTo>
                        <a:pt x="4071" y="7633"/>
                        <a:pt x="5288" y="7188"/>
                        <a:pt x="5288" y="7188"/>
                      </a:cubicBezTo>
                      <a:cubicBezTo>
                        <a:pt x="5288" y="7188"/>
                        <a:pt x="9843" y="6576"/>
                        <a:pt x="9022" y="3843"/>
                      </a:cubicBezTo>
                      <a:cubicBezTo>
                        <a:pt x="8564" y="2286"/>
                        <a:pt x="7004" y="1949"/>
                        <a:pt x="5754" y="1949"/>
                      </a:cubicBezTo>
                      <a:cubicBezTo>
                        <a:pt x="5169" y="1949"/>
                        <a:pt x="4652" y="2023"/>
                        <a:pt x="4347" y="2080"/>
                      </a:cubicBezTo>
                      <a:cubicBezTo>
                        <a:pt x="4332" y="1557"/>
                        <a:pt x="4451" y="1065"/>
                        <a:pt x="4571" y="691"/>
                      </a:cubicBezTo>
                      <a:cubicBezTo>
                        <a:pt x="4669" y="339"/>
                        <a:pt x="4409" y="0"/>
                        <a:pt x="40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" name="Google Shape;518;p7"/>
                <p:cNvSpPr/>
                <p:nvPr/>
              </p:nvSpPr>
              <p:spPr>
                <a:xfrm>
                  <a:off x="7266800" y="8692100"/>
                  <a:ext cx="174400" cy="183850"/>
                </a:xfrm>
                <a:custGeom>
                  <a:rect b="b" l="l" r="r" t="t"/>
                  <a:pathLst>
                    <a:path extrusionOk="0" h="7354" w="6976">
                      <a:moveTo>
                        <a:pt x="5102" y="1"/>
                      </a:moveTo>
                      <a:cubicBezTo>
                        <a:pt x="3724" y="1"/>
                        <a:pt x="2379" y="298"/>
                        <a:pt x="1151" y="856"/>
                      </a:cubicBezTo>
                      <a:cubicBezTo>
                        <a:pt x="882" y="976"/>
                        <a:pt x="598" y="1140"/>
                        <a:pt x="329" y="1289"/>
                      </a:cubicBezTo>
                      <a:cubicBezTo>
                        <a:pt x="105" y="1409"/>
                        <a:pt x="0" y="1663"/>
                        <a:pt x="60" y="1917"/>
                      </a:cubicBezTo>
                      <a:lnTo>
                        <a:pt x="912" y="5442"/>
                      </a:lnTo>
                      <a:cubicBezTo>
                        <a:pt x="1249" y="6815"/>
                        <a:pt x="2901" y="7354"/>
                        <a:pt x="3984" y="7354"/>
                      </a:cubicBezTo>
                      <a:cubicBezTo>
                        <a:pt x="4196" y="7354"/>
                        <a:pt x="4387" y="7333"/>
                        <a:pt x="4541" y="7294"/>
                      </a:cubicBezTo>
                      <a:cubicBezTo>
                        <a:pt x="4601" y="7279"/>
                        <a:pt x="4660" y="7264"/>
                        <a:pt x="4735" y="7234"/>
                      </a:cubicBezTo>
                      <a:cubicBezTo>
                        <a:pt x="5452" y="6980"/>
                        <a:pt x="6483" y="6173"/>
                        <a:pt x="6826" y="5158"/>
                      </a:cubicBezTo>
                      <a:lnTo>
                        <a:pt x="6841" y="5143"/>
                      </a:lnTo>
                      <a:lnTo>
                        <a:pt x="6841" y="5113"/>
                      </a:lnTo>
                      <a:lnTo>
                        <a:pt x="6856" y="5098"/>
                      </a:lnTo>
                      <a:lnTo>
                        <a:pt x="6856" y="5083"/>
                      </a:lnTo>
                      <a:lnTo>
                        <a:pt x="6856" y="5068"/>
                      </a:lnTo>
                      <a:lnTo>
                        <a:pt x="6871" y="5053"/>
                      </a:lnTo>
                      <a:lnTo>
                        <a:pt x="6871" y="5038"/>
                      </a:lnTo>
                      <a:lnTo>
                        <a:pt x="6871" y="5008"/>
                      </a:lnTo>
                      <a:lnTo>
                        <a:pt x="6886" y="4994"/>
                      </a:lnTo>
                      <a:lnTo>
                        <a:pt x="6886" y="4979"/>
                      </a:lnTo>
                      <a:lnTo>
                        <a:pt x="6886" y="4964"/>
                      </a:lnTo>
                      <a:lnTo>
                        <a:pt x="6886" y="4949"/>
                      </a:lnTo>
                      <a:cubicBezTo>
                        <a:pt x="6961" y="4635"/>
                        <a:pt x="6975" y="4307"/>
                        <a:pt x="6901" y="3978"/>
                      </a:cubicBezTo>
                      <a:lnTo>
                        <a:pt x="6035" y="453"/>
                      </a:lnTo>
                      <a:cubicBezTo>
                        <a:pt x="5975" y="199"/>
                        <a:pt x="5766" y="20"/>
                        <a:pt x="5497" y="5"/>
                      </a:cubicBezTo>
                      <a:lnTo>
                        <a:pt x="5392" y="5"/>
                      </a:lnTo>
                      <a:cubicBezTo>
                        <a:pt x="5295" y="2"/>
                        <a:pt x="5199" y="1"/>
                        <a:pt x="510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" name="Google Shape;519;p7"/>
                <p:cNvSpPr/>
                <p:nvPr/>
              </p:nvSpPr>
              <p:spPr>
                <a:xfrm>
                  <a:off x="7266800" y="8713500"/>
                  <a:ext cx="118400" cy="162450"/>
                </a:xfrm>
                <a:custGeom>
                  <a:rect b="b" l="l" r="r" t="t"/>
                  <a:pathLst>
                    <a:path extrusionOk="0" h="6498" w="4736">
                      <a:moveTo>
                        <a:pt x="1151" y="0"/>
                      </a:moveTo>
                      <a:cubicBezTo>
                        <a:pt x="882" y="120"/>
                        <a:pt x="598" y="269"/>
                        <a:pt x="329" y="433"/>
                      </a:cubicBezTo>
                      <a:cubicBezTo>
                        <a:pt x="105" y="553"/>
                        <a:pt x="0" y="807"/>
                        <a:pt x="60" y="1061"/>
                      </a:cubicBezTo>
                      <a:lnTo>
                        <a:pt x="912" y="4586"/>
                      </a:lnTo>
                      <a:cubicBezTo>
                        <a:pt x="1249" y="5959"/>
                        <a:pt x="2901" y="6498"/>
                        <a:pt x="3984" y="6498"/>
                      </a:cubicBezTo>
                      <a:cubicBezTo>
                        <a:pt x="4196" y="6498"/>
                        <a:pt x="4387" y="6477"/>
                        <a:pt x="4541" y="6438"/>
                      </a:cubicBezTo>
                      <a:cubicBezTo>
                        <a:pt x="4601" y="6423"/>
                        <a:pt x="4660" y="6408"/>
                        <a:pt x="4735" y="6378"/>
                      </a:cubicBezTo>
                      <a:cubicBezTo>
                        <a:pt x="2316" y="4645"/>
                        <a:pt x="1449" y="1658"/>
                        <a:pt x="11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7"/>
                <p:cNvSpPr/>
                <p:nvPr/>
              </p:nvSpPr>
              <p:spPr>
                <a:xfrm>
                  <a:off x="7292575" y="8422250"/>
                  <a:ext cx="159825" cy="136675"/>
                </a:xfrm>
                <a:custGeom>
                  <a:rect b="b" l="l" r="r" t="t"/>
                  <a:pathLst>
                    <a:path extrusionOk="0" h="5467" w="6393">
                      <a:moveTo>
                        <a:pt x="1090" y="0"/>
                      </a:moveTo>
                      <a:cubicBezTo>
                        <a:pt x="1090" y="1"/>
                        <a:pt x="0" y="4541"/>
                        <a:pt x="5422" y="5467"/>
                      </a:cubicBezTo>
                      <a:lnTo>
                        <a:pt x="5437" y="5467"/>
                      </a:lnTo>
                      <a:cubicBezTo>
                        <a:pt x="5437" y="5467"/>
                        <a:pt x="6393" y="1479"/>
                        <a:pt x="109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7"/>
                <p:cNvSpPr/>
                <p:nvPr/>
              </p:nvSpPr>
              <p:spPr>
                <a:xfrm>
                  <a:off x="7306375" y="8404700"/>
                  <a:ext cx="97850" cy="124000"/>
                </a:xfrm>
                <a:custGeom>
                  <a:rect b="b" l="l" r="r" t="t"/>
                  <a:pathLst>
                    <a:path extrusionOk="0" fill="none" h="4960" w="3914">
                      <a:moveTo>
                        <a:pt x="1" y="0"/>
                      </a:moveTo>
                      <a:lnTo>
                        <a:pt x="3914" y="495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7"/>
                <p:cNvSpPr/>
                <p:nvPr/>
              </p:nvSpPr>
              <p:spPr>
                <a:xfrm>
                  <a:off x="7104375" y="8455100"/>
                  <a:ext cx="188200" cy="154625"/>
                </a:xfrm>
                <a:custGeom>
                  <a:rect b="b" l="l" r="r" t="t"/>
                  <a:pathLst>
                    <a:path extrusionOk="0" h="6185" w="7528">
                      <a:moveTo>
                        <a:pt x="6796" y="1"/>
                      </a:moveTo>
                      <a:lnTo>
                        <a:pt x="6796" y="1"/>
                      </a:lnTo>
                      <a:cubicBezTo>
                        <a:pt x="0" y="1091"/>
                        <a:pt x="643" y="6184"/>
                        <a:pt x="643" y="6184"/>
                      </a:cubicBezTo>
                      <a:lnTo>
                        <a:pt x="673" y="6184"/>
                      </a:lnTo>
                      <a:cubicBezTo>
                        <a:pt x="7528" y="5796"/>
                        <a:pt x="6796" y="1"/>
                        <a:pt x="67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7"/>
                <p:cNvSpPr/>
                <p:nvPr/>
              </p:nvSpPr>
              <p:spPr>
                <a:xfrm>
                  <a:off x="7154775" y="8435700"/>
                  <a:ext cx="138925" cy="140025"/>
                </a:xfrm>
                <a:custGeom>
                  <a:rect b="b" l="l" r="r" t="t"/>
                  <a:pathLst>
                    <a:path extrusionOk="0" fill="none" h="5601" w="5557">
                      <a:moveTo>
                        <a:pt x="5557" y="0"/>
                      </a:moveTo>
                      <a:lnTo>
                        <a:pt x="1" y="560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4" name="Google Shape;524;p7"/>
            <p:cNvGrpSpPr/>
            <p:nvPr/>
          </p:nvGrpSpPr>
          <p:grpSpPr>
            <a:xfrm>
              <a:off x="-434890" y="-462477"/>
              <a:ext cx="1988235" cy="2096219"/>
              <a:chOff x="-434890" y="-462477"/>
              <a:chExt cx="1988235" cy="2096219"/>
            </a:xfrm>
          </p:grpSpPr>
          <p:sp>
            <p:nvSpPr>
              <p:cNvPr id="525" name="Google Shape;525;p7"/>
              <p:cNvSpPr/>
              <p:nvPr/>
            </p:nvSpPr>
            <p:spPr>
              <a:xfrm>
                <a:off x="318695" y="1468600"/>
                <a:ext cx="215061" cy="165143"/>
              </a:xfrm>
              <a:custGeom>
                <a:rect b="b" l="l" r="r" t="t"/>
                <a:pathLst>
                  <a:path extrusionOk="0" fill="none" h="4347" w="5661">
                    <a:moveTo>
                      <a:pt x="5661" y="4347"/>
                    </a:moveTo>
                    <a:cubicBezTo>
                      <a:pt x="5661" y="4347"/>
                      <a:pt x="1150" y="762"/>
                      <a:pt x="702" y="1"/>
                    </a:cubicBezTo>
                    <a:moveTo>
                      <a:pt x="0" y="2181"/>
                    </a:moveTo>
                    <a:lnTo>
                      <a:pt x="3017" y="218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6" name="Google Shape;526;p7"/>
              <p:cNvGrpSpPr/>
              <p:nvPr/>
            </p:nvGrpSpPr>
            <p:grpSpPr>
              <a:xfrm flipH="1">
                <a:off x="-434890" y="-462477"/>
                <a:ext cx="1479591" cy="1438198"/>
                <a:chOff x="4719681" y="3910588"/>
                <a:chExt cx="1477670" cy="1436330"/>
              </a:xfrm>
            </p:grpSpPr>
            <p:sp>
              <p:nvSpPr>
                <p:cNvPr id="527" name="Google Shape;527;p7"/>
                <p:cNvSpPr/>
                <p:nvPr/>
              </p:nvSpPr>
              <p:spPr>
                <a:xfrm>
                  <a:off x="4918697" y="3910588"/>
                  <a:ext cx="1278654" cy="1245050"/>
                </a:xfrm>
                <a:custGeom>
                  <a:rect b="b" l="l" r="r" t="t"/>
                  <a:pathLst>
                    <a:path extrusionOk="0" h="23823" w="24466">
                      <a:moveTo>
                        <a:pt x="1" y="0"/>
                      </a:moveTo>
                      <a:lnTo>
                        <a:pt x="1" y="15"/>
                      </a:lnTo>
                      <a:cubicBezTo>
                        <a:pt x="1" y="15"/>
                        <a:pt x="22" y="37"/>
                        <a:pt x="62" y="77"/>
                      </a:cubicBezTo>
                      <a:lnTo>
                        <a:pt x="62" y="77"/>
                      </a:lnTo>
                      <a:lnTo>
                        <a:pt x="1" y="0"/>
                      </a:lnTo>
                      <a:close/>
                      <a:moveTo>
                        <a:pt x="62" y="77"/>
                      </a:moveTo>
                      <a:lnTo>
                        <a:pt x="18969" y="23823"/>
                      </a:lnTo>
                      <a:lnTo>
                        <a:pt x="22136" y="20417"/>
                      </a:lnTo>
                      <a:lnTo>
                        <a:pt x="21240" y="20776"/>
                      </a:lnTo>
                      <a:lnTo>
                        <a:pt x="21240" y="20776"/>
                      </a:lnTo>
                      <a:lnTo>
                        <a:pt x="24077" y="17953"/>
                      </a:lnTo>
                      <a:lnTo>
                        <a:pt x="23331" y="18058"/>
                      </a:lnTo>
                      <a:lnTo>
                        <a:pt x="23331" y="18058"/>
                      </a:lnTo>
                      <a:lnTo>
                        <a:pt x="24466" y="16400"/>
                      </a:lnTo>
                      <a:lnTo>
                        <a:pt x="24466" y="16400"/>
                      </a:lnTo>
                      <a:cubicBezTo>
                        <a:pt x="24383" y="16414"/>
                        <a:pt x="24307" y="16420"/>
                        <a:pt x="24235" y="16420"/>
                      </a:cubicBezTo>
                      <a:cubicBezTo>
                        <a:pt x="22322" y="16420"/>
                        <a:pt x="24182" y="11591"/>
                        <a:pt x="24182" y="11590"/>
                      </a:cubicBezTo>
                      <a:lnTo>
                        <a:pt x="24182" y="11590"/>
                      </a:lnTo>
                      <a:cubicBezTo>
                        <a:pt x="24104" y="11626"/>
                        <a:pt x="24033" y="11642"/>
                        <a:pt x="23968" y="11642"/>
                      </a:cubicBezTo>
                      <a:cubicBezTo>
                        <a:pt x="23026" y="11642"/>
                        <a:pt x="23510" y="8097"/>
                        <a:pt x="23510" y="8095"/>
                      </a:cubicBezTo>
                      <a:lnTo>
                        <a:pt x="23510" y="8095"/>
                      </a:lnTo>
                      <a:cubicBezTo>
                        <a:pt x="22919" y="10108"/>
                        <a:pt x="21833" y="10302"/>
                        <a:pt x="21435" y="10302"/>
                      </a:cubicBezTo>
                      <a:cubicBezTo>
                        <a:pt x="21340" y="10302"/>
                        <a:pt x="21284" y="10291"/>
                        <a:pt x="21284" y="10291"/>
                      </a:cubicBezTo>
                      <a:cubicBezTo>
                        <a:pt x="21284" y="10291"/>
                        <a:pt x="20344" y="11977"/>
                        <a:pt x="19409" y="11977"/>
                      </a:cubicBezTo>
                      <a:cubicBezTo>
                        <a:pt x="19183" y="11977"/>
                        <a:pt x="18957" y="11879"/>
                        <a:pt x="18745" y="11635"/>
                      </a:cubicBezTo>
                      <a:cubicBezTo>
                        <a:pt x="17640" y="10396"/>
                        <a:pt x="20448" y="8663"/>
                        <a:pt x="20448" y="8663"/>
                      </a:cubicBezTo>
                      <a:lnTo>
                        <a:pt x="20448" y="8663"/>
                      </a:lnTo>
                      <a:cubicBezTo>
                        <a:pt x="20433" y="8664"/>
                        <a:pt x="20418" y="8664"/>
                        <a:pt x="20404" y="8664"/>
                      </a:cubicBezTo>
                      <a:cubicBezTo>
                        <a:pt x="19350" y="8664"/>
                        <a:pt x="21284" y="5960"/>
                        <a:pt x="21284" y="5960"/>
                      </a:cubicBezTo>
                      <a:lnTo>
                        <a:pt x="21284" y="5960"/>
                      </a:lnTo>
                      <a:cubicBezTo>
                        <a:pt x="21199" y="5985"/>
                        <a:pt x="21125" y="5996"/>
                        <a:pt x="21060" y="5996"/>
                      </a:cubicBezTo>
                      <a:cubicBezTo>
                        <a:pt x="20045" y="5996"/>
                        <a:pt x="21404" y="3107"/>
                        <a:pt x="21404" y="3107"/>
                      </a:cubicBezTo>
                      <a:lnTo>
                        <a:pt x="21404" y="3107"/>
                      </a:lnTo>
                      <a:cubicBezTo>
                        <a:pt x="21404" y="3107"/>
                        <a:pt x="21162" y="3309"/>
                        <a:pt x="20897" y="3309"/>
                      </a:cubicBezTo>
                      <a:cubicBezTo>
                        <a:pt x="20801" y="3309"/>
                        <a:pt x="20703" y="3283"/>
                        <a:pt x="20612" y="3211"/>
                      </a:cubicBezTo>
                      <a:cubicBezTo>
                        <a:pt x="20299" y="2928"/>
                        <a:pt x="20791" y="867"/>
                        <a:pt x="20792" y="866"/>
                      </a:cubicBezTo>
                      <a:lnTo>
                        <a:pt x="20792" y="866"/>
                      </a:lnTo>
                      <a:cubicBezTo>
                        <a:pt x="20791" y="867"/>
                        <a:pt x="19940" y="2181"/>
                        <a:pt x="18969" y="2569"/>
                      </a:cubicBezTo>
                      <a:cubicBezTo>
                        <a:pt x="18858" y="2615"/>
                        <a:pt x="18769" y="2636"/>
                        <a:pt x="18700" y="2636"/>
                      </a:cubicBezTo>
                      <a:cubicBezTo>
                        <a:pt x="18164" y="2636"/>
                        <a:pt x="18760" y="1419"/>
                        <a:pt x="18760" y="1419"/>
                      </a:cubicBezTo>
                      <a:lnTo>
                        <a:pt x="18760" y="1419"/>
                      </a:lnTo>
                      <a:cubicBezTo>
                        <a:pt x="18760" y="1419"/>
                        <a:pt x="18118" y="2121"/>
                        <a:pt x="17789" y="2300"/>
                      </a:cubicBezTo>
                      <a:cubicBezTo>
                        <a:pt x="17746" y="2324"/>
                        <a:pt x="17708" y="2335"/>
                        <a:pt x="17675" y="2335"/>
                      </a:cubicBezTo>
                      <a:cubicBezTo>
                        <a:pt x="17465" y="2335"/>
                        <a:pt x="17476" y="1897"/>
                        <a:pt x="17476" y="1897"/>
                      </a:cubicBezTo>
                      <a:lnTo>
                        <a:pt x="17476" y="1897"/>
                      </a:lnTo>
                      <a:cubicBezTo>
                        <a:pt x="17476" y="1897"/>
                        <a:pt x="16744" y="3495"/>
                        <a:pt x="16117" y="4033"/>
                      </a:cubicBezTo>
                      <a:cubicBezTo>
                        <a:pt x="15967" y="4157"/>
                        <a:pt x="15841" y="4205"/>
                        <a:pt x="15735" y="4205"/>
                      </a:cubicBezTo>
                      <a:cubicBezTo>
                        <a:pt x="15395" y="4205"/>
                        <a:pt x="15265" y="3719"/>
                        <a:pt x="15265" y="3719"/>
                      </a:cubicBezTo>
                      <a:cubicBezTo>
                        <a:pt x="15265" y="3719"/>
                        <a:pt x="14892" y="7319"/>
                        <a:pt x="14638" y="7408"/>
                      </a:cubicBezTo>
                      <a:cubicBezTo>
                        <a:pt x="14630" y="7411"/>
                        <a:pt x="14621" y="7412"/>
                        <a:pt x="14613" y="7412"/>
                      </a:cubicBezTo>
                      <a:cubicBezTo>
                        <a:pt x="14367" y="7412"/>
                        <a:pt x="14115" y="6393"/>
                        <a:pt x="14115" y="6393"/>
                      </a:cubicBezTo>
                      <a:lnTo>
                        <a:pt x="14115" y="6393"/>
                      </a:lnTo>
                      <a:cubicBezTo>
                        <a:pt x="14115" y="6394"/>
                        <a:pt x="14305" y="9930"/>
                        <a:pt x="12993" y="9930"/>
                      </a:cubicBezTo>
                      <a:cubicBezTo>
                        <a:pt x="12928" y="9930"/>
                        <a:pt x="12859" y="9921"/>
                        <a:pt x="12786" y="9903"/>
                      </a:cubicBezTo>
                      <a:cubicBezTo>
                        <a:pt x="11233" y="9514"/>
                        <a:pt x="12890" y="6572"/>
                        <a:pt x="12890" y="6572"/>
                      </a:cubicBezTo>
                      <a:lnTo>
                        <a:pt x="12890" y="6572"/>
                      </a:lnTo>
                      <a:cubicBezTo>
                        <a:pt x="12762" y="6617"/>
                        <a:pt x="12660" y="6637"/>
                        <a:pt x="12582" y="6637"/>
                      </a:cubicBezTo>
                      <a:cubicBezTo>
                        <a:pt x="11771" y="6637"/>
                        <a:pt x="13473" y="4451"/>
                        <a:pt x="13473" y="4451"/>
                      </a:cubicBezTo>
                      <a:lnTo>
                        <a:pt x="13473" y="4451"/>
                      </a:lnTo>
                      <a:cubicBezTo>
                        <a:pt x="13222" y="4601"/>
                        <a:pt x="13020" y="4663"/>
                        <a:pt x="12858" y="4663"/>
                      </a:cubicBezTo>
                      <a:cubicBezTo>
                        <a:pt x="12031" y="4663"/>
                        <a:pt x="12218" y="3047"/>
                        <a:pt x="12218" y="3047"/>
                      </a:cubicBezTo>
                      <a:lnTo>
                        <a:pt x="12218" y="3047"/>
                      </a:lnTo>
                      <a:cubicBezTo>
                        <a:pt x="12128" y="3072"/>
                        <a:pt x="12044" y="3083"/>
                        <a:pt x="11965" y="3083"/>
                      </a:cubicBezTo>
                      <a:cubicBezTo>
                        <a:pt x="10858" y="3083"/>
                        <a:pt x="10949" y="778"/>
                        <a:pt x="10949" y="777"/>
                      </a:cubicBezTo>
                      <a:lnTo>
                        <a:pt x="10949" y="777"/>
                      </a:lnTo>
                      <a:cubicBezTo>
                        <a:pt x="10949" y="777"/>
                        <a:pt x="10769" y="1569"/>
                        <a:pt x="10172" y="2494"/>
                      </a:cubicBezTo>
                      <a:cubicBezTo>
                        <a:pt x="9918" y="2872"/>
                        <a:pt x="9672" y="2983"/>
                        <a:pt x="9470" y="2983"/>
                      </a:cubicBezTo>
                      <a:cubicBezTo>
                        <a:pt x="9187" y="2983"/>
                        <a:pt x="8992" y="2763"/>
                        <a:pt x="8992" y="2763"/>
                      </a:cubicBezTo>
                      <a:lnTo>
                        <a:pt x="8992" y="2763"/>
                      </a:lnTo>
                      <a:cubicBezTo>
                        <a:pt x="8992" y="2764"/>
                        <a:pt x="9291" y="3376"/>
                        <a:pt x="9127" y="4272"/>
                      </a:cubicBezTo>
                      <a:cubicBezTo>
                        <a:pt x="9056" y="4630"/>
                        <a:pt x="8861" y="4739"/>
                        <a:pt x="8650" y="4739"/>
                      </a:cubicBezTo>
                      <a:cubicBezTo>
                        <a:pt x="8324" y="4739"/>
                        <a:pt x="7962" y="4481"/>
                        <a:pt x="7962" y="4481"/>
                      </a:cubicBezTo>
                      <a:lnTo>
                        <a:pt x="7962" y="4481"/>
                      </a:lnTo>
                      <a:cubicBezTo>
                        <a:pt x="7962" y="4481"/>
                        <a:pt x="9664" y="7408"/>
                        <a:pt x="7992" y="7588"/>
                      </a:cubicBezTo>
                      <a:cubicBezTo>
                        <a:pt x="7959" y="7591"/>
                        <a:pt x="7928" y="7593"/>
                        <a:pt x="7898" y="7593"/>
                      </a:cubicBezTo>
                      <a:cubicBezTo>
                        <a:pt x="6356" y="7593"/>
                        <a:pt x="7304" y="3183"/>
                        <a:pt x="7304" y="3181"/>
                      </a:cubicBezTo>
                      <a:lnTo>
                        <a:pt x="7304" y="3181"/>
                      </a:lnTo>
                      <a:cubicBezTo>
                        <a:pt x="7304" y="3182"/>
                        <a:pt x="6973" y="3977"/>
                        <a:pt x="6438" y="3977"/>
                      </a:cubicBezTo>
                      <a:cubicBezTo>
                        <a:pt x="6302" y="3977"/>
                        <a:pt x="6151" y="3925"/>
                        <a:pt x="5990" y="3794"/>
                      </a:cubicBezTo>
                      <a:cubicBezTo>
                        <a:pt x="5214" y="3167"/>
                        <a:pt x="5437" y="1674"/>
                        <a:pt x="5438" y="1673"/>
                      </a:cubicBezTo>
                      <a:lnTo>
                        <a:pt x="5438" y="1673"/>
                      </a:lnTo>
                      <a:cubicBezTo>
                        <a:pt x="5255" y="2325"/>
                        <a:pt x="5004" y="2560"/>
                        <a:pt x="4737" y="2560"/>
                      </a:cubicBezTo>
                      <a:cubicBezTo>
                        <a:pt x="4044" y="2560"/>
                        <a:pt x="3242" y="971"/>
                        <a:pt x="3242" y="971"/>
                      </a:cubicBezTo>
                      <a:cubicBezTo>
                        <a:pt x="3066" y="1370"/>
                        <a:pt x="2786" y="1522"/>
                        <a:pt x="2464" y="1522"/>
                      </a:cubicBezTo>
                      <a:cubicBezTo>
                        <a:pt x="1571" y="1522"/>
                        <a:pt x="346" y="359"/>
                        <a:pt x="62" y="7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28" name="Google Shape;528;p7"/>
                <p:cNvGrpSpPr/>
                <p:nvPr/>
              </p:nvGrpSpPr>
              <p:grpSpPr>
                <a:xfrm>
                  <a:off x="4719681" y="3910588"/>
                  <a:ext cx="1387935" cy="1436330"/>
                  <a:chOff x="4719681" y="3910588"/>
                  <a:chExt cx="1387935" cy="1436330"/>
                </a:xfrm>
              </p:grpSpPr>
              <p:sp>
                <p:nvSpPr>
                  <p:cNvPr id="529" name="Google Shape;529;p7"/>
                  <p:cNvSpPr/>
                  <p:nvPr/>
                </p:nvSpPr>
                <p:spPr>
                  <a:xfrm>
                    <a:off x="4719681" y="3910588"/>
                    <a:ext cx="1189651" cy="1436330"/>
                  </a:xfrm>
                  <a:custGeom>
                    <a:rect b="b" l="l" r="r" t="t"/>
                    <a:pathLst>
                      <a:path extrusionOk="0" h="27483" w="22763">
                        <a:moveTo>
                          <a:pt x="3809" y="0"/>
                        </a:moveTo>
                        <a:lnTo>
                          <a:pt x="3809" y="15"/>
                        </a:lnTo>
                        <a:cubicBezTo>
                          <a:pt x="3809" y="15"/>
                          <a:pt x="5795" y="3047"/>
                          <a:pt x="4033" y="3376"/>
                        </a:cubicBezTo>
                        <a:cubicBezTo>
                          <a:pt x="4033" y="3376"/>
                          <a:pt x="6647" y="5571"/>
                          <a:pt x="4212" y="5676"/>
                        </a:cubicBezTo>
                        <a:cubicBezTo>
                          <a:pt x="4212" y="5676"/>
                          <a:pt x="5721" y="5795"/>
                          <a:pt x="6169" y="6706"/>
                        </a:cubicBezTo>
                        <a:cubicBezTo>
                          <a:pt x="6617" y="7602"/>
                          <a:pt x="5258" y="7856"/>
                          <a:pt x="5258" y="7856"/>
                        </a:cubicBezTo>
                        <a:cubicBezTo>
                          <a:pt x="5258" y="7856"/>
                          <a:pt x="9947" y="7916"/>
                          <a:pt x="9410" y="9499"/>
                        </a:cubicBezTo>
                        <a:cubicBezTo>
                          <a:pt x="9269" y="9907"/>
                          <a:pt x="9003" y="10059"/>
                          <a:pt x="8685" y="10059"/>
                        </a:cubicBezTo>
                        <a:cubicBezTo>
                          <a:pt x="7759" y="10059"/>
                          <a:pt x="6393" y="8768"/>
                          <a:pt x="6393" y="8767"/>
                        </a:cubicBezTo>
                        <a:lnTo>
                          <a:pt x="6393" y="8767"/>
                        </a:lnTo>
                        <a:cubicBezTo>
                          <a:pt x="6393" y="8768"/>
                          <a:pt x="6824" y="9859"/>
                          <a:pt x="5981" y="9859"/>
                        </a:cubicBezTo>
                        <a:cubicBezTo>
                          <a:pt x="5965" y="9859"/>
                          <a:pt x="5947" y="9859"/>
                          <a:pt x="5930" y="9858"/>
                        </a:cubicBezTo>
                        <a:cubicBezTo>
                          <a:pt x="5019" y="9813"/>
                          <a:pt x="4496" y="9395"/>
                          <a:pt x="4496" y="9395"/>
                        </a:cubicBezTo>
                        <a:lnTo>
                          <a:pt x="4496" y="9395"/>
                        </a:lnTo>
                        <a:cubicBezTo>
                          <a:pt x="4496" y="9395"/>
                          <a:pt x="5004" y="10082"/>
                          <a:pt x="3973" y="10470"/>
                        </a:cubicBezTo>
                        <a:cubicBezTo>
                          <a:pt x="2943" y="10858"/>
                          <a:pt x="2121" y="10858"/>
                          <a:pt x="2121" y="10858"/>
                        </a:cubicBezTo>
                        <a:cubicBezTo>
                          <a:pt x="2121" y="10858"/>
                          <a:pt x="4720" y="11366"/>
                          <a:pt x="4048" y="12606"/>
                        </a:cubicBezTo>
                        <a:cubicBezTo>
                          <a:pt x="4048" y="12606"/>
                          <a:pt x="6393" y="12845"/>
                          <a:pt x="5153" y="14144"/>
                        </a:cubicBezTo>
                        <a:cubicBezTo>
                          <a:pt x="5153" y="14144"/>
                          <a:pt x="6546" y="13493"/>
                          <a:pt x="7175" y="13493"/>
                        </a:cubicBezTo>
                        <a:cubicBezTo>
                          <a:pt x="7469" y="13493"/>
                          <a:pt x="7596" y="13636"/>
                          <a:pt x="7334" y="14055"/>
                        </a:cubicBezTo>
                        <a:cubicBezTo>
                          <a:pt x="7334" y="14055"/>
                          <a:pt x="8304" y="13769"/>
                          <a:pt x="9187" y="13769"/>
                        </a:cubicBezTo>
                        <a:cubicBezTo>
                          <a:pt x="9919" y="13769"/>
                          <a:pt x="10591" y="13965"/>
                          <a:pt x="10605" y="14682"/>
                        </a:cubicBezTo>
                        <a:cubicBezTo>
                          <a:pt x="10611" y="15358"/>
                          <a:pt x="9947" y="15553"/>
                          <a:pt x="9178" y="15553"/>
                        </a:cubicBezTo>
                        <a:cubicBezTo>
                          <a:pt x="8129" y="15553"/>
                          <a:pt x="6886" y="15190"/>
                          <a:pt x="6886" y="15190"/>
                        </a:cubicBezTo>
                        <a:lnTo>
                          <a:pt x="6886" y="15190"/>
                        </a:lnTo>
                        <a:cubicBezTo>
                          <a:pt x="6886" y="15190"/>
                          <a:pt x="7901" y="15683"/>
                          <a:pt x="7737" y="15922"/>
                        </a:cubicBezTo>
                        <a:cubicBezTo>
                          <a:pt x="7709" y="15971"/>
                          <a:pt x="7536" y="15990"/>
                          <a:pt x="7278" y="15990"/>
                        </a:cubicBezTo>
                        <a:cubicBezTo>
                          <a:pt x="6277" y="15990"/>
                          <a:pt x="4003" y="15698"/>
                          <a:pt x="4003" y="15698"/>
                        </a:cubicBezTo>
                        <a:lnTo>
                          <a:pt x="4003" y="15698"/>
                        </a:lnTo>
                        <a:cubicBezTo>
                          <a:pt x="4003" y="15698"/>
                          <a:pt x="4780" y="16116"/>
                          <a:pt x="4123" y="16594"/>
                        </a:cubicBezTo>
                        <a:cubicBezTo>
                          <a:pt x="3465" y="17087"/>
                          <a:pt x="1748" y="17445"/>
                          <a:pt x="1748" y="17445"/>
                        </a:cubicBezTo>
                        <a:cubicBezTo>
                          <a:pt x="1748" y="17445"/>
                          <a:pt x="2315" y="17550"/>
                          <a:pt x="2061" y="17848"/>
                        </a:cubicBezTo>
                        <a:cubicBezTo>
                          <a:pt x="1822" y="18132"/>
                          <a:pt x="986" y="18595"/>
                          <a:pt x="986" y="18595"/>
                        </a:cubicBezTo>
                        <a:cubicBezTo>
                          <a:pt x="986" y="18595"/>
                          <a:pt x="1370" y="18507"/>
                          <a:pt x="1705" y="18507"/>
                        </a:cubicBezTo>
                        <a:cubicBezTo>
                          <a:pt x="2073" y="18507"/>
                          <a:pt x="2382" y="18613"/>
                          <a:pt x="2061" y="19058"/>
                        </a:cubicBezTo>
                        <a:cubicBezTo>
                          <a:pt x="1464" y="19910"/>
                          <a:pt x="0" y="20432"/>
                          <a:pt x="0" y="20432"/>
                        </a:cubicBezTo>
                        <a:cubicBezTo>
                          <a:pt x="0" y="20432"/>
                          <a:pt x="11" y="20432"/>
                          <a:pt x="31" y="20432"/>
                        </a:cubicBezTo>
                        <a:cubicBezTo>
                          <a:pt x="293" y="20432"/>
                          <a:pt x="2135" y="20445"/>
                          <a:pt x="2315" y="20806"/>
                        </a:cubicBezTo>
                        <a:cubicBezTo>
                          <a:pt x="2509" y="21194"/>
                          <a:pt x="2032" y="21553"/>
                          <a:pt x="2032" y="21553"/>
                        </a:cubicBezTo>
                        <a:cubicBezTo>
                          <a:pt x="2032" y="21553"/>
                          <a:pt x="3088" y="21320"/>
                          <a:pt x="3926" y="21320"/>
                        </a:cubicBezTo>
                        <a:cubicBezTo>
                          <a:pt x="4619" y="21320"/>
                          <a:pt x="5164" y="21479"/>
                          <a:pt x="4839" y="22060"/>
                        </a:cubicBezTo>
                        <a:cubicBezTo>
                          <a:pt x="4839" y="22060"/>
                          <a:pt x="6406" y="21404"/>
                          <a:pt x="7215" y="21404"/>
                        </a:cubicBezTo>
                        <a:cubicBezTo>
                          <a:pt x="7550" y="21404"/>
                          <a:pt x="7754" y="21517"/>
                          <a:pt x="7662" y="21836"/>
                        </a:cubicBezTo>
                        <a:cubicBezTo>
                          <a:pt x="7662" y="21836"/>
                          <a:pt x="9061" y="20420"/>
                          <a:pt x="10140" y="20420"/>
                        </a:cubicBezTo>
                        <a:cubicBezTo>
                          <a:pt x="10449" y="20420"/>
                          <a:pt x="10732" y="20536"/>
                          <a:pt x="10948" y="20836"/>
                        </a:cubicBezTo>
                        <a:cubicBezTo>
                          <a:pt x="11934" y="22180"/>
                          <a:pt x="9066" y="23001"/>
                          <a:pt x="9066" y="23001"/>
                        </a:cubicBezTo>
                        <a:cubicBezTo>
                          <a:pt x="9066" y="23001"/>
                          <a:pt x="9036" y="24525"/>
                          <a:pt x="6438" y="24704"/>
                        </a:cubicBezTo>
                        <a:cubicBezTo>
                          <a:pt x="6438" y="24704"/>
                          <a:pt x="10515" y="25062"/>
                          <a:pt x="9679" y="26138"/>
                        </a:cubicBezTo>
                        <a:cubicBezTo>
                          <a:pt x="9679" y="26138"/>
                          <a:pt x="10691" y="25990"/>
                          <a:pt x="11778" y="25990"/>
                        </a:cubicBezTo>
                        <a:cubicBezTo>
                          <a:pt x="13228" y="25990"/>
                          <a:pt x="14812" y="26253"/>
                          <a:pt x="14309" y="27482"/>
                        </a:cubicBezTo>
                        <a:lnTo>
                          <a:pt x="16176" y="26750"/>
                        </a:lnTo>
                        <a:lnTo>
                          <a:pt x="15907" y="27452"/>
                        </a:lnTo>
                        <a:lnTo>
                          <a:pt x="19297" y="25301"/>
                        </a:lnTo>
                        <a:lnTo>
                          <a:pt x="18745" y="26093"/>
                        </a:lnTo>
                        <a:lnTo>
                          <a:pt x="22762" y="23778"/>
                        </a:lnTo>
                        <a:lnTo>
                          <a:pt x="380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0" name="Google Shape;530;p7"/>
                  <p:cNvSpPr/>
                  <p:nvPr/>
                </p:nvSpPr>
                <p:spPr>
                  <a:xfrm>
                    <a:off x="5010835" y="4029223"/>
                    <a:ext cx="976525" cy="1220904"/>
                  </a:xfrm>
                  <a:custGeom>
                    <a:rect b="b" l="l" r="r" t="t"/>
                    <a:pathLst>
                      <a:path extrusionOk="0" h="23361" w="18685">
                        <a:moveTo>
                          <a:pt x="180" y="0"/>
                        </a:moveTo>
                        <a:lnTo>
                          <a:pt x="0" y="135"/>
                        </a:lnTo>
                        <a:lnTo>
                          <a:pt x="18297" y="23360"/>
                        </a:lnTo>
                        <a:lnTo>
                          <a:pt x="18685" y="23031"/>
                        </a:lnTo>
                        <a:lnTo>
                          <a:pt x="18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531" name="Google Shape;531;p7"/>
                  <p:cNvGrpSpPr/>
                  <p:nvPr/>
                </p:nvGrpSpPr>
                <p:grpSpPr>
                  <a:xfrm>
                    <a:off x="4959305" y="4124446"/>
                    <a:ext cx="1148312" cy="1094429"/>
                    <a:chOff x="11860675" y="4981025"/>
                    <a:chExt cx="549300" cy="523525"/>
                  </a:xfrm>
                </p:grpSpPr>
                <p:sp>
                  <p:nvSpPr>
                    <p:cNvPr id="532" name="Google Shape;532;p7"/>
                    <p:cNvSpPr/>
                    <p:nvPr/>
                  </p:nvSpPr>
                  <p:spPr>
                    <a:xfrm>
                      <a:off x="12020875" y="5415275"/>
                      <a:ext cx="258025" cy="83300"/>
                    </a:xfrm>
                    <a:custGeom>
                      <a:rect b="b" l="l" r="r" t="t"/>
                      <a:pathLst>
                        <a:path extrusionOk="0" fill="none" h="3332" w="10321">
                          <a:moveTo>
                            <a:pt x="10321" y="509"/>
                          </a:moveTo>
                          <a:cubicBezTo>
                            <a:pt x="10321" y="509"/>
                            <a:pt x="3988" y="1"/>
                            <a:pt x="0" y="3332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33" name="Google Shape;533;p7"/>
                    <p:cNvSpPr/>
                    <p:nvPr/>
                  </p:nvSpPr>
                  <p:spPr>
                    <a:xfrm>
                      <a:off x="12023100" y="5439550"/>
                      <a:ext cx="123625" cy="9375"/>
                    </a:xfrm>
                    <a:custGeom>
                      <a:rect b="b" l="l" r="r" t="t"/>
                      <a:pathLst>
                        <a:path extrusionOk="0" fill="none" h="375" w="4945">
                          <a:moveTo>
                            <a:pt x="1" y="374"/>
                          </a:moveTo>
                          <a:lnTo>
                            <a:pt x="4944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34" name="Google Shape;534;p7"/>
                    <p:cNvSpPr/>
                    <p:nvPr/>
                  </p:nvSpPr>
                  <p:spPr>
                    <a:xfrm>
                      <a:off x="12052975" y="5451500"/>
                      <a:ext cx="53050" cy="53050"/>
                    </a:xfrm>
                    <a:custGeom>
                      <a:rect b="b" l="l" r="r" t="t"/>
                      <a:pathLst>
                        <a:path extrusionOk="0" fill="none" h="2122" w="2122">
                          <a:moveTo>
                            <a:pt x="2121" y="1"/>
                          </a:moveTo>
                          <a:cubicBezTo>
                            <a:pt x="2121" y="1"/>
                            <a:pt x="314" y="1479"/>
                            <a:pt x="0" y="2122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35" name="Google Shape;535;p7"/>
                    <p:cNvSpPr/>
                    <p:nvPr/>
                  </p:nvSpPr>
                  <p:spPr>
                    <a:xfrm>
                      <a:off x="12066800" y="5366375"/>
                      <a:ext cx="166550" cy="4500"/>
                    </a:xfrm>
                    <a:custGeom>
                      <a:rect b="b" l="l" r="r" t="t"/>
                      <a:pathLst>
                        <a:path extrusionOk="0" fill="none" h="180" w="6662">
                          <a:moveTo>
                            <a:pt x="0" y="0"/>
                          </a:moveTo>
                          <a:lnTo>
                            <a:pt x="6661" y="180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36" name="Google Shape;536;p7"/>
                    <p:cNvSpPr/>
                    <p:nvPr/>
                  </p:nvSpPr>
                  <p:spPr>
                    <a:xfrm>
                      <a:off x="11860675" y="5278625"/>
                      <a:ext cx="342425" cy="83300"/>
                    </a:xfrm>
                    <a:custGeom>
                      <a:rect b="b" l="l" r="r" t="t"/>
                      <a:pathLst>
                        <a:path extrusionOk="0" fill="none" h="3332" w="13697">
                          <a:moveTo>
                            <a:pt x="13697" y="2181"/>
                          </a:moveTo>
                          <a:cubicBezTo>
                            <a:pt x="13697" y="2181"/>
                            <a:pt x="6348" y="0"/>
                            <a:pt x="1" y="333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37" name="Google Shape;537;p7"/>
                    <p:cNvSpPr/>
                    <p:nvPr/>
                  </p:nvSpPr>
                  <p:spPr>
                    <a:xfrm>
                      <a:off x="11868525" y="5317450"/>
                      <a:ext cx="87400" cy="14600"/>
                    </a:xfrm>
                    <a:custGeom>
                      <a:rect b="b" l="l" r="r" t="t"/>
                      <a:pathLst>
                        <a:path extrusionOk="0" fill="none" h="584" w="3496">
                          <a:moveTo>
                            <a:pt x="0" y="1"/>
                          </a:moveTo>
                          <a:cubicBezTo>
                            <a:pt x="0" y="1"/>
                            <a:pt x="2494" y="583"/>
                            <a:pt x="3495" y="389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38" name="Google Shape;538;p7"/>
                    <p:cNvSpPr/>
                    <p:nvPr/>
                  </p:nvSpPr>
                  <p:spPr>
                    <a:xfrm>
                      <a:off x="11953275" y="5315600"/>
                      <a:ext cx="107200" cy="58275"/>
                    </a:xfrm>
                    <a:custGeom>
                      <a:rect b="b" l="l" r="r" t="t"/>
                      <a:pathLst>
                        <a:path extrusionOk="0" fill="none" h="2331" w="4288">
                          <a:moveTo>
                            <a:pt x="1" y="2330"/>
                          </a:moveTo>
                          <a:cubicBezTo>
                            <a:pt x="1" y="2330"/>
                            <a:pt x="2346" y="553"/>
                            <a:pt x="4287" y="0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39" name="Google Shape;539;p7"/>
                    <p:cNvSpPr/>
                    <p:nvPr/>
                  </p:nvSpPr>
                  <p:spPr>
                    <a:xfrm>
                      <a:off x="12062300" y="5245775"/>
                      <a:ext cx="84800" cy="17200"/>
                    </a:xfrm>
                    <a:custGeom>
                      <a:rect b="b" l="l" r="r" t="t"/>
                      <a:pathLst>
                        <a:path extrusionOk="0" fill="none" h="688" w="3392">
                          <a:moveTo>
                            <a:pt x="1" y="0"/>
                          </a:moveTo>
                          <a:lnTo>
                            <a:pt x="3391" y="68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40" name="Google Shape;540;p7"/>
                    <p:cNvSpPr/>
                    <p:nvPr/>
                  </p:nvSpPr>
                  <p:spPr>
                    <a:xfrm>
                      <a:off x="12057825" y="5253600"/>
                      <a:ext cx="42975" cy="20200"/>
                    </a:xfrm>
                    <a:custGeom>
                      <a:rect b="b" l="l" r="r" t="t"/>
                      <a:pathLst>
                        <a:path extrusionOk="0" fill="none" h="808" w="1719">
                          <a:moveTo>
                            <a:pt x="1" y="807"/>
                          </a:moveTo>
                          <a:lnTo>
                            <a:pt x="1718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41" name="Google Shape;541;p7"/>
                    <p:cNvSpPr/>
                    <p:nvPr/>
                  </p:nvSpPr>
                  <p:spPr>
                    <a:xfrm>
                      <a:off x="11897650" y="5153900"/>
                      <a:ext cx="191200" cy="35875"/>
                    </a:xfrm>
                    <a:custGeom>
                      <a:rect b="b" l="l" r="r" t="t"/>
                      <a:pathLst>
                        <a:path extrusionOk="0" fill="none" h="1435" w="7648">
                          <a:moveTo>
                            <a:pt x="0" y="1"/>
                          </a:moveTo>
                          <a:lnTo>
                            <a:pt x="7647" y="1435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42" name="Google Shape;542;p7"/>
                    <p:cNvSpPr/>
                    <p:nvPr/>
                  </p:nvSpPr>
                  <p:spPr>
                    <a:xfrm>
                      <a:off x="11938725" y="5170700"/>
                      <a:ext cx="49300" cy="17225"/>
                    </a:xfrm>
                    <a:custGeom>
                      <a:rect b="b" l="l" r="r" t="t"/>
                      <a:pathLst>
                        <a:path extrusionOk="0" fill="none" h="689" w="1972">
                          <a:moveTo>
                            <a:pt x="0" y="688"/>
                          </a:moveTo>
                          <a:lnTo>
                            <a:pt x="1972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43" name="Google Shape;543;p7"/>
                    <p:cNvSpPr/>
                    <p:nvPr/>
                  </p:nvSpPr>
                  <p:spPr>
                    <a:xfrm>
                      <a:off x="11896900" y="5001575"/>
                      <a:ext cx="72075" cy="38100"/>
                    </a:xfrm>
                    <a:custGeom>
                      <a:rect b="b" l="l" r="r" t="t"/>
                      <a:pathLst>
                        <a:path extrusionOk="0" fill="none" h="1524" w="2883">
                          <a:moveTo>
                            <a:pt x="0" y="0"/>
                          </a:moveTo>
                          <a:lnTo>
                            <a:pt x="2883" y="1523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44" name="Google Shape;544;p7"/>
                    <p:cNvSpPr/>
                    <p:nvPr/>
                  </p:nvSpPr>
                  <p:spPr>
                    <a:xfrm>
                      <a:off x="11909600" y="5019850"/>
                      <a:ext cx="21300" cy="4900"/>
                    </a:xfrm>
                    <a:custGeom>
                      <a:rect b="b" l="l" r="r" t="t"/>
                      <a:pathLst>
                        <a:path extrusionOk="0" fill="none" h="196" w="852">
                          <a:moveTo>
                            <a:pt x="0" y="195"/>
                          </a:moveTo>
                          <a:lnTo>
                            <a:pt x="851" y="1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45" name="Google Shape;545;p7"/>
                    <p:cNvSpPr/>
                    <p:nvPr/>
                  </p:nvSpPr>
                  <p:spPr>
                    <a:xfrm>
                      <a:off x="12283725" y="5195350"/>
                      <a:ext cx="126250" cy="236025"/>
                    </a:xfrm>
                    <a:custGeom>
                      <a:rect b="b" l="l" r="r" t="t"/>
                      <a:pathLst>
                        <a:path extrusionOk="0" fill="none" h="9441" w="5050">
                          <a:moveTo>
                            <a:pt x="1" y="9440"/>
                          </a:moveTo>
                          <a:cubicBezTo>
                            <a:pt x="1" y="9440"/>
                            <a:pt x="912" y="3152"/>
                            <a:pt x="5049" y="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46" name="Google Shape;546;p7"/>
                    <p:cNvSpPr/>
                    <p:nvPr/>
                  </p:nvSpPr>
                  <p:spPr>
                    <a:xfrm>
                      <a:off x="12324425" y="5186775"/>
                      <a:ext cx="36625" cy="118375"/>
                    </a:xfrm>
                    <a:custGeom>
                      <a:rect b="b" l="l" r="r" t="t"/>
                      <a:pathLst>
                        <a:path extrusionOk="0" fill="none" h="4735" w="1465">
                          <a:moveTo>
                            <a:pt x="1465" y="0"/>
                          </a:moveTo>
                          <a:lnTo>
                            <a:pt x="1" y="4735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47" name="Google Shape;547;p7"/>
                    <p:cNvSpPr/>
                    <p:nvPr/>
                  </p:nvSpPr>
                  <p:spPr>
                    <a:xfrm>
                      <a:off x="12344975" y="5227850"/>
                      <a:ext cx="63875" cy="39975"/>
                    </a:xfrm>
                    <a:custGeom>
                      <a:rect b="b" l="l" r="r" t="t"/>
                      <a:pathLst>
                        <a:path extrusionOk="0" fill="none" h="1599" w="2555">
                          <a:moveTo>
                            <a:pt x="0" y="1598"/>
                          </a:moveTo>
                          <a:cubicBezTo>
                            <a:pt x="0" y="1598"/>
                            <a:pt x="1852" y="179"/>
                            <a:pt x="2554" y="0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48" name="Google Shape;548;p7"/>
                    <p:cNvSpPr/>
                    <p:nvPr/>
                  </p:nvSpPr>
                  <p:spPr>
                    <a:xfrm>
                      <a:off x="12251625" y="5228600"/>
                      <a:ext cx="32875" cy="162825"/>
                    </a:xfrm>
                    <a:custGeom>
                      <a:rect b="b" l="l" r="r" t="t"/>
                      <a:pathLst>
                        <a:path extrusionOk="0" fill="none" h="6513" w="1315">
                          <a:moveTo>
                            <a:pt x="1315" y="0"/>
                          </a:moveTo>
                          <a:lnTo>
                            <a:pt x="0" y="6512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49" name="Google Shape;549;p7"/>
                    <p:cNvSpPr/>
                    <p:nvPr/>
                  </p:nvSpPr>
                  <p:spPr>
                    <a:xfrm>
                      <a:off x="12199350" y="5013500"/>
                      <a:ext cx="116525" cy="327125"/>
                    </a:xfrm>
                    <a:custGeom>
                      <a:rect b="b" l="l" r="r" t="t"/>
                      <a:pathLst>
                        <a:path extrusionOk="0" fill="none" h="13085" w="4661">
                          <a:moveTo>
                            <a:pt x="478" y="13085"/>
                          </a:moveTo>
                          <a:cubicBezTo>
                            <a:pt x="478" y="13085"/>
                            <a:pt x="0" y="5423"/>
                            <a:pt x="4660" y="1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50" name="Google Shape;550;p7"/>
                    <p:cNvSpPr/>
                    <p:nvPr/>
                  </p:nvSpPr>
                  <p:spPr>
                    <a:xfrm>
                      <a:off x="12260575" y="5010900"/>
                      <a:ext cx="10850" cy="87400"/>
                    </a:xfrm>
                    <a:custGeom>
                      <a:rect b="b" l="l" r="r" t="t"/>
                      <a:pathLst>
                        <a:path extrusionOk="0" fill="none" h="3496" w="434">
                          <a:moveTo>
                            <a:pt x="404" y="0"/>
                          </a:moveTo>
                          <a:cubicBezTo>
                            <a:pt x="404" y="0"/>
                            <a:pt x="434" y="2554"/>
                            <a:pt x="1" y="3495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51" name="Google Shape;551;p7"/>
                    <p:cNvSpPr/>
                    <p:nvPr/>
                  </p:nvSpPr>
                  <p:spPr>
                    <a:xfrm>
                      <a:off x="12226225" y="5106125"/>
                      <a:ext cx="80675" cy="91125"/>
                    </a:xfrm>
                    <a:custGeom>
                      <a:rect b="b" l="l" r="r" t="t"/>
                      <a:pathLst>
                        <a:path extrusionOk="0" fill="none" h="3645" w="3227">
                          <a:moveTo>
                            <a:pt x="3227" y="0"/>
                          </a:moveTo>
                          <a:cubicBezTo>
                            <a:pt x="3227" y="0"/>
                            <a:pt x="972" y="1882"/>
                            <a:pt x="1" y="3644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52" name="Google Shape;552;p7"/>
                    <p:cNvSpPr/>
                    <p:nvPr/>
                  </p:nvSpPr>
                  <p:spPr>
                    <a:xfrm>
                      <a:off x="12166125" y="5196850"/>
                      <a:ext cx="1500" cy="86650"/>
                    </a:xfrm>
                    <a:custGeom>
                      <a:rect b="b" l="l" r="r" t="t"/>
                      <a:pathLst>
                        <a:path extrusionOk="0" fill="none" h="3466" w="60">
                          <a:moveTo>
                            <a:pt x="60" y="0"/>
                          </a:moveTo>
                          <a:lnTo>
                            <a:pt x="0" y="3466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53" name="Google Shape;553;p7"/>
                    <p:cNvSpPr/>
                    <p:nvPr/>
                  </p:nvSpPr>
                  <p:spPr>
                    <a:xfrm>
                      <a:off x="12167225" y="5199100"/>
                      <a:ext cx="29150" cy="37350"/>
                    </a:xfrm>
                    <a:custGeom>
                      <a:rect b="b" l="l" r="r" t="t"/>
                      <a:pathLst>
                        <a:path extrusionOk="0" fill="none" h="1494" w="1166">
                          <a:moveTo>
                            <a:pt x="1166" y="0"/>
                          </a:moveTo>
                          <a:lnTo>
                            <a:pt x="1" y="1494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54" name="Google Shape;554;p7"/>
                    <p:cNvSpPr/>
                    <p:nvPr/>
                  </p:nvSpPr>
                  <p:spPr>
                    <a:xfrm>
                      <a:off x="12093675" y="4998575"/>
                      <a:ext cx="7875" cy="194200"/>
                    </a:xfrm>
                    <a:custGeom>
                      <a:rect b="b" l="l" r="r" t="t"/>
                      <a:pathLst>
                        <a:path extrusionOk="0" fill="none" h="7768" w="315">
                          <a:moveTo>
                            <a:pt x="314" y="1"/>
                          </a:moveTo>
                          <a:lnTo>
                            <a:pt x="0" y="776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55" name="Google Shape;555;p7"/>
                    <p:cNvSpPr/>
                    <p:nvPr/>
                  </p:nvSpPr>
                  <p:spPr>
                    <a:xfrm>
                      <a:off x="12097775" y="5046375"/>
                      <a:ext cx="27650" cy="43700"/>
                    </a:xfrm>
                    <a:custGeom>
                      <a:rect b="b" l="l" r="r" t="t"/>
                      <a:pathLst>
                        <a:path extrusionOk="0" fill="none" h="1748" w="1106">
                          <a:moveTo>
                            <a:pt x="1106" y="0"/>
                          </a:moveTo>
                          <a:lnTo>
                            <a:pt x="1" y="1748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56" name="Google Shape;556;p7"/>
                    <p:cNvSpPr/>
                    <p:nvPr/>
                  </p:nvSpPr>
                  <p:spPr>
                    <a:xfrm>
                      <a:off x="11967100" y="4981025"/>
                      <a:ext cx="20925" cy="79175"/>
                    </a:xfrm>
                    <a:custGeom>
                      <a:rect b="b" l="l" r="r" t="t"/>
                      <a:pathLst>
                        <a:path extrusionOk="0" fill="none" h="3167" w="837">
                          <a:moveTo>
                            <a:pt x="0" y="1"/>
                          </a:moveTo>
                          <a:lnTo>
                            <a:pt x="837" y="3167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57" name="Google Shape;557;p7"/>
                    <p:cNvSpPr/>
                    <p:nvPr/>
                  </p:nvSpPr>
                  <p:spPr>
                    <a:xfrm>
                      <a:off x="11977175" y="4998575"/>
                      <a:ext cx="9350" cy="19825"/>
                    </a:xfrm>
                    <a:custGeom>
                      <a:rect b="b" l="l" r="r" t="t"/>
                      <a:pathLst>
                        <a:path extrusionOk="0" fill="none" h="793" w="374">
                          <a:moveTo>
                            <a:pt x="374" y="1"/>
                          </a:moveTo>
                          <a:lnTo>
                            <a:pt x="1" y="792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14935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558" name="Google Shape;558;p7"/>
              <p:cNvGrpSpPr/>
              <p:nvPr/>
            </p:nvGrpSpPr>
            <p:grpSpPr>
              <a:xfrm flipH="1" rot="587295">
                <a:off x="1254286" y="169137"/>
                <a:ext cx="286300" cy="174613"/>
                <a:chOff x="7871651" y="404306"/>
                <a:chExt cx="286312" cy="174621"/>
              </a:xfrm>
            </p:grpSpPr>
            <p:sp>
              <p:nvSpPr>
                <p:cNvPr id="559" name="Google Shape;559;p7"/>
                <p:cNvSpPr/>
                <p:nvPr/>
              </p:nvSpPr>
              <p:spPr>
                <a:xfrm>
                  <a:off x="7995249" y="404306"/>
                  <a:ext cx="162715" cy="174621"/>
                </a:xfrm>
                <a:custGeom>
                  <a:rect b="b" l="l" r="r" t="t"/>
                  <a:pathLst>
                    <a:path extrusionOk="0" h="1540" w="1435">
                      <a:moveTo>
                        <a:pt x="210" y="1"/>
                      </a:moveTo>
                      <a:lnTo>
                        <a:pt x="210" y="1"/>
                      </a:lnTo>
                      <a:cubicBezTo>
                        <a:pt x="1" y="1315"/>
                        <a:pt x="1046" y="1539"/>
                        <a:pt x="1046" y="1539"/>
                      </a:cubicBezTo>
                      <a:cubicBezTo>
                        <a:pt x="1434" y="509"/>
                        <a:pt x="210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" name="Google Shape;560;p7"/>
                <p:cNvSpPr/>
                <p:nvPr/>
              </p:nvSpPr>
              <p:spPr>
                <a:xfrm>
                  <a:off x="7871651" y="412810"/>
                  <a:ext cx="123708" cy="132213"/>
                </a:xfrm>
                <a:custGeom>
                  <a:rect b="b" l="l" r="r" t="t"/>
                  <a:pathLst>
                    <a:path extrusionOk="0" h="1166" w="1091">
                      <a:moveTo>
                        <a:pt x="1031" y="1"/>
                      </a:moveTo>
                      <a:cubicBezTo>
                        <a:pt x="0" y="314"/>
                        <a:pt x="194" y="1166"/>
                        <a:pt x="194" y="1166"/>
                      </a:cubicBezTo>
                      <a:cubicBezTo>
                        <a:pt x="1090" y="1076"/>
                        <a:pt x="1031" y="1"/>
                        <a:pt x="10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61" name="Google Shape;561;p7"/>
          <p:cNvSpPr txBox="1"/>
          <p:nvPr>
            <p:ph type="title"/>
          </p:nvPr>
        </p:nvSpPr>
        <p:spPr>
          <a:xfrm>
            <a:off x="1014075" y="828800"/>
            <a:ext cx="3642000" cy="12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62" name="Google Shape;562;p7"/>
          <p:cNvSpPr txBox="1"/>
          <p:nvPr>
            <p:ph idx="1" type="body"/>
          </p:nvPr>
        </p:nvSpPr>
        <p:spPr>
          <a:xfrm>
            <a:off x="1014075" y="2064675"/>
            <a:ext cx="3642000" cy="23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Font typeface="Anek Malayalam Medium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9pPr>
          </a:lstStyle>
          <a:p/>
        </p:txBody>
      </p:sp>
      <p:sp>
        <p:nvSpPr>
          <p:cNvPr id="563" name="Google Shape;56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"/>
          <p:cNvSpPr txBox="1"/>
          <p:nvPr>
            <p:ph type="title"/>
          </p:nvPr>
        </p:nvSpPr>
        <p:spPr>
          <a:xfrm flipH="1">
            <a:off x="3956718" y="1238613"/>
            <a:ext cx="44961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66" name="Google Shape;566;p8"/>
          <p:cNvGrpSpPr/>
          <p:nvPr/>
        </p:nvGrpSpPr>
        <p:grpSpPr>
          <a:xfrm>
            <a:off x="-1188058" y="-1072313"/>
            <a:ext cx="12030069" cy="6554346"/>
            <a:chOff x="-1188058" y="-1072313"/>
            <a:chExt cx="12030069" cy="6554346"/>
          </a:xfrm>
        </p:grpSpPr>
        <p:grpSp>
          <p:nvGrpSpPr>
            <p:cNvPr id="567" name="Google Shape;567;p8"/>
            <p:cNvGrpSpPr/>
            <p:nvPr/>
          </p:nvGrpSpPr>
          <p:grpSpPr>
            <a:xfrm flipH="1" rot="-7976905">
              <a:off x="8944751" y="-846979"/>
              <a:ext cx="1436254" cy="1884950"/>
              <a:chOff x="3255967" y="2507600"/>
              <a:chExt cx="1305465" cy="1715179"/>
            </a:xfrm>
          </p:grpSpPr>
          <p:sp>
            <p:nvSpPr>
              <p:cNvPr id="568" name="Google Shape;568;p8"/>
              <p:cNvSpPr/>
              <p:nvPr/>
            </p:nvSpPr>
            <p:spPr>
              <a:xfrm>
                <a:off x="4191774" y="3356698"/>
                <a:ext cx="369658" cy="519086"/>
              </a:xfrm>
              <a:custGeom>
                <a:rect b="b" l="l" r="r" t="t"/>
                <a:pathLst>
                  <a:path extrusionOk="0" h="16445" w="11711">
                    <a:moveTo>
                      <a:pt x="10695" y="0"/>
                    </a:moveTo>
                    <a:cubicBezTo>
                      <a:pt x="10695" y="0"/>
                      <a:pt x="8962" y="777"/>
                      <a:pt x="7394" y="3032"/>
                    </a:cubicBezTo>
                    <a:lnTo>
                      <a:pt x="7290" y="2256"/>
                    </a:lnTo>
                    <a:cubicBezTo>
                      <a:pt x="7290" y="2256"/>
                      <a:pt x="4691" y="4735"/>
                      <a:pt x="3660" y="6841"/>
                    </a:cubicBezTo>
                    <a:lnTo>
                      <a:pt x="3660" y="5945"/>
                    </a:lnTo>
                    <a:cubicBezTo>
                      <a:pt x="3660" y="5945"/>
                      <a:pt x="1" y="10635"/>
                      <a:pt x="2674" y="16445"/>
                    </a:cubicBezTo>
                    <a:cubicBezTo>
                      <a:pt x="2674" y="16445"/>
                      <a:pt x="5423" y="16370"/>
                      <a:pt x="9067" y="13249"/>
                    </a:cubicBezTo>
                    <a:lnTo>
                      <a:pt x="8529" y="13174"/>
                    </a:lnTo>
                    <a:cubicBezTo>
                      <a:pt x="8529" y="13174"/>
                      <a:pt x="11053" y="9559"/>
                      <a:pt x="11666" y="5930"/>
                    </a:cubicBezTo>
                    <a:lnTo>
                      <a:pt x="11666" y="5930"/>
                    </a:lnTo>
                    <a:lnTo>
                      <a:pt x="11009" y="6184"/>
                    </a:lnTo>
                    <a:cubicBezTo>
                      <a:pt x="11009" y="6184"/>
                      <a:pt x="11711" y="2659"/>
                      <a:pt x="106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8"/>
              <p:cNvSpPr/>
              <p:nvPr/>
            </p:nvSpPr>
            <p:spPr>
              <a:xfrm>
                <a:off x="3567576" y="2507600"/>
                <a:ext cx="429537" cy="595474"/>
              </a:xfrm>
              <a:custGeom>
                <a:rect b="b" l="l" r="r" t="t"/>
                <a:pathLst>
                  <a:path extrusionOk="0" h="18865" w="13608">
                    <a:moveTo>
                      <a:pt x="1300" y="1"/>
                    </a:moveTo>
                    <a:lnTo>
                      <a:pt x="1315" y="31"/>
                    </a:lnTo>
                    <a:lnTo>
                      <a:pt x="1300" y="16"/>
                    </a:lnTo>
                    <a:cubicBezTo>
                      <a:pt x="1106" y="554"/>
                      <a:pt x="1211" y="2779"/>
                      <a:pt x="1211" y="2779"/>
                    </a:cubicBezTo>
                    <a:lnTo>
                      <a:pt x="539" y="2421"/>
                    </a:lnTo>
                    <a:lnTo>
                      <a:pt x="539" y="2421"/>
                    </a:lnTo>
                    <a:cubicBezTo>
                      <a:pt x="434" y="3317"/>
                      <a:pt x="1255" y="6408"/>
                      <a:pt x="1270" y="6513"/>
                    </a:cubicBezTo>
                    <a:lnTo>
                      <a:pt x="1" y="6080"/>
                    </a:lnTo>
                    <a:lnTo>
                      <a:pt x="1" y="6080"/>
                    </a:lnTo>
                    <a:cubicBezTo>
                      <a:pt x="583" y="8783"/>
                      <a:pt x="4332" y="13309"/>
                      <a:pt x="4332" y="13309"/>
                    </a:cubicBezTo>
                    <a:lnTo>
                      <a:pt x="3152" y="13488"/>
                    </a:lnTo>
                    <a:cubicBezTo>
                      <a:pt x="6677" y="17924"/>
                      <a:pt x="12995" y="18865"/>
                      <a:pt x="12995" y="18865"/>
                    </a:cubicBezTo>
                    <a:cubicBezTo>
                      <a:pt x="13010" y="18820"/>
                      <a:pt x="13040" y="18775"/>
                      <a:pt x="13055" y="18731"/>
                    </a:cubicBezTo>
                    <a:cubicBezTo>
                      <a:pt x="13085" y="18686"/>
                      <a:pt x="13100" y="18641"/>
                      <a:pt x="13115" y="18596"/>
                    </a:cubicBezTo>
                    <a:cubicBezTo>
                      <a:pt x="13144" y="18536"/>
                      <a:pt x="13159" y="18492"/>
                      <a:pt x="13174" y="18447"/>
                    </a:cubicBezTo>
                    <a:cubicBezTo>
                      <a:pt x="13189" y="18402"/>
                      <a:pt x="13204" y="18342"/>
                      <a:pt x="13219" y="18297"/>
                    </a:cubicBezTo>
                    <a:cubicBezTo>
                      <a:pt x="13249" y="18238"/>
                      <a:pt x="13264" y="18193"/>
                      <a:pt x="13279" y="18148"/>
                    </a:cubicBezTo>
                    <a:cubicBezTo>
                      <a:pt x="13294" y="18088"/>
                      <a:pt x="13309" y="18029"/>
                      <a:pt x="13324" y="17984"/>
                    </a:cubicBezTo>
                    <a:cubicBezTo>
                      <a:pt x="13339" y="17924"/>
                      <a:pt x="13353" y="17864"/>
                      <a:pt x="13353" y="17819"/>
                    </a:cubicBezTo>
                    <a:cubicBezTo>
                      <a:pt x="13368" y="17760"/>
                      <a:pt x="13383" y="17700"/>
                      <a:pt x="13398" y="17640"/>
                    </a:cubicBezTo>
                    <a:cubicBezTo>
                      <a:pt x="13413" y="17595"/>
                      <a:pt x="13413" y="17536"/>
                      <a:pt x="13428" y="17476"/>
                    </a:cubicBezTo>
                    <a:cubicBezTo>
                      <a:pt x="13443" y="17416"/>
                      <a:pt x="13458" y="17356"/>
                      <a:pt x="13458" y="17297"/>
                    </a:cubicBezTo>
                    <a:cubicBezTo>
                      <a:pt x="13473" y="17237"/>
                      <a:pt x="13488" y="17177"/>
                      <a:pt x="13488" y="17117"/>
                    </a:cubicBezTo>
                    <a:cubicBezTo>
                      <a:pt x="13503" y="17058"/>
                      <a:pt x="13503" y="16983"/>
                      <a:pt x="13518" y="16923"/>
                    </a:cubicBezTo>
                    <a:cubicBezTo>
                      <a:pt x="13518" y="16864"/>
                      <a:pt x="13533" y="16804"/>
                      <a:pt x="13533" y="16744"/>
                    </a:cubicBezTo>
                    <a:cubicBezTo>
                      <a:pt x="13548" y="16669"/>
                      <a:pt x="13548" y="16610"/>
                      <a:pt x="13548" y="16550"/>
                    </a:cubicBezTo>
                    <a:cubicBezTo>
                      <a:pt x="13563" y="16490"/>
                      <a:pt x="13563" y="16415"/>
                      <a:pt x="13578" y="16356"/>
                    </a:cubicBezTo>
                    <a:cubicBezTo>
                      <a:pt x="13578" y="16281"/>
                      <a:pt x="13578" y="16221"/>
                      <a:pt x="13578" y="16162"/>
                    </a:cubicBezTo>
                    <a:cubicBezTo>
                      <a:pt x="13592" y="16087"/>
                      <a:pt x="13592" y="16027"/>
                      <a:pt x="13592" y="15952"/>
                    </a:cubicBezTo>
                    <a:cubicBezTo>
                      <a:pt x="13592" y="15893"/>
                      <a:pt x="13607" y="15818"/>
                      <a:pt x="13607" y="15758"/>
                    </a:cubicBezTo>
                    <a:cubicBezTo>
                      <a:pt x="13607" y="15684"/>
                      <a:pt x="13607" y="15624"/>
                      <a:pt x="13607" y="15549"/>
                    </a:cubicBezTo>
                    <a:cubicBezTo>
                      <a:pt x="13607" y="15489"/>
                      <a:pt x="13607" y="15415"/>
                      <a:pt x="13607" y="15355"/>
                    </a:cubicBezTo>
                    <a:cubicBezTo>
                      <a:pt x="13607" y="15280"/>
                      <a:pt x="13607" y="15206"/>
                      <a:pt x="13607" y="15146"/>
                    </a:cubicBezTo>
                    <a:cubicBezTo>
                      <a:pt x="13607" y="15071"/>
                      <a:pt x="13607" y="15012"/>
                      <a:pt x="13607" y="14937"/>
                    </a:cubicBezTo>
                    <a:cubicBezTo>
                      <a:pt x="13607" y="14862"/>
                      <a:pt x="13607" y="14802"/>
                      <a:pt x="13607" y="14728"/>
                    </a:cubicBezTo>
                    <a:cubicBezTo>
                      <a:pt x="13607" y="14668"/>
                      <a:pt x="13607" y="14593"/>
                      <a:pt x="13607" y="14519"/>
                    </a:cubicBezTo>
                    <a:cubicBezTo>
                      <a:pt x="13607" y="14459"/>
                      <a:pt x="13607" y="14384"/>
                      <a:pt x="13592" y="14310"/>
                    </a:cubicBezTo>
                    <a:cubicBezTo>
                      <a:pt x="13592" y="14250"/>
                      <a:pt x="13592" y="14175"/>
                      <a:pt x="13592" y="14115"/>
                    </a:cubicBezTo>
                    <a:cubicBezTo>
                      <a:pt x="13592" y="14041"/>
                      <a:pt x="13592" y="13966"/>
                      <a:pt x="13578" y="13906"/>
                    </a:cubicBezTo>
                    <a:cubicBezTo>
                      <a:pt x="13578" y="13832"/>
                      <a:pt x="13578" y="13772"/>
                      <a:pt x="13578" y="13697"/>
                    </a:cubicBezTo>
                    <a:cubicBezTo>
                      <a:pt x="13428" y="11233"/>
                      <a:pt x="12980" y="8962"/>
                      <a:pt x="12980" y="8962"/>
                    </a:cubicBezTo>
                    <a:lnTo>
                      <a:pt x="12547" y="9754"/>
                    </a:lnTo>
                    <a:cubicBezTo>
                      <a:pt x="11755" y="6737"/>
                      <a:pt x="8425" y="3138"/>
                      <a:pt x="8425" y="3138"/>
                    </a:cubicBezTo>
                    <a:lnTo>
                      <a:pt x="8425" y="3152"/>
                    </a:lnTo>
                    <a:lnTo>
                      <a:pt x="8440" y="4064"/>
                    </a:lnTo>
                    <a:cubicBezTo>
                      <a:pt x="7439" y="2630"/>
                      <a:pt x="5094" y="1285"/>
                      <a:pt x="5094" y="1285"/>
                    </a:cubicBezTo>
                    <a:lnTo>
                      <a:pt x="5094" y="1300"/>
                    </a:lnTo>
                    <a:lnTo>
                      <a:pt x="5109" y="1883"/>
                    </a:lnTo>
                    <a:cubicBezTo>
                      <a:pt x="4034" y="1002"/>
                      <a:pt x="1390" y="31"/>
                      <a:pt x="13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8"/>
              <p:cNvSpPr/>
              <p:nvPr/>
            </p:nvSpPr>
            <p:spPr>
              <a:xfrm>
                <a:off x="4137577" y="3199694"/>
                <a:ext cx="207445" cy="272059"/>
              </a:xfrm>
              <a:custGeom>
                <a:rect b="b" l="l" r="r" t="t"/>
                <a:pathLst>
                  <a:path extrusionOk="0" h="8619" w="6572">
                    <a:moveTo>
                      <a:pt x="6199" y="1"/>
                    </a:moveTo>
                    <a:lnTo>
                      <a:pt x="6199" y="1"/>
                    </a:lnTo>
                    <a:cubicBezTo>
                      <a:pt x="4630" y="300"/>
                      <a:pt x="3555" y="1420"/>
                      <a:pt x="3555" y="1420"/>
                    </a:cubicBezTo>
                    <a:lnTo>
                      <a:pt x="3316" y="807"/>
                    </a:lnTo>
                    <a:cubicBezTo>
                      <a:pt x="2241" y="1509"/>
                      <a:pt x="1583" y="4078"/>
                      <a:pt x="1583" y="4078"/>
                    </a:cubicBezTo>
                    <a:lnTo>
                      <a:pt x="1285" y="3660"/>
                    </a:lnTo>
                    <a:lnTo>
                      <a:pt x="1285" y="3660"/>
                    </a:lnTo>
                    <a:cubicBezTo>
                      <a:pt x="0" y="6020"/>
                      <a:pt x="1389" y="8619"/>
                      <a:pt x="1389" y="8619"/>
                    </a:cubicBezTo>
                    <a:cubicBezTo>
                      <a:pt x="3540" y="8365"/>
                      <a:pt x="5228" y="6408"/>
                      <a:pt x="5228" y="6408"/>
                    </a:cubicBezTo>
                    <a:lnTo>
                      <a:pt x="5228" y="6408"/>
                    </a:lnTo>
                    <a:lnTo>
                      <a:pt x="4436" y="6573"/>
                    </a:lnTo>
                    <a:cubicBezTo>
                      <a:pt x="5691" y="5736"/>
                      <a:pt x="6527" y="3302"/>
                      <a:pt x="6572" y="3197"/>
                    </a:cubicBezTo>
                    <a:lnTo>
                      <a:pt x="6572" y="3197"/>
                    </a:lnTo>
                    <a:lnTo>
                      <a:pt x="5945" y="3451"/>
                    </a:lnTo>
                    <a:cubicBezTo>
                      <a:pt x="6467" y="2286"/>
                      <a:pt x="6199" y="1"/>
                      <a:pt x="61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8"/>
              <p:cNvSpPr/>
              <p:nvPr/>
            </p:nvSpPr>
            <p:spPr>
              <a:xfrm>
                <a:off x="3255967" y="2989439"/>
                <a:ext cx="652512" cy="337619"/>
              </a:xfrm>
              <a:custGeom>
                <a:rect b="b" l="l" r="r" t="t"/>
                <a:pathLst>
                  <a:path extrusionOk="0" h="10696" w="20672">
                    <a:moveTo>
                      <a:pt x="12427" y="0"/>
                    </a:moveTo>
                    <a:lnTo>
                      <a:pt x="12427" y="15"/>
                    </a:lnTo>
                    <a:lnTo>
                      <a:pt x="12681" y="658"/>
                    </a:lnTo>
                    <a:cubicBezTo>
                      <a:pt x="12576" y="629"/>
                      <a:pt x="11042" y="273"/>
                      <a:pt x="9055" y="273"/>
                    </a:cubicBezTo>
                    <a:cubicBezTo>
                      <a:pt x="7921" y="273"/>
                      <a:pt x="6640" y="389"/>
                      <a:pt x="5392" y="747"/>
                    </a:cubicBezTo>
                    <a:lnTo>
                      <a:pt x="5407" y="762"/>
                    </a:lnTo>
                    <a:lnTo>
                      <a:pt x="5392" y="762"/>
                    </a:lnTo>
                    <a:lnTo>
                      <a:pt x="6109" y="1330"/>
                    </a:lnTo>
                    <a:cubicBezTo>
                      <a:pt x="5870" y="1434"/>
                      <a:pt x="2286" y="2943"/>
                      <a:pt x="0" y="5796"/>
                    </a:cubicBezTo>
                    <a:cubicBezTo>
                      <a:pt x="165" y="5945"/>
                      <a:pt x="1972" y="7588"/>
                      <a:pt x="4466" y="8155"/>
                    </a:cubicBezTo>
                    <a:lnTo>
                      <a:pt x="3689" y="8514"/>
                    </a:lnTo>
                    <a:cubicBezTo>
                      <a:pt x="3689" y="8514"/>
                      <a:pt x="7041" y="10001"/>
                      <a:pt x="10015" y="10001"/>
                    </a:cubicBezTo>
                    <a:cubicBezTo>
                      <a:pt x="10224" y="10001"/>
                      <a:pt x="10431" y="9993"/>
                      <a:pt x="10635" y="9978"/>
                    </a:cubicBezTo>
                    <a:lnTo>
                      <a:pt x="10635" y="9978"/>
                    </a:lnTo>
                    <a:lnTo>
                      <a:pt x="9604" y="10575"/>
                    </a:lnTo>
                    <a:cubicBezTo>
                      <a:pt x="9604" y="10575"/>
                      <a:pt x="10408" y="10695"/>
                      <a:pt x="11654" y="10695"/>
                    </a:cubicBezTo>
                    <a:cubicBezTo>
                      <a:pt x="13921" y="10695"/>
                      <a:pt x="17654" y="10297"/>
                      <a:pt x="20671" y="8051"/>
                    </a:cubicBezTo>
                    <a:lnTo>
                      <a:pt x="20671" y="8036"/>
                    </a:lnTo>
                    <a:lnTo>
                      <a:pt x="20657" y="8021"/>
                    </a:lnTo>
                    <a:lnTo>
                      <a:pt x="20642" y="7991"/>
                    </a:lnTo>
                    <a:lnTo>
                      <a:pt x="20627" y="7946"/>
                    </a:lnTo>
                    <a:lnTo>
                      <a:pt x="20612" y="7901"/>
                    </a:lnTo>
                    <a:lnTo>
                      <a:pt x="20582" y="7857"/>
                    </a:lnTo>
                    <a:lnTo>
                      <a:pt x="20567" y="7797"/>
                    </a:lnTo>
                    <a:lnTo>
                      <a:pt x="20537" y="7722"/>
                    </a:lnTo>
                    <a:lnTo>
                      <a:pt x="20507" y="7648"/>
                    </a:lnTo>
                    <a:lnTo>
                      <a:pt x="20462" y="7573"/>
                    </a:lnTo>
                    <a:lnTo>
                      <a:pt x="20418" y="7483"/>
                    </a:lnTo>
                    <a:lnTo>
                      <a:pt x="20373" y="7394"/>
                    </a:lnTo>
                    <a:lnTo>
                      <a:pt x="20328" y="7304"/>
                    </a:lnTo>
                    <a:cubicBezTo>
                      <a:pt x="20313" y="7274"/>
                      <a:pt x="20298" y="7229"/>
                      <a:pt x="20283" y="7200"/>
                    </a:cubicBezTo>
                    <a:cubicBezTo>
                      <a:pt x="19402" y="5467"/>
                      <a:pt x="17012" y="1613"/>
                      <a:pt x="12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8"/>
              <p:cNvSpPr/>
              <p:nvPr/>
            </p:nvSpPr>
            <p:spPr>
              <a:xfrm>
                <a:off x="3675560" y="3494669"/>
                <a:ext cx="490331" cy="341123"/>
              </a:xfrm>
              <a:custGeom>
                <a:rect b="b" l="l" r="r" t="t"/>
                <a:pathLst>
                  <a:path extrusionOk="0" h="10807" w="15534">
                    <a:moveTo>
                      <a:pt x="1855" y="1"/>
                    </a:moveTo>
                    <a:cubicBezTo>
                      <a:pt x="1234" y="1"/>
                      <a:pt x="602" y="57"/>
                      <a:pt x="0" y="200"/>
                    </a:cubicBezTo>
                    <a:cubicBezTo>
                      <a:pt x="0" y="200"/>
                      <a:pt x="553" y="2022"/>
                      <a:pt x="2569" y="3874"/>
                    </a:cubicBezTo>
                    <a:lnTo>
                      <a:pt x="1778" y="3874"/>
                    </a:lnTo>
                    <a:cubicBezTo>
                      <a:pt x="1778" y="3874"/>
                      <a:pt x="3898" y="6787"/>
                      <a:pt x="5855" y="8071"/>
                    </a:cubicBezTo>
                    <a:lnTo>
                      <a:pt x="4959" y="7952"/>
                    </a:lnTo>
                    <a:lnTo>
                      <a:pt x="4959" y="7952"/>
                    </a:lnTo>
                    <a:cubicBezTo>
                      <a:pt x="4959" y="7952"/>
                      <a:pt x="7764" y="10807"/>
                      <a:pt x="12135" y="10807"/>
                    </a:cubicBezTo>
                    <a:cubicBezTo>
                      <a:pt x="13101" y="10807"/>
                      <a:pt x="14144" y="10667"/>
                      <a:pt x="15250" y="10326"/>
                    </a:cubicBezTo>
                    <a:cubicBezTo>
                      <a:pt x="15250" y="10326"/>
                      <a:pt x="15533" y="7593"/>
                      <a:pt x="12935" y="3575"/>
                    </a:cubicBezTo>
                    <a:lnTo>
                      <a:pt x="12785" y="4083"/>
                    </a:lnTo>
                    <a:cubicBezTo>
                      <a:pt x="12785" y="4083"/>
                      <a:pt x="9529" y="1096"/>
                      <a:pt x="6004" y="36"/>
                    </a:cubicBezTo>
                    <a:lnTo>
                      <a:pt x="6004" y="36"/>
                    </a:lnTo>
                    <a:lnTo>
                      <a:pt x="6169" y="723"/>
                    </a:lnTo>
                    <a:cubicBezTo>
                      <a:pt x="6169" y="723"/>
                      <a:pt x="4085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8"/>
              <p:cNvSpPr/>
              <p:nvPr/>
            </p:nvSpPr>
            <p:spPr>
              <a:xfrm>
                <a:off x="3688281" y="2611322"/>
                <a:ext cx="602544" cy="1611456"/>
              </a:xfrm>
              <a:custGeom>
                <a:rect b="b" l="l" r="r" t="t"/>
                <a:pathLst>
                  <a:path extrusionOk="0" h="51052" w="19089">
                    <a:moveTo>
                      <a:pt x="120" y="1"/>
                    </a:moveTo>
                    <a:lnTo>
                      <a:pt x="0" y="76"/>
                    </a:lnTo>
                    <a:cubicBezTo>
                      <a:pt x="717" y="972"/>
                      <a:pt x="1375" y="1913"/>
                      <a:pt x="2017" y="2854"/>
                    </a:cubicBezTo>
                    <a:cubicBezTo>
                      <a:pt x="2674" y="3795"/>
                      <a:pt x="3286" y="4780"/>
                      <a:pt x="3869" y="5751"/>
                    </a:cubicBezTo>
                    <a:cubicBezTo>
                      <a:pt x="5064" y="7693"/>
                      <a:pt x="6184" y="9694"/>
                      <a:pt x="7229" y="11740"/>
                    </a:cubicBezTo>
                    <a:cubicBezTo>
                      <a:pt x="9291" y="15818"/>
                      <a:pt x="11098" y="20045"/>
                      <a:pt x="12636" y="24361"/>
                    </a:cubicBezTo>
                    <a:cubicBezTo>
                      <a:pt x="12830" y="24884"/>
                      <a:pt x="13010" y="25437"/>
                      <a:pt x="13204" y="25974"/>
                    </a:cubicBezTo>
                    <a:cubicBezTo>
                      <a:pt x="13398" y="26527"/>
                      <a:pt x="13592" y="27065"/>
                      <a:pt x="13756" y="27602"/>
                    </a:cubicBezTo>
                    <a:lnTo>
                      <a:pt x="14279" y="29245"/>
                    </a:lnTo>
                    <a:lnTo>
                      <a:pt x="14772" y="30888"/>
                    </a:lnTo>
                    <a:lnTo>
                      <a:pt x="15011" y="31710"/>
                    </a:lnTo>
                    <a:lnTo>
                      <a:pt x="15250" y="32531"/>
                    </a:lnTo>
                    <a:lnTo>
                      <a:pt x="15698" y="34189"/>
                    </a:lnTo>
                    <a:lnTo>
                      <a:pt x="16116" y="35847"/>
                    </a:lnTo>
                    <a:lnTo>
                      <a:pt x="16325" y="36683"/>
                    </a:lnTo>
                    <a:lnTo>
                      <a:pt x="16505" y="37520"/>
                    </a:lnTo>
                    <a:cubicBezTo>
                      <a:pt x="17535" y="41986"/>
                      <a:pt x="18342" y="46511"/>
                      <a:pt x="18879" y="51052"/>
                    </a:cubicBezTo>
                    <a:lnTo>
                      <a:pt x="19088" y="51022"/>
                    </a:lnTo>
                    <a:cubicBezTo>
                      <a:pt x="18536" y="46466"/>
                      <a:pt x="17729" y="41941"/>
                      <a:pt x="16684" y="37490"/>
                    </a:cubicBezTo>
                    <a:lnTo>
                      <a:pt x="16505" y="36653"/>
                    </a:lnTo>
                    <a:lnTo>
                      <a:pt x="16295" y="35817"/>
                    </a:lnTo>
                    <a:lnTo>
                      <a:pt x="15862" y="34144"/>
                    </a:lnTo>
                    <a:lnTo>
                      <a:pt x="15414" y="32471"/>
                    </a:lnTo>
                    <a:lnTo>
                      <a:pt x="15175" y="31650"/>
                    </a:lnTo>
                    <a:lnTo>
                      <a:pt x="14936" y="30828"/>
                    </a:lnTo>
                    <a:lnTo>
                      <a:pt x="14443" y="29186"/>
                    </a:lnTo>
                    <a:lnTo>
                      <a:pt x="13921" y="27558"/>
                    </a:lnTo>
                    <a:cubicBezTo>
                      <a:pt x="13741" y="27005"/>
                      <a:pt x="13562" y="26452"/>
                      <a:pt x="13368" y="25915"/>
                    </a:cubicBezTo>
                    <a:cubicBezTo>
                      <a:pt x="13189" y="25377"/>
                      <a:pt x="13010" y="24839"/>
                      <a:pt x="12800" y="24302"/>
                    </a:cubicBezTo>
                    <a:cubicBezTo>
                      <a:pt x="11247" y="19985"/>
                      <a:pt x="9425" y="15758"/>
                      <a:pt x="7349" y="11681"/>
                    </a:cubicBezTo>
                    <a:cubicBezTo>
                      <a:pt x="6303" y="9649"/>
                      <a:pt x="5183" y="7648"/>
                      <a:pt x="3988" y="5676"/>
                    </a:cubicBezTo>
                    <a:cubicBezTo>
                      <a:pt x="3391" y="4706"/>
                      <a:pt x="2779" y="3735"/>
                      <a:pt x="2136" y="2779"/>
                    </a:cubicBezTo>
                    <a:cubicBezTo>
                      <a:pt x="1494" y="1838"/>
                      <a:pt x="822" y="897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8"/>
              <p:cNvSpPr/>
              <p:nvPr/>
            </p:nvSpPr>
            <p:spPr>
              <a:xfrm>
                <a:off x="3347884" y="3087985"/>
                <a:ext cx="723722" cy="239515"/>
              </a:xfrm>
              <a:custGeom>
                <a:rect b="b" l="l" r="r" t="t"/>
                <a:pathLst>
                  <a:path extrusionOk="0" fill="none" h="7588" w="22928">
                    <a:moveTo>
                      <a:pt x="22927" y="7587"/>
                    </a:moveTo>
                    <a:cubicBezTo>
                      <a:pt x="22927" y="7587"/>
                      <a:pt x="11785" y="0"/>
                      <a:pt x="1" y="227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8"/>
              <p:cNvSpPr/>
              <p:nvPr/>
            </p:nvSpPr>
            <p:spPr>
              <a:xfrm>
                <a:off x="4023470" y="2831962"/>
                <a:ext cx="318270" cy="431430"/>
              </a:xfrm>
              <a:custGeom>
                <a:rect b="b" l="l" r="r" t="t"/>
                <a:pathLst>
                  <a:path extrusionOk="0" h="13668" w="10083">
                    <a:moveTo>
                      <a:pt x="9933" y="3376"/>
                    </a:moveTo>
                    <a:cubicBezTo>
                      <a:pt x="9933" y="3376"/>
                      <a:pt x="9933" y="3376"/>
                      <a:pt x="9933" y="3376"/>
                    </a:cubicBezTo>
                    <a:lnTo>
                      <a:pt x="9933" y="3376"/>
                    </a:lnTo>
                    <a:lnTo>
                      <a:pt x="9933" y="3376"/>
                    </a:lnTo>
                    <a:close/>
                    <a:moveTo>
                      <a:pt x="9739" y="1"/>
                    </a:moveTo>
                    <a:lnTo>
                      <a:pt x="9739" y="1"/>
                    </a:lnTo>
                    <a:cubicBezTo>
                      <a:pt x="6976" y="270"/>
                      <a:pt x="4526" y="1987"/>
                      <a:pt x="4526" y="1987"/>
                    </a:cubicBezTo>
                    <a:lnTo>
                      <a:pt x="4467" y="1300"/>
                    </a:lnTo>
                    <a:cubicBezTo>
                      <a:pt x="2420" y="3048"/>
                      <a:pt x="1450" y="5751"/>
                      <a:pt x="1450" y="5751"/>
                    </a:cubicBezTo>
                    <a:lnTo>
                      <a:pt x="1151" y="5333"/>
                    </a:lnTo>
                    <a:lnTo>
                      <a:pt x="1151" y="5333"/>
                    </a:lnTo>
                    <a:cubicBezTo>
                      <a:pt x="1" y="9859"/>
                      <a:pt x="2764" y="13667"/>
                      <a:pt x="2764" y="13667"/>
                    </a:cubicBezTo>
                    <a:cubicBezTo>
                      <a:pt x="6811" y="12174"/>
                      <a:pt x="8798" y="7858"/>
                      <a:pt x="8798" y="7857"/>
                    </a:cubicBezTo>
                    <a:lnTo>
                      <a:pt x="8798" y="7857"/>
                    </a:lnTo>
                    <a:lnTo>
                      <a:pt x="8006" y="8260"/>
                    </a:lnTo>
                    <a:cubicBezTo>
                      <a:pt x="9406" y="6444"/>
                      <a:pt x="9915" y="3397"/>
                      <a:pt x="9933" y="3376"/>
                    </a:cubicBezTo>
                    <a:lnTo>
                      <a:pt x="9933" y="3376"/>
                    </a:lnTo>
                    <a:lnTo>
                      <a:pt x="9395" y="3705"/>
                    </a:lnTo>
                    <a:cubicBezTo>
                      <a:pt x="10082" y="1853"/>
                      <a:pt x="9739" y="1"/>
                      <a:pt x="97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8"/>
              <p:cNvSpPr/>
              <p:nvPr/>
            </p:nvSpPr>
            <p:spPr>
              <a:xfrm>
                <a:off x="4090893" y="2884296"/>
                <a:ext cx="194756" cy="513436"/>
              </a:xfrm>
              <a:custGeom>
                <a:rect b="b" l="l" r="r" t="t"/>
                <a:pathLst>
                  <a:path extrusionOk="0" fill="none" h="16266" w="6170">
                    <a:moveTo>
                      <a:pt x="180" y="16266"/>
                    </a:moveTo>
                    <a:cubicBezTo>
                      <a:pt x="180" y="16266"/>
                      <a:pt x="1" y="6334"/>
                      <a:pt x="6169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8"/>
              <p:cNvSpPr/>
              <p:nvPr/>
            </p:nvSpPr>
            <p:spPr>
              <a:xfrm>
                <a:off x="3751443" y="3534914"/>
                <a:ext cx="495065" cy="419625"/>
              </a:xfrm>
              <a:custGeom>
                <a:rect b="b" l="l" r="r" t="t"/>
                <a:pathLst>
                  <a:path extrusionOk="0" fill="none" h="13294" w="15684">
                    <a:moveTo>
                      <a:pt x="1" y="0"/>
                    </a:moveTo>
                    <a:cubicBezTo>
                      <a:pt x="1" y="0"/>
                      <a:pt x="13368" y="6781"/>
                      <a:pt x="15683" y="1329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8"/>
              <p:cNvSpPr/>
              <p:nvPr/>
            </p:nvSpPr>
            <p:spPr>
              <a:xfrm>
                <a:off x="4225265" y="3427404"/>
                <a:ext cx="260727" cy="608699"/>
              </a:xfrm>
              <a:custGeom>
                <a:rect b="b" l="l" r="r" t="t"/>
                <a:pathLst>
                  <a:path extrusionOk="0" fill="none" h="19284" w="8260">
                    <a:moveTo>
                      <a:pt x="8260" y="1"/>
                    </a:moveTo>
                    <a:cubicBezTo>
                      <a:pt x="8260" y="1"/>
                      <a:pt x="0" y="12502"/>
                      <a:pt x="1180" y="1928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8"/>
              <p:cNvSpPr/>
              <p:nvPr/>
            </p:nvSpPr>
            <p:spPr>
              <a:xfrm>
                <a:off x="3786827" y="3358119"/>
                <a:ext cx="384714" cy="273479"/>
              </a:xfrm>
              <a:custGeom>
                <a:rect b="b" l="l" r="r" t="t"/>
                <a:pathLst>
                  <a:path extrusionOk="0" fill="none" h="8664" w="12188">
                    <a:moveTo>
                      <a:pt x="12188" y="866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8"/>
              <p:cNvSpPr/>
              <p:nvPr/>
            </p:nvSpPr>
            <p:spPr>
              <a:xfrm>
                <a:off x="3934835" y="3380751"/>
                <a:ext cx="22664" cy="98546"/>
              </a:xfrm>
              <a:custGeom>
                <a:rect b="b" l="l" r="r" t="t"/>
                <a:pathLst>
                  <a:path extrusionOk="0" fill="none" h="3122" w="718">
                    <a:moveTo>
                      <a:pt x="1" y="0"/>
                    </a:moveTo>
                    <a:lnTo>
                      <a:pt x="718" y="312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8"/>
              <p:cNvSpPr/>
              <p:nvPr/>
            </p:nvSpPr>
            <p:spPr>
              <a:xfrm>
                <a:off x="4149824" y="3259099"/>
                <a:ext cx="148545" cy="298479"/>
              </a:xfrm>
              <a:custGeom>
                <a:rect b="b" l="l" r="r" t="t"/>
                <a:pathLst>
                  <a:path extrusionOk="0" fill="none" h="9456" w="4706">
                    <a:moveTo>
                      <a:pt x="1" y="9455"/>
                    </a:moveTo>
                    <a:cubicBezTo>
                      <a:pt x="1" y="9455"/>
                      <a:pt x="2286" y="2420"/>
                      <a:pt x="4705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8"/>
              <p:cNvSpPr/>
              <p:nvPr/>
            </p:nvSpPr>
            <p:spPr>
              <a:xfrm>
                <a:off x="4182841" y="3523582"/>
                <a:ext cx="68370" cy="149965"/>
              </a:xfrm>
              <a:custGeom>
                <a:rect b="b" l="l" r="r" t="t"/>
                <a:pathLst>
                  <a:path extrusionOk="0" fill="none" h="4751" w="2166">
                    <a:moveTo>
                      <a:pt x="0" y="4750"/>
                    </a:moveTo>
                    <a:lnTo>
                      <a:pt x="2166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8"/>
              <p:cNvSpPr/>
              <p:nvPr/>
            </p:nvSpPr>
            <p:spPr>
              <a:xfrm>
                <a:off x="4212071" y="3533494"/>
                <a:ext cx="11805" cy="50472"/>
              </a:xfrm>
              <a:custGeom>
                <a:rect b="b" l="l" r="r" t="t"/>
                <a:pathLst>
                  <a:path extrusionOk="0" fill="none" h="1599" w="374">
                    <a:moveTo>
                      <a:pt x="0" y="0"/>
                    </a:moveTo>
                    <a:lnTo>
                      <a:pt x="374" y="159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8"/>
              <p:cNvSpPr/>
              <p:nvPr/>
            </p:nvSpPr>
            <p:spPr>
              <a:xfrm>
                <a:off x="3668963" y="3201588"/>
                <a:ext cx="138160" cy="48137"/>
              </a:xfrm>
              <a:custGeom>
                <a:rect b="b" l="l" r="r" t="t"/>
                <a:pathLst>
                  <a:path extrusionOk="0" fill="none" h="1525" w="4377">
                    <a:moveTo>
                      <a:pt x="4376" y="1"/>
                    </a:moveTo>
                    <a:lnTo>
                      <a:pt x="0" y="15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8"/>
              <p:cNvSpPr/>
              <p:nvPr/>
            </p:nvSpPr>
            <p:spPr>
              <a:xfrm>
                <a:off x="4101751" y="3068636"/>
                <a:ext cx="28314" cy="98577"/>
              </a:xfrm>
              <a:custGeom>
                <a:rect b="b" l="l" r="r" t="t"/>
                <a:pathLst>
                  <a:path extrusionOk="0" fill="none" h="3123" w="897">
                    <a:moveTo>
                      <a:pt x="896" y="3122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>
                <a:off x="4178580" y="3003107"/>
                <a:ext cx="91033" cy="35384"/>
              </a:xfrm>
              <a:custGeom>
                <a:rect b="b" l="l" r="r" t="t"/>
                <a:pathLst>
                  <a:path extrusionOk="0" fill="none" h="1121" w="2884">
                    <a:moveTo>
                      <a:pt x="2883" y="1"/>
                    </a:moveTo>
                    <a:lnTo>
                      <a:pt x="1" y="112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>
                <a:off x="4309638" y="3719727"/>
                <a:ext cx="96210" cy="48105"/>
              </a:xfrm>
              <a:custGeom>
                <a:rect b="b" l="l" r="r" t="t"/>
                <a:pathLst>
                  <a:path extrusionOk="0" fill="none" h="1524" w="3048">
                    <a:moveTo>
                      <a:pt x="3048" y="0"/>
                    </a:moveTo>
                    <a:lnTo>
                      <a:pt x="1" y="15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>
                <a:off x="4368570" y="3540091"/>
                <a:ext cx="14173" cy="66034"/>
              </a:xfrm>
              <a:custGeom>
                <a:rect b="b" l="l" r="r" t="t"/>
                <a:pathLst>
                  <a:path extrusionOk="0" fill="none" h="2092" w="449">
                    <a:moveTo>
                      <a:pt x="1" y="1"/>
                    </a:moveTo>
                    <a:lnTo>
                      <a:pt x="449" y="209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8"/>
              <p:cNvSpPr/>
              <p:nvPr/>
            </p:nvSpPr>
            <p:spPr>
              <a:xfrm>
                <a:off x="3969746" y="3756500"/>
                <a:ext cx="130616" cy="10385"/>
              </a:xfrm>
              <a:custGeom>
                <a:rect b="b" l="l" r="r" t="t"/>
                <a:pathLst>
                  <a:path extrusionOk="0" fill="none" h="329" w="4138">
                    <a:moveTo>
                      <a:pt x="4137" y="32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8"/>
              <p:cNvSpPr/>
              <p:nvPr/>
            </p:nvSpPr>
            <p:spPr>
              <a:xfrm>
                <a:off x="3956994" y="3585355"/>
                <a:ext cx="19854" cy="86299"/>
              </a:xfrm>
              <a:custGeom>
                <a:rect b="b" l="l" r="r" t="t"/>
                <a:pathLst>
                  <a:path extrusionOk="0" fill="none" h="2734" w="629">
                    <a:moveTo>
                      <a:pt x="1" y="0"/>
                    </a:moveTo>
                    <a:lnTo>
                      <a:pt x="628" y="273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>
                <a:off x="3783513" y="2922490"/>
                <a:ext cx="124966" cy="38225"/>
              </a:xfrm>
              <a:custGeom>
                <a:rect b="b" l="l" r="r" t="t"/>
                <a:pathLst>
                  <a:path extrusionOk="0" fill="none" h="1211" w="3959">
                    <a:moveTo>
                      <a:pt x="3958" y="1210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3824042" y="2697621"/>
                <a:ext cx="32102" cy="111740"/>
              </a:xfrm>
              <a:custGeom>
                <a:rect b="b" l="l" r="r" t="t"/>
                <a:pathLst>
                  <a:path extrusionOk="0" fill="none" h="3540" w="1017">
                    <a:moveTo>
                      <a:pt x="1017" y="0"/>
                    </a:moveTo>
                    <a:lnTo>
                      <a:pt x="1" y="354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3" name="Google Shape;593;p8"/>
            <p:cNvGrpSpPr/>
            <p:nvPr/>
          </p:nvGrpSpPr>
          <p:grpSpPr>
            <a:xfrm>
              <a:off x="7520366" y="137094"/>
              <a:ext cx="257767" cy="157211"/>
              <a:chOff x="7871651" y="404306"/>
              <a:chExt cx="286312" cy="174621"/>
            </a:xfrm>
          </p:grpSpPr>
          <p:sp>
            <p:nvSpPr>
              <p:cNvPr id="594" name="Google Shape;594;p8"/>
              <p:cNvSpPr/>
              <p:nvPr/>
            </p:nvSpPr>
            <p:spPr>
              <a:xfrm>
                <a:off x="7995249" y="404306"/>
                <a:ext cx="162715" cy="174621"/>
              </a:xfrm>
              <a:custGeom>
                <a:rect b="b" l="l" r="r" t="t"/>
                <a:pathLst>
                  <a:path extrusionOk="0" h="1540" w="1435">
                    <a:moveTo>
                      <a:pt x="210" y="1"/>
                    </a:moveTo>
                    <a:lnTo>
                      <a:pt x="210" y="1"/>
                    </a:lnTo>
                    <a:cubicBezTo>
                      <a:pt x="1" y="1315"/>
                      <a:pt x="1046" y="1539"/>
                      <a:pt x="1046" y="1539"/>
                    </a:cubicBezTo>
                    <a:cubicBezTo>
                      <a:pt x="1434" y="509"/>
                      <a:pt x="210" y="1"/>
                      <a:pt x="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>
                <a:off x="7871651" y="412810"/>
                <a:ext cx="123708" cy="132213"/>
              </a:xfrm>
              <a:custGeom>
                <a:rect b="b" l="l" r="r" t="t"/>
                <a:pathLst>
                  <a:path extrusionOk="0" h="1166" w="1091">
                    <a:moveTo>
                      <a:pt x="1031" y="1"/>
                    </a:moveTo>
                    <a:cubicBezTo>
                      <a:pt x="0" y="314"/>
                      <a:pt x="194" y="1166"/>
                      <a:pt x="194" y="1166"/>
                    </a:cubicBezTo>
                    <a:cubicBezTo>
                      <a:pt x="1090" y="1076"/>
                      <a:pt x="1031" y="1"/>
                      <a:pt x="10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6" name="Google Shape;596;p8"/>
            <p:cNvSpPr/>
            <p:nvPr/>
          </p:nvSpPr>
          <p:spPr>
            <a:xfrm rot="10800000">
              <a:off x="2313377" y="4805503"/>
              <a:ext cx="170992" cy="109762"/>
            </a:xfrm>
            <a:custGeom>
              <a:rect b="b" l="l" r="r" t="t"/>
              <a:pathLst>
                <a:path extrusionOk="0" h="968" w="1508">
                  <a:moveTo>
                    <a:pt x="1160" y="1"/>
                  </a:moveTo>
                  <a:cubicBezTo>
                    <a:pt x="359" y="1"/>
                    <a:pt x="0" y="953"/>
                    <a:pt x="14" y="953"/>
                  </a:cubicBezTo>
                  <a:cubicBezTo>
                    <a:pt x="102" y="963"/>
                    <a:pt x="186" y="968"/>
                    <a:pt x="264" y="968"/>
                  </a:cubicBezTo>
                  <a:cubicBezTo>
                    <a:pt x="1364" y="968"/>
                    <a:pt x="1507" y="57"/>
                    <a:pt x="1507" y="57"/>
                  </a:cubicBezTo>
                  <a:cubicBezTo>
                    <a:pt x="1384" y="18"/>
                    <a:pt x="1268" y="1"/>
                    <a:pt x="1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7" name="Google Shape;597;p8"/>
            <p:cNvGrpSpPr/>
            <p:nvPr/>
          </p:nvGrpSpPr>
          <p:grpSpPr>
            <a:xfrm flipH="1" rot="899946">
              <a:off x="-217682" y="-80529"/>
              <a:ext cx="827967" cy="1076593"/>
              <a:chOff x="7054700" y="8340850"/>
              <a:chExt cx="411525" cy="535100"/>
            </a:xfrm>
          </p:grpSpPr>
          <p:sp>
            <p:nvSpPr>
              <p:cNvPr id="598" name="Google Shape;598;p8"/>
              <p:cNvSpPr/>
              <p:nvPr/>
            </p:nvSpPr>
            <p:spPr>
              <a:xfrm>
                <a:off x="7224975" y="8340850"/>
                <a:ext cx="101600" cy="243850"/>
              </a:xfrm>
              <a:custGeom>
                <a:rect b="b" l="l" r="r" t="t"/>
                <a:pathLst>
                  <a:path extrusionOk="0" fill="none" h="9754" w="4064">
                    <a:moveTo>
                      <a:pt x="1" y="9753"/>
                    </a:moveTo>
                    <a:cubicBezTo>
                      <a:pt x="1" y="9753"/>
                      <a:pt x="3107" y="3690"/>
                      <a:pt x="4063" y="0"/>
                    </a:cubicBezTo>
                    <a:moveTo>
                      <a:pt x="3555" y="9753"/>
                    </a:moveTo>
                    <a:cubicBezTo>
                      <a:pt x="3555" y="9753"/>
                      <a:pt x="2465" y="7050"/>
                      <a:pt x="2420" y="4496"/>
                    </a:cubicBezTo>
                  </a:path>
                </a:pathLst>
              </a:custGeom>
              <a:noFill/>
              <a:ln cap="flat" cmpd="sng" w="1567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>
                <a:off x="7054700" y="8573950"/>
                <a:ext cx="252825" cy="194075"/>
              </a:xfrm>
              <a:custGeom>
                <a:rect b="b" l="l" r="r" t="t"/>
                <a:pathLst>
                  <a:path extrusionOk="0" h="7763" w="10113">
                    <a:moveTo>
                      <a:pt x="6465" y="0"/>
                    </a:moveTo>
                    <a:cubicBezTo>
                      <a:pt x="6295" y="0"/>
                      <a:pt x="6122" y="87"/>
                      <a:pt x="6020" y="250"/>
                    </a:cubicBezTo>
                    <a:cubicBezTo>
                      <a:pt x="5632" y="848"/>
                      <a:pt x="5497" y="1490"/>
                      <a:pt x="5452" y="1998"/>
                    </a:cubicBezTo>
                    <a:cubicBezTo>
                      <a:pt x="5044" y="1913"/>
                      <a:pt x="4502" y="1830"/>
                      <a:pt x="3931" y="1830"/>
                    </a:cubicBezTo>
                    <a:cubicBezTo>
                      <a:pt x="2791" y="1830"/>
                      <a:pt x="1539" y="2162"/>
                      <a:pt x="1031" y="3476"/>
                    </a:cubicBezTo>
                    <a:cubicBezTo>
                      <a:pt x="1" y="6135"/>
                      <a:pt x="4497" y="7106"/>
                      <a:pt x="4497" y="7106"/>
                    </a:cubicBezTo>
                    <a:cubicBezTo>
                      <a:pt x="4497" y="7106"/>
                      <a:pt x="5916" y="7762"/>
                      <a:pt x="7253" y="7762"/>
                    </a:cubicBezTo>
                    <a:cubicBezTo>
                      <a:pt x="8206" y="7762"/>
                      <a:pt x="9117" y="7428"/>
                      <a:pt x="9440" y="6284"/>
                    </a:cubicBezTo>
                    <a:cubicBezTo>
                      <a:pt x="10112" y="4014"/>
                      <a:pt x="7379" y="2670"/>
                      <a:pt x="6453" y="2296"/>
                    </a:cubicBezTo>
                    <a:cubicBezTo>
                      <a:pt x="6722" y="1848"/>
                      <a:pt x="7080" y="1490"/>
                      <a:pt x="7379" y="1236"/>
                    </a:cubicBezTo>
                    <a:cubicBezTo>
                      <a:pt x="7678" y="982"/>
                      <a:pt x="7603" y="519"/>
                      <a:pt x="7275" y="355"/>
                    </a:cubicBezTo>
                    <a:lnTo>
                      <a:pt x="6692" y="56"/>
                    </a:lnTo>
                    <a:cubicBezTo>
                      <a:pt x="6622" y="18"/>
                      <a:pt x="6543" y="0"/>
                      <a:pt x="6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>
                <a:off x="7065175" y="8679500"/>
                <a:ext cx="190450" cy="186150"/>
              </a:xfrm>
              <a:custGeom>
                <a:rect b="b" l="l" r="r" t="t"/>
                <a:pathLst>
                  <a:path extrusionOk="0" h="7446" w="7618">
                    <a:moveTo>
                      <a:pt x="2208" y="0"/>
                    </a:moveTo>
                    <a:cubicBezTo>
                      <a:pt x="1980" y="0"/>
                      <a:pt x="1759" y="147"/>
                      <a:pt x="1688" y="389"/>
                    </a:cubicBezTo>
                    <a:lnTo>
                      <a:pt x="538" y="3840"/>
                    </a:lnTo>
                    <a:cubicBezTo>
                      <a:pt x="0" y="5438"/>
                      <a:pt x="1673" y="7021"/>
                      <a:pt x="2599" y="7335"/>
                    </a:cubicBezTo>
                    <a:cubicBezTo>
                      <a:pt x="2659" y="7365"/>
                      <a:pt x="2733" y="7379"/>
                      <a:pt x="2793" y="7379"/>
                    </a:cubicBezTo>
                    <a:cubicBezTo>
                      <a:pt x="2986" y="7422"/>
                      <a:pt x="3215" y="7445"/>
                      <a:pt x="3464" y="7445"/>
                    </a:cubicBezTo>
                    <a:cubicBezTo>
                      <a:pt x="4179" y="7445"/>
                      <a:pt x="5055" y="7251"/>
                      <a:pt x="5676" y="6752"/>
                    </a:cubicBezTo>
                    <a:lnTo>
                      <a:pt x="5691" y="6737"/>
                    </a:lnTo>
                    <a:lnTo>
                      <a:pt x="5706" y="6737"/>
                    </a:lnTo>
                    <a:lnTo>
                      <a:pt x="5721" y="6722"/>
                    </a:lnTo>
                    <a:lnTo>
                      <a:pt x="5735" y="6707"/>
                    </a:lnTo>
                    <a:lnTo>
                      <a:pt x="5750" y="6692"/>
                    </a:lnTo>
                    <a:lnTo>
                      <a:pt x="5765" y="6677"/>
                    </a:lnTo>
                    <a:lnTo>
                      <a:pt x="5780" y="6677"/>
                    </a:lnTo>
                    <a:lnTo>
                      <a:pt x="5795" y="6663"/>
                    </a:lnTo>
                    <a:lnTo>
                      <a:pt x="5795" y="6648"/>
                    </a:lnTo>
                    <a:lnTo>
                      <a:pt x="5810" y="6633"/>
                    </a:lnTo>
                    <a:lnTo>
                      <a:pt x="5825" y="6618"/>
                    </a:lnTo>
                    <a:lnTo>
                      <a:pt x="5840" y="6603"/>
                    </a:lnTo>
                    <a:lnTo>
                      <a:pt x="5855" y="6603"/>
                    </a:lnTo>
                    <a:cubicBezTo>
                      <a:pt x="6079" y="6379"/>
                      <a:pt x="6258" y="6110"/>
                      <a:pt x="6378" y="5811"/>
                    </a:cubicBezTo>
                    <a:lnTo>
                      <a:pt x="7528" y="2361"/>
                    </a:lnTo>
                    <a:cubicBezTo>
                      <a:pt x="7617" y="2122"/>
                      <a:pt x="7513" y="1853"/>
                      <a:pt x="7304" y="1704"/>
                    </a:cubicBezTo>
                    <a:cubicBezTo>
                      <a:pt x="7289" y="1674"/>
                      <a:pt x="7244" y="1659"/>
                      <a:pt x="7214" y="1644"/>
                    </a:cubicBezTo>
                    <a:cubicBezTo>
                      <a:pt x="6004" y="808"/>
                      <a:pt x="4615" y="285"/>
                      <a:pt x="3181" y="91"/>
                    </a:cubicBezTo>
                    <a:cubicBezTo>
                      <a:pt x="2868" y="46"/>
                      <a:pt x="2569" y="16"/>
                      <a:pt x="2241" y="1"/>
                    </a:cubicBezTo>
                    <a:cubicBezTo>
                      <a:pt x="2230" y="0"/>
                      <a:pt x="2219" y="0"/>
                      <a:pt x="22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>
                <a:off x="7064800" y="8679875"/>
                <a:ext cx="79550" cy="184500"/>
              </a:xfrm>
              <a:custGeom>
                <a:rect b="b" l="l" r="r" t="t"/>
                <a:pathLst>
                  <a:path extrusionOk="0" h="7380" w="3182">
                    <a:moveTo>
                      <a:pt x="2223" y="0"/>
                    </a:moveTo>
                    <a:cubicBezTo>
                      <a:pt x="1982" y="0"/>
                      <a:pt x="1759" y="161"/>
                      <a:pt x="1688" y="389"/>
                    </a:cubicBezTo>
                    <a:lnTo>
                      <a:pt x="538" y="3825"/>
                    </a:lnTo>
                    <a:cubicBezTo>
                      <a:pt x="0" y="5438"/>
                      <a:pt x="1688" y="7021"/>
                      <a:pt x="2599" y="7335"/>
                    </a:cubicBezTo>
                    <a:cubicBezTo>
                      <a:pt x="2659" y="7364"/>
                      <a:pt x="2733" y="7364"/>
                      <a:pt x="2793" y="7379"/>
                    </a:cubicBezTo>
                    <a:cubicBezTo>
                      <a:pt x="1688" y="4616"/>
                      <a:pt x="2554" y="1629"/>
                      <a:pt x="3182" y="91"/>
                    </a:cubicBezTo>
                    <a:cubicBezTo>
                      <a:pt x="2868" y="46"/>
                      <a:pt x="2569" y="16"/>
                      <a:pt x="2256" y="1"/>
                    </a:cubicBezTo>
                    <a:cubicBezTo>
                      <a:pt x="2245" y="0"/>
                      <a:pt x="2234" y="0"/>
                      <a:pt x="22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>
                <a:off x="7220125" y="8580850"/>
                <a:ext cx="246100" cy="190825"/>
              </a:xfrm>
              <a:custGeom>
                <a:rect b="b" l="l" r="r" t="t"/>
                <a:pathLst>
                  <a:path extrusionOk="0" h="7633" w="9844">
                    <a:moveTo>
                      <a:pt x="4066" y="0"/>
                    </a:moveTo>
                    <a:cubicBezTo>
                      <a:pt x="4046" y="0"/>
                      <a:pt x="4025" y="2"/>
                      <a:pt x="4003" y="4"/>
                    </a:cubicBezTo>
                    <a:lnTo>
                      <a:pt x="3361" y="49"/>
                    </a:lnTo>
                    <a:cubicBezTo>
                      <a:pt x="3092" y="79"/>
                      <a:pt x="2883" y="318"/>
                      <a:pt x="2883" y="587"/>
                    </a:cubicBezTo>
                    <a:cubicBezTo>
                      <a:pt x="2883" y="1304"/>
                      <a:pt x="3107" y="1916"/>
                      <a:pt x="3346" y="2364"/>
                    </a:cubicBezTo>
                    <a:cubicBezTo>
                      <a:pt x="2181" y="2797"/>
                      <a:pt x="0" y="3902"/>
                      <a:pt x="419" y="5964"/>
                    </a:cubicBezTo>
                    <a:cubicBezTo>
                      <a:pt x="671" y="7283"/>
                      <a:pt x="1762" y="7633"/>
                      <a:pt x="2847" y="7633"/>
                    </a:cubicBezTo>
                    <a:cubicBezTo>
                      <a:pt x="4071" y="7633"/>
                      <a:pt x="5288" y="7188"/>
                      <a:pt x="5288" y="7188"/>
                    </a:cubicBezTo>
                    <a:cubicBezTo>
                      <a:pt x="5288" y="7188"/>
                      <a:pt x="9843" y="6576"/>
                      <a:pt x="9022" y="3843"/>
                    </a:cubicBezTo>
                    <a:cubicBezTo>
                      <a:pt x="8564" y="2286"/>
                      <a:pt x="7004" y="1949"/>
                      <a:pt x="5754" y="1949"/>
                    </a:cubicBezTo>
                    <a:cubicBezTo>
                      <a:pt x="5169" y="1949"/>
                      <a:pt x="4652" y="2023"/>
                      <a:pt x="4347" y="2080"/>
                    </a:cubicBezTo>
                    <a:cubicBezTo>
                      <a:pt x="4332" y="1557"/>
                      <a:pt x="4451" y="1065"/>
                      <a:pt x="4571" y="691"/>
                    </a:cubicBezTo>
                    <a:cubicBezTo>
                      <a:pt x="4669" y="339"/>
                      <a:pt x="4409" y="0"/>
                      <a:pt x="40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>
                <a:off x="7266800" y="8692100"/>
                <a:ext cx="174400" cy="183850"/>
              </a:xfrm>
              <a:custGeom>
                <a:rect b="b" l="l" r="r" t="t"/>
                <a:pathLst>
                  <a:path extrusionOk="0" h="7354" w="6976">
                    <a:moveTo>
                      <a:pt x="5102" y="1"/>
                    </a:moveTo>
                    <a:cubicBezTo>
                      <a:pt x="3724" y="1"/>
                      <a:pt x="2379" y="298"/>
                      <a:pt x="1151" y="856"/>
                    </a:cubicBezTo>
                    <a:cubicBezTo>
                      <a:pt x="882" y="976"/>
                      <a:pt x="598" y="1140"/>
                      <a:pt x="329" y="1289"/>
                    </a:cubicBezTo>
                    <a:cubicBezTo>
                      <a:pt x="105" y="1409"/>
                      <a:pt x="0" y="1663"/>
                      <a:pt x="60" y="1917"/>
                    </a:cubicBezTo>
                    <a:lnTo>
                      <a:pt x="912" y="5442"/>
                    </a:lnTo>
                    <a:cubicBezTo>
                      <a:pt x="1249" y="6815"/>
                      <a:pt x="2901" y="7354"/>
                      <a:pt x="3984" y="7354"/>
                    </a:cubicBezTo>
                    <a:cubicBezTo>
                      <a:pt x="4196" y="7354"/>
                      <a:pt x="4387" y="7333"/>
                      <a:pt x="4541" y="7294"/>
                    </a:cubicBezTo>
                    <a:cubicBezTo>
                      <a:pt x="4601" y="7279"/>
                      <a:pt x="4660" y="7264"/>
                      <a:pt x="4735" y="7234"/>
                    </a:cubicBezTo>
                    <a:cubicBezTo>
                      <a:pt x="5452" y="6980"/>
                      <a:pt x="6483" y="6173"/>
                      <a:pt x="6826" y="5158"/>
                    </a:cubicBezTo>
                    <a:lnTo>
                      <a:pt x="6841" y="5143"/>
                    </a:lnTo>
                    <a:lnTo>
                      <a:pt x="6841" y="5113"/>
                    </a:lnTo>
                    <a:lnTo>
                      <a:pt x="6856" y="5098"/>
                    </a:lnTo>
                    <a:lnTo>
                      <a:pt x="6856" y="5083"/>
                    </a:lnTo>
                    <a:lnTo>
                      <a:pt x="6856" y="5068"/>
                    </a:lnTo>
                    <a:lnTo>
                      <a:pt x="6871" y="5053"/>
                    </a:lnTo>
                    <a:lnTo>
                      <a:pt x="6871" y="5038"/>
                    </a:lnTo>
                    <a:lnTo>
                      <a:pt x="6871" y="5008"/>
                    </a:lnTo>
                    <a:lnTo>
                      <a:pt x="6886" y="4994"/>
                    </a:lnTo>
                    <a:lnTo>
                      <a:pt x="6886" y="4979"/>
                    </a:lnTo>
                    <a:lnTo>
                      <a:pt x="6886" y="4964"/>
                    </a:lnTo>
                    <a:lnTo>
                      <a:pt x="6886" y="4949"/>
                    </a:lnTo>
                    <a:cubicBezTo>
                      <a:pt x="6961" y="4635"/>
                      <a:pt x="6975" y="4307"/>
                      <a:pt x="6901" y="3978"/>
                    </a:cubicBezTo>
                    <a:lnTo>
                      <a:pt x="6035" y="453"/>
                    </a:lnTo>
                    <a:cubicBezTo>
                      <a:pt x="5975" y="199"/>
                      <a:pt x="5766" y="20"/>
                      <a:pt x="5497" y="5"/>
                    </a:cubicBezTo>
                    <a:lnTo>
                      <a:pt x="5392" y="5"/>
                    </a:lnTo>
                    <a:cubicBezTo>
                      <a:pt x="5295" y="2"/>
                      <a:pt x="5199" y="1"/>
                      <a:pt x="51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>
                <a:off x="7266800" y="8713500"/>
                <a:ext cx="118400" cy="162450"/>
              </a:xfrm>
              <a:custGeom>
                <a:rect b="b" l="l" r="r" t="t"/>
                <a:pathLst>
                  <a:path extrusionOk="0" h="6498" w="4736">
                    <a:moveTo>
                      <a:pt x="1151" y="0"/>
                    </a:moveTo>
                    <a:cubicBezTo>
                      <a:pt x="882" y="120"/>
                      <a:pt x="598" y="269"/>
                      <a:pt x="329" y="433"/>
                    </a:cubicBezTo>
                    <a:cubicBezTo>
                      <a:pt x="105" y="553"/>
                      <a:pt x="0" y="807"/>
                      <a:pt x="60" y="1061"/>
                    </a:cubicBezTo>
                    <a:lnTo>
                      <a:pt x="912" y="4586"/>
                    </a:lnTo>
                    <a:cubicBezTo>
                      <a:pt x="1249" y="5959"/>
                      <a:pt x="2901" y="6498"/>
                      <a:pt x="3984" y="6498"/>
                    </a:cubicBezTo>
                    <a:cubicBezTo>
                      <a:pt x="4196" y="6498"/>
                      <a:pt x="4387" y="6477"/>
                      <a:pt x="4541" y="6438"/>
                    </a:cubicBezTo>
                    <a:cubicBezTo>
                      <a:pt x="4601" y="6423"/>
                      <a:pt x="4660" y="6408"/>
                      <a:pt x="4735" y="6378"/>
                    </a:cubicBezTo>
                    <a:cubicBezTo>
                      <a:pt x="2316" y="4645"/>
                      <a:pt x="1449" y="1658"/>
                      <a:pt x="11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7292575" y="8422250"/>
                <a:ext cx="159825" cy="136675"/>
              </a:xfrm>
              <a:custGeom>
                <a:rect b="b" l="l" r="r" t="t"/>
                <a:pathLst>
                  <a:path extrusionOk="0" h="5467" w="6393">
                    <a:moveTo>
                      <a:pt x="1090" y="0"/>
                    </a:moveTo>
                    <a:cubicBezTo>
                      <a:pt x="1090" y="1"/>
                      <a:pt x="0" y="4541"/>
                      <a:pt x="5422" y="5467"/>
                    </a:cubicBezTo>
                    <a:lnTo>
                      <a:pt x="5437" y="5467"/>
                    </a:lnTo>
                    <a:cubicBezTo>
                      <a:pt x="5437" y="5467"/>
                      <a:pt x="6393" y="1479"/>
                      <a:pt x="10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>
                <a:off x="7306375" y="8404700"/>
                <a:ext cx="97850" cy="124000"/>
              </a:xfrm>
              <a:custGeom>
                <a:rect b="b" l="l" r="r" t="t"/>
                <a:pathLst>
                  <a:path extrusionOk="0" fill="none" h="4960" w="3914">
                    <a:moveTo>
                      <a:pt x="1" y="0"/>
                    </a:moveTo>
                    <a:lnTo>
                      <a:pt x="3914" y="495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>
                <a:off x="7104375" y="8455100"/>
                <a:ext cx="188200" cy="154625"/>
              </a:xfrm>
              <a:custGeom>
                <a:rect b="b" l="l" r="r" t="t"/>
                <a:pathLst>
                  <a:path extrusionOk="0" h="6185" w="7528">
                    <a:moveTo>
                      <a:pt x="6796" y="1"/>
                    </a:moveTo>
                    <a:lnTo>
                      <a:pt x="6796" y="1"/>
                    </a:lnTo>
                    <a:cubicBezTo>
                      <a:pt x="0" y="1091"/>
                      <a:pt x="643" y="6184"/>
                      <a:pt x="643" y="6184"/>
                    </a:cubicBezTo>
                    <a:lnTo>
                      <a:pt x="673" y="6184"/>
                    </a:lnTo>
                    <a:cubicBezTo>
                      <a:pt x="7528" y="5796"/>
                      <a:pt x="6796" y="1"/>
                      <a:pt x="67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>
                <a:off x="7154775" y="8435700"/>
                <a:ext cx="138925" cy="140025"/>
              </a:xfrm>
              <a:custGeom>
                <a:rect b="b" l="l" r="r" t="t"/>
                <a:pathLst>
                  <a:path extrusionOk="0" fill="none" h="5601" w="5557">
                    <a:moveTo>
                      <a:pt x="5557" y="0"/>
                    </a:moveTo>
                    <a:lnTo>
                      <a:pt x="1" y="560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9" name="Google Shape;609;p8"/>
            <p:cNvGrpSpPr/>
            <p:nvPr/>
          </p:nvGrpSpPr>
          <p:grpSpPr>
            <a:xfrm rot="9808583">
              <a:off x="-852298" y="627456"/>
              <a:ext cx="1558329" cy="2046812"/>
              <a:chOff x="3255967" y="2507600"/>
              <a:chExt cx="1305465" cy="1715179"/>
            </a:xfrm>
          </p:grpSpPr>
          <p:sp>
            <p:nvSpPr>
              <p:cNvPr id="610" name="Google Shape;610;p8"/>
              <p:cNvSpPr/>
              <p:nvPr/>
            </p:nvSpPr>
            <p:spPr>
              <a:xfrm>
                <a:off x="4191774" y="3356698"/>
                <a:ext cx="369658" cy="519086"/>
              </a:xfrm>
              <a:custGeom>
                <a:rect b="b" l="l" r="r" t="t"/>
                <a:pathLst>
                  <a:path extrusionOk="0" h="16445" w="11711">
                    <a:moveTo>
                      <a:pt x="10695" y="0"/>
                    </a:moveTo>
                    <a:cubicBezTo>
                      <a:pt x="10695" y="0"/>
                      <a:pt x="8962" y="777"/>
                      <a:pt x="7394" y="3032"/>
                    </a:cubicBezTo>
                    <a:lnTo>
                      <a:pt x="7290" y="2256"/>
                    </a:lnTo>
                    <a:cubicBezTo>
                      <a:pt x="7290" y="2256"/>
                      <a:pt x="4691" y="4735"/>
                      <a:pt x="3660" y="6841"/>
                    </a:cubicBezTo>
                    <a:lnTo>
                      <a:pt x="3660" y="5945"/>
                    </a:lnTo>
                    <a:cubicBezTo>
                      <a:pt x="3660" y="5945"/>
                      <a:pt x="1" y="10635"/>
                      <a:pt x="2674" y="16445"/>
                    </a:cubicBezTo>
                    <a:cubicBezTo>
                      <a:pt x="2674" y="16445"/>
                      <a:pt x="5423" y="16370"/>
                      <a:pt x="9067" y="13249"/>
                    </a:cubicBezTo>
                    <a:lnTo>
                      <a:pt x="8529" y="13174"/>
                    </a:lnTo>
                    <a:cubicBezTo>
                      <a:pt x="8529" y="13174"/>
                      <a:pt x="11053" y="9559"/>
                      <a:pt x="11666" y="5930"/>
                    </a:cubicBezTo>
                    <a:lnTo>
                      <a:pt x="11666" y="5930"/>
                    </a:lnTo>
                    <a:lnTo>
                      <a:pt x="11009" y="6184"/>
                    </a:lnTo>
                    <a:cubicBezTo>
                      <a:pt x="11009" y="6184"/>
                      <a:pt x="11711" y="2659"/>
                      <a:pt x="106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>
                <a:off x="3567576" y="2507600"/>
                <a:ext cx="429537" cy="595474"/>
              </a:xfrm>
              <a:custGeom>
                <a:rect b="b" l="l" r="r" t="t"/>
                <a:pathLst>
                  <a:path extrusionOk="0" h="18865" w="13608">
                    <a:moveTo>
                      <a:pt x="1300" y="1"/>
                    </a:moveTo>
                    <a:lnTo>
                      <a:pt x="1315" y="31"/>
                    </a:lnTo>
                    <a:lnTo>
                      <a:pt x="1300" y="16"/>
                    </a:lnTo>
                    <a:cubicBezTo>
                      <a:pt x="1106" y="554"/>
                      <a:pt x="1211" y="2779"/>
                      <a:pt x="1211" y="2779"/>
                    </a:cubicBezTo>
                    <a:lnTo>
                      <a:pt x="539" y="2421"/>
                    </a:lnTo>
                    <a:lnTo>
                      <a:pt x="539" y="2421"/>
                    </a:lnTo>
                    <a:cubicBezTo>
                      <a:pt x="434" y="3317"/>
                      <a:pt x="1255" y="6408"/>
                      <a:pt x="1270" y="6513"/>
                    </a:cubicBezTo>
                    <a:lnTo>
                      <a:pt x="1" y="6080"/>
                    </a:lnTo>
                    <a:lnTo>
                      <a:pt x="1" y="6080"/>
                    </a:lnTo>
                    <a:cubicBezTo>
                      <a:pt x="583" y="8783"/>
                      <a:pt x="4332" y="13309"/>
                      <a:pt x="4332" y="13309"/>
                    </a:cubicBezTo>
                    <a:lnTo>
                      <a:pt x="3152" y="13488"/>
                    </a:lnTo>
                    <a:cubicBezTo>
                      <a:pt x="6677" y="17924"/>
                      <a:pt x="12995" y="18865"/>
                      <a:pt x="12995" y="18865"/>
                    </a:cubicBezTo>
                    <a:cubicBezTo>
                      <a:pt x="13010" y="18820"/>
                      <a:pt x="13040" y="18775"/>
                      <a:pt x="13055" y="18731"/>
                    </a:cubicBezTo>
                    <a:cubicBezTo>
                      <a:pt x="13085" y="18686"/>
                      <a:pt x="13100" y="18641"/>
                      <a:pt x="13115" y="18596"/>
                    </a:cubicBezTo>
                    <a:cubicBezTo>
                      <a:pt x="13144" y="18536"/>
                      <a:pt x="13159" y="18492"/>
                      <a:pt x="13174" y="18447"/>
                    </a:cubicBezTo>
                    <a:cubicBezTo>
                      <a:pt x="13189" y="18402"/>
                      <a:pt x="13204" y="18342"/>
                      <a:pt x="13219" y="18297"/>
                    </a:cubicBezTo>
                    <a:cubicBezTo>
                      <a:pt x="13249" y="18238"/>
                      <a:pt x="13264" y="18193"/>
                      <a:pt x="13279" y="18148"/>
                    </a:cubicBezTo>
                    <a:cubicBezTo>
                      <a:pt x="13294" y="18088"/>
                      <a:pt x="13309" y="18029"/>
                      <a:pt x="13324" y="17984"/>
                    </a:cubicBezTo>
                    <a:cubicBezTo>
                      <a:pt x="13339" y="17924"/>
                      <a:pt x="13353" y="17864"/>
                      <a:pt x="13353" y="17819"/>
                    </a:cubicBezTo>
                    <a:cubicBezTo>
                      <a:pt x="13368" y="17760"/>
                      <a:pt x="13383" y="17700"/>
                      <a:pt x="13398" y="17640"/>
                    </a:cubicBezTo>
                    <a:cubicBezTo>
                      <a:pt x="13413" y="17595"/>
                      <a:pt x="13413" y="17536"/>
                      <a:pt x="13428" y="17476"/>
                    </a:cubicBezTo>
                    <a:cubicBezTo>
                      <a:pt x="13443" y="17416"/>
                      <a:pt x="13458" y="17356"/>
                      <a:pt x="13458" y="17297"/>
                    </a:cubicBezTo>
                    <a:cubicBezTo>
                      <a:pt x="13473" y="17237"/>
                      <a:pt x="13488" y="17177"/>
                      <a:pt x="13488" y="17117"/>
                    </a:cubicBezTo>
                    <a:cubicBezTo>
                      <a:pt x="13503" y="17058"/>
                      <a:pt x="13503" y="16983"/>
                      <a:pt x="13518" y="16923"/>
                    </a:cubicBezTo>
                    <a:cubicBezTo>
                      <a:pt x="13518" y="16864"/>
                      <a:pt x="13533" y="16804"/>
                      <a:pt x="13533" y="16744"/>
                    </a:cubicBezTo>
                    <a:cubicBezTo>
                      <a:pt x="13548" y="16669"/>
                      <a:pt x="13548" y="16610"/>
                      <a:pt x="13548" y="16550"/>
                    </a:cubicBezTo>
                    <a:cubicBezTo>
                      <a:pt x="13563" y="16490"/>
                      <a:pt x="13563" y="16415"/>
                      <a:pt x="13578" y="16356"/>
                    </a:cubicBezTo>
                    <a:cubicBezTo>
                      <a:pt x="13578" y="16281"/>
                      <a:pt x="13578" y="16221"/>
                      <a:pt x="13578" y="16162"/>
                    </a:cubicBezTo>
                    <a:cubicBezTo>
                      <a:pt x="13592" y="16087"/>
                      <a:pt x="13592" y="16027"/>
                      <a:pt x="13592" y="15952"/>
                    </a:cubicBezTo>
                    <a:cubicBezTo>
                      <a:pt x="13592" y="15893"/>
                      <a:pt x="13607" y="15818"/>
                      <a:pt x="13607" y="15758"/>
                    </a:cubicBezTo>
                    <a:cubicBezTo>
                      <a:pt x="13607" y="15684"/>
                      <a:pt x="13607" y="15624"/>
                      <a:pt x="13607" y="15549"/>
                    </a:cubicBezTo>
                    <a:cubicBezTo>
                      <a:pt x="13607" y="15489"/>
                      <a:pt x="13607" y="15415"/>
                      <a:pt x="13607" y="15355"/>
                    </a:cubicBezTo>
                    <a:cubicBezTo>
                      <a:pt x="13607" y="15280"/>
                      <a:pt x="13607" y="15206"/>
                      <a:pt x="13607" y="15146"/>
                    </a:cubicBezTo>
                    <a:cubicBezTo>
                      <a:pt x="13607" y="15071"/>
                      <a:pt x="13607" y="15012"/>
                      <a:pt x="13607" y="14937"/>
                    </a:cubicBezTo>
                    <a:cubicBezTo>
                      <a:pt x="13607" y="14862"/>
                      <a:pt x="13607" y="14802"/>
                      <a:pt x="13607" y="14728"/>
                    </a:cubicBezTo>
                    <a:cubicBezTo>
                      <a:pt x="13607" y="14668"/>
                      <a:pt x="13607" y="14593"/>
                      <a:pt x="13607" y="14519"/>
                    </a:cubicBezTo>
                    <a:cubicBezTo>
                      <a:pt x="13607" y="14459"/>
                      <a:pt x="13607" y="14384"/>
                      <a:pt x="13592" y="14310"/>
                    </a:cubicBezTo>
                    <a:cubicBezTo>
                      <a:pt x="13592" y="14250"/>
                      <a:pt x="13592" y="14175"/>
                      <a:pt x="13592" y="14115"/>
                    </a:cubicBezTo>
                    <a:cubicBezTo>
                      <a:pt x="13592" y="14041"/>
                      <a:pt x="13592" y="13966"/>
                      <a:pt x="13578" y="13906"/>
                    </a:cubicBezTo>
                    <a:cubicBezTo>
                      <a:pt x="13578" y="13832"/>
                      <a:pt x="13578" y="13772"/>
                      <a:pt x="13578" y="13697"/>
                    </a:cubicBezTo>
                    <a:cubicBezTo>
                      <a:pt x="13428" y="11233"/>
                      <a:pt x="12980" y="8962"/>
                      <a:pt x="12980" y="8962"/>
                    </a:cubicBezTo>
                    <a:lnTo>
                      <a:pt x="12547" y="9754"/>
                    </a:lnTo>
                    <a:cubicBezTo>
                      <a:pt x="11755" y="6737"/>
                      <a:pt x="8425" y="3138"/>
                      <a:pt x="8425" y="3138"/>
                    </a:cubicBezTo>
                    <a:lnTo>
                      <a:pt x="8425" y="3152"/>
                    </a:lnTo>
                    <a:lnTo>
                      <a:pt x="8440" y="4064"/>
                    </a:lnTo>
                    <a:cubicBezTo>
                      <a:pt x="7439" y="2630"/>
                      <a:pt x="5094" y="1285"/>
                      <a:pt x="5094" y="1285"/>
                    </a:cubicBezTo>
                    <a:lnTo>
                      <a:pt x="5094" y="1300"/>
                    </a:lnTo>
                    <a:lnTo>
                      <a:pt x="5109" y="1883"/>
                    </a:lnTo>
                    <a:cubicBezTo>
                      <a:pt x="4034" y="1002"/>
                      <a:pt x="1390" y="31"/>
                      <a:pt x="13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>
                <a:off x="4137577" y="3199694"/>
                <a:ext cx="207445" cy="272059"/>
              </a:xfrm>
              <a:custGeom>
                <a:rect b="b" l="l" r="r" t="t"/>
                <a:pathLst>
                  <a:path extrusionOk="0" h="8619" w="6572">
                    <a:moveTo>
                      <a:pt x="6199" y="1"/>
                    </a:moveTo>
                    <a:lnTo>
                      <a:pt x="6199" y="1"/>
                    </a:lnTo>
                    <a:cubicBezTo>
                      <a:pt x="4630" y="300"/>
                      <a:pt x="3555" y="1420"/>
                      <a:pt x="3555" y="1420"/>
                    </a:cubicBezTo>
                    <a:lnTo>
                      <a:pt x="3316" y="807"/>
                    </a:lnTo>
                    <a:cubicBezTo>
                      <a:pt x="2241" y="1509"/>
                      <a:pt x="1583" y="4078"/>
                      <a:pt x="1583" y="4078"/>
                    </a:cubicBezTo>
                    <a:lnTo>
                      <a:pt x="1285" y="3660"/>
                    </a:lnTo>
                    <a:lnTo>
                      <a:pt x="1285" y="3660"/>
                    </a:lnTo>
                    <a:cubicBezTo>
                      <a:pt x="0" y="6020"/>
                      <a:pt x="1389" y="8619"/>
                      <a:pt x="1389" y="8619"/>
                    </a:cubicBezTo>
                    <a:cubicBezTo>
                      <a:pt x="3540" y="8365"/>
                      <a:pt x="5228" y="6408"/>
                      <a:pt x="5228" y="6408"/>
                    </a:cubicBezTo>
                    <a:lnTo>
                      <a:pt x="5228" y="6408"/>
                    </a:lnTo>
                    <a:lnTo>
                      <a:pt x="4436" y="6573"/>
                    </a:lnTo>
                    <a:cubicBezTo>
                      <a:pt x="5691" y="5736"/>
                      <a:pt x="6527" y="3302"/>
                      <a:pt x="6572" y="3197"/>
                    </a:cubicBezTo>
                    <a:lnTo>
                      <a:pt x="6572" y="3197"/>
                    </a:lnTo>
                    <a:lnTo>
                      <a:pt x="5945" y="3451"/>
                    </a:lnTo>
                    <a:cubicBezTo>
                      <a:pt x="6467" y="2286"/>
                      <a:pt x="6199" y="1"/>
                      <a:pt x="61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3255967" y="2989439"/>
                <a:ext cx="652512" cy="337619"/>
              </a:xfrm>
              <a:custGeom>
                <a:rect b="b" l="l" r="r" t="t"/>
                <a:pathLst>
                  <a:path extrusionOk="0" h="10696" w="20672">
                    <a:moveTo>
                      <a:pt x="12427" y="0"/>
                    </a:moveTo>
                    <a:lnTo>
                      <a:pt x="12427" y="15"/>
                    </a:lnTo>
                    <a:lnTo>
                      <a:pt x="12681" y="658"/>
                    </a:lnTo>
                    <a:cubicBezTo>
                      <a:pt x="12576" y="629"/>
                      <a:pt x="11042" y="273"/>
                      <a:pt x="9055" y="273"/>
                    </a:cubicBezTo>
                    <a:cubicBezTo>
                      <a:pt x="7921" y="273"/>
                      <a:pt x="6640" y="389"/>
                      <a:pt x="5392" y="747"/>
                    </a:cubicBezTo>
                    <a:lnTo>
                      <a:pt x="5407" y="762"/>
                    </a:lnTo>
                    <a:lnTo>
                      <a:pt x="5392" y="762"/>
                    </a:lnTo>
                    <a:lnTo>
                      <a:pt x="6109" y="1330"/>
                    </a:lnTo>
                    <a:cubicBezTo>
                      <a:pt x="5870" y="1434"/>
                      <a:pt x="2286" y="2943"/>
                      <a:pt x="0" y="5796"/>
                    </a:cubicBezTo>
                    <a:cubicBezTo>
                      <a:pt x="165" y="5945"/>
                      <a:pt x="1972" y="7588"/>
                      <a:pt x="4466" y="8155"/>
                    </a:cubicBezTo>
                    <a:lnTo>
                      <a:pt x="3689" y="8514"/>
                    </a:lnTo>
                    <a:cubicBezTo>
                      <a:pt x="3689" y="8514"/>
                      <a:pt x="7041" y="10001"/>
                      <a:pt x="10015" y="10001"/>
                    </a:cubicBezTo>
                    <a:cubicBezTo>
                      <a:pt x="10224" y="10001"/>
                      <a:pt x="10431" y="9993"/>
                      <a:pt x="10635" y="9978"/>
                    </a:cubicBezTo>
                    <a:lnTo>
                      <a:pt x="10635" y="9978"/>
                    </a:lnTo>
                    <a:lnTo>
                      <a:pt x="9604" y="10575"/>
                    </a:lnTo>
                    <a:cubicBezTo>
                      <a:pt x="9604" y="10575"/>
                      <a:pt x="10408" y="10695"/>
                      <a:pt x="11654" y="10695"/>
                    </a:cubicBezTo>
                    <a:cubicBezTo>
                      <a:pt x="13921" y="10695"/>
                      <a:pt x="17654" y="10297"/>
                      <a:pt x="20671" y="8051"/>
                    </a:cubicBezTo>
                    <a:lnTo>
                      <a:pt x="20671" y="8036"/>
                    </a:lnTo>
                    <a:lnTo>
                      <a:pt x="20657" y="8021"/>
                    </a:lnTo>
                    <a:lnTo>
                      <a:pt x="20642" y="7991"/>
                    </a:lnTo>
                    <a:lnTo>
                      <a:pt x="20627" y="7946"/>
                    </a:lnTo>
                    <a:lnTo>
                      <a:pt x="20612" y="7901"/>
                    </a:lnTo>
                    <a:lnTo>
                      <a:pt x="20582" y="7857"/>
                    </a:lnTo>
                    <a:lnTo>
                      <a:pt x="20567" y="7797"/>
                    </a:lnTo>
                    <a:lnTo>
                      <a:pt x="20537" y="7722"/>
                    </a:lnTo>
                    <a:lnTo>
                      <a:pt x="20507" y="7648"/>
                    </a:lnTo>
                    <a:lnTo>
                      <a:pt x="20462" y="7573"/>
                    </a:lnTo>
                    <a:lnTo>
                      <a:pt x="20418" y="7483"/>
                    </a:lnTo>
                    <a:lnTo>
                      <a:pt x="20373" y="7394"/>
                    </a:lnTo>
                    <a:lnTo>
                      <a:pt x="20328" y="7304"/>
                    </a:lnTo>
                    <a:cubicBezTo>
                      <a:pt x="20313" y="7274"/>
                      <a:pt x="20298" y="7229"/>
                      <a:pt x="20283" y="7200"/>
                    </a:cubicBezTo>
                    <a:cubicBezTo>
                      <a:pt x="19402" y="5467"/>
                      <a:pt x="17012" y="1613"/>
                      <a:pt x="124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>
                <a:off x="3675560" y="3494669"/>
                <a:ext cx="490331" cy="341123"/>
              </a:xfrm>
              <a:custGeom>
                <a:rect b="b" l="l" r="r" t="t"/>
                <a:pathLst>
                  <a:path extrusionOk="0" h="10807" w="15534">
                    <a:moveTo>
                      <a:pt x="1855" y="1"/>
                    </a:moveTo>
                    <a:cubicBezTo>
                      <a:pt x="1234" y="1"/>
                      <a:pt x="602" y="57"/>
                      <a:pt x="0" y="200"/>
                    </a:cubicBezTo>
                    <a:cubicBezTo>
                      <a:pt x="0" y="200"/>
                      <a:pt x="553" y="2022"/>
                      <a:pt x="2569" y="3874"/>
                    </a:cubicBezTo>
                    <a:lnTo>
                      <a:pt x="1778" y="3874"/>
                    </a:lnTo>
                    <a:cubicBezTo>
                      <a:pt x="1778" y="3874"/>
                      <a:pt x="3898" y="6787"/>
                      <a:pt x="5855" y="8071"/>
                    </a:cubicBezTo>
                    <a:lnTo>
                      <a:pt x="4959" y="7952"/>
                    </a:lnTo>
                    <a:lnTo>
                      <a:pt x="4959" y="7952"/>
                    </a:lnTo>
                    <a:cubicBezTo>
                      <a:pt x="4959" y="7952"/>
                      <a:pt x="7764" y="10807"/>
                      <a:pt x="12135" y="10807"/>
                    </a:cubicBezTo>
                    <a:cubicBezTo>
                      <a:pt x="13101" y="10807"/>
                      <a:pt x="14144" y="10667"/>
                      <a:pt x="15250" y="10326"/>
                    </a:cubicBezTo>
                    <a:cubicBezTo>
                      <a:pt x="15250" y="10326"/>
                      <a:pt x="15533" y="7593"/>
                      <a:pt x="12935" y="3575"/>
                    </a:cubicBezTo>
                    <a:lnTo>
                      <a:pt x="12785" y="4083"/>
                    </a:lnTo>
                    <a:cubicBezTo>
                      <a:pt x="12785" y="4083"/>
                      <a:pt x="9529" y="1096"/>
                      <a:pt x="6004" y="36"/>
                    </a:cubicBezTo>
                    <a:lnTo>
                      <a:pt x="6004" y="36"/>
                    </a:lnTo>
                    <a:lnTo>
                      <a:pt x="6169" y="723"/>
                    </a:lnTo>
                    <a:cubicBezTo>
                      <a:pt x="6169" y="723"/>
                      <a:pt x="4085" y="1"/>
                      <a:pt x="18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>
                <a:off x="3688281" y="2611322"/>
                <a:ext cx="602544" cy="1611456"/>
              </a:xfrm>
              <a:custGeom>
                <a:rect b="b" l="l" r="r" t="t"/>
                <a:pathLst>
                  <a:path extrusionOk="0" h="51052" w="19089">
                    <a:moveTo>
                      <a:pt x="120" y="1"/>
                    </a:moveTo>
                    <a:lnTo>
                      <a:pt x="0" y="76"/>
                    </a:lnTo>
                    <a:cubicBezTo>
                      <a:pt x="717" y="972"/>
                      <a:pt x="1375" y="1913"/>
                      <a:pt x="2017" y="2854"/>
                    </a:cubicBezTo>
                    <a:cubicBezTo>
                      <a:pt x="2674" y="3795"/>
                      <a:pt x="3286" y="4780"/>
                      <a:pt x="3869" y="5751"/>
                    </a:cubicBezTo>
                    <a:cubicBezTo>
                      <a:pt x="5064" y="7693"/>
                      <a:pt x="6184" y="9694"/>
                      <a:pt x="7229" y="11740"/>
                    </a:cubicBezTo>
                    <a:cubicBezTo>
                      <a:pt x="9291" y="15818"/>
                      <a:pt x="11098" y="20045"/>
                      <a:pt x="12636" y="24361"/>
                    </a:cubicBezTo>
                    <a:cubicBezTo>
                      <a:pt x="12830" y="24884"/>
                      <a:pt x="13010" y="25437"/>
                      <a:pt x="13204" y="25974"/>
                    </a:cubicBezTo>
                    <a:cubicBezTo>
                      <a:pt x="13398" y="26527"/>
                      <a:pt x="13592" y="27065"/>
                      <a:pt x="13756" y="27602"/>
                    </a:cubicBezTo>
                    <a:lnTo>
                      <a:pt x="14279" y="29245"/>
                    </a:lnTo>
                    <a:lnTo>
                      <a:pt x="14772" y="30888"/>
                    </a:lnTo>
                    <a:lnTo>
                      <a:pt x="15011" y="31710"/>
                    </a:lnTo>
                    <a:lnTo>
                      <a:pt x="15250" y="32531"/>
                    </a:lnTo>
                    <a:lnTo>
                      <a:pt x="15698" y="34189"/>
                    </a:lnTo>
                    <a:lnTo>
                      <a:pt x="16116" y="35847"/>
                    </a:lnTo>
                    <a:lnTo>
                      <a:pt x="16325" y="36683"/>
                    </a:lnTo>
                    <a:lnTo>
                      <a:pt x="16505" y="37520"/>
                    </a:lnTo>
                    <a:cubicBezTo>
                      <a:pt x="17535" y="41986"/>
                      <a:pt x="18342" y="46511"/>
                      <a:pt x="18879" y="51052"/>
                    </a:cubicBezTo>
                    <a:lnTo>
                      <a:pt x="19088" y="51022"/>
                    </a:lnTo>
                    <a:cubicBezTo>
                      <a:pt x="18536" y="46466"/>
                      <a:pt x="17729" y="41941"/>
                      <a:pt x="16684" y="37490"/>
                    </a:cubicBezTo>
                    <a:lnTo>
                      <a:pt x="16505" y="36653"/>
                    </a:lnTo>
                    <a:lnTo>
                      <a:pt x="16295" y="35817"/>
                    </a:lnTo>
                    <a:lnTo>
                      <a:pt x="15862" y="34144"/>
                    </a:lnTo>
                    <a:lnTo>
                      <a:pt x="15414" y="32471"/>
                    </a:lnTo>
                    <a:lnTo>
                      <a:pt x="15175" y="31650"/>
                    </a:lnTo>
                    <a:lnTo>
                      <a:pt x="14936" y="30828"/>
                    </a:lnTo>
                    <a:lnTo>
                      <a:pt x="14443" y="29186"/>
                    </a:lnTo>
                    <a:lnTo>
                      <a:pt x="13921" y="27558"/>
                    </a:lnTo>
                    <a:cubicBezTo>
                      <a:pt x="13741" y="27005"/>
                      <a:pt x="13562" y="26452"/>
                      <a:pt x="13368" y="25915"/>
                    </a:cubicBezTo>
                    <a:cubicBezTo>
                      <a:pt x="13189" y="25377"/>
                      <a:pt x="13010" y="24839"/>
                      <a:pt x="12800" y="24302"/>
                    </a:cubicBezTo>
                    <a:cubicBezTo>
                      <a:pt x="11247" y="19985"/>
                      <a:pt x="9425" y="15758"/>
                      <a:pt x="7349" y="11681"/>
                    </a:cubicBezTo>
                    <a:cubicBezTo>
                      <a:pt x="6303" y="9649"/>
                      <a:pt x="5183" y="7648"/>
                      <a:pt x="3988" y="5676"/>
                    </a:cubicBezTo>
                    <a:cubicBezTo>
                      <a:pt x="3391" y="4706"/>
                      <a:pt x="2779" y="3735"/>
                      <a:pt x="2136" y="2779"/>
                    </a:cubicBezTo>
                    <a:cubicBezTo>
                      <a:pt x="1494" y="1838"/>
                      <a:pt x="822" y="897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>
                <a:off x="3347884" y="3087985"/>
                <a:ext cx="723722" cy="239515"/>
              </a:xfrm>
              <a:custGeom>
                <a:rect b="b" l="l" r="r" t="t"/>
                <a:pathLst>
                  <a:path extrusionOk="0" fill="none" h="7588" w="22928">
                    <a:moveTo>
                      <a:pt x="22927" y="7587"/>
                    </a:moveTo>
                    <a:cubicBezTo>
                      <a:pt x="22927" y="7587"/>
                      <a:pt x="11785" y="0"/>
                      <a:pt x="1" y="227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4023470" y="2831962"/>
                <a:ext cx="318270" cy="431430"/>
              </a:xfrm>
              <a:custGeom>
                <a:rect b="b" l="l" r="r" t="t"/>
                <a:pathLst>
                  <a:path extrusionOk="0" h="13668" w="10083">
                    <a:moveTo>
                      <a:pt x="9933" y="3376"/>
                    </a:moveTo>
                    <a:cubicBezTo>
                      <a:pt x="9933" y="3376"/>
                      <a:pt x="9933" y="3376"/>
                      <a:pt x="9933" y="3376"/>
                    </a:cubicBezTo>
                    <a:lnTo>
                      <a:pt x="9933" y="3376"/>
                    </a:lnTo>
                    <a:lnTo>
                      <a:pt x="9933" y="3376"/>
                    </a:lnTo>
                    <a:close/>
                    <a:moveTo>
                      <a:pt x="9739" y="1"/>
                    </a:moveTo>
                    <a:lnTo>
                      <a:pt x="9739" y="1"/>
                    </a:lnTo>
                    <a:cubicBezTo>
                      <a:pt x="6976" y="270"/>
                      <a:pt x="4526" y="1987"/>
                      <a:pt x="4526" y="1987"/>
                    </a:cubicBezTo>
                    <a:lnTo>
                      <a:pt x="4467" y="1300"/>
                    </a:lnTo>
                    <a:cubicBezTo>
                      <a:pt x="2420" y="3048"/>
                      <a:pt x="1450" y="5751"/>
                      <a:pt x="1450" y="5751"/>
                    </a:cubicBezTo>
                    <a:lnTo>
                      <a:pt x="1151" y="5333"/>
                    </a:lnTo>
                    <a:lnTo>
                      <a:pt x="1151" y="5333"/>
                    </a:lnTo>
                    <a:cubicBezTo>
                      <a:pt x="1" y="9859"/>
                      <a:pt x="2764" y="13667"/>
                      <a:pt x="2764" y="13667"/>
                    </a:cubicBezTo>
                    <a:cubicBezTo>
                      <a:pt x="6811" y="12174"/>
                      <a:pt x="8798" y="7858"/>
                      <a:pt x="8798" y="7857"/>
                    </a:cubicBezTo>
                    <a:lnTo>
                      <a:pt x="8798" y="7857"/>
                    </a:lnTo>
                    <a:lnTo>
                      <a:pt x="8006" y="8260"/>
                    </a:lnTo>
                    <a:cubicBezTo>
                      <a:pt x="9406" y="6444"/>
                      <a:pt x="9915" y="3397"/>
                      <a:pt x="9933" y="3376"/>
                    </a:cubicBezTo>
                    <a:lnTo>
                      <a:pt x="9933" y="3376"/>
                    </a:lnTo>
                    <a:lnTo>
                      <a:pt x="9395" y="3705"/>
                    </a:lnTo>
                    <a:cubicBezTo>
                      <a:pt x="10082" y="1853"/>
                      <a:pt x="9739" y="1"/>
                      <a:pt x="97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4090893" y="2884296"/>
                <a:ext cx="194756" cy="513436"/>
              </a:xfrm>
              <a:custGeom>
                <a:rect b="b" l="l" r="r" t="t"/>
                <a:pathLst>
                  <a:path extrusionOk="0" fill="none" h="16266" w="6170">
                    <a:moveTo>
                      <a:pt x="180" y="16266"/>
                    </a:moveTo>
                    <a:cubicBezTo>
                      <a:pt x="180" y="16266"/>
                      <a:pt x="1" y="6334"/>
                      <a:pt x="6169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3751443" y="3534914"/>
                <a:ext cx="495065" cy="419625"/>
              </a:xfrm>
              <a:custGeom>
                <a:rect b="b" l="l" r="r" t="t"/>
                <a:pathLst>
                  <a:path extrusionOk="0" fill="none" h="13294" w="15684">
                    <a:moveTo>
                      <a:pt x="1" y="0"/>
                    </a:moveTo>
                    <a:cubicBezTo>
                      <a:pt x="1" y="0"/>
                      <a:pt x="13368" y="6781"/>
                      <a:pt x="15683" y="1329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>
                <a:off x="4225265" y="3427404"/>
                <a:ext cx="260727" cy="608699"/>
              </a:xfrm>
              <a:custGeom>
                <a:rect b="b" l="l" r="r" t="t"/>
                <a:pathLst>
                  <a:path extrusionOk="0" fill="none" h="19284" w="8260">
                    <a:moveTo>
                      <a:pt x="8260" y="1"/>
                    </a:moveTo>
                    <a:cubicBezTo>
                      <a:pt x="8260" y="1"/>
                      <a:pt x="0" y="12502"/>
                      <a:pt x="1180" y="1928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>
                <a:off x="3786827" y="3358119"/>
                <a:ext cx="384714" cy="273479"/>
              </a:xfrm>
              <a:custGeom>
                <a:rect b="b" l="l" r="r" t="t"/>
                <a:pathLst>
                  <a:path extrusionOk="0" fill="none" h="8664" w="12188">
                    <a:moveTo>
                      <a:pt x="12188" y="866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>
                <a:off x="3934835" y="3380751"/>
                <a:ext cx="22664" cy="98546"/>
              </a:xfrm>
              <a:custGeom>
                <a:rect b="b" l="l" r="r" t="t"/>
                <a:pathLst>
                  <a:path extrusionOk="0" fill="none" h="3122" w="718">
                    <a:moveTo>
                      <a:pt x="1" y="0"/>
                    </a:moveTo>
                    <a:lnTo>
                      <a:pt x="718" y="312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>
                <a:off x="4149824" y="3259099"/>
                <a:ext cx="148545" cy="298479"/>
              </a:xfrm>
              <a:custGeom>
                <a:rect b="b" l="l" r="r" t="t"/>
                <a:pathLst>
                  <a:path extrusionOk="0" fill="none" h="9456" w="4706">
                    <a:moveTo>
                      <a:pt x="1" y="9455"/>
                    </a:moveTo>
                    <a:cubicBezTo>
                      <a:pt x="1" y="9455"/>
                      <a:pt x="2286" y="2420"/>
                      <a:pt x="4705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>
                <a:off x="4182841" y="3523582"/>
                <a:ext cx="68370" cy="149965"/>
              </a:xfrm>
              <a:custGeom>
                <a:rect b="b" l="l" r="r" t="t"/>
                <a:pathLst>
                  <a:path extrusionOk="0" fill="none" h="4751" w="2166">
                    <a:moveTo>
                      <a:pt x="0" y="4750"/>
                    </a:moveTo>
                    <a:lnTo>
                      <a:pt x="2166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>
                <a:off x="4212071" y="3533494"/>
                <a:ext cx="11805" cy="50472"/>
              </a:xfrm>
              <a:custGeom>
                <a:rect b="b" l="l" r="r" t="t"/>
                <a:pathLst>
                  <a:path extrusionOk="0" fill="none" h="1599" w="374">
                    <a:moveTo>
                      <a:pt x="0" y="0"/>
                    </a:moveTo>
                    <a:lnTo>
                      <a:pt x="374" y="159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8"/>
              <p:cNvSpPr/>
              <p:nvPr/>
            </p:nvSpPr>
            <p:spPr>
              <a:xfrm>
                <a:off x="3668963" y="3201588"/>
                <a:ext cx="138160" cy="48137"/>
              </a:xfrm>
              <a:custGeom>
                <a:rect b="b" l="l" r="r" t="t"/>
                <a:pathLst>
                  <a:path extrusionOk="0" fill="none" h="1525" w="4377">
                    <a:moveTo>
                      <a:pt x="4376" y="1"/>
                    </a:moveTo>
                    <a:lnTo>
                      <a:pt x="0" y="15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>
                <a:off x="4101751" y="3068636"/>
                <a:ext cx="28314" cy="98577"/>
              </a:xfrm>
              <a:custGeom>
                <a:rect b="b" l="l" r="r" t="t"/>
                <a:pathLst>
                  <a:path extrusionOk="0" fill="none" h="3123" w="897">
                    <a:moveTo>
                      <a:pt x="896" y="3122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>
                <a:off x="4178580" y="3003107"/>
                <a:ext cx="91033" cy="35384"/>
              </a:xfrm>
              <a:custGeom>
                <a:rect b="b" l="l" r="r" t="t"/>
                <a:pathLst>
                  <a:path extrusionOk="0" fill="none" h="1121" w="2884">
                    <a:moveTo>
                      <a:pt x="2883" y="1"/>
                    </a:moveTo>
                    <a:lnTo>
                      <a:pt x="1" y="112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8"/>
              <p:cNvSpPr/>
              <p:nvPr/>
            </p:nvSpPr>
            <p:spPr>
              <a:xfrm>
                <a:off x="4309638" y="3719727"/>
                <a:ext cx="96210" cy="48105"/>
              </a:xfrm>
              <a:custGeom>
                <a:rect b="b" l="l" r="r" t="t"/>
                <a:pathLst>
                  <a:path extrusionOk="0" fill="none" h="1524" w="3048">
                    <a:moveTo>
                      <a:pt x="3048" y="0"/>
                    </a:moveTo>
                    <a:lnTo>
                      <a:pt x="1" y="15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8"/>
              <p:cNvSpPr/>
              <p:nvPr/>
            </p:nvSpPr>
            <p:spPr>
              <a:xfrm>
                <a:off x="4368570" y="3540091"/>
                <a:ext cx="14173" cy="66034"/>
              </a:xfrm>
              <a:custGeom>
                <a:rect b="b" l="l" r="r" t="t"/>
                <a:pathLst>
                  <a:path extrusionOk="0" fill="none" h="2092" w="449">
                    <a:moveTo>
                      <a:pt x="1" y="1"/>
                    </a:moveTo>
                    <a:lnTo>
                      <a:pt x="449" y="209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8"/>
              <p:cNvSpPr/>
              <p:nvPr/>
            </p:nvSpPr>
            <p:spPr>
              <a:xfrm>
                <a:off x="3969746" y="3756500"/>
                <a:ext cx="130616" cy="10385"/>
              </a:xfrm>
              <a:custGeom>
                <a:rect b="b" l="l" r="r" t="t"/>
                <a:pathLst>
                  <a:path extrusionOk="0" fill="none" h="329" w="4138">
                    <a:moveTo>
                      <a:pt x="4137" y="32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8"/>
              <p:cNvSpPr/>
              <p:nvPr/>
            </p:nvSpPr>
            <p:spPr>
              <a:xfrm>
                <a:off x="3956994" y="3585355"/>
                <a:ext cx="19854" cy="86299"/>
              </a:xfrm>
              <a:custGeom>
                <a:rect b="b" l="l" r="r" t="t"/>
                <a:pathLst>
                  <a:path extrusionOk="0" fill="none" h="2734" w="629">
                    <a:moveTo>
                      <a:pt x="1" y="0"/>
                    </a:moveTo>
                    <a:lnTo>
                      <a:pt x="628" y="273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8"/>
              <p:cNvSpPr/>
              <p:nvPr/>
            </p:nvSpPr>
            <p:spPr>
              <a:xfrm>
                <a:off x="3783513" y="2922490"/>
                <a:ext cx="124966" cy="38225"/>
              </a:xfrm>
              <a:custGeom>
                <a:rect b="b" l="l" r="r" t="t"/>
                <a:pathLst>
                  <a:path extrusionOk="0" fill="none" h="1211" w="3959">
                    <a:moveTo>
                      <a:pt x="3958" y="1210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>
                <a:off x="3824042" y="2697621"/>
                <a:ext cx="32102" cy="111740"/>
              </a:xfrm>
              <a:custGeom>
                <a:rect b="b" l="l" r="r" t="t"/>
                <a:pathLst>
                  <a:path extrusionOk="0" fill="none" h="3540" w="1017">
                    <a:moveTo>
                      <a:pt x="1017" y="0"/>
                    </a:moveTo>
                    <a:lnTo>
                      <a:pt x="1" y="354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5" name="Google Shape;635;p8"/>
            <p:cNvGrpSpPr/>
            <p:nvPr/>
          </p:nvGrpSpPr>
          <p:grpSpPr>
            <a:xfrm rot="1730350">
              <a:off x="-950698" y="2611279"/>
              <a:ext cx="1821845" cy="1452611"/>
              <a:chOff x="12004800" y="5638575"/>
              <a:chExt cx="810675" cy="646375"/>
            </a:xfrm>
          </p:grpSpPr>
          <p:grpSp>
            <p:nvGrpSpPr>
              <p:cNvPr id="636" name="Google Shape;636;p8"/>
              <p:cNvGrpSpPr/>
              <p:nvPr/>
            </p:nvGrpSpPr>
            <p:grpSpPr>
              <a:xfrm>
                <a:off x="12004800" y="5638575"/>
                <a:ext cx="810675" cy="646375"/>
                <a:chOff x="12004800" y="5638575"/>
                <a:chExt cx="810675" cy="646375"/>
              </a:xfrm>
            </p:grpSpPr>
            <p:sp>
              <p:nvSpPr>
                <p:cNvPr id="637" name="Google Shape;637;p8"/>
                <p:cNvSpPr/>
                <p:nvPr/>
              </p:nvSpPr>
              <p:spPr>
                <a:xfrm>
                  <a:off x="12004800" y="5638950"/>
                  <a:ext cx="587750" cy="461350"/>
                </a:xfrm>
                <a:custGeom>
                  <a:rect b="b" l="l" r="r" t="t"/>
                  <a:pathLst>
                    <a:path extrusionOk="0" h="18454" w="23510">
                      <a:moveTo>
                        <a:pt x="23510" y="1"/>
                      </a:moveTo>
                      <a:cubicBezTo>
                        <a:pt x="23092" y="598"/>
                        <a:pt x="20702" y="3077"/>
                        <a:pt x="20702" y="3077"/>
                      </a:cubicBezTo>
                      <a:lnTo>
                        <a:pt x="20478" y="2599"/>
                      </a:lnTo>
                      <a:cubicBezTo>
                        <a:pt x="19880" y="3481"/>
                        <a:pt x="18521" y="4810"/>
                        <a:pt x="18521" y="4810"/>
                      </a:cubicBezTo>
                      <a:lnTo>
                        <a:pt x="18222" y="4332"/>
                      </a:lnTo>
                      <a:cubicBezTo>
                        <a:pt x="17595" y="4840"/>
                        <a:pt x="16565" y="6647"/>
                        <a:pt x="16565" y="6647"/>
                      </a:cubicBezTo>
                      <a:lnTo>
                        <a:pt x="16176" y="6124"/>
                      </a:lnTo>
                      <a:cubicBezTo>
                        <a:pt x="15566" y="7129"/>
                        <a:pt x="15497" y="8268"/>
                        <a:pt x="15490" y="8468"/>
                      </a:cubicBezTo>
                      <a:lnTo>
                        <a:pt x="15490" y="8468"/>
                      </a:lnTo>
                      <a:cubicBezTo>
                        <a:pt x="15519" y="7158"/>
                        <a:pt x="14578" y="5452"/>
                        <a:pt x="14578" y="5452"/>
                      </a:cubicBezTo>
                      <a:lnTo>
                        <a:pt x="14399" y="6020"/>
                      </a:lnTo>
                      <a:cubicBezTo>
                        <a:pt x="13936" y="4974"/>
                        <a:pt x="12562" y="3690"/>
                        <a:pt x="12562" y="3690"/>
                      </a:cubicBezTo>
                      <a:lnTo>
                        <a:pt x="12383" y="4123"/>
                      </a:lnTo>
                      <a:cubicBezTo>
                        <a:pt x="11979" y="3481"/>
                        <a:pt x="10560" y="1957"/>
                        <a:pt x="10560" y="1957"/>
                      </a:cubicBezTo>
                      <a:lnTo>
                        <a:pt x="10531" y="2495"/>
                      </a:lnTo>
                      <a:cubicBezTo>
                        <a:pt x="9709" y="1763"/>
                        <a:pt x="7424" y="61"/>
                        <a:pt x="7424" y="60"/>
                      </a:cubicBezTo>
                      <a:lnTo>
                        <a:pt x="7424" y="60"/>
                      </a:lnTo>
                      <a:cubicBezTo>
                        <a:pt x="7767" y="777"/>
                        <a:pt x="7917" y="3062"/>
                        <a:pt x="7917" y="3062"/>
                      </a:cubicBezTo>
                      <a:lnTo>
                        <a:pt x="7469" y="3062"/>
                      </a:lnTo>
                      <a:cubicBezTo>
                        <a:pt x="7842" y="3944"/>
                        <a:pt x="8260" y="5721"/>
                        <a:pt x="8260" y="5721"/>
                      </a:cubicBezTo>
                      <a:lnTo>
                        <a:pt x="7723" y="5661"/>
                      </a:lnTo>
                      <a:lnTo>
                        <a:pt x="7723" y="5661"/>
                      </a:lnTo>
                      <a:cubicBezTo>
                        <a:pt x="7887" y="6617"/>
                        <a:pt x="8768" y="8141"/>
                        <a:pt x="8768" y="8141"/>
                      </a:cubicBezTo>
                      <a:lnTo>
                        <a:pt x="8051" y="8141"/>
                      </a:lnTo>
                      <a:cubicBezTo>
                        <a:pt x="8678" y="9365"/>
                        <a:pt x="10112" y="10500"/>
                        <a:pt x="10112" y="10500"/>
                      </a:cubicBezTo>
                      <a:cubicBezTo>
                        <a:pt x="9052" y="9813"/>
                        <a:pt x="6752" y="9679"/>
                        <a:pt x="6752" y="9679"/>
                      </a:cubicBezTo>
                      <a:lnTo>
                        <a:pt x="6752" y="9679"/>
                      </a:lnTo>
                      <a:lnTo>
                        <a:pt x="6841" y="10187"/>
                      </a:lnTo>
                      <a:cubicBezTo>
                        <a:pt x="6162" y="10086"/>
                        <a:pt x="5549" y="10057"/>
                        <a:pt x="5067" y="10057"/>
                      </a:cubicBezTo>
                      <a:cubicBezTo>
                        <a:pt x="4404" y="10057"/>
                        <a:pt x="3989" y="10112"/>
                        <a:pt x="3989" y="10112"/>
                      </a:cubicBezTo>
                      <a:lnTo>
                        <a:pt x="4317" y="10485"/>
                      </a:lnTo>
                      <a:cubicBezTo>
                        <a:pt x="3033" y="10530"/>
                        <a:pt x="1" y="11307"/>
                        <a:pt x="1" y="11307"/>
                      </a:cubicBezTo>
                      <a:cubicBezTo>
                        <a:pt x="1793" y="12756"/>
                        <a:pt x="3839" y="13921"/>
                        <a:pt x="3839" y="13921"/>
                      </a:cubicBezTo>
                      <a:lnTo>
                        <a:pt x="3436" y="14175"/>
                      </a:lnTo>
                      <a:cubicBezTo>
                        <a:pt x="4482" y="14712"/>
                        <a:pt x="6767" y="16505"/>
                        <a:pt x="6767" y="16505"/>
                      </a:cubicBezTo>
                      <a:lnTo>
                        <a:pt x="6423" y="16788"/>
                      </a:lnTo>
                      <a:cubicBezTo>
                        <a:pt x="7648" y="17640"/>
                        <a:pt x="10277" y="17983"/>
                        <a:pt x="10277" y="17983"/>
                      </a:cubicBezTo>
                      <a:lnTo>
                        <a:pt x="10067" y="18431"/>
                      </a:lnTo>
                      <a:cubicBezTo>
                        <a:pt x="10308" y="18447"/>
                        <a:pt x="10537" y="18454"/>
                        <a:pt x="10755" y="18454"/>
                      </a:cubicBezTo>
                      <a:cubicBezTo>
                        <a:pt x="13074" y="18454"/>
                        <a:pt x="14085" y="17655"/>
                        <a:pt x="14085" y="17655"/>
                      </a:cubicBezTo>
                      <a:lnTo>
                        <a:pt x="2351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8"/>
                <p:cNvSpPr/>
                <p:nvPr/>
              </p:nvSpPr>
              <p:spPr>
                <a:xfrm>
                  <a:off x="12354300" y="5638575"/>
                  <a:ext cx="461175" cy="646375"/>
                </a:xfrm>
                <a:custGeom>
                  <a:rect b="b" l="l" r="r" t="t"/>
                  <a:pathLst>
                    <a:path extrusionOk="0" h="25855" w="18447">
                      <a:moveTo>
                        <a:pt x="9545" y="1"/>
                      </a:moveTo>
                      <a:lnTo>
                        <a:pt x="105" y="17670"/>
                      </a:lnTo>
                      <a:cubicBezTo>
                        <a:pt x="105" y="17670"/>
                        <a:pt x="1" y="19208"/>
                        <a:pt x="1688" y="21434"/>
                      </a:cubicBezTo>
                      <a:lnTo>
                        <a:pt x="1957" y="21015"/>
                      </a:lnTo>
                      <a:cubicBezTo>
                        <a:pt x="1957" y="21015"/>
                        <a:pt x="3705" y="23017"/>
                        <a:pt x="5079" y="23554"/>
                      </a:cubicBezTo>
                      <a:lnTo>
                        <a:pt x="5124" y="23106"/>
                      </a:lnTo>
                      <a:cubicBezTo>
                        <a:pt x="5124" y="23106"/>
                        <a:pt x="7872" y="24017"/>
                        <a:pt x="8917" y="24585"/>
                      </a:cubicBezTo>
                      <a:lnTo>
                        <a:pt x="8902" y="24107"/>
                      </a:lnTo>
                      <a:lnTo>
                        <a:pt x="8902" y="24107"/>
                      </a:lnTo>
                      <a:cubicBezTo>
                        <a:pt x="8903" y="24107"/>
                        <a:pt x="11023" y="25153"/>
                        <a:pt x="13219" y="25855"/>
                      </a:cubicBezTo>
                      <a:cubicBezTo>
                        <a:pt x="13219" y="25855"/>
                        <a:pt x="12173" y="22897"/>
                        <a:pt x="11501" y="21792"/>
                      </a:cubicBezTo>
                      <a:lnTo>
                        <a:pt x="11501" y="21792"/>
                      </a:lnTo>
                      <a:lnTo>
                        <a:pt x="11994" y="21852"/>
                      </a:lnTo>
                      <a:cubicBezTo>
                        <a:pt x="11994" y="21852"/>
                        <a:pt x="11441" y="20717"/>
                        <a:pt x="10351" y="19522"/>
                      </a:cubicBezTo>
                      <a:lnTo>
                        <a:pt x="10814" y="19313"/>
                      </a:lnTo>
                      <a:cubicBezTo>
                        <a:pt x="10814" y="19313"/>
                        <a:pt x="9410" y="17461"/>
                        <a:pt x="8260" y="16983"/>
                      </a:cubicBezTo>
                      <a:lnTo>
                        <a:pt x="8260" y="16983"/>
                      </a:lnTo>
                      <a:cubicBezTo>
                        <a:pt x="8261" y="16983"/>
                        <a:pt x="9641" y="17407"/>
                        <a:pt x="10902" y="17407"/>
                      </a:cubicBezTo>
                      <a:cubicBezTo>
                        <a:pt x="11060" y="17407"/>
                        <a:pt x="11216" y="17401"/>
                        <a:pt x="11367" y="17386"/>
                      </a:cubicBezTo>
                      <a:lnTo>
                        <a:pt x="10964" y="16803"/>
                      </a:lnTo>
                      <a:cubicBezTo>
                        <a:pt x="10964" y="16803"/>
                        <a:pt x="12726" y="16669"/>
                        <a:pt x="13607" y="16296"/>
                      </a:cubicBezTo>
                      <a:lnTo>
                        <a:pt x="13249" y="15892"/>
                      </a:lnTo>
                      <a:cubicBezTo>
                        <a:pt x="13249" y="15892"/>
                        <a:pt x="14966" y="15250"/>
                        <a:pt x="15922" y="15071"/>
                      </a:cubicBezTo>
                      <a:lnTo>
                        <a:pt x="15668" y="14683"/>
                      </a:lnTo>
                      <a:cubicBezTo>
                        <a:pt x="15668" y="14683"/>
                        <a:pt x="17655" y="13532"/>
                        <a:pt x="18446" y="13428"/>
                      </a:cubicBezTo>
                      <a:cubicBezTo>
                        <a:pt x="18446" y="13428"/>
                        <a:pt x="15758" y="12457"/>
                        <a:pt x="14683" y="12218"/>
                      </a:cubicBezTo>
                      <a:lnTo>
                        <a:pt x="15116" y="11875"/>
                      </a:lnTo>
                      <a:cubicBezTo>
                        <a:pt x="15116" y="11875"/>
                        <a:pt x="13335" y="11587"/>
                        <a:pt x="12471" y="11587"/>
                      </a:cubicBezTo>
                      <a:cubicBezTo>
                        <a:pt x="12412" y="11587"/>
                        <a:pt x="12357" y="11588"/>
                        <a:pt x="12308" y="11591"/>
                      </a:cubicBezTo>
                      <a:lnTo>
                        <a:pt x="12577" y="11202"/>
                      </a:lnTo>
                      <a:cubicBezTo>
                        <a:pt x="12577" y="11202"/>
                        <a:pt x="11336" y="10900"/>
                        <a:pt x="10272" y="10900"/>
                      </a:cubicBezTo>
                      <a:cubicBezTo>
                        <a:pt x="10041" y="10900"/>
                        <a:pt x="9819" y="10914"/>
                        <a:pt x="9619" y="10949"/>
                      </a:cubicBezTo>
                      <a:lnTo>
                        <a:pt x="9978" y="10471"/>
                      </a:lnTo>
                      <a:lnTo>
                        <a:pt x="9978" y="10471"/>
                      </a:lnTo>
                      <a:cubicBezTo>
                        <a:pt x="9977" y="10471"/>
                        <a:pt x="8024" y="10650"/>
                        <a:pt x="6948" y="11410"/>
                      </a:cubicBezTo>
                      <a:lnTo>
                        <a:pt x="6948" y="11410"/>
                      </a:lnTo>
                      <a:cubicBezTo>
                        <a:pt x="7006" y="11369"/>
                        <a:pt x="8007" y="10646"/>
                        <a:pt x="8529" y="9515"/>
                      </a:cubicBezTo>
                      <a:lnTo>
                        <a:pt x="7887" y="9470"/>
                      </a:lnTo>
                      <a:cubicBezTo>
                        <a:pt x="7887" y="9470"/>
                        <a:pt x="8813" y="7603"/>
                        <a:pt x="8873" y="6811"/>
                      </a:cubicBezTo>
                      <a:lnTo>
                        <a:pt x="8873" y="6811"/>
                      </a:lnTo>
                      <a:lnTo>
                        <a:pt x="8320" y="6826"/>
                      </a:lnTo>
                      <a:cubicBezTo>
                        <a:pt x="8320" y="6826"/>
                        <a:pt x="8678" y="4944"/>
                        <a:pt x="9052" y="3974"/>
                      </a:cubicBezTo>
                      <a:lnTo>
                        <a:pt x="9052" y="3974"/>
                      </a:lnTo>
                      <a:lnTo>
                        <a:pt x="8529" y="4033"/>
                      </a:lnTo>
                      <a:cubicBezTo>
                        <a:pt x="8529" y="4033"/>
                        <a:pt x="9276" y="658"/>
                        <a:pt x="95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39" name="Google Shape;639;p8"/>
              <p:cNvGrpSpPr/>
              <p:nvPr/>
            </p:nvGrpSpPr>
            <p:grpSpPr>
              <a:xfrm>
                <a:off x="12117950" y="5719225"/>
                <a:ext cx="604550" cy="543325"/>
                <a:chOff x="12117950" y="5719225"/>
                <a:chExt cx="604550" cy="543325"/>
              </a:xfrm>
            </p:grpSpPr>
            <p:sp>
              <p:nvSpPr>
                <p:cNvPr id="640" name="Google Shape;640;p8"/>
                <p:cNvSpPr/>
                <p:nvPr/>
              </p:nvSpPr>
              <p:spPr>
                <a:xfrm>
                  <a:off x="12263575" y="5772250"/>
                  <a:ext cx="258025" cy="490300"/>
                </a:xfrm>
                <a:custGeom>
                  <a:rect b="b" l="l" r="r" t="t"/>
                  <a:pathLst>
                    <a:path extrusionOk="0" h="19612" w="10321">
                      <a:moveTo>
                        <a:pt x="10276" y="1"/>
                      </a:moveTo>
                      <a:cubicBezTo>
                        <a:pt x="9410" y="1599"/>
                        <a:pt x="8558" y="3212"/>
                        <a:pt x="7677" y="4795"/>
                      </a:cubicBezTo>
                      <a:cubicBezTo>
                        <a:pt x="6453" y="7006"/>
                        <a:pt x="4287" y="10993"/>
                        <a:pt x="3062" y="13174"/>
                      </a:cubicBezTo>
                      <a:cubicBezTo>
                        <a:pt x="2091" y="14981"/>
                        <a:pt x="1016" y="16803"/>
                        <a:pt x="239" y="18715"/>
                      </a:cubicBezTo>
                      <a:cubicBezTo>
                        <a:pt x="150" y="18924"/>
                        <a:pt x="75" y="19178"/>
                        <a:pt x="0" y="19417"/>
                      </a:cubicBezTo>
                      <a:lnTo>
                        <a:pt x="1135" y="19611"/>
                      </a:lnTo>
                      <a:cubicBezTo>
                        <a:pt x="1195" y="18790"/>
                        <a:pt x="1494" y="17894"/>
                        <a:pt x="1778" y="17087"/>
                      </a:cubicBezTo>
                      <a:cubicBezTo>
                        <a:pt x="2644" y="14608"/>
                        <a:pt x="4063" y="12054"/>
                        <a:pt x="5258" y="9709"/>
                      </a:cubicBezTo>
                      <a:cubicBezTo>
                        <a:pt x="6736" y="6886"/>
                        <a:pt x="8827" y="2809"/>
                        <a:pt x="10321" y="30"/>
                      </a:cubicBezTo>
                      <a:cubicBezTo>
                        <a:pt x="10321" y="30"/>
                        <a:pt x="10276" y="16"/>
                        <a:pt x="102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8"/>
                <p:cNvSpPr/>
                <p:nvPr/>
              </p:nvSpPr>
              <p:spPr>
                <a:xfrm>
                  <a:off x="12383800" y="6029900"/>
                  <a:ext cx="217725" cy="173650"/>
                </a:xfrm>
                <a:custGeom>
                  <a:rect b="b" l="l" r="r" t="t"/>
                  <a:pathLst>
                    <a:path extrusionOk="0" fill="none" h="6946" w="8709">
                      <a:moveTo>
                        <a:pt x="1" y="0"/>
                      </a:moveTo>
                      <a:cubicBezTo>
                        <a:pt x="1" y="0"/>
                        <a:pt x="5497" y="2928"/>
                        <a:pt x="8708" y="6946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8"/>
                <p:cNvSpPr/>
                <p:nvPr/>
              </p:nvSpPr>
              <p:spPr>
                <a:xfrm>
                  <a:off x="12538025" y="6137800"/>
                  <a:ext cx="6000" cy="39975"/>
                </a:xfrm>
                <a:custGeom>
                  <a:rect b="b" l="l" r="r" t="t"/>
                  <a:pathLst>
                    <a:path extrusionOk="0" fill="none" h="1599" w="240">
                      <a:moveTo>
                        <a:pt x="0" y="1"/>
                      </a:moveTo>
                      <a:lnTo>
                        <a:pt x="239" y="159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8"/>
                <p:cNvSpPr/>
                <p:nvPr/>
              </p:nvSpPr>
              <p:spPr>
                <a:xfrm>
                  <a:off x="12472300" y="6085525"/>
                  <a:ext cx="66100" cy="5625"/>
                </a:xfrm>
                <a:custGeom>
                  <a:rect b="b" l="l" r="r" t="t"/>
                  <a:pathLst>
                    <a:path extrusionOk="0" fill="none" h="225" w="2644">
                      <a:moveTo>
                        <a:pt x="0" y="1"/>
                      </a:moveTo>
                      <a:lnTo>
                        <a:pt x="2644" y="22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4" name="Google Shape;644;p8"/>
                <p:cNvSpPr/>
                <p:nvPr/>
              </p:nvSpPr>
              <p:spPr>
                <a:xfrm>
                  <a:off x="12400600" y="5975375"/>
                  <a:ext cx="321900" cy="22800"/>
                </a:xfrm>
                <a:custGeom>
                  <a:rect b="b" l="l" r="r" t="t"/>
                  <a:pathLst>
                    <a:path extrusionOk="0" fill="none" h="912" w="12876">
                      <a:moveTo>
                        <a:pt x="1" y="912"/>
                      </a:moveTo>
                      <a:cubicBezTo>
                        <a:pt x="1" y="912"/>
                        <a:pt x="7484" y="1"/>
                        <a:pt x="12875" y="105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8"/>
                <p:cNvSpPr/>
                <p:nvPr/>
              </p:nvSpPr>
              <p:spPr>
                <a:xfrm>
                  <a:off x="12617175" y="5979500"/>
                  <a:ext cx="67975" cy="23525"/>
                </a:xfrm>
                <a:custGeom>
                  <a:rect b="b" l="l" r="r" t="t"/>
                  <a:pathLst>
                    <a:path extrusionOk="0" fill="none" h="941" w="2719">
                      <a:moveTo>
                        <a:pt x="0" y="0"/>
                      </a:moveTo>
                      <a:lnTo>
                        <a:pt x="2719" y="94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8"/>
                <p:cNvSpPr/>
                <p:nvPr/>
              </p:nvSpPr>
              <p:spPr>
                <a:xfrm>
                  <a:off x="12525700" y="5955600"/>
                  <a:ext cx="22800" cy="30250"/>
                </a:xfrm>
                <a:custGeom>
                  <a:rect b="b" l="l" r="r" t="t"/>
                  <a:pathLst>
                    <a:path extrusionOk="0" fill="none" h="1210" w="912">
                      <a:moveTo>
                        <a:pt x="0" y="1210"/>
                      </a:moveTo>
                      <a:lnTo>
                        <a:pt x="911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8"/>
                <p:cNvSpPr/>
                <p:nvPr/>
              </p:nvSpPr>
              <p:spPr>
                <a:xfrm>
                  <a:off x="12117950" y="5945500"/>
                  <a:ext cx="265875" cy="84425"/>
                </a:xfrm>
                <a:custGeom>
                  <a:rect b="b" l="l" r="r" t="t"/>
                  <a:pathLst>
                    <a:path extrusionOk="0" fill="none" h="3377" w="10635">
                      <a:moveTo>
                        <a:pt x="10635" y="3376"/>
                      </a:moveTo>
                      <a:cubicBezTo>
                        <a:pt x="10635" y="3376"/>
                        <a:pt x="5138" y="434"/>
                        <a:pt x="0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8"/>
                <p:cNvSpPr/>
                <p:nvPr/>
              </p:nvSpPr>
              <p:spPr>
                <a:xfrm>
                  <a:off x="12171350" y="5961575"/>
                  <a:ext cx="36975" cy="17575"/>
                </a:xfrm>
                <a:custGeom>
                  <a:rect b="b" l="l" r="r" t="t"/>
                  <a:pathLst>
                    <a:path extrusionOk="0" fill="none" h="703" w="1479">
                      <a:moveTo>
                        <a:pt x="1479" y="0"/>
                      </a:moveTo>
                      <a:lnTo>
                        <a:pt x="0" y="70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8"/>
                <p:cNvSpPr/>
                <p:nvPr/>
              </p:nvSpPr>
              <p:spPr>
                <a:xfrm>
                  <a:off x="12246775" y="5935050"/>
                  <a:ext cx="41475" cy="52300"/>
                </a:xfrm>
                <a:custGeom>
                  <a:rect b="b" l="l" r="r" t="t"/>
                  <a:pathLst>
                    <a:path extrusionOk="0" fill="none" h="2092" w="1659">
                      <a:moveTo>
                        <a:pt x="1658" y="209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8"/>
                <p:cNvSpPr/>
                <p:nvPr/>
              </p:nvSpPr>
              <p:spPr>
                <a:xfrm>
                  <a:off x="12238550" y="5719225"/>
                  <a:ext cx="162075" cy="278950"/>
                </a:xfrm>
                <a:custGeom>
                  <a:rect b="b" l="l" r="r" t="t"/>
                  <a:pathLst>
                    <a:path extrusionOk="0" fill="none" h="11158" w="6483">
                      <a:moveTo>
                        <a:pt x="6483" y="11158"/>
                      </a:moveTo>
                      <a:cubicBezTo>
                        <a:pt x="6483" y="11158"/>
                        <a:pt x="3077" y="4452"/>
                        <a:pt x="1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1" name="Google Shape;651;p8"/>
                <p:cNvSpPr/>
                <p:nvPr/>
              </p:nvSpPr>
              <p:spPr>
                <a:xfrm>
                  <a:off x="12238550" y="5764400"/>
                  <a:ext cx="57150" cy="43725"/>
                </a:xfrm>
                <a:custGeom>
                  <a:rect b="b" l="l" r="r" t="t"/>
                  <a:pathLst>
                    <a:path extrusionOk="0" fill="none" h="1749" w="2286">
                      <a:moveTo>
                        <a:pt x="2286" y="1748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2" name="Google Shape;652;p8"/>
                <p:cNvSpPr/>
                <p:nvPr/>
              </p:nvSpPr>
              <p:spPr>
                <a:xfrm>
                  <a:off x="12341225" y="5851775"/>
                  <a:ext cx="12725" cy="35500"/>
                </a:xfrm>
                <a:custGeom>
                  <a:rect b="b" l="l" r="r" t="t"/>
                  <a:pathLst>
                    <a:path extrusionOk="0" fill="none" h="1420" w="509">
                      <a:moveTo>
                        <a:pt x="1" y="1420"/>
                      </a:moveTo>
                      <a:lnTo>
                        <a:pt x="50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8"/>
                <p:cNvSpPr/>
                <p:nvPr/>
              </p:nvSpPr>
              <p:spPr>
                <a:xfrm>
                  <a:off x="12474525" y="5840200"/>
                  <a:ext cx="56800" cy="19825"/>
                </a:xfrm>
                <a:custGeom>
                  <a:rect b="b" l="l" r="r" t="t"/>
                  <a:pathLst>
                    <a:path extrusionOk="0" fill="none" h="793" w="2272">
                      <a:moveTo>
                        <a:pt x="1" y="793"/>
                      </a:moveTo>
                      <a:lnTo>
                        <a:pt x="227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8"/>
                <p:cNvSpPr/>
                <p:nvPr/>
              </p:nvSpPr>
              <p:spPr>
                <a:xfrm>
                  <a:off x="12483875" y="5783075"/>
                  <a:ext cx="12725" cy="35125"/>
                </a:xfrm>
                <a:custGeom>
                  <a:rect b="b" l="l" r="r" t="t"/>
                  <a:pathLst>
                    <a:path extrusionOk="0" fill="none" h="1405" w="509">
                      <a:moveTo>
                        <a:pt x="0" y="1"/>
                      </a:moveTo>
                      <a:lnTo>
                        <a:pt x="508" y="140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55" name="Google Shape;655;p8"/>
            <p:cNvGrpSpPr/>
            <p:nvPr/>
          </p:nvGrpSpPr>
          <p:grpSpPr>
            <a:xfrm rot="-2700000">
              <a:off x="508901" y="4057499"/>
              <a:ext cx="722994" cy="1369471"/>
              <a:chOff x="7176425" y="4828100"/>
              <a:chExt cx="188975" cy="357950"/>
            </a:xfrm>
          </p:grpSpPr>
          <p:sp>
            <p:nvSpPr>
              <p:cNvPr id="656" name="Google Shape;656;p8"/>
              <p:cNvSpPr/>
              <p:nvPr/>
            </p:nvSpPr>
            <p:spPr>
              <a:xfrm>
                <a:off x="7176425" y="4828100"/>
                <a:ext cx="145300" cy="259750"/>
              </a:xfrm>
              <a:custGeom>
                <a:rect b="b" l="l" r="r" t="t"/>
                <a:pathLst>
                  <a:path extrusionOk="0" h="10390" w="5812">
                    <a:moveTo>
                      <a:pt x="5477" y="1"/>
                    </a:moveTo>
                    <a:cubicBezTo>
                      <a:pt x="5465" y="1"/>
                      <a:pt x="5451" y="3"/>
                      <a:pt x="5438" y="9"/>
                    </a:cubicBezTo>
                    <a:cubicBezTo>
                      <a:pt x="4093" y="860"/>
                      <a:pt x="2854" y="2623"/>
                      <a:pt x="2854" y="2623"/>
                    </a:cubicBezTo>
                    <a:lnTo>
                      <a:pt x="2794" y="2503"/>
                    </a:lnTo>
                    <a:cubicBezTo>
                      <a:pt x="2777" y="2477"/>
                      <a:pt x="2744" y="2461"/>
                      <a:pt x="2714" y="2461"/>
                    </a:cubicBezTo>
                    <a:cubicBezTo>
                      <a:pt x="2692" y="2461"/>
                      <a:pt x="2672" y="2469"/>
                      <a:pt x="2660" y="2488"/>
                    </a:cubicBezTo>
                    <a:cubicBezTo>
                      <a:pt x="1823" y="3384"/>
                      <a:pt x="1554" y="4609"/>
                      <a:pt x="1480" y="5087"/>
                    </a:cubicBezTo>
                    <a:cubicBezTo>
                      <a:pt x="1471" y="5132"/>
                      <a:pt x="1430" y="5160"/>
                      <a:pt x="1389" y="5160"/>
                    </a:cubicBezTo>
                    <a:cubicBezTo>
                      <a:pt x="1361" y="5160"/>
                      <a:pt x="1333" y="5147"/>
                      <a:pt x="1315" y="5117"/>
                    </a:cubicBezTo>
                    <a:lnTo>
                      <a:pt x="1285" y="5072"/>
                    </a:lnTo>
                    <a:cubicBezTo>
                      <a:pt x="1266" y="5046"/>
                      <a:pt x="1238" y="5034"/>
                      <a:pt x="1211" y="5034"/>
                    </a:cubicBezTo>
                    <a:cubicBezTo>
                      <a:pt x="1176" y="5034"/>
                      <a:pt x="1145" y="5053"/>
                      <a:pt x="1136" y="5087"/>
                    </a:cubicBezTo>
                    <a:cubicBezTo>
                      <a:pt x="1" y="8477"/>
                      <a:pt x="1823" y="10135"/>
                      <a:pt x="2092" y="10359"/>
                    </a:cubicBezTo>
                    <a:cubicBezTo>
                      <a:pt x="2122" y="10389"/>
                      <a:pt x="2137" y="10389"/>
                      <a:pt x="2152" y="10389"/>
                    </a:cubicBezTo>
                    <a:cubicBezTo>
                      <a:pt x="4990" y="9732"/>
                      <a:pt x="5647" y="6461"/>
                      <a:pt x="5766" y="5684"/>
                    </a:cubicBezTo>
                    <a:cubicBezTo>
                      <a:pt x="5778" y="5626"/>
                      <a:pt x="5725" y="5585"/>
                      <a:pt x="5680" y="5585"/>
                    </a:cubicBezTo>
                    <a:cubicBezTo>
                      <a:pt x="5668" y="5585"/>
                      <a:pt x="5656" y="5588"/>
                      <a:pt x="5647" y="5595"/>
                    </a:cubicBezTo>
                    <a:lnTo>
                      <a:pt x="5557" y="5655"/>
                    </a:lnTo>
                    <a:cubicBezTo>
                      <a:pt x="5543" y="5663"/>
                      <a:pt x="5529" y="5667"/>
                      <a:pt x="5516" y="5667"/>
                    </a:cubicBezTo>
                    <a:cubicBezTo>
                      <a:pt x="5458" y="5667"/>
                      <a:pt x="5413" y="5598"/>
                      <a:pt x="5438" y="5550"/>
                    </a:cubicBezTo>
                    <a:cubicBezTo>
                      <a:pt x="5781" y="4788"/>
                      <a:pt x="5811" y="3713"/>
                      <a:pt x="5796" y="3280"/>
                    </a:cubicBezTo>
                    <a:cubicBezTo>
                      <a:pt x="5796" y="3237"/>
                      <a:pt x="5750" y="3202"/>
                      <a:pt x="5708" y="3202"/>
                    </a:cubicBezTo>
                    <a:cubicBezTo>
                      <a:pt x="5691" y="3202"/>
                      <a:pt x="5674" y="3207"/>
                      <a:pt x="5662" y="3220"/>
                    </a:cubicBezTo>
                    <a:cubicBezTo>
                      <a:pt x="5642" y="3244"/>
                      <a:pt x="5620" y="3254"/>
                      <a:pt x="5599" y="3254"/>
                    </a:cubicBezTo>
                    <a:cubicBezTo>
                      <a:pt x="5555" y="3254"/>
                      <a:pt x="5517" y="3211"/>
                      <a:pt x="5527" y="3160"/>
                    </a:cubicBezTo>
                    <a:cubicBezTo>
                      <a:pt x="5587" y="2712"/>
                      <a:pt x="5587" y="2085"/>
                      <a:pt x="5453" y="1458"/>
                    </a:cubicBezTo>
                    <a:cubicBezTo>
                      <a:pt x="5348" y="920"/>
                      <a:pt x="5467" y="397"/>
                      <a:pt x="5557" y="113"/>
                    </a:cubicBezTo>
                    <a:cubicBezTo>
                      <a:pt x="5582" y="52"/>
                      <a:pt x="5536" y="1"/>
                      <a:pt x="5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7251900" y="5049725"/>
                <a:ext cx="113500" cy="77225"/>
              </a:xfrm>
              <a:custGeom>
                <a:rect b="b" l="l" r="r" t="t"/>
                <a:pathLst>
                  <a:path extrusionOk="0" h="3089" w="4540">
                    <a:moveTo>
                      <a:pt x="3613" y="1"/>
                    </a:moveTo>
                    <a:cubicBezTo>
                      <a:pt x="2493" y="105"/>
                      <a:pt x="1672" y="837"/>
                      <a:pt x="1672" y="837"/>
                    </a:cubicBezTo>
                    <a:cubicBezTo>
                      <a:pt x="1672" y="782"/>
                      <a:pt x="1623" y="751"/>
                      <a:pt x="1573" y="751"/>
                    </a:cubicBezTo>
                    <a:cubicBezTo>
                      <a:pt x="1555" y="751"/>
                      <a:pt x="1538" y="755"/>
                      <a:pt x="1522" y="762"/>
                    </a:cubicBezTo>
                    <a:cubicBezTo>
                      <a:pt x="402" y="1450"/>
                      <a:pt x="89" y="2615"/>
                      <a:pt x="14" y="2928"/>
                    </a:cubicBezTo>
                    <a:cubicBezTo>
                      <a:pt x="1" y="2955"/>
                      <a:pt x="35" y="3005"/>
                      <a:pt x="85" y="3005"/>
                    </a:cubicBezTo>
                    <a:cubicBezTo>
                      <a:pt x="91" y="3005"/>
                      <a:pt x="97" y="3004"/>
                      <a:pt x="104" y="3003"/>
                    </a:cubicBezTo>
                    <a:cubicBezTo>
                      <a:pt x="413" y="3063"/>
                      <a:pt x="697" y="3089"/>
                      <a:pt x="957" y="3089"/>
                    </a:cubicBezTo>
                    <a:cubicBezTo>
                      <a:pt x="1915" y="3089"/>
                      <a:pt x="2534" y="2746"/>
                      <a:pt x="2792" y="2570"/>
                    </a:cubicBezTo>
                    <a:cubicBezTo>
                      <a:pt x="2852" y="2525"/>
                      <a:pt x="2837" y="2450"/>
                      <a:pt x="2762" y="2420"/>
                    </a:cubicBezTo>
                    <a:lnTo>
                      <a:pt x="2702" y="2405"/>
                    </a:lnTo>
                    <a:cubicBezTo>
                      <a:pt x="3793" y="2107"/>
                      <a:pt x="4151" y="1435"/>
                      <a:pt x="4151" y="1435"/>
                    </a:cubicBezTo>
                    <a:lnTo>
                      <a:pt x="4151" y="1435"/>
                    </a:lnTo>
                    <a:lnTo>
                      <a:pt x="3987" y="1450"/>
                    </a:lnTo>
                    <a:cubicBezTo>
                      <a:pt x="4330" y="1031"/>
                      <a:pt x="4480" y="419"/>
                      <a:pt x="4540" y="180"/>
                    </a:cubicBezTo>
                    <a:cubicBezTo>
                      <a:pt x="4540" y="120"/>
                      <a:pt x="4525" y="90"/>
                      <a:pt x="4465" y="75"/>
                    </a:cubicBezTo>
                    <a:cubicBezTo>
                      <a:pt x="4396" y="66"/>
                      <a:pt x="4324" y="63"/>
                      <a:pt x="4254" y="63"/>
                    </a:cubicBezTo>
                    <a:cubicBezTo>
                      <a:pt x="3971" y="63"/>
                      <a:pt x="3703" y="120"/>
                      <a:pt x="3703" y="120"/>
                    </a:cubicBezTo>
                    <a:lnTo>
                      <a:pt x="3703" y="105"/>
                    </a:lnTo>
                    <a:cubicBezTo>
                      <a:pt x="3718" y="60"/>
                      <a:pt x="3688" y="1"/>
                      <a:pt x="36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7217875" y="4849600"/>
                <a:ext cx="84425" cy="336450"/>
              </a:xfrm>
              <a:custGeom>
                <a:rect b="b" l="l" r="r" t="t"/>
                <a:pathLst>
                  <a:path extrusionOk="0" h="13458" w="3377">
                    <a:moveTo>
                      <a:pt x="3242" y="0"/>
                    </a:moveTo>
                    <a:cubicBezTo>
                      <a:pt x="2749" y="1061"/>
                      <a:pt x="2271" y="2121"/>
                      <a:pt x="1898" y="3211"/>
                    </a:cubicBezTo>
                    <a:cubicBezTo>
                      <a:pt x="1689" y="3749"/>
                      <a:pt x="1539" y="4317"/>
                      <a:pt x="1360" y="4869"/>
                    </a:cubicBezTo>
                    <a:cubicBezTo>
                      <a:pt x="1285" y="5138"/>
                      <a:pt x="1211" y="5422"/>
                      <a:pt x="1136" y="5706"/>
                    </a:cubicBezTo>
                    <a:lnTo>
                      <a:pt x="1017" y="6124"/>
                    </a:lnTo>
                    <a:lnTo>
                      <a:pt x="927" y="6557"/>
                    </a:lnTo>
                    <a:cubicBezTo>
                      <a:pt x="852" y="6841"/>
                      <a:pt x="792" y="7110"/>
                      <a:pt x="733" y="7408"/>
                    </a:cubicBezTo>
                    <a:lnTo>
                      <a:pt x="553" y="8260"/>
                    </a:lnTo>
                    <a:lnTo>
                      <a:pt x="404" y="9111"/>
                    </a:lnTo>
                    <a:cubicBezTo>
                      <a:pt x="359" y="9410"/>
                      <a:pt x="329" y="9693"/>
                      <a:pt x="285" y="9977"/>
                    </a:cubicBezTo>
                    <a:cubicBezTo>
                      <a:pt x="135" y="11127"/>
                      <a:pt x="16" y="12292"/>
                      <a:pt x="1" y="13457"/>
                    </a:cubicBezTo>
                    <a:lnTo>
                      <a:pt x="329" y="13442"/>
                    </a:lnTo>
                    <a:cubicBezTo>
                      <a:pt x="329" y="12292"/>
                      <a:pt x="419" y="11142"/>
                      <a:pt x="553" y="10007"/>
                    </a:cubicBezTo>
                    <a:cubicBezTo>
                      <a:pt x="583" y="9738"/>
                      <a:pt x="628" y="9440"/>
                      <a:pt x="673" y="9156"/>
                    </a:cubicBezTo>
                    <a:lnTo>
                      <a:pt x="807" y="8304"/>
                    </a:lnTo>
                    <a:lnTo>
                      <a:pt x="972" y="7453"/>
                    </a:lnTo>
                    <a:cubicBezTo>
                      <a:pt x="1017" y="7169"/>
                      <a:pt x="1091" y="6900"/>
                      <a:pt x="1151" y="6602"/>
                    </a:cubicBezTo>
                    <a:lnTo>
                      <a:pt x="1241" y="6184"/>
                    </a:lnTo>
                    <a:lnTo>
                      <a:pt x="1345" y="5750"/>
                    </a:lnTo>
                    <a:cubicBezTo>
                      <a:pt x="1420" y="5482"/>
                      <a:pt x="1494" y="5198"/>
                      <a:pt x="1569" y="4914"/>
                    </a:cubicBezTo>
                    <a:cubicBezTo>
                      <a:pt x="1733" y="4376"/>
                      <a:pt x="1883" y="3809"/>
                      <a:pt x="2077" y="3271"/>
                    </a:cubicBezTo>
                    <a:cubicBezTo>
                      <a:pt x="2435" y="2181"/>
                      <a:pt x="2883" y="1105"/>
                      <a:pt x="3376" y="60"/>
                    </a:cubicBezTo>
                    <a:lnTo>
                      <a:pt x="32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7223850" y="5057200"/>
                <a:ext cx="132950" cy="84050"/>
              </a:xfrm>
              <a:custGeom>
                <a:rect b="b" l="l" r="r" t="t"/>
                <a:pathLst>
                  <a:path extrusionOk="0" fill="none" h="3362" w="5318">
                    <a:moveTo>
                      <a:pt x="1" y="3361"/>
                    </a:moveTo>
                    <a:cubicBezTo>
                      <a:pt x="1" y="3361"/>
                      <a:pt x="3824" y="1121"/>
                      <a:pt x="5318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7208550" y="4892525"/>
                <a:ext cx="99350" cy="172925"/>
              </a:xfrm>
              <a:custGeom>
                <a:rect b="b" l="l" r="r" t="t"/>
                <a:pathLst>
                  <a:path extrusionOk="0" fill="none" h="6917" w="3974">
                    <a:moveTo>
                      <a:pt x="2106" y="1"/>
                    </a:moveTo>
                    <a:lnTo>
                      <a:pt x="2599" y="852"/>
                    </a:lnTo>
                    <a:moveTo>
                      <a:pt x="1001" y="6916"/>
                    </a:moveTo>
                    <a:cubicBezTo>
                      <a:pt x="1001" y="6916"/>
                      <a:pt x="2480" y="5183"/>
                      <a:pt x="2779" y="4915"/>
                    </a:cubicBezTo>
                    <a:moveTo>
                      <a:pt x="105" y="3780"/>
                    </a:moveTo>
                    <a:lnTo>
                      <a:pt x="1210" y="5706"/>
                    </a:lnTo>
                    <a:moveTo>
                      <a:pt x="0" y="4302"/>
                    </a:moveTo>
                    <a:lnTo>
                      <a:pt x="583" y="4616"/>
                    </a:lnTo>
                    <a:moveTo>
                      <a:pt x="1121" y="2226"/>
                    </a:moveTo>
                    <a:lnTo>
                      <a:pt x="1673" y="3780"/>
                    </a:lnTo>
                    <a:moveTo>
                      <a:pt x="1434" y="4750"/>
                    </a:moveTo>
                    <a:lnTo>
                      <a:pt x="3973" y="1793"/>
                    </a:lnTo>
                    <a:moveTo>
                      <a:pt x="2988" y="2943"/>
                    </a:moveTo>
                    <a:lnTo>
                      <a:pt x="3749" y="2659"/>
                    </a:lnTo>
                    <a:moveTo>
                      <a:pt x="2301" y="1703"/>
                    </a:moveTo>
                    <a:lnTo>
                      <a:pt x="3690" y="434"/>
                    </a:lnTo>
                    <a:moveTo>
                      <a:pt x="3749" y="792"/>
                    </a:moveTo>
                    <a:lnTo>
                      <a:pt x="3227" y="85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7264925" y="5062800"/>
                <a:ext cx="84425" cy="54175"/>
              </a:xfrm>
              <a:custGeom>
                <a:rect b="b" l="l" r="r" t="t"/>
                <a:pathLst>
                  <a:path extrusionOk="0" fill="none" h="2167" w="3377">
                    <a:moveTo>
                      <a:pt x="524" y="1853"/>
                    </a:moveTo>
                    <a:lnTo>
                      <a:pt x="837" y="807"/>
                    </a:lnTo>
                    <a:moveTo>
                      <a:pt x="3302" y="508"/>
                    </a:moveTo>
                    <a:lnTo>
                      <a:pt x="3107" y="404"/>
                    </a:lnTo>
                    <a:moveTo>
                      <a:pt x="2644" y="508"/>
                    </a:moveTo>
                    <a:lnTo>
                      <a:pt x="3376" y="359"/>
                    </a:lnTo>
                    <a:moveTo>
                      <a:pt x="2585" y="30"/>
                    </a:moveTo>
                    <a:lnTo>
                      <a:pt x="2316" y="269"/>
                    </a:lnTo>
                    <a:moveTo>
                      <a:pt x="2107" y="852"/>
                    </a:moveTo>
                    <a:lnTo>
                      <a:pt x="2391" y="1"/>
                    </a:lnTo>
                    <a:moveTo>
                      <a:pt x="2585" y="1240"/>
                    </a:moveTo>
                    <a:lnTo>
                      <a:pt x="2271" y="1419"/>
                    </a:lnTo>
                    <a:moveTo>
                      <a:pt x="1226" y="1419"/>
                    </a:moveTo>
                    <a:lnTo>
                      <a:pt x="2644" y="1419"/>
                    </a:lnTo>
                    <a:moveTo>
                      <a:pt x="1494" y="1957"/>
                    </a:moveTo>
                    <a:lnTo>
                      <a:pt x="1196" y="2106"/>
                    </a:lnTo>
                    <a:moveTo>
                      <a:pt x="1" y="2166"/>
                    </a:moveTo>
                    <a:lnTo>
                      <a:pt x="1718" y="2092"/>
                    </a:lnTo>
                    <a:moveTo>
                      <a:pt x="524" y="1046"/>
                    </a:moveTo>
                    <a:lnTo>
                      <a:pt x="673" y="133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2" name="Google Shape;662;p8"/>
            <p:cNvSpPr/>
            <p:nvPr/>
          </p:nvSpPr>
          <p:spPr>
            <a:xfrm rot="10800000">
              <a:off x="8708662" y="956203"/>
              <a:ext cx="215061" cy="165143"/>
            </a:xfrm>
            <a:custGeom>
              <a:rect b="b" l="l" r="r" t="t"/>
              <a:pathLst>
                <a:path extrusionOk="0" fill="none" h="4347" w="5661">
                  <a:moveTo>
                    <a:pt x="5661" y="4347"/>
                  </a:moveTo>
                  <a:cubicBezTo>
                    <a:pt x="5661" y="4347"/>
                    <a:pt x="1150" y="762"/>
                    <a:pt x="702" y="1"/>
                  </a:cubicBezTo>
                  <a:moveTo>
                    <a:pt x="0" y="2181"/>
                  </a:moveTo>
                  <a:lnTo>
                    <a:pt x="3017" y="218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 flipH="1" rot="-2700000">
              <a:off x="6802978" y="31153"/>
              <a:ext cx="345019" cy="240054"/>
            </a:xfrm>
            <a:custGeom>
              <a:rect b="b" l="l" r="r" t="t"/>
              <a:pathLst>
                <a:path extrusionOk="0" fill="none" h="6319" w="9082">
                  <a:moveTo>
                    <a:pt x="0" y="0"/>
                  </a:moveTo>
                  <a:cubicBezTo>
                    <a:pt x="0" y="0"/>
                    <a:pt x="4421" y="1867"/>
                    <a:pt x="9081" y="2121"/>
                  </a:cubicBezTo>
                  <a:moveTo>
                    <a:pt x="7438" y="4003"/>
                  </a:moveTo>
                  <a:cubicBezTo>
                    <a:pt x="7438" y="4003"/>
                    <a:pt x="6766" y="5168"/>
                    <a:pt x="6542" y="6318"/>
                  </a:cubicBezTo>
                  <a:moveTo>
                    <a:pt x="6004" y="1748"/>
                  </a:moveTo>
                  <a:cubicBezTo>
                    <a:pt x="6004" y="1748"/>
                    <a:pt x="7005" y="2569"/>
                    <a:pt x="7856" y="5049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Google Shape;66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9"/>
          <p:cNvSpPr txBox="1"/>
          <p:nvPr>
            <p:ph type="title"/>
          </p:nvPr>
        </p:nvSpPr>
        <p:spPr>
          <a:xfrm>
            <a:off x="2299825" y="2677650"/>
            <a:ext cx="45444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7" name="Google Shape;667;p9"/>
          <p:cNvSpPr txBox="1"/>
          <p:nvPr>
            <p:ph idx="1" type="subTitle"/>
          </p:nvPr>
        </p:nvSpPr>
        <p:spPr>
          <a:xfrm>
            <a:off x="2299825" y="3416550"/>
            <a:ext cx="45444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668" name="Google Shape;668;p9"/>
          <p:cNvGrpSpPr/>
          <p:nvPr/>
        </p:nvGrpSpPr>
        <p:grpSpPr>
          <a:xfrm>
            <a:off x="261339" y="-625520"/>
            <a:ext cx="9124991" cy="6094634"/>
            <a:chOff x="261339" y="-625520"/>
            <a:chExt cx="9124991" cy="6094634"/>
          </a:xfrm>
        </p:grpSpPr>
        <p:grpSp>
          <p:nvGrpSpPr>
            <p:cNvPr id="669" name="Google Shape;669;p9"/>
            <p:cNvGrpSpPr/>
            <p:nvPr/>
          </p:nvGrpSpPr>
          <p:grpSpPr>
            <a:xfrm>
              <a:off x="261339" y="-625520"/>
              <a:ext cx="2462027" cy="4950141"/>
              <a:chOff x="261339" y="-625520"/>
              <a:chExt cx="2462027" cy="4950141"/>
            </a:xfrm>
          </p:grpSpPr>
          <p:grpSp>
            <p:nvGrpSpPr>
              <p:cNvPr id="670" name="Google Shape;670;p9"/>
              <p:cNvGrpSpPr/>
              <p:nvPr/>
            </p:nvGrpSpPr>
            <p:grpSpPr>
              <a:xfrm rot="9220005">
                <a:off x="551465" y="-351286"/>
                <a:ext cx="1631747" cy="1689582"/>
                <a:chOff x="8299600" y="8319350"/>
                <a:chExt cx="843525" cy="854575"/>
              </a:xfrm>
            </p:grpSpPr>
            <p:sp>
              <p:nvSpPr>
                <p:cNvPr id="671" name="Google Shape;671;p9"/>
                <p:cNvSpPr/>
                <p:nvPr/>
              </p:nvSpPr>
              <p:spPr>
                <a:xfrm>
                  <a:off x="8357475" y="8368475"/>
                  <a:ext cx="729275" cy="805450"/>
                </a:xfrm>
                <a:custGeom>
                  <a:rect b="b" l="l" r="r" t="t"/>
                  <a:pathLst>
                    <a:path extrusionOk="0" fill="none" h="32218" w="29171">
                      <a:moveTo>
                        <a:pt x="12457" y="20104"/>
                      </a:moveTo>
                      <a:cubicBezTo>
                        <a:pt x="12457" y="20104"/>
                        <a:pt x="4168" y="19596"/>
                        <a:pt x="1" y="16848"/>
                      </a:cubicBezTo>
                      <a:moveTo>
                        <a:pt x="21389" y="1225"/>
                      </a:moveTo>
                      <a:cubicBezTo>
                        <a:pt x="17356" y="7648"/>
                        <a:pt x="11263" y="12711"/>
                        <a:pt x="11263" y="12711"/>
                      </a:cubicBezTo>
                      <a:cubicBezTo>
                        <a:pt x="11263" y="12711"/>
                        <a:pt x="5512" y="7797"/>
                        <a:pt x="4840" y="5109"/>
                      </a:cubicBezTo>
                      <a:moveTo>
                        <a:pt x="16550" y="32217"/>
                      </a:moveTo>
                      <a:cubicBezTo>
                        <a:pt x="16550" y="32217"/>
                        <a:pt x="10471" y="22210"/>
                        <a:pt x="10620" y="1"/>
                      </a:cubicBezTo>
                      <a:moveTo>
                        <a:pt x="16400" y="7708"/>
                      </a:moveTo>
                      <a:lnTo>
                        <a:pt x="16729" y="2868"/>
                      </a:lnTo>
                      <a:moveTo>
                        <a:pt x="3093" y="8454"/>
                      </a:moveTo>
                      <a:lnTo>
                        <a:pt x="7155" y="8678"/>
                      </a:lnTo>
                      <a:moveTo>
                        <a:pt x="29171" y="12711"/>
                      </a:moveTo>
                      <a:cubicBezTo>
                        <a:pt x="25885" y="17102"/>
                        <a:pt x="18969" y="17252"/>
                        <a:pt x="18969" y="17252"/>
                      </a:cubicBezTo>
                      <a:cubicBezTo>
                        <a:pt x="18969" y="17252"/>
                        <a:pt x="18267" y="15848"/>
                        <a:pt x="18088" y="13667"/>
                      </a:cubicBezTo>
                      <a:moveTo>
                        <a:pt x="13115" y="22897"/>
                      </a:moveTo>
                      <a:cubicBezTo>
                        <a:pt x="13115" y="22897"/>
                        <a:pt x="20777" y="16475"/>
                        <a:pt x="23047" y="11621"/>
                      </a:cubicBezTo>
                      <a:moveTo>
                        <a:pt x="3899" y="18581"/>
                      </a:moveTo>
                      <a:cubicBezTo>
                        <a:pt x="3899" y="18581"/>
                        <a:pt x="2958" y="20194"/>
                        <a:pt x="1091" y="20806"/>
                      </a:cubicBezTo>
                      <a:moveTo>
                        <a:pt x="5886" y="19104"/>
                      </a:moveTo>
                      <a:cubicBezTo>
                        <a:pt x="5886" y="19104"/>
                        <a:pt x="5945" y="17744"/>
                        <a:pt x="5378" y="16101"/>
                      </a:cubicBezTo>
                    </a:path>
                  </a:pathLst>
                </a:custGeom>
                <a:noFill/>
                <a:ln cap="rnd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2" name="Google Shape;672;p9"/>
                <p:cNvSpPr/>
                <p:nvPr/>
              </p:nvSpPr>
              <p:spPr>
                <a:xfrm>
                  <a:off x="8434775" y="8445025"/>
                  <a:ext cx="79550" cy="79550"/>
                </a:xfrm>
                <a:custGeom>
                  <a:rect b="b" l="l" r="r" t="t"/>
                  <a:pathLst>
                    <a:path extrusionOk="0" h="3182" w="3182">
                      <a:moveTo>
                        <a:pt x="1584" y="0"/>
                      </a:moveTo>
                      <a:cubicBezTo>
                        <a:pt x="718" y="0"/>
                        <a:pt x="1" y="702"/>
                        <a:pt x="1" y="1584"/>
                      </a:cubicBezTo>
                      <a:cubicBezTo>
                        <a:pt x="1" y="2465"/>
                        <a:pt x="718" y="3182"/>
                        <a:pt x="1584" y="3182"/>
                      </a:cubicBezTo>
                      <a:cubicBezTo>
                        <a:pt x="2465" y="3182"/>
                        <a:pt x="3182" y="2465"/>
                        <a:pt x="3182" y="1584"/>
                      </a:cubicBezTo>
                      <a:cubicBezTo>
                        <a:pt x="3182" y="702"/>
                        <a:pt x="2465" y="0"/>
                        <a:pt x="158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" name="Google Shape;673;p9"/>
                <p:cNvSpPr/>
                <p:nvPr/>
              </p:nvSpPr>
              <p:spPr>
                <a:xfrm>
                  <a:off x="8467825" y="8454450"/>
                  <a:ext cx="49500" cy="56075"/>
                </a:xfrm>
                <a:custGeom>
                  <a:rect b="b" l="l" r="r" t="t"/>
                  <a:pathLst>
                    <a:path extrusionOk="0" h="2243" w="1980">
                      <a:moveTo>
                        <a:pt x="804" y="1"/>
                      </a:moveTo>
                      <a:cubicBezTo>
                        <a:pt x="590" y="1"/>
                        <a:pt x="426" y="146"/>
                        <a:pt x="426" y="146"/>
                      </a:cubicBezTo>
                      <a:cubicBezTo>
                        <a:pt x="0" y="622"/>
                        <a:pt x="467" y="2243"/>
                        <a:pt x="1008" y="2243"/>
                      </a:cubicBezTo>
                      <a:cubicBezTo>
                        <a:pt x="1112" y="2243"/>
                        <a:pt x="1219" y="2183"/>
                        <a:pt x="1322" y="2043"/>
                      </a:cubicBezTo>
                      <a:cubicBezTo>
                        <a:pt x="1979" y="1192"/>
                        <a:pt x="1292" y="191"/>
                        <a:pt x="994" y="42"/>
                      </a:cubicBezTo>
                      <a:cubicBezTo>
                        <a:pt x="928" y="12"/>
                        <a:pt x="864" y="1"/>
                        <a:pt x="8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" name="Google Shape;674;p9"/>
                <p:cNvSpPr/>
                <p:nvPr/>
              </p:nvSpPr>
              <p:spPr>
                <a:xfrm>
                  <a:off x="8459050" y="8473400"/>
                  <a:ext cx="19450" cy="20575"/>
                </a:xfrm>
                <a:custGeom>
                  <a:rect b="b" l="l" r="r" t="t"/>
                  <a:pathLst>
                    <a:path extrusionOk="0" h="823" w="778">
                      <a:moveTo>
                        <a:pt x="389" y="1"/>
                      </a:moveTo>
                      <a:cubicBezTo>
                        <a:pt x="165" y="1"/>
                        <a:pt x="0" y="180"/>
                        <a:pt x="0" y="404"/>
                      </a:cubicBezTo>
                      <a:cubicBezTo>
                        <a:pt x="0" y="643"/>
                        <a:pt x="165" y="822"/>
                        <a:pt x="389" y="822"/>
                      </a:cubicBezTo>
                      <a:cubicBezTo>
                        <a:pt x="598" y="822"/>
                        <a:pt x="777" y="643"/>
                        <a:pt x="777" y="404"/>
                      </a:cubicBezTo>
                      <a:cubicBezTo>
                        <a:pt x="777" y="180"/>
                        <a:pt x="598" y="1"/>
                        <a:pt x="3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" name="Google Shape;675;p9"/>
                <p:cNvSpPr/>
                <p:nvPr/>
              </p:nvSpPr>
              <p:spPr>
                <a:xfrm>
                  <a:off x="8358600" y="8529550"/>
                  <a:ext cx="88150" cy="79625"/>
                </a:xfrm>
                <a:custGeom>
                  <a:rect b="b" l="l" r="r" t="t"/>
                  <a:pathLst>
                    <a:path extrusionOk="0" h="3185" w="3526">
                      <a:moveTo>
                        <a:pt x="1759" y="1"/>
                      </a:moveTo>
                      <a:cubicBezTo>
                        <a:pt x="1623" y="1"/>
                        <a:pt x="1484" y="18"/>
                        <a:pt x="1345" y="55"/>
                      </a:cubicBezTo>
                      <a:cubicBezTo>
                        <a:pt x="494" y="279"/>
                        <a:pt x="1" y="1160"/>
                        <a:pt x="225" y="2011"/>
                      </a:cubicBezTo>
                      <a:cubicBezTo>
                        <a:pt x="413" y="2714"/>
                        <a:pt x="1065" y="3184"/>
                        <a:pt x="1773" y="3184"/>
                      </a:cubicBezTo>
                      <a:cubicBezTo>
                        <a:pt x="1908" y="3184"/>
                        <a:pt x="2045" y="3167"/>
                        <a:pt x="2181" y="3131"/>
                      </a:cubicBezTo>
                      <a:cubicBezTo>
                        <a:pt x="3033" y="2893"/>
                        <a:pt x="3526" y="2026"/>
                        <a:pt x="3302" y="1175"/>
                      </a:cubicBezTo>
                      <a:cubicBezTo>
                        <a:pt x="3101" y="462"/>
                        <a:pt x="2462" y="1"/>
                        <a:pt x="175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" name="Google Shape;676;p9"/>
                <p:cNvSpPr/>
                <p:nvPr/>
              </p:nvSpPr>
              <p:spPr>
                <a:xfrm>
                  <a:off x="8378775" y="8535750"/>
                  <a:ext cx="59850" cy="34750"/>
                </a:xfrm>
                <a:custGeom>
                  <a:rect b="b" l="l" r="r" t="t"/>
                  <a:pathLst>
                    <a:path extrusionOk="0" h="1390" w="2394">
                      <a:moveTo>
                        <a:pt x="892" y="1"/>
                      </a:moveTo>
                      <a:cubicBezTo>
                        <a:pt x="607" y="1"/>
                        <a:pt x="367" y="70"/>
                        <a:pt x="269" y="150"/>
                      </a:cubicBezTo>
                      <a:cubicBezTo>
                        <a:pt x="0" y="359"/>
                        <a:pt x="105" y="718"/>
                        <a:pt x="105" y="718"/>
                      </a:cubicBezTo>
                      <a:cubicBezTo>
                        <a:pt x="246" y="1109"/>
                        <a:pt x="1020" y="1389"/>
                        <a:pt x="1599" y="1389"/>
                      </a:cubicBezTo>
                      <a:cubicBezTo>
                        <a:pt x="2058" y="1389"/>
                        <a:pt x="2394" y="1213"/>
                        <a:pt x="2196" y="778"/>
                      </a:cubicBezTo>
                      <a:cubicBezTo>
                        <a:pt x="1920" y="179"/>
                        <a:pt x="1349" y="1"/>
                        <a:pt x="89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" name="Google Shape;677;p9"/>
                <p:cNvSpPr/>
                <p:nvPr/>
              </p:nvSpPr>
              <p:spPr>
                <a:xfrm>
                  <a:off x="8387725" y="8563975"/>
                  <a:ext cx="23175" cy="19300"/>
                </a:xfrm>
                <a:custGeom>
                  <a:rect b="b" l="l" r="r" t="t"/>
                  <a:pathLst>
                    <a:path extrusionOk="0" h="772" w="927">
                      <a:moveTo>
                        <a:pt x="422" y="1"/>
                      </a:moveTo>
                      <a:cubicBezTo>
                        <a:pt x="285" y="1"/>
                        <a:pt x="161" y="71"/>
                        <a:pt x="90" y="201"/>
                      </a:cubicBezTo>
                      <a:cubicBezTo>
                        <a:pt x="1" y="380"/>
                        <a:pt x="90" y="619"/>
                        <a:pt x="285" y="724"/>
                      </a:cubicBezTo>
                      <a:cubicBezTo>
                        <a:pt x="345" y="757"/>
                        <a:pt x="411" y="772"/>
                        <a:pt x="477" y="772"/>
                      </a:cubicBezTo>
                      <a:cubicBezTo>
                        <a:pt x="621" y="772"/>
                        <a:pt x="761" y="698"/>
                        <a:pt x="822" y="575"/>
                      </a:cubicBezTo>
                      <a:cubicBezTo>
                        <a:pt x="927" y="395"/>
                        <a:pt x="837" y="156"/>
                        <a:pt x="628" y="52"/>
                      </a:cubicBezTo>
                      <a:cubicBezTo>
                        <a:pt x="559" y="18"/>
                        <a:pt x="489" y="1"/>
                        <a:pt x="42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9"/>
                <p:cNvSpPr/>
                <p:nvPr/>
              </p:nvSpPr>
              <p:spPr>
                <a:xfrm>
                  <a:off x="8583400" y="8319350"/>
                  <a:ext cx="87750" cy="79600"/>
                </a:xfrm>
                <a:custGeom>
                  <a:rect b="b" l="l" r="r" t="t"/>
                  <a:pathLst>
                    <a:path extrusionOk="0" h="3184" w="3510">
                      <a:moveTo>
                        <a:pt x="1744" y="1"/>
                      </a:moveTo>
                      <a:cubicBezTo>
                        <a:pt x="1039" y="1"/>
                        <a:pt x="397" y="474"/>
                        <a:pt x="209" y="1189"/>
                      </a:cubicBezTo>
                      <a:cubicBezTo>
                        <a:pt x="0" y="2040"/>
                        <a:pt x="508" y="2907"/>
                        <a:pt x="1359" y="3131"/>
                      </a:cubicBezTo>
                      <a:cubicBezTo>
                        <a:pt x="1495" y="3166"/>
                        <a:pt x="1631" y="3184"/>
                        <a:pt x="1765" y="3184"/>
                      </a:cubicBezTo>
                      <a:cubicBezTo>
                        <a:pt x="2467" y="3184"/>
                        <a:pt x="3098" y="2711"/>
                        <a:pt x="3286" y="1995"/>
                      </a:cubicBezTo>
                      <a:cubicBezTo>
                        <a:pt x="3510" y="1144"/>
                        <a:pt x="3002" y="278"/>
                        <a:pt x="2151" y="54"/>
                      </a:cubicBezTo>
                      <a:cubicBezTo>
                        <a:pt x="2015" y="18"/>
                        <a:pt x="1878" y="1"/>
                        <a:pt x="1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9"/>
                <p:cNvSpPr/>
                <p:nvPr/>
              </p:nvSpPr>
              <p:spPr>
                <a:xfrm>
                  <a:off x="8623400" y="8332800"/>
                  <a:ext cx="44775" cy="56550"/>
                </a:xfrm>
                <a:custGeom>
                  <a:rect b="b" l="l" r="r" t="t"/>
                  <a:pathLst>
                    <a:path extrusionOk="0" h="2262" w="1791">
                      <a:moveTo>
                        <a:pt x="827" y="1"/>
                      </a:moveTo>
                      <a:cubicBezTo>
                        <a:pt x="675" y="1"/>
                        <a:pt x="551" y="68"/>
                        <a:pt x="551" y="68"/>
                      </a:cubicBezTo>
                      <a:cubicBezTo>
                        <a:pt x="1" y="435"/>
                        <a:pt x="71" y="2261"/>
                        <a:pt x="661" y="2261"/>
                      </a:cubicBezTo>
                      <a:cubicBezTo>
                        <a:pt x="743" y="2261"/>
                        <a:pt x="836" y="2225"/>
                        <a:pt x="939" y="2145"/>
                      </a:cubicBezTo>
                      <a:cubicBezTo>
                        <a:pt x="1791" y="1472"/>
                        <a:pt x="1387" y="322"/>
                        <a:pt x="1118" y="113"/>
                      </a:cubicBezTo>
                      <a:cubicBezTo>
                        <a:pt x="1026" y="27"/>
                        <a:pt x="921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9"/>
                <p:cNvSpPr/>
                <p:nvPr/>
              </p:nvSpPr>
              <p:spPr>
                <a:xfrm>
                  <a:off x="8611400" y="8346475"/>
                  <a:ext cx="20925" cy="20525"/>
                </a:xfrm>
                <a:custGeom>
                  <a:rect b="b" l="l" r="r" t="t"/>
                  <a:pathLst>
                    <a:path extrusionOk="0" h="821" w="837">
                      <a:moveTo>
                        <a:pt x="423" y="0"/>
                      </a:moveTo>
                      <a:cubicBezTo>
                        <a:pt x="251" y="0"/>
                        <a:pt x="98" y="125"/>
                        <a:pt x="60" y="313"/>
                      </a:cubicBezTo>
                      <a:cubicBezTo>
                        <a:pt x="0" y="537"/>
                        <a:pt x="105" y="761"/>
                        <a:pt x="314" y="806"/>
                      </a:cubicBezTo>
                      <a:cubicBezTo>
                        <a:pt x="348" y="816"/>
                        <a:pt x="381" y="820"/>
                        <a:pt x="414" y="820"/>
                      </a:cubicBezTo>
                      <a:cubicBezTo>
                        <a:pt x="586" y="820"/>
                        <a:pt x="739" y="695"/>
                        <a:pt x="777" y="507"/>
                      </a:cubicBezTo>
                      <a:cubicBezTo>
                        <a:pt x="837" y="283"/>
                        <a:pt x="717" y="59"/>
                        <a:pt x="523" y="14"/>
                      </a:cubicBezTo>
                      <a:cubicBezTo>
                        <a:pt x="489" y="5"/>
                        <a:pt x="456" y="0"/>
                        <a:pt x="4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9"/>
                <p:cNvSpPr/>
                <p:nvPr/>
              </p:nvSpPr>
              <p:spPr>
                <a:xfrm>
                  <a:off x="8731625" y="8375000"/>
                  <a:ext cx="88150" cy="79550"/>
                </a:xfrm>
                <a:custGeom>
                  <a:rect b="b" l="l" r="r" t="t"/>
                  <a:pathLst>
                    <a:path extrusionOk="0" h="3182" w="3526">
                      <a:moveTo>
                        <a:pt x="1760" y="0"/>
                      </a:moveTo>
                      <a:cubicBezTo>
                        <a:pt x="1054" y="0"/>
                        <a:pt x="413" y="473"/>
                        <a:pt x="225" y="1188"/>
                      </a:cubicBezTo>
                      <a:cubicBezTo>
                        <a:pt x="1" y="2040"/>
                        <a:pt x="508" y="2906"/>
                        <a:pt x="1360" y="3130"/>
                      </a:cubicBezTo>
                      <a:cubicBezTo>
                        <a:pt x="1493" y="3165"/>
                        <a:pt x="1627" y="3182"/>
                        <a:pt x="1759" y="3182"/>
                      </a:cubicBezTo>
                      <a:cubicBezTo>
                        <a:pt x="2467" y="3182"/>
                        <a:pt x="3113" y="2698"/>
                        <a:pt x="3301" y="1980"/>
                      </a:cubicBezTo>
                      <a:cubicBezTo>
                        <a:pt x="3525" y="1129"/>
                        <a:pt x="3018" y="277"/>
                        <a:pt x="2166" y="53"/>
                      </a:cubicBezTo>
                      <a:cubicBezTo>
                        <a:pt x="2030" y="17"/>
                        <a:pt x="1894" y="0"/>
                        <a:pt x="176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9"/>
                <p:cNvSpPr/>
                <p:nvPr/>
              </p:nvSpPr>
              <p:spPr>
                <a:xfrm>
                  <a:off x="8772025" y="8388350"/>
                  <a:ext cx="44750" cy="56275"/>
                </a:xfrm>
                <a:custGeom>
                  <a:rect b="b" l="l" r="r" t="t"/>
                  <a:pathLst>
                    <a:path extrusionOk="0" h="2251" w="1790">
                      <a:moveTo>
                        <a:pt x="838" y="0"/>
                      </a:moveTo>
                      <a:cubicBezTo>
                        <a:pt x="681" y="0"/>
                        <a:pt x="550" y="72"/>
                        <a:pt x="550" y="72"/>
                      </a:cubicBezTo>
                      <a:cubicBezTo>
                        <a:pt x="1" y="438"/>
                        <a:pt x="82" y="2250"/>
                        <a:pt x="663" y="2250"/>
                      </a:cubicBezTo>
                      <a:cubicBezTo>
                        <a:pt x="745" y="2250"/>
                        <a:pt x="837" y="2214"/>
                        <a:pt x="939" y="2133"/>
                      </a:cubicBezTo>
                      <a:cubicBezTo>
                        <a:pt x="1790" y="1461"/>
                        <a:pt x="1387" y="326"/>
                        <a:pt x="1118" y="102"/>
                      </a:cubicBezTo>
                      <a:cubicBezTo>
                        <a:pt x="1030" y="25"/>
                        <a:pt x="930" y="0"/>
                        <a:pt x="8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9"/>
                <p:cNvSpPr/>
                <p:nvPr/>
              </p:nvSpPr>
              <p:spPr>
                <a:xfrm>
                  <a:off x="8760000" y="8401725"/>
                  <a:ext cx="20950" cy="20525"/>
                </a:xfrm>
                <a:custGeom>
                  <a:rect b="b" l="l" r="r" t="t"/>
                  <a:pathLst>
                    <a:path extrusionOk="0" h="821" w="838">
                      <a:moveTo>
                        <a:pt x="423" y="1"/>
                      </a:moveTo>
                      <a:cubicBezTo>
                        <a:pt x="251" y="1"/>
                        <a:pt x="96" y="126"/>
                        <a:pt x="46" y="314"/>
                      </a:cubicBezTo>
                      <a:cubicBezTo>
                        <a:pt x="1" y="538"/>
                        <a:pt x="105" y="747"/>
                        <a:pt x="314" y="806"/>
                      </a:cubicBezTo>
                      <a:cubicBezTo>
                        <a:pt x="348" y="816"/>
                        <a:pt x="381" y="821"/>
                        <a:pt x="414" y="821"/>
                      </a:cubicBezTo>
                      <a:cubicBezTo>
                        <a:pt x="582" y="821"/>
                        <a:pt x="727" y="696"/>
                        <a:pt x="777" y="508"/>
                      </a:cubicBezTo>
                      <a:cubicBezTo>
                        <a:pt x="837" y="284"/>
                        <a:pt x="718" y="60"/>
                        <a:pt x="523" y="15"/>
                      </a:cubicBezTo>
                      <a:cubicBezTo>
                        <a:pt x="490" y="5"/>
                        <a:pt x="456" y="1"/>
                        <a:pt x="4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" name="Google Shape;684;p9"/>
                <p:cNvSpPr/>
                <p:nvPr/>
              </p:nvSpPr>
              <p:spPr>
                <a:xfrm>
                  <a:off x="8854475" y="8346225"/>
                  <a:ext cx="91125" cy="79650"/>
                </a:xfrm>
                <a:custGeom>
                  <a:rect b="b" l="l" r="r" t="t"/>
                  <a:pathLst>
                    <a:path extrusionOk="0" h="3186" w="3645">
                      <a:moveTo>
                        <a:pt x="1821" y="0"/>
                      </a:moveTo>
                      <a:cubicBezTo>
                        <a:pt x="1259" y="0"/>
                        <a:pt x="718" y="297"/>
                        <a:pt x="434" y="816"/>
                      </a:cubicBezTo>
                      <a:cubicBezTo>
                        <a:pt x="0" y="1593"/>
                        <a:pt x="284" y="2563"/>
                        <a:pt x="1046" y="2982"/>
                      </a:cubicBezTo>
                      <a:cubicBezTo>
                        <a:pt x="1294" y="3120"/>
                        <a:pt x="1561" y="3185"/>
                        <a:pt x="1824" y="3185"/>
                      </a:cubicBezTo>
                      <a:cubicBezTo>
                        <a:pt x="2386" y="3185"/>
                        <a:pt x="2927" y="2888"/>
                        <a:pt x="3212" y="2369"/>
                      </a:cubicBezTo>
                      <a:cubicBezTo>
                        <a:pt x="3645" y="1593"/>
                        <a:pt x="3361" y="622"/>
                        <a:pt x="2599" y="204"/>
                      </a:cubicBezTo>
                      <a:cubicBezTo>
                        <a:pt x="2352" y="65"/>
                        <a:pt x="2084" y="0"/>
                        <a:pt x="18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5" name="Google Shape;685;p9"/>
                <p:cNvSpPr/>
                <p:nvPr/>
              </p:nvSpPr>
              <p:spPr>
                <a:xfrm>
                  <a:off x="8890250" y="8364375"/>
                  <a:ext cx="47150" cy="54125"/>
                </a:xfrm>
                <a:custGeom>
                  <a:rect b="b" l="l" r="r" t="t"/>
                  <a:pathLst>
                    <a:path extrusionOk="0" h="2165" w="1886">
                      <a:moveTo>
                        <a:pt x="1172" y="1"/>
                      </a:moveTo>
                      <a:cubicBezTo>
                        <a:pt x="1091" y="1"/>
                        <a:pt x="1034" y="15"/>
                        <a:pt x="1034" y="15"/>
                      </a:cubicBezTo>
                      <a:cubicBezTo>
                        <a:pt x="381" y="247"/>
                        <a:pt x="0" y="2164"/>
                        <a:pt x="672" y="2164"/>
                      </a:cubicBezTo>
                      <a:cubicBezTo>
                        <a:pt x="738" y="2164"/>
                        <a:pt x="813" y="2146"/>
                        <a:pt x="899" y="2106"/>
                      </a:cubicBezTo>
                      <a:cubicBezTo>
                        <a:pt x="1885" y="1673"/>
                        <a:pt x="1766" y="463"/>
                        <a:pt x="1572" y="194"/>
                      </a:cubicBezTo>
                      <a:cubicBezTo>
                        <a:pt x="1464" y="33"/>
                        <a:pt x="1292" y="1"/>
                        <a:pt x="11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9"/>
                <p:cNvSpPr/>
                <p:nvPr/>
              </p:nvSpPr>
              <p:spPr>
                <a:xfrm>
                  <a:off x="8883975" y="8372225"/>
                  <a:ext cx="22425" cy="20150"/>
                </a:xfrm>
                <a:custGeom>
                  <a:rect b="b" l="l" r="r" t="t"/>
                  <a:pathLst>
                    <a:path extrusionOk="0" h="806" w="897">
                      <a:moveTo>
                        <a:pt x="477" y="1"/>
                      </a:moveTo>
                      <a:cubicBezTo>
                        <a:pt x="337" y="1"/>
                        <a:pt x="194" y="86"/>
                        <a:pt x="120" y="224"/>
                      </a:cubicBezTo>
                      <a:cubicBezTo>
                        <a:pt x="0" y="418"/>
                        <a:pt x="75" y="672"/>
                        <a:pt x="254" y="762"/>
                      </a:cubicBezTo>
                      <a:cubicBezTo>
                        <a:pt x="310" y="792"/>
                        <a:pt x="369" y="806"/>
                        <a:pt x="427" y="806"/>
                      </a:cubicBezTo>
                      <a:cubicBezTo>
                        <a:pt x="569" y="806"/>
                        <a:pt x="707" y="721"/>
                        <a:pt x="792" y="582"/>
                      </a:cubicBezTo>
                      <a:cubicBezTo>
                        <a:pt x="897" y="388"/>
                        <a:pt x="837" y="134"/>
                        <a:pt x="643" y="45"/>
                      </a:cubicBezTo>
                      <a:cubicBezTo>
                        <a:pt x="591" y="15"/>
                        <a:pt x="534" y="1"/>
                        <a:pt x="47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9"/>
                <p:cNvSpPr/>
                <p:nvPr/>
              </p:nvSpPr>
              <p:spPr>
                <a:xfrm>
                  <a:off x="8768975" y="8643200"/>
                  <a:ext cx="81425" cy="79325"/>
                </a:xfrm>
                <a:custGeom>
                  <a:rect b="b" l="l" r="r" t="t"/>
                  <a:pathLst>
                    <a:path extrusionOk="0" h="3173" w="3257">
                      <a:moveTo>
                        <a:pt x="1611" y="1"/>
                      </a:moveTo>
                      <a:cubicBezTo>
                        <a:pt x="791" y="1"/>
                        <a:pt x="102" y="653"/>
                        <a:pt x="45" y="1498"/>
                      </a:cubicBezTo>
                      <a:cubicBezTo>
                        <a:pt x="0" y="2379"/>
                        <a:pt x="672" y="3111"/>
                        <a:pt x="1539" y="3171"/>
                      </a:cubicBezTo>
                      <a:cubicBezTo>
                        <a:pt x="1566" y="3172"/>
                        <a:pt x="1594" y="3173"/>
                        <a:pt x="1622" y="3173"/>
                      </a:cubicBezTo>
                      <a:cubicBezTo>
                        <a:pt x="2466" y="3173"/>
                        <a:pt x="3168" y="2516"/>
                        <a:pt x="3211" y="1677"/>
                      </a:cubicBezTo>
                      <a:cubicBezTo>
                        <a:pt x="3256" y="796"/>
                        <a:pt x="2584" y="34"/>
                        <a:pt x="1718" y="4"/>
                      </a:cubicBezTo>
                      <a:cubicBezTo>
                        <a:pt x="1682" y="2"/>
                        <a:pt x="1646" y="1"/>
                        <a:pt x="161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9"/>
                <p:cNvSpPr/>
                <p:nvPr/>
              </p:nvSpPr>
              <p:spPr>
                <a:xfrm>
                  <a:off x="8803525" y="8653225"/>
                  <a:ext cx="48725" cy="56325"/>
                </a:xfrm>
                <a:custGeom>
                  <a:rect b="b" l="l" r="r" t="t"/>
                  <a:pathLst>
                    <a:path extrusionOk="0" h="2253" w="1949">
                      <a:moveTo>
                        <a:pt x="814" y="0"/>
                      </a:moveTo>
                      <a:cubicBezTo>
                        <a:pt x="615" y="0"/>
                        <a:pt x="455" y="126"/>
                        <a:pt x="455" y="126"/>
                      </a:cubicBezTo>
                      <a:cubicBezTo>
                        <a:pt x="1" y="581"/>
                        <a:pt x="379" y="2253"/>
                        <a:pt x="931" y="2253"/>
                      </a:cubicBezTo>
                      <a:cubicBezTo>
                        <a:pt x="1032" y="2253"/>
                        <a:pt x="1138" y="2197"/>
                        <a:pt x="1247" y="2068"/>
                      </a:cubicBezTo>
                      <a:cubicBezTo>
                        <a:pt x="1949" y="1261"/>
                        <a:pt x="1322" y="216"/>
                        <a:pt x="1023" y="51"/>
                      </a:cubicBezTo>
                      <a:cubicBezTo>
                        <a:pt x="952" y="14"/>
                        <a:pt x="881" y="0"/>
                        <a:pt x="8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9"/>
                <p:cNvSpPr/>
                <p:nvPr/>
              </p:nvSpPr>
              <p:spPr>
                <a:xfrm>
                  <a:off x="8794350" y="8671275"/>
                  <a:ext cx="19450" cy="20250"/>
                </a:xfrm>
                <a:custGeom>
                  <a:rect b="b" l="l" r="r" t="t"/>
                  <a:pathLst>
                    <a:path extrusionOk="0" h="810" w="778">
                      <a:moveTo>
                        <a:pt x="380" y="1"/>
                      </a:moveTo>
                      <a:cubicBezTo>
                        <a:pt x="181" y="1"/>
                        <a:pt x="15" y="175"/>
                        <a:pt x="1" y="390"/>
                      </a:cubicBezTo>
                      <a:cubicBezTo>
                        <a:pt x="1" y="599"/>
                        <a:pt x="165" y="793"/>
                        <a:pt x="359" y="808"/>
                      </a:cubicBezTo>
                      <a:cubicBezTo>
                        <a:pt x="368" y="809"/>
                        <a:pt x="377" y="809"/>
                        <a:pt x="386" y="809"/>
                      </a:cubicBezTo>
                      <a:cubicBezTo>
                        <a:pt x="583" y="809"/>
                        <a:pt x="748" y="649"/>
                        <a:pt x="763" y="420"/>
                      </a:cubicBezTo>
                      <a:cubicBezTo>
                        <a:pt x="777" y="196"/>
                        <a:pt x="613" y="2"/>
                        <a:pt x="404" y="2"/>
                      </a:cubicBezTo>
                      <a:cubicBezTo>
                        <a:pt x="396" y="1"/>
                        <a:pt x="388" y="1"/>
                        <a:pt x="38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9"/>
                <p:cNvSpPr/>
                <p:nvPr/>
              </p:nvSpPr>
              <p:spPr>
                <a:xfrm>
                  <a:off x="8901525" y="8593350"/>
                  <a:ext cx="84400" cy="79675"/>
                </a:xfrm>
                <a:custGeom>
                  <a:rect b="b" l="l" r="r" t="t"/>
                  <a:pathLst>
                    <a:path extrusionOk="0" h="3187" w="3376">
                      <a:moveTo>
                        <a:pt x="1678" y="1"/>
                      </a:moveTo>
                      <a:cubicBezTo>
                        <a:pt x="889" y="1"/>
                        <a:pt x="202" y="598"/>
                        <a:pt x="105" y="1401"/>
                      </a:cubicBezTo>
                      <a:cubicBezTo>
                        <a:pt x="0" y="2282"/>
                        <a:pt x="628" y="3074"/>
                        <a:pt x="1509" y="3178"/>
                      </a:cubicBezTo>
                      <a:cubicBezTo>
                        <a:pt x="1564" y="3184"/>
                        <a:pt x="1619" y="3187"/>
                        <a:pt x="1674" y="3187"/>
                      </a:cubicBezTo>
                      <a:cubicBezTo>
                        <a:pt x="2473" y="3187"/>
                        <a:pt x="3173" y="2585"/>
                        <a:pt x="3271" y="1774"/>
                      </a:cubicBezTo>
                      <a:cubicBezTo>
                        <a:pt x="3376" y="908"/>
                        <a:pt x="2749" y="116"/>
                        <a:pt x="1867" y="12"/>
                      </a:cubicBezTo>
                      <a:cubicBezTo>
                        <a:pt x="1804" y="4"/>
                        <a:pt x="1741" y="1"/>
                        <a:pt x="167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9"/>
                <p:cNvSpPr/>
                <p:nvPr/>
              </p:nvSpPr>
              <p:spPr>
                <a:xfrm>
                  <a:off x="8937700" y="8608800"/>
                  <a:ext cx="45250" cy="55675"/>
                </a:xfrm>
                <a:custGeom>
                  <a:rect b="b" l="l" r="r" t="t"/>
                  <a:pathLst>
                    <a:path extrusionOk="0" h="2227" w="1810">
                      <a:moveTo>
                        <a:pt x="961" y="1"/>
                      </a:moveTo>
                      <a:cubicBezTo>
                        <a:pt x="840" y="1"/>
                        <a:pt x="749" y="36"/>
                        <a:pt x="749" y="36"/>
                      </a:cubicBezTo>
                      <a:cubicBezTo>
                        <a:pt x="148" y="343"/>
                        <a:pt x="1" y="2227"/>
                        <a:pt x="628" y="2227"/>
                      </a:cubicBezTo>
                      <a:cubicBezTo>
                        <a:pt x="702" y="2227"/>
                        <a:pt x="787" y="2201"/>
                        <a:pt x="883" y="2142"/>
                      </a:cubicBezTo>
                      <a:cubicBezTo>
                        <a:pt x="1809" y="1589"/>
                        <a:pt x="1555" y="395"/>
                        <a:pt x="1331" y="156"/>
                      </a:cubicBezTo>
                      <a:cubicBezTo>
                        <a:pt x="1215" y="32"/>
                        <a:pt x="1075" y="1"/>
                        <a:pt x="9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9"/>
                <p:cNvSpPr/>
                <p:nvPr/>
              </p:nvSpPr>
              <p:spPr>
                <a:xfrm>
                  <a:off x="8927275" y="8619550"/>
                  <a:ext cx="22075" cy="20275"/>
                </a:xfrm>
                <a:custGeom>
                  <a:rect b="b" l="l" r="r" t="t"/>
                  <a:pathLst>
                    <a:path extrusionOk="0" h="811" w="883">
                      <a:moveTo>
                        <a:pt x="476" y="0"/>
                      </a:moveTo>
                      <a:cubicBezTo>
                        <a:pt x="327" y="0"/>
                        <a:pt x="172" y="100"/>
                        <a:pt x="91" y="263"/>
                      </a:cubicBezTo>
                      <a:cubicBezTo>
                        <a:pt x="1" y="458"/>
                        <a:pt x="91" y="696"/>
                        <a:pt x="285" y="786"/>
                      </a:cubicBezTo>
                      <a:cubicBezTo>
                        <a:pt x="327" y="802"/>
                        <a:pt x="372" y="810"/>
                        <a:pt x="416" y="810"/>
                      </a:cubicBezTo>
                      <a:cubicBezTo>
                        <a:pt x="575" y="810"/>
                        <a:pt x="734" y="711"/>
                        <a:pt x="793" y="547"/>
                      </a:cubicBezTo>
                      <a:cubicBezTo>
                        <a:pt x="882" y="338"/>
                        <a:pt x="778" y="114"/>
                        <a:pt x="598" y="24"/>
                      </a:cubicBezTo>
                      <a:cubicBezTo>
                        <a:pt x="559" y="8"/>
                        <a:pt x="518" y="0"/>
                        <a:pt x="4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9"/>
                <p:cNvSpPr/>
                <p:nvPr/>
              </p:nvSpPr>
              <p:spPr>
                <a:xfrm>
                  <a:off x="9052375" y="8624425"/>
                  <a:ext cx="90750" cy="79600"/>
                </a:xfrm>
                <a:custGeom>
                  <a:rect b="b" l="l" r="r" t="t"/>
                  <a:pathLst>
                    <a:path extrusionOk="0" h="3184" w="3630">
                      <a:moveTo>
                        <a:pt x="1818" y="1"/>
                      </a:moveTo>
                      <a:cubicBezTo>
                        <a:pt x="1609" y="1"/>
                        <a:pt x="1398" y="42"/>
                        <a:pt x="1195" y="128"/>
                      </a:cubicBezTo>
                      <a:cubicBezTo>
                        <a:pt x="389" y="472"/>
                        <a:pt x="0" y="1413"/>
                        <a:pt x="344" y="2219"/>
                      </a:cubicBezTo>
                      <a:cubicBezTo>
                        <a:pt x="601" y="2822"/>
                        <a:pt x="1192" y="3183"/>
                        <a:pt x="1811" y="3183"/>
                      </a:cubicBezTo>
                      <a:cubicBezTo>
                        <a:pt x="2020" y="3183"/>
                        <a:pt x="2232" y="3142"/>
                        <a:pt x="2435" y="3056"/>
                      </a:cubicBezTo>
                      <a:cubicBezTo>
                        <a:pt x="3242" y="2712"/>
                        <a:pt x="3630" y="1786"/>
                        <a:pt x="3286" y="979"/>
                      </a:cubicBezTo>
                      <a:cubicBezTo>
                        <a:pt x="3029" y="365"/>
                        <a:pt x="2437" y="1"/>
                        <a:pt x="181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9"/>
                <p:cNvSpPr/>
                <p:nvPr/>
              </p:nvSpPr>
              <p:spPr>
                <a:xfrm>
                  <a:off x="9091600" y="8640500"/>
                  <a:ext cx="45175" cy="55625"/>
                </a:xfrm>
                <a:custGeom>
                  <a:rect b="b" l="l" r="r" t="t"/>
                  <a:pathLst>
                    <a:path extrusionOk="0" h="2225" w="1807">
                      <a:moveTo>
                        <a:pt x="982" y="0"/>
                      </a:moveTo>
                      <a:cubicBezTo>
                        <a:pt x="858" y="0"/>
                        <a:pt x="761" y="38"/>
                        <a:pt x="761" y="38"/>
                      </a:cubicBezTo>
                      <a:cubicBezTo>
                        <a:pt x="159" y="346"/>
                        <a:pt x="1" y="2225"/>
                        <a:pt x="641" y="2225"/>
                      </a:cubicBezTo>
                      <a:cubicBezTo>
                        <a:pt x="715" y="2225"/>
                        <a:pt x="800" y="2200"/>
                        <a:pt x="896" y="2144"/>
                      </a:cubicBezTo>
                      <a:cubicBezTo>
                        <a:pt x="1807" y="1591"/>
                        <a:pt x="1553" y="396"/>
                        <a:pt x="1329" y="142"/>
                      </a:cubicBezTo>
                      <a:cubicBezTo>
                        <a:pt x="1224" y="30"/>
                        <a:pt x="1092" y="0"/>
                        <a:pt x="98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9"/>
                <p:cNvSpPr/>
                <p:nvPr/>
              </p:nvSpPr>
              <p:spPr>
                <a:xfrm>
                  <a:off x="9081125" y="8651075"/>
                  <a:ext cx="22050" cy="20250"/>
                </a:xfrm>
                <a:custGeom>
                  <a:rect b="b" l="l" r="r" t="t"/>
                  <a:pathLst>
                    <a:path extrusionOk="0" h="810" w="882">
                      <a:moveTo>
                        <a:pt x="465" y="1"/>
                      </a:moveTo>
                      <a:cubicBezTo>
                        <a:pt x="312" y="1"/>
                        <a:pt x="161" y="99"/>
                        <a:pt x="105" y="257"/>
                      </a:cubicBezTo>
                      <a:cubicBezTo>
                        <a:pt x="0" y="466"/>
                        <a:pt x="105" y="705"/>
                        <a:pt x="299" y="780"/>
                      </a:cubicBezTo>
                      <a:cubicBezTo>
                        <a:pt x="344" y="800"/>
                        <a:pt x="390" y="810"/>
                        <a:pt x="436" y="810"/>
                      </a:cubicBezTo>
                      <a:cubicBezTo>
                        <a:pt x="589" y="810"/>
                        <a:pt x="738" y="702"/>
                        <a:pt x="807" y="541"/>
                      </a:cubicBezTo>
                      <a:cubicBezTo>
                        <a:pt x="882" y="347"/>
                        <a:pt x="807" y="108"/>
                        <a:pt x="613" y="33"/>
                      </a:cubicBezTo>
                      <a:cubicBezTo>
                        <a:pt x="565" y="11"/>
                        <a:pt x="515" y="1"/>
                        <a:pt x="4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9"/>
                <p:cNvSpPr/>
                <p:nvPr/>
              </p:nvSpPr>
              <p:spPr>
                <a:xfrm>
                  <a:off x="8442625" y="8710125"/>
                  <a:ext cx="79550" cy="79575"/>
                </a:xfrm>
                <a:custGeom>
                  <a:rect b="b" l="l" r="r" t="t"/>
                  <a:pathLst>
                    <a:path extrusionOk="0" h="3183" w="3182">
                      <a:moveTo>
                        <a:pt x="1598" y="1"/>
                      </a:moveTo>
                      <a:cubicBezTo>
                        <a:pt x="717" y="1"/>
                        <a:pt x="0" y="703"/>
                        <a:pt x="0" y="1584"/>
                      </a:cubicBezTo>
                      <a:cubicBezTo>
                        <a:pt x="0" y="2465"/>
                        <a:pt x="717" y="3182"/>
                        <a:pt x="1598" y="3182"/>
                      </a:cubicBezTo>
                      <a:cubicBezTo>
                        <a:pt x="2465" y="3182"/>
                        <a:pt x="3182" y="2465"/>
                        <a:pt x="3182" y="1584"/>
                      </a:cubicBezTo>
                      <a:cubicBezTo>
                        <a:pt x="3182" y="703"/>
                        <a:pt x="2465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9"/>
                <p:cNvSpPr/>
                <p:nvPr/>
              </p:nvSpPr>
              <p:spPr>
                <a:xfrm>
                  <a:off x="8473200" y="8717200"/>
                  <a:ext cx="51225" cy="54600"/>
                </a:xfrm>
                <a:custGeom>
                  <a:rect b="b" l="l" r="r" t="t"/>
                  <a:pathLst>
                    <a:path extrusionOk="0" h="2184" w="2049">
                      <a:moveTo>
                        <a:pt x="740" y="1"/>
                      </a:moveTo>
                      <a:cubicBezTo>
                        <a:pt x="487" y="1"/>
                        <a:pt x="316" y="241"/>
                        <a:pt x="316" y="241"/>
                      </a:cubicBezTo>
                      <a:cubicBezTo>
                        <a:pt x="0" y="774"/>
                        <a:pt x="719" y="2184"/>
                        <a:pt x="1248" y="2184"/>
                      </a:cubicBezTo>
                      <a:cubicBezTo>
                        <a:pt x="1371" y="2184"/>
                        <a:pt x="1483" y="2108"/>
                        <a:pt x="1570" y="1928"/>
                      </a:cubicBezTo>
                      <a:cubicBezTo>
                        <a:pt x="2048" y="943"/>
                        <a:pt x="1182" y="91"/>
                        <a:pt x="853" y="17"/>
                      </a:cubicBezTo>
                      <a:cubicBezTo>
                        <a:pt x="814" y="5"/>
                        <a:pt x="776" y="1"/>
                        <a:pt x="7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9"/>
                <p:cNvSpPr/>
                <p:nvPr/>
              </p:nvSpPr>
              <p:spPr>
                <a:xfrm>
                  <a:off x="8466150" y="8739800"/>
                  <a:ext cx="20550" cy="20600"/>
                </a:xfrm>
                <a:custGeom>
                  <a:rect b="b" l="l" r="r" t="t"/>
                  <a:pathLst>
                    <a:path extrusionOk="0" h="824" w="822">
                      <a:moveTo>
                        <a:pt x="409" y="0"/>
                      </a:moveTo>
                      <a:cubicBezTo>
                        <a:pt x="383" y="0"/>
                        <a:pt x="356" y="3"/>
                        <a:pt x="329" y="9"/>
                      </a:cubicBezTo>
                      <a:cubicBezTo>
                        <a:pt x="135" y="39"/>
                        <a:pt x="0" y="263"/>
                        <a:pt x="45" y="487"/>
                      </a:cubicBezTo>
                      <a:cubicBezTo>
                        <a:pt x="84" y="684"/>
                        <a:pt x="251" y="823"/>
                        <a:pt x="423" y="823"/>
                      </a:cubicBezTo>
                      <a:cubicBezTo>
                        <a:pt x="446" y="823"/>
                        <a:pt x="470" y="821"/>
                        <a:pt x="493" y="815"/>
                      </a:cubicBezTo>
                      <a:cubicBezTo>
                        <a:pt x="702" y="771"/>
                        <a:pt x="822" y="546"/>
                        <a:pt x="792" y="337"/>
                      </a:cubicBezTo>
                      <a:cubicBezTo>
                        <a:pt x="753" y="129"/>
                        <a:pt x="589" y="0"/>
                        <a:pt x="40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9"/>
                <p:cNvSpPr/>
                <p:nvPr/>
              </p:nvSpPr>
              <p:spPr>
                <a:xfrm>
                  <a:off x="8299600" y="8737575"/>
                  <a:ext cx="90400" cy="79925"/>
                </a:xfrm>
                <a:custGeom>
                  <a:rect b="b" l="l" r="r" t="t"/>
                  <a:pathLst>
                    <a:path extrusionOk="0" h="3197" w="3616">
                      <a:moveTo>
                        <a:pt x="1812" y="1"/>
                      </a:moveTo>
                      <a:cubicBezTo>
                        <a:pt x="1487" y="1"/>
                        <a:pt x="1160" y="100"/>
                        <a:pt x="882" y="307"/>
                      </a:cubicBezTo>
                      <a:cubicBezTo>
                        <a:pt x="165" y="815"/>
                        <a:pt x="1" y="1815"/>
                        <a:pt x="524" y="2532"/>
                      </a:cubicBezTo>
                      <a:cubicBezTo>
                        <a:pt x="830" y="2966"/>
                        <a:pt x="1317" y="3197"/>
                        <a:pt x="1813" y="3197"/>
                      </a:cubicBezTo>
                      <a:cubicBezTo>
                        <a:pt x="2137" y="3197"/>
                        <a:pt x="2465" y="3098"/>
                        <a:pt x="2749" y="2891"/>
                      </a:cubicBezTo>
                      <a:cubicBezTo>
                        <a:pt x="3451" y="2383"/>
                        <a:pt x="3615" y="1382"/>
                        <a:pt x="3108" y="665"/>
                      </a:cubicBezTo>
                      <a:cubicBezTo>
                        <a:pt x="2801" y="232"/>
                        <a:pt x="2308" y="1"/>
                        <a:pt x="181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9"/>
                <p:cNvSpPr/>
                <p:nvPr/>
              </p:nvSpPr>
              <p:spPr>
                <a:xfrm>
                  <a:off x="8331100" y="8743225"/>
                  <a:ext cx="48025" cy="45800"/>
                </a:xfrm>
                <a:custGeom>
                  <a:rect b="b" l="l" r="r" t="t"/>
                  <a:pathLst>
                    <a:path extrusionOk="0" h="1832" w="1921">
                      <a:moveTo>
                        <a:pt x="528" y="1"/>
                      </a:moveTo>
                      <a:cubicBezTo>
                        <a:pt x="502" y="1"/>
                        <a:pt x="479" y="3"/>
                        <a:pt x="458" y="6"/>
                      </a:cubicBezTo>
                      <a:cubicBezTo>
                        <a:pt x="130" y="66"/>
                        <a:pt x="55" y="424"/>
                        <a:pt x="55" y="424"/>
                      </a:cubicBezTo>
                      <a:cubicBezTo>
                        <a:pt x="1" y="981"/>
                        <a:pt x="989" y="1831"/>
                        <a:pt x="1538" y="1831"/>
                      </a:cubicBezTo>
                      <a:cubicBezTo>
                        <a:pt x="1741" y="1831"/>
                        <a:pt x="1884" y="1715"/>
                        <a:pt x="1892" y="1425"/>
                      </a:cubicBezTo>
                      <a:cubicBezTo>
                        <a:pt x="1920" y="430"/>
                        <a:pt x="923" y="1"/>
                        <a:pt x="52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9"/>
                <p:cNvSpPr/>
                <p:nvPr/>
              </p:nvSpPr>
              <p:spPr>
                <a:xfrm>
                  <a:off x="8328350" y="8769825"/>
                  <a:ext cx="22450" cy="19825"/>
                </a:xfrm>
                <a:custGeom>
                  <a:rect b="b" l="l" r="r" t="t"/>
                  <a:pathLst>
                    <a:path extrusionOk="0" h="793" w="898">
                      <a:moveTo>
                        <a:pt x="405" y="0"/>
                      </a:moveTo>
                      <a:cubicBezTo>
                        <a:pt x="336" y="0"/>
                        <a:pt x="268" y="20"/>
                        <a:pt x="210" y="62"/>
                      </a:cubicBezTo>
                      <a:cubicBezTo>
                        <a:pt x="46" y="182"/>
                        <a:pt x="1" y="436"/>
                        <a:pt x="135" y="615"/>
                      </a:cubicBezTo>
                      <a:cubicBezTo>
                        <a:pt x="220" y="727"/>
                        <a:pt x="351" y="793"/>
                        <a:pt x="478" y="793"/>
                      </a:cubicBezTo>
                      <a:cubicBezTo>
                        <a:pt x="553" y="793"/>
                        <a:pt x="627" y="770"/>
                        <a:pt x="688" y="720"/>
                      </a:cubicBezTo>
                      <a:cubicBezTo>
                        <a:pt x="852" y="600"/>
                        <a:pt x="897" y="346"/>
                        <a:pt x="763" y="182"/>
                      </a:cubicBezTo>
                      <a:cubicBezTo>
                        <a:pt x="666" y="66"/>
                        <a:pt x="532" y="0"/>
                        <a:pt x="4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9"/>
                <p:cNvSpPr/>
                <p:nvPr/>
              </p:nvSpPr>
              <p:spPr>
                <a:xfrm>
                  <a:off x="8313050" y="8849050"/>
                  <a:ext cx="79550" cy="79550"/>
                </a:xfrm>
                <a:custGeom>
                  <a:rect b="b" l="l" r="r" t="t"/>
                  <a:pathLst>
                    <a:path extrusionOk="0" h="3182" w="3182">
                      <a:moveTo>
                        <a:pt x="1584" y="0"/>
                      </a:moveTo>
                      <a:cubicBezTo>
                        <a:pt x="703" y="0"/>
                        <a:pt x="1" y="702"/>
                        <a:pt x="1" y="1583"/>
                      </a:cubicBezTo>
                      <a:cubicBezTo>
                        <a:pt x="1" y="2464"/>
                        <a:pt x="703" y="3181"/>
                        <a:pt x="1584" y="3181"/>
                      </a:cubicBezTo>
                      <a:cubicBezTo>
                        <a:pt x="2465" y="3181"/>
                        <a:pt x="3182" y="2464"/>
                        <a:pt x="3182" y="1583"/>
                      </a:cubicBezTo>
                      <a:cubicBezTo>
                        <a:pt x="3182" y="702"/>
                        <a:pt x="2465" y="0"/>
                        <a:pt x="158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9"/>
                <p:cNvSpPr/>
                <p:nvPr/>
              </p:nvSpPr>
              <p:spPr>
                <a:xfrm>
                  <a:off x="8339225" y="8854175"/>
                  <a:ext cx="47750" cy="46050"/>
                </a:xfrm>
                <a:custGeom>
                  <a:rect b="b" l="l" r="r" t="t"/>
                  <a:pathLst>
                    <a:path extrusionOk="0" h="1842" w="1910">
                      <a:moveTo>
                        <a:pt x="501" y="1"/>
                      </a:moveTo>
                      <a:cubicBezTo>
                        <a:pt x="482" y="1"/>
                        <a:pt x="463" y="2"/>
                        <a:pt x="447" y="4"/>
                      </a:cubicBezTo>
                      <a:cubicBezTo>
                        <a:pt x="119" y="64"/>
                        <a:pt x="44" y="437"/>
                        <a:pt x="44" y="437"/>
                      </a:cubicBezTo>
                      <a:cubicBezTo>
                        <a:pt x="0" y="984"/>
                        <a:pt x="996" y="1842"/>
                        <a:pt x="1539" y="1842"/>
                      </a:cubicBezTo>
                      <a:cubicBezTo>
                        <a:pt x="1739" y="1842"/>
                        <a:pt x="1877" y="1727"/>
                        <a:pt x="1881" y="1438"/>
                      </a:cubicBezTo>
                      <a:cubicBezTo>
                        <a:pt x="1909" y="416"/>
                        <a:pt x="885" y="1"/>
                        <a:pt x="5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9"/>
                <p:cNvSpPr/>
                <p:nvPr/>
              </p:nvSpPr>
              <p:spPr>
                <a:xfrm>
                  <a:off x="8336200" y="8881075"/>
                  <a:ext cx="22425" cy="19950"/>
                </a:xfrm>
                <a:custGeom>
                  <a:rect b="b" l="l" r="r" t="t"/>
                  <a:pathLst>
                    <a:path extrusionOk="0" h="798" w="897">
                      <a:moveTo>
                        <a:pt x="435" y="1"/>
                      </a:moveTo>
                      <a:cubicBezTo>
                        <a:pt x="358" y="1"/>
                        <a:pt x="279" y="26"/>
                        <a:pt x="210" y="78"/>
                      </a:cubicBezTo>
                      <a:cubicBezTo>
                        <a:pt x="45" y="198"/>
                        <a:pt x="1" y="452"/>
                        <a:pt x="135" y="616"/>
                      </a:cubicBezTo>
                      <a:cubicBezTo>
                        <a:pt x="231" y="732"/>
                        <a:pt x="365" y="798"/>
                        <a:pt x="492" y="798"/>
                      </a:cubicBezTo>
                      <a:cubicBezTo>
                        <a:pt x="562" y="798"/>
                        <a:pt x="629" y="778"/>
                        <a:pt x="688" y="735"/>
                      </a:cubicBezTo>
                      <a:cubicBezTo>
                        <a:pt x="852" y="616"/>
                        <a:pt x="897" y="362"/>
                        <a:pt x="762" y="183"/>
                      </a:cubicBezTo>
                      <a:cubicBezTo>
                        <a:pt x="680" y="64"/>
                        <a:pt x="558" y="1"/>
                        <a:pt x="43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5" name="Google Shape;705;p9"/>
              <p:cNvGrpSpPr/>
              <p:nvPr/>
            </p:nvGrpSpPr>
            <p:grpSpPr>
              <a:xfrm>
                <a:off x="261339" y="258518"/>
                <a:ext cx="286312" cy="174621"/>
                <a:chOff x="7871651" y="404306"/>
                <a:chExt cx="286312" cy="174621"/>
              </a:xfrm>
            </p:grpSpPr>
            <p:sp>
              <p:nvSpPr>
                <p:cNvPr id="706" name="Google Shape;706;p9"/>
                <p:cNvSpPr/>
                <p:nvPr/>
              </p:nvSpPr>
              <p:spPr>
                <a:xfrm>
                  <a:off x="7995249" y="404306"/>
                  <a:ext cx="162715" cy="174621"/>
                </a:xfrm>
                <a:custGeom>
                  <a:rect b="b" l="l" r="r" t="t"/>
                  <a:pathLst>
                    <a:path extrusionOk="0" h="1540" w="1435">
                      <a:moveTo>
                        <a:pt x="210" y="1"/>
                      </a:moveTo>
                      <a:lnTo>
                        <a:pt x="210" y="1"/>
                      </a:lnTo>
                      <a:cubicBezTo>
                        <a:pt x="1" y="1315"/>
                        <a:pt x="1046" y="1539"/>
                        <a:pt x="1046" y="1539"/>
                      </a:cubicBezTo>
                      <a:cubicBezTo>
                        <a:pt x="1434" y="509"/>
                        <a:pt x="210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" name="Google Shape;707;p9"/>
                <p:cNvSpPr/>
                <p:nvPr/>
              </p:nvSpPr>
              <p:spPr>
                <a:xfrm>
                  <a:off x="7871651" y="412810"/>
                  <a:ext cx="123708" cy="132213"/>
                </a:xfrm>
                <a:custGeom>
                  <a:rect b="b" l="l" r="r" t="t"/>
                  <a:pathLst>
                    <a:path extrusionOk="0" h="1166" w="1091">
                      <a:moveTo>
                        <a:pt x="1031" y="1"/>
                      </a:moveTo>
                      <a:cubicBezTo>
                        <a:pt x="0" y="314"/>
                        <a:pt x="194" y="1166"/>
                        <a:pt x="194" y="1166"/>
                      </a:cubicBezTo>
                      <a:cubicBezTo>
                        <a:pt x="1090" y="1076"/>
                        <a:pt x="1031" y="1"/>
                        <a:pt x="10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8" name="Google Shape;708;p9"/>
              <p:cNvGrpSpPr/>
              <p:nvPr/>
            </p:nvGrpSpPr>
            <p:grpSpPr>
              <a:xfrm flipH="1" rot="-1374988">
                <a:off x="407749" y="4101142"/>
                <a:ext cx="286321" cy="174626"/>
                <a:chOff x="8021413" y="340993"/>
                <a:chExt cx="286312" cy="174621"/>
              </a:xfrm>
            </p:grpSpPr>
            <p:sp>
              <p:nvSpPr>
                <p:cNvPr id="709" name="Google Shape;709;p9"/>
                <p:cNvSpPr/>
                <p:nvPr/>
              </p:nvSpPr>
              <p:spPr>
                <a:xfrm>
                  <a:off x="8145011" y="340993"/>
                  <a:ext cx="162715" cy="174621"/>
                </a:xfrm>
                <a:custGeom>
                  <a:rect b="b" l="l" r="r" t="t"/>
                  <a:pathLst>
                    <a:path extrusionOk="0" h="1540" w="1435">
                      <a:moveTo>
                        <a:pt x="210" y="1"/>
                      </a:moveTo>
                      <a:lnTo>
                        <a:pt x="210" y="1"/>
                      </a:lnTo>
                      <a:cubicBezTo>
                        <a:pt x="1" y="1315"/>
                        <a:pt x="1046" y="1539"/>
                        <a:pt x="1046" y="1539"/>
                      </a:cubicBezTo>
                      <a:cubicBezTo>
                        <a:pt x="1434" y="509"/>
                        <a:pt x="210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9"/>
                <p:cNvSpPr/>
                <p:nvPr/>
              </p:nvSpPr>
              <p:spPr>
                <a:xfrm>
                  <a:off x="8021413" y="349497"/>
                  <a:ext cx="123708" cy="132213"/>
                </a:xfrm>
                <a:custGeom>
                  <a:rect b="b" l="l" r="r" t="t"/>
                  <a:pathLst>
                    <a:path extrusionOk="0" h="1166" w="1091">
                      <a:moveTo>
                        <a:pt x="1031" y="1"/>
                      </a:moveTo>
                      <a:cubicBezTo>
                        <a:pt x="0" y="314"/>
                        <a:pt x="194" y="1166"/>
                        <a:pt x="194" y="1166"/>
                      </a:cubicBezTo>
                      <a:cubicBezTo>
                        <a:pt x="1090" y="1076"/>
                        <a:pt x="1031" y="1"/>
                        <a:pt x="103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11" name="Google Shape;711;p9"/>
              <p:cNvSpPr/>
              <p:nvPr/>
            </p:nvSpPr>
            <p:spPr>
              <a:xfrm flipH="1" rot="10800000">
                <a:off x="2552374" y="290941"/>
                <a:ext cx="170992" cy="109762"/>
              </a:xfrm>
              <a:custGeom>
                <a:rect b="b" l="l" r="r" t="t"/>
                <a:pathLst>
                  <a:path extrusionOk="0" h="968" w="1508">
                    <a:moveTo>
                      <a:pt x="1160" y="1"/>
                    </a:moveTo>
                    <a:cubicBezTo>
                      <a:pt x="359" y="1"/>
                      <a:pt x="0" y="953"/>
                      <a:pt x="14" y="953"/>
                    </a:cubicBezTo>
                    <a:cubicBezTo>
                      <a:pt x="102" y="963"/>
                      <a:pt x="186" y="968"/>
                      <a:pt x="264" y="968"/>
                    </a:cubicBezTo>
                    <a:cubicBezTo>
                      <a:pt x="1364" y="968"/>
                      <a:pt x="1507" y="57"/>
                      <a:pt x="1507" y="57"/>
                    </a:cubicBezTo>
                    <a:cubicBezTo>
                      <a:pt x="1384" y="18"/>
                      <a:pt x="1268" y="1"/>
                      <a:pt x="11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2" name="Google Shape;712;p9"/>
            <p:cNvGrpSpPr/>
            <p:nvPr/>
          </p:nvGrpSpPr>
          <p:grpSpPr>
            <a:xfrm>
              <a:off x="7607469" y="3969824"/>
              <a:ext cx="1778860" cy="1499290"/>
              <a:chOff x="7607469" y="3969824"/>
              <a:chExt cx="1778860" cy="1499290"/>
            </a:xfrm>
          </p:grpSpPr>
          <p:grpSp>
            <p:nvGrpSpPr>
              <p:cNvPr id="713" name="Google Shape;713;p9"/>
              <p:cNvGrpSpPr/>
              <p:nvPr/>
            </p:nvGrpSpPr>
            <p:grpSpPr>
              <a:xfrm flipH="1" rot="-8723746">
                <a:off x="8343281" y="4262718"/>
                <a:ext cx="810659" cy="1070935"/>
                <a:chOff x="7756700" y="5724825"/>
                <a:chExt cx="274475" cy="362600"/>
              </a:xfrm>
            </p:grpSpPr>
            <p:sp>
              <p:nvSpPr>
                <p:cNvPr id="714" name="Google Shape;714;p9"/>
                <p:cNvSpPr/>
                <p:nvPr/>
              </p:nvSpPr>
              <p:spPr>
                <a:xfrm>
                  <a:off x="7756700" y="5724825"/>
                  <a:ext cx="157575" cy="271875"/>
                </a:xfrm>
                <a:custGeom>
                  <a:rect b="b" l="l" r="r" t="t"/>
                  <a:pathLst>
                    <a:path extrusionOk="0" h="10875" w="6303">
                      <a:moveTo>
                        <a:pt x="1718" y="1"/>
                      </a:moveTo>
                      <a:cubicBezTo>
                        <a:pt x="867" y="1390"/>
                        <a:pt x="628" y="3750"/>
                        <a:pt x="628" y="3750"/>
                      </a:cubicBezTo>
                      <a:lnTo>
                        <a:pt x="403" y="3615"/>
                      </a:lnTo>
                      <a:lnTo>
                        <a:pt x="403" y="3615"/>
                      </a:lnTo>
                      <a:cubicBezTo>
                        <a:pt x="0" y="5169"/>
                        <a:pt x="717" y="6782"/>
                        <a:pt x="717" y="6782"/>
                      </a:cubicBezTo>
                      <a:lnTo>
                        <a:pt x="299" y="6587"/>
                      </a:lnTo>
                      <a:lnTo>
                        <a:pt x="299" y="6587"/>
                      </a:lnTo>
                      <a:cubicBezTo>
                        <a:pt x="1001" y="10516"/>
                        <a:pt x="3794" y="10874"/>
                        <a:pt x="3794" y="10874"/>
                      </a:cubicBezTo>
                      <a:cubicBezTo>
                        <a:pt x="6303" y="8634"/>
                        <a:pt x="4616" y="4810"/>
                        <a:pt x="4615" y="4810"/>
                      </a:cubicBezTo>
                      <a:lnTo>
                        <a:pt x="4615" y="4810"/>
                      </a:lnTo>
                      <a:lnTo>
                        <a:pt x="4332" y="5288"/>
                      </a:lnTo>
                      <a:cubicBezTo>
                        <a:pt x="4391" y="4198"/>
                        <a:pt x="3435" y="2704"/>
                        <a:pt x="3435" y="2704"/>
                      </a:cubicBezTo>
                      <a:lnTo>
                        <a:pt x="3286" y="3152"/>
                      </a:lnTo>
                      <a:cubicBezTo>
                        <a:pt x="3196" y="2734"/>
                        <a:pt x="2838" y="2047"/>
                        <a:pt x="2315" y="1450"/>
                      </a:cubicBezTo>
                      <a:cubicBezTo>
                        <a:pt x="1793" y="852"/>
                        <a:pt x="1718" y="1"/>
                        <a:pt x="171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Google Shape;715;p9"/>
                <p:cNvSpPr/>
                <p:nvPr/>
              </p:nvSpPr>
              <p:spPr>
                <a:xfrm>
                  <a:off x="7877675" y="5780100"/>
                  <a:ext cx="153500" cy="214725"/>
                </a:xfrm>
                <a:custGeom>
                  <a:rect b="b" l="l" r="r" t="t"/>
                  <a:pathLst>
                    <a:path extrusionOk="0" h="8589" w="6140">
                      <a:moveTo>
                        <a:pt x="5123" y="5213"/>
                      </a:moveTo>
                      <a:cubicBezTo>
                        <a:pt x="5123" y="5213"/>
                        <a:pt x="5123" y="5213"/>
                        <a:pt x="5123" y="5213"/>
                      </a:cubicBezTo>
                      <a:lnTo>
                        <a:pt x="5123" y="5213"/>
                      </a:lnTo>
                      <a:lnTo>
                        <a:pt x="5123" y="5213"/>
                      </a:lnTo>
                      <a:cubicBezTo>
                        <a:pt x="5123" y="5213"/>
                        <a:pt x="5123" y="5213"/>
                        <a:pt x="5123" y="5213"/>
                      </a:cubicBezTo>
                      <a:close/>
                      <a:moveTo>
                        <a:pt x="5571" y="0"/>
                      </a:moveTo>
                      <a:cubicBezTo>
                        <a:pt x="4929" y="180"/>
                        <a:pt x="4272" y="807"/>
                        <a:pt x="4272" y="807"/>
                      </a:cubicBezTo>
                      <a:lnTo>
                        <a:pt x="4212" y="553"/>
                      </a:lnTo>
                      <a:cubicBezTo>
                        <a:pt x="2360" y="1688"/>
                        <a:pt x="1673" y="3719"/>
                        <a:pt x="1673" y="3719"/>
                      </a:cubicBezTo>
                      <a:lnTo>
                        <a:pt x="1539" y="3480"/>
                      </a:lnTo>
                      <a:cubicBezTo>
                        <a:pt x="0" y="5990"/>
                        <a:pt x="986" y="8588"/>
                        <a:pt x="986" y="8588"/>
                      </a:cubicBezTo>
                      <a:cubicBezTo>
                        <a:pt x="4339" y="7565"/>
                        <a:pt x="5113" y="5230"/>
                        <a:pt x="5123" y="5213"/>
                      </a:cubicBezTo>
                      <a:lnTo>
                        <a:pt x="5123" y="5213"/>
                      </a:lnTo>
                      <a:lnTo>
                        <a:pt x="4720" y="5288"/>
                      </a:lnTo>
                      <a:cubicBezTo>
                        <a:pt x="6139" y="3854"/>
                        <a:pt x="6139" y="2495"/>
                        <a:pt x="6139" y="2495"/>
                      </a:cubicBezTo>
                      <a:lnTo>
                        <a:pt x="6139" y="2495"/>
                      </a:lnTo>
                      <a:lnTo>
                        <a:pt x="5885" y="2674"/>
                      </a:lnTo>
                      <a:cubicBezTo>
                        <a:pt x="6094" y="1464"/>
                        <a:pt x="5571" y="0"/>
                        <a:pt x="557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6" name="Google Shape;716;p9"/>
                <p:cNvSpPr/>
                <p:nvPr/>
              </p:nvSpPr>
              <p:spPr>
                <a:xfrm>
                  <a:off x="7795900" y="5754700"/>
                  <a:ext cx="101225" cy="332725"/>
                </a:xfrm>
                <a:custGeom>
                  <a:rect b="b" l="l" r="r" t="t"/>
                  <a:pathLst>
                    <a:path extrusionOk="0" h="13309" w="4049">
                      <a:moveTo>
                        <a:pt x="135" y="1"/>
                      </a:moveTo>
                      <a:lnTo>
                        <a:pt x="0" y="16"/>
                      </a:lnTo>
                      <a:cubicBezTo>
                        <a:pt x="165" y="2614"/>
                        <a:pt x="643" y="5213"/>
                        <a:pt x="1419" y="7693"/>
                      </a:cubicBezTo>
                      <a:cubicBezTo>
                        <a:pt x="2032" y="9619"/>
                        <a:pt x="2779" y="11531"/>
                        <a:pt x="3749" y="13308"/>
                      </a:cubicBezTo>
                      <a:cubicBezTo>
                        <a:pt x="3749" y="13308"/>
                        <a:pt x="4048" y="13144"/>
                        <a:pt x="4048" y="13144"/>
                      </a:cubicBezTo>
                      <a:cubicBezTo>
                        <a:pt x="3481" y="12143"/>
                        <a:pt x="2988" y="11098"/>
                        <a:pt x="2540" y="10038"/>
                      </a:cubicBezTo>
                      <a:cubicBezTo>
                        <a:pt x="2360" y="9589"/>
                        <a:pt x="2106" y="8917"/>
                        <a:pt x="1927" y="8424"/>
                      </a:cubicBezTo>
                      <a:cubicBezTo>
                        <a:pt x="971" y="5721"/>
                        <a:pt x="344" y="2868"/>
                        <a:pt x="1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7" name="Google Shape;717;p9"/>
                <p:cNvSpPr/>
                <p:nvPr/>
              </p:nvSpPr>
              <p:spPr>
                <a:xfrm>
                  <a:off x="7873200" y="5795400"/>
                  <a:ext cx="135175" cy="250200"/>
                </a:xfrm>
                <a:custGeom>
                  <a:rect b="b" l="l" r="r" t="t"/>
                  <a:pathLst>
                    <a:path extrusionOk="0" fill="none" h="10008" w="5407">
                      <a:moveTo>
                        <a:pt x="0" y="10008"/>
                      </a:moveTo>
                      <a:cubicBezTo>
                        <a:pt x="0" y="10008"/>
                        <a:pt x="4048" y="3062"/>
                        <a:pt x="5407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" name="Google Shape;718;p9"/>
                <p:cNvSpPr/>
                <p:nvPr/>
              </p:nvSpPr>
              <p:spPr>
                <a:xfrm>
                  <a:off x="7783575" y="5800625"/>
                  <a:ext cx="75075" cy="174400"/>
                </a:xfrm>
                <a:custGeom>
                  <a:rect b="b" l="l" r="r" t="t"/>
                  <a:pathLst>
                    <a:path extrusionOk="0" fill="none" h="6976" w="3003">
                      <a:moveTo>
                        <a:pt x="2420" y="6976"/>
                      </a:moveTo>
                      <a:cubicBezTo>
                        <a:pt x="2420" y="6976"/>
                        <a:pt x="2868" y="4735"/>
                        <a:pt x="3003" y="4362"/>
                      </a:cubicBezTo>
                      <a:moveTo>
                        <a:pt x="1808" y="299"/>
                      </a:moveTo>
                      <a:lnTo>
                        <a:pt x="1390" y="613"/>
                      </a:lnTo>
                      <a:moveTo>
                        <a:pt x="1016" y="1793"/>
                      </a:moveTo>
                      <a:lnTo>
                        <a:pt x="1584" y="1"/>
                      </a:lnTo>
                      <a:moveTo>
                        <a:pt x="1" y="404"/>
                      </a:moveTo>
                      <a:lnTo>
                        <a:pt x="852" y="912"/>
                      </a:lnTo>
                      <a:moveTo>
                        <a:pt x="225" y="2824"/>
                      </a:moveTo>
                      <a:lnTo>
                        <a:pt x="1479" y="3899"/>
                      </a:lnTo>
                      <a:moveTo>
                        <a:pt x="269" y="5198"/>
                      </a:moveTo>
                      <a:lnTo>
                        <a:pt x="927" y="5169"/>
                      </a:lnTo>
                      <a:moveTo>
                        <a:pt x="105" y="4676"/>
                      </a:moveTo>
                      <a:lnTo>
                        <a:pt x="2032" y="5826"/>
                      </a:lnTo>
                      <a:moveTo>
                        <a:pt x="2196" y="2540"/>
                      </a:moveTo>
                      <a:lnTo>
                        <a:pt x="2719" y="1927"/>
                      </a:lnTo>
                      <a:moveTo>
                        <a:pt x="1733" y="4870"/>
                      </a:moveTo>
                      <a:lnTo>
                        <a:pt x="2510" y="1046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p9"/>
                <p:cNvSpPr/>
                <p:nvPr/>
              </p:nvSpPr>
              <p:spPr>
                <a:xfrm>
                  <a:off x="7911275" y="5824525"/>
                  <a:ext cx="98225" cy="146400"/>
                </a:xfrm>
                <a:custGeom>
                  <a:rect b="b" l="l" r="r" t="t"/>
                  <a:pathLst>
                    <a:path extrusionOk="0" fill="none" h="5856" w="3929">
                      <a:moveTo>
                        <a:pt x="733" y="4900"/>
                      </a:moveTo>
                      <a:lnTo>
                        <a:pt x="299" y="2958"/>
                      </a:lnTo>
                      <a:moveTo>
                        <a:pt x="3929" y="314"/>
                      </a:moveTo>
                      <a:lnTo>
                        <a:pt x="3525" y="344"/>
                      </a:lnTo>
                      <a:moveTo>
                        <a:pt x="2868" y="897"/>
                      </a:moveTo>
                      <a:lnTo>
                        <a:pt x="3929" y="1"/>
                      </a:lnTo>
                      <a:moveTo>
                        <a:pt x="2361" y="195"/>
                      </a:moveTo>
                      <a:lnTo>
                        <a:pt x="2136" y="822"/>
                      </a:lnTo>
                      <a:moveTo>
                        <a:pt x="2346" y="1912"/>
                      </a:moveTo>
                      <a:lnTo>
                        <a:pt x="2047" y="329"/>
                      </a:lnTo>
                      <a:moveTo>
                        <a:pt x="3451" y="2122"/>
                      </a:moveTo>
                      <a:lnTo>
                        <a:pt x="3092" y="2644"/>
                      </a:lnTo>
                      <a:moveTo>
                        <a:pt x="1464" y="3570"/>
                      </a:moveTo>
                      <a:lnTo>
                        <a:pt x="3675" y="2316"/>
                      </a:lnTo>
                      <a:moveTo>
                        <a:pt x="2331" y="4227"/>
                      </a:moveTo>
                      <a:lnTo>
                        <a:pt x="2032" y="4705"/>
                      </a:lnTo>
                      <a:moveTo>
                        <a:pt x="180" y="5855"/>
                      </a:moveTo>
                      <a:lnTo>
                        <a:pt x="2824" y="4227"/>
                      </a:lnTo>
                      <a:moveTo>
                        <a:pt x="1" y="3600"/>
                      </a:moveTo>
                      <a:lnTo>
                        <a:pt x="508" y="392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20" name="Google Shape;720;p9"/>
              <p:cNvSpPr/>
              <p:nvPr/>
            </p:nvSpPr>
            <p:spPr>
              <a:xfrm>
                <a:off x="7607469" y="4903429"/>
                <a:ext cx="345025" cy="240059"/>
              </a:xfrm>
              <a:custGeom>
                <a:rect b="b" l="l" r="r" t="t"/>
                <a:pathLst>
                  <a:path extrusionOk="0" fill="none" h="6319" w="9082">
                    <a:moveTo>
                      <a:pt x="0" y="0"/>
                    </a:moveTo>
                    <a:cubicBezTo>
                      <a:pt x="0" y="0"/>
                      <a:pt x="4421" y="1867"/>
                      <a:pt x="9081" y="2121"/>
                    </a:cubicBezTo>
                    <a:moveTo>
                      <a:pt x="7438" y="4003"/>
                    </a:moveTo>
                    <a:cubicBezTo>
                      <a:pt x="7438" y="4003"/>
                      <a:pt x="6766" y="5168"/>
                      <a:pt x="6542" y="6318"/>
                    </a:cubicBezTo>
                    <a:moveTo>
                      <a:pt x="6004" y="1748"/>
                    </a:moveTo>
                    <a:cubicBezTo>
                      <a:pt x="6004" y="1748"/>
                      <a:pt x="7005" y="2569"/>
                      <a:pt x="7856" y="5049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9"/>
              <p:cNvSpPr/>
              <p:nvPr/>
            </p:nvSpPr>
            <p:spPr>
              <a:xfrm flipH="1" rot="8100000">
                <a:off x="8713134" y="4021674"/>
                <a:ext cx="215057" cy="165140"/>
              </a:xfrm>
              <a:custGeom>
                <a:rect b="b" l="l" r="r" t="t"/>
                <a:pathLst>
                  <a:path extrusionOk="0" fill="none" h="4347" w="5661">
                    <a:moveTo>
                      <a:pt x="5661" y="4347"/>
                    </a:moveTo>
                    <a:cubicBezTo>
                      <a:pt x="5661" y="4347"/>
                      <a:pt x="1150" y="762"/>
                      <a:pt x="702" y="1"/>
                    </a:cubicBezTo>
                    <a:moveTo>
                      <a:pt x="0" y="2181"/>
                    </a:moveTo>
                    <a:lnTo>
                      <a:pt x="3017" y="2181"/>
                    </a:ln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2" name="Google Shape;72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25" name="Google Shape;725;p10"/>
          <p:cNvSpPr txBox="1"/>
          <p:nvPr>
            <p:ph type="title"/>
          </p:nvPr>
        </p:nvSpPr>
        <p:spPr>
          <a:xfrm>
            <a:off x="1312688" y="3994450"/>
            <a:ext cx="6177300" cy="648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26" name="Google Shape;72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stoga"/>
              <a:buNone/>
              <a:defRPr sz="360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stoga"/>
              <a:buNone/>
              <a:defRPr sz="360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stoga"/>
              <a:buNone/>
              <a:defRPr sz="360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stoga"/>
              <a:buNone/>
              <a:defRPr sz="360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stoga"/>
              <a:buNone/>
              <a:defRPr sz="360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stoga"/>
              <a:buNone/>
              <a:defRPr sz="360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stoga"/>
              <a:buNone/>
              <a:defRPr sz="360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stoga"/>
              <a:buNone/>
              <a:defRPr sz="360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stoga"/>
              <a:buNone/>
              <a:defRPr sz="360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0" name="Shape 3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1" name="Google Shape;3301;p38"/>
          <p:cNvSpPr/>
          <p:nvPr/>
        </p:nvSpPr>
        <p:spPr>
          <a:xfrm>
            <a:off x="5565800" y="-10825"/>
            <a:ext cx="1137000" cy="10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  <p:sp>
        <p:nvSpPr>
          <p:cNvPr id="3302" name="Google Shape;3302;p38"/>
          <p:cNvSpPr txBox="1"/>
          <p:nvPr>
            <p:ph type="ctrTitle"/>
          </p:nvPr>
        </p:nvSpPr>
        <p:spPr>
          <a:xfrm>
            <a:off x="868050" y="1596425"/>
            <a:ext cx="7407900" cy="16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THUẬT TOÁN</a:t>
            </a:r>
            <a:endParaRPr sz="4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TÌM KIẾM NHỊ PHÂN</a:t>
            </a:r>
            <a:endParaRPr sz="4900"/>
          </a:p>
        </p:txBody>
      </p:sp>
      <p:sp>
        <p:nvSpPr>
          <p:cNvPr id="3303" name="Google Shape;3303;p38"/>
          <p:cNvSpPr txBox="1"/>
          <p:nvPr>
            <p:ph idx="1" type="subTitle"/>
          </p:nvPr>
        </p:nvSpPr>
        <p:spPr>
          <a:xfrm>
            <a:off x="790650" y="3747325"/>
            <a:ext cx="7562700" cy="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nrope"/>
                <a:ea typeface="Manrope"/>
                <a:cs typeface="Manrope"/>
                <a:sym typeface="Manrope"/>
              </a:rPr>
              <a:t>THỰC HÀNH CẤU TRÚC DỮ LIỆU VÀ GIẢI THUẬT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TUẦN 02 - THÁNG 10 NĂM 2025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3304" name="Google Shape;3304;p38"/>
          <p:cNvGrpSpPr/>
          <p:nvPr/>
        </p:nvGrpSpPr>
        <p:grpSpPr>
          <a:xfrm>
            <a:off x="7625626" y="439506"/>
            <a:ext cx="286312" cy="174621"/>
            <a:chOff x="7871651" y="404306"/>
            <a:chExt cx="286312" cy="174621"/>
          </a:xfrm>
        </p:grpSpPr>
        <p:sp>
          <p:nvSpPr>
            <p:cNvPr id="3305" name="Google Shape;3305;p38"/>
            <p:cNvSpPr/>
            <p:nvPr/>
          </p:nvSpPr>
          <p:spPr>
            <a:xfrm>
              <a:off x="7995249" y="404306"/>
              <a:ext cx="162715" cy="174621"/>
            </a:xfrm>
            <a:custGeom>
              <a:rect b="b" l="l" r="r" t="t"/>
              <a:pathLst>
                <a:path extrusionOk="0" h="1540" w="1435">
                  <a:moveTo>
                    <a:pt x="210" y="1"/>
                  </a:moveTo>
                  <a:lnTo>
                    <a:pt x="210" y="1"/>
                  </a:lnTo>
                  <a:cubicBezTo>
                    <a:pt x="1" y="1315"/>
                    <a:pt x="1046" y="1539"/>
                    <a:pt x="1046" y="1539"/>
                  </a:cubicBezTo>
                  <a:cubicBezTo>
                    <a:pt x="1434" y="509"/>
                    <a:pt x="210" y="1"/>
                    <a:pt x="2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38"/>
            <p:cNvSpPr/>
            <p:nvPr/>
          </p:nvSpPr>
          <p:spPr>
            <a:xfrm>
              <a:off x="7871651" y="412810"/>
              <a:ext cx="123708" cy="132213"/>
            </a:xfrm>
            <a:custGeom>
              <a:rect b="b" l="l" r="r" t="t"/>
              <a:pathLst>
                <a:path extrusionOk="0" h="1166" w="1091">
                  <a:moveTo>
                    <a:pt x="1031" y="1"/>
                  </a:moveTo>
                  <a:cubicBezTo>
                    <a:pt x="0" y="314"/>
                    <a:pt x="194" y="1166"/>
                    <a:pt x="194" y="1166"/>
                  </a:cubicBezTo>
                  <a:cubicBezTo>
                    <a:pt x="1090" y="1076"/>
                    <a:pt x="1031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7" name="Google Shape;3307;p38"/>
          <p:cNvSpPr/>
          <p:nvPr/>
        </p:nvSpPr>
        <p:spPr>
          <a:xfrm flipH="1" rot="-1155353">
            <a:off x="882997" y="889078"/>
            <a:ext cx="170994" cy="109763"/>
          </a:xfrm>
          <a:custGeom>
            <a:rect b="b" l="l" r="r" t="t"/>
            <a:pathLst>
              <a:path extrusionOk="0" h="968" w="1508">
                <a:moveTo>
                  <a:pt x="1160" y="1"/>
                </a:moveTo>
                <a:cubicBezTo>
                  <a:pt x="359" y="1"/>
                  <a:pt x="0" y="953"/>
                  <a:pt x="14" y="953"/>
                </a:cubicBezTo>
                <a:cubicBezTo>
                  <a:pt x="102" y="963"/>
                  <a:pt x="186" y="968"/>
                  <a:pt x="264" y="968"/>
                </a:cubicBezTo>
                <a:cubicBezTo>
                  <a:pt x="1364" y="968"/>
                  <a:pt x="1507" y="57"/>
                  <a:pt x="1507" y="57"/>
                </a:cubicBezTo>
                <a:cubicBezTo>
                  <a:pt x="1384" y="18"/>
                  <a:pt x="1268" y="1"/>
                  <a:pt x="11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8" name="Google Shape;3308;p38"/>
          <p:cNvSpPr txBox="1"/>
          <p:nvPr>
            <p:ph idx="1" type="subTitle"/>
          </p:nvPr>
        </p:nvSpPr>
        <p:spPr>
          <a:xfrm>
            <a:off x="1602600" y="223350"/>
            <a:ext cx="60231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746"/>
                </a:solidFill>
                <a:latin typeface="Manrope"/>
                <a:ea typeface="Manrope"/>
                <a:cs typeface="Manrope"/>
                <a:sym typeface="Manrope"/>
              </a:rPr>
              <a:t>TRƯỜNG ĐẠI HỌC KHOA HỌC TỰ NHIÊN - ĐHQG TPHCM</a:t>
            </a:r>
            <a:endParaRPr sz="1400">
              <a:solidFill>
                <a:srgbClr val="333746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746"/>
                </a:solidFill>
                <a:latin typeface="Manrope"/>
                <a:ea typeface="Manrope"/>
                <a:cs typeface="Manrope"/>
                <a:sym typeface="Manrope"/>
              </a:rPr>
              <a:t>KHOA TOÁN - TIN HỌC</a:t>
            </a:r>
            <a:endParaRPr sz="1400">
              <a:solidFill>
                <a:srgbClr val="333746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746"/>
                </a:solidFill>
                <a:latin typeface="Manrope"/>
                <a:ea typeface="Manrope"/>
                <a:cs typeface="Manrope"/>
                <a:sym typeface="Manrope"/>
              </a:rPr>
              <a:t>BỘ MÔN ỨNG DỤNG TIN HỌC</a:t>
            </a:r>
            <a:endParaRPr b="1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2" name="Shape 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3" name="Google Shape;3793;p47"/>
          <p:cNvGrpSpPr/>
          <p:nvPr/>
        </p:nvGrpSpPr>
        <p:grpSpPr>
          <a:xfrm>
            <a:off x="563990" y="1599954"/>
            <a:ext cx="2361916" cy="3183099"/>
            <a:chOff x="563990" y="1599954"/>
            <a:chExt cx="2361916" cy="3183099"/>
          </a:xfrm>
        </p:grpSpPr>
        <p:grpSp>
          <p:nvGrpSpPr>
            <p:cNvPr id="3794" name="Google Shape;3794;p47"/>
            <p:cNvGrpSpPr/>
            <p:nvPr/>
          </p:nvGrpSpPr>
          <p:grpSpPr>
            <a:xfrm flipH="1">
              <a:off x="833682" y="2486196"/>
              <a:ext cx="1078362" cy="1116759"/>
              <a:chOff x="8299600" y="8319350"/>
              <a:chExt cx="843525" cy="854575"/>
            </a:xfrm>
          </p:grpSpPr>
          <p:sp>
            <p:nvSpPr>
              <p:cNvPr id="3795" name="Google Shape;3795;p47"/>
              <p:cNvSpPr/>
              <p:nvPr/>
            </p:nvSpPr>
            <p:spPr>
              <a:xfrm>
                <a:off x="8357475" y="8368475"/>
                <a:ext cx="729275" cy="805450"/>
              </a:xfrm>
              <a:custGeom>
                <a:rect b="b" l="l" r="r" t="t"/>
                <a:pathLst>
                  <a:path extrusionOk="0" fill="none" h="32218" w="29171">
                    <a:moveTo>
                      <a:pt x="12457" y="20104"/>
                    </a:moveTo>
                    <a:cubicBezTo>
                      <a:pt x="12457" y="20104"/>
                      <a:pt x="4168" y="19596"/>
                      <a:pt x="1" y="16848"/>
                    </a:cubicBezTo>
                    <a:moveTo>
                      <a:pt x="21389" y="1225"/>
                    </a:moveTo>
                    <a:cubicBezTo>
                      <a:pt x="17356" y="7648"/>
                      <a:pt x="11263" y="12711"/>
                      <a:pt x="11263" y="12711"/>
                    </a:cubicBezTo>
                    <a:cubicBezTo>
                      <a:pt x="11263" y="12711"/>
                      <a:pt x="5512" y="7797"/>
                      <a:pt x="4840" y="5109"/>
                    </a:cubicBezTo>
                    <a:moveTo>
                      <a:pt x="16550" y="32217"/>
                    </a:moveTo>
                    <a:cubicBezTo>
                      <a:pt x="16550" y="32217"/>
                      <a:pt x="10471" y="22210"/>
                      <a:pt x="10620" y="1"/>
                    </a:cubicBezTo>
                    <a:moveTo>
                      <a:pt x="16400" y="7708"/>
                    </a:moveTo>
                    <a:lnTo>
                      <a:pt x="16729" y="2868"/>
                    </a:lnTo>
                    <a:moveTo>
                      <a:pt x="3093" y="8454"/>
                    </a:moveTo>
                    <a:lnTo>
                      <a:pt x="7155" y="8678"/>
                    </a:lnTo>
                    <a:moveTo>
                      <a:pt x="29171" y="12711"/>
                    </a:moveTo>
                    <a:cubicBezTo>
                      <a:pt x="25885" y="17102"/>
                      <a:pt x="18969" y="17252"/>
                      <a:pt x="18969" y="17252"/>
                    </a:cubicBezTo>
                    <a:cubicBezTo>
                      <a:pt x="18969" y="17252"/>
                      <a:pt x="18267" y="15848"/>
                      <a:pt x="18088" y="13667"/>
                    </a:cubicBezTo>
                    <a:moveTo>
                      <a:pt x="13115" y="22897"/>
                    </a:moveTo>
                    <a:cubicBezTo>
                      <a:pt x="13115" y="22897"/>
                      <a:pt x="20777" y="16475"/>
                      <a:pt x="23047" y="11621"/>
                    </a:cubicBezTo>
                    <a:moveTo>
                      <a:pt x="3899" y="18581"/>
                    </a:moveTo>
                    <a:cubicBezTo>
                      <a:pt x="3899" y="18581"/>
                      <a:pt x="2958" y="20194"/>
                      <a:pt x="1091" y="20806"/>
                    </a:cubicBezTo>
                    <a:moveTo>
                      <a:pt x="5886" y="19104"/>
                    </a:moveTo>
                    <a:cubicBezTo>
                      <a:pt x="5886" y="19104"/>
                      <a:pt x="5945" y="17744"/>
                      <a:pt x="5378" y="1610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6" name="Google Shape;3796;p47"/>
              <p:cNvSpPr/>
              <p:nvPr/>
            </p:nvSpPr>
            <p:spPr>
              <a:xfrm>
                <a:off x="8434775" y="8445025"/>
                <a:ext cx="79550" cy="79550"/>
              </a:xfrm>
              <a:custGeom>
                <a:rect b="b" l="l" r="r" t="t"/>
                <a:pathLst>
                  <a:path extrusionOk="0" h="3182" w="3182">
                    <a:moveTo>
                      <a:pt x="1584" y="0"/>
                    </a:moveTo>
                    <a:cubicBezTo>
                      <a:pt x="718" y="0"/>
                      <a:pt x="1" y="702"/>
                      <a:pt x="1" y="1584"/>
                    </a:cubicBezTo>
                    <a:cubicBezTo>
                      <a:pt x="1" y="2465"/>
                      <a:pt x="718" y="3182"/>
                      <a:pt x="1584" y="3182"/>
                    </a:cubicBezTo>
                    <a:cubicBezTo>
                      <a:pt x="2465" y="3182"/>
                      <a:pt x="3182" y="2465"/>
                      <a:pt x="3182" y="1584"/>
                    </a:cubicBezTo>
                    <a:cubicBezTo>
                      <a:pt x="3182" y="702"/>
                      <a:pt x="2465" y="0"/>
                      <a:pt x="15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7" name="Google Shape;3797;p47"/>
              <p:cNvSpPr/>
              <p:nvPr/>
            </p:nvSpPr>
            <p:spPr>
              <a:xfrm>
                <a:off x="8467825" y="8454450"/>
                <a:ext cx="49500" cy="56075"/>
              </a:xfrm>
              <a:custGeom>
                <a:rect b="b" l="l" r="r" t="t"/>
                <a:pathLst>
                  <a:path extrusionOk="0" h="2243" w="1980">
                    <a:moveTo>
                      <a:pt x="804" y="1"/>
                    </a:moveTo>
                    <a:cubicBezTo>
                      <a:pt x="590" y="1"/>
                      <a:pt x="426" y="146"/>
                      <a:pt x="426" y="146"/>
                    </a:cubicBezTo>
                    <a:cubicBezTo>
                      <a:pt x="0" y="622"/>
                      <a:pt x="467" y="2243"/>
                      <a:pt x="1008" y="2243"/>
                    </a:cubicBezTo>
                    <a:cubicBezTo>
                      <a:pt x="1112" y="2243"/>
                      <a:pt x="1219" y="2183"/>
                      <a:pt x="1322" y="2043"/>
                    </a:cubicBezTo>
                    <a:cubicBezTo>
                      <a:pt x="1979" y="1192"/>
                      <a:pt x="1292" y="191"/>
                      <a:pt x="994" y="42"/>
                    </a:cubicBezTo>
                    <a:cubicBezTo>
                      <a:pt x="928" y="12"/>
                      <a:pt x="864" y="1"/>
                      <a:pt x="8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8" name="Google Shape;3798;p47"/>
              <p:cNvSpPr/>
              <p:nvPr/>
            </p:nvSpPr>
            <p:spPr>
              <a:xfrm>
                <a:off x="8459050" y="8473400"/>
                <a:ext cx="19450" cy="20575"/>
              </a:xfrm>
              <a:custGeom>
                <a:rect b="b" l="l" r="r" t="t"/>
                <a:pathLst>
                  <a:path extrusionOk="0" h="823" w="778">
                    <a:moveTo>
                      <a:pt x="389" y="1"/>
                    </a:moveTo>
                    <a:cubicBezTo>
                      <a:pt x="165" y="1"/>
                      <a:pt x="0" y="180"/>
                      <a:pt x="0" y="404"/>
                    </a:cubicBezTo>
                    <a:cubicBezTo>
                      <a:pt x="0" y="643"/>
                      <a:pt x="165" y="822"/>
                      <a:pt x="389" y="822"/>
                    </a:cubicBezTo>
                    <a:cubicBezTo>
                      <a:pt x="598" y="822"/>
                      <a:pt x="777" y="643"/>
                      <a:pt x="777" y="404"/>
                    </a:cubicBezTo>
                    <a:cubicBezTo>
                      <a:pt x="777" y="180"/>
                      <a:pt x="598" y="1"/>
                      <a:pt x="3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9" name="Google Shape;3799;p47"/>
              <p:cNvSpPr/>
              <p:nvPr/>
            </p:nvSpPr>
            <p:spPr>
              <a:xfrm>
                <a:off x="8358600" y="8529550"/>
                <a:ext cx="88150" cy="79625"/>
              </a:xfrm>
              <a:custGeom>
                <a:rect b="b" l="l" r="r" t="t"/>
                <a:pathLst>
                  <a:path extrusionOk="0" h="3185" w="3526">
                    <a:moveTo>
                      <a:pt x="1759" y="1"/>
                    </a:moveTo>
                    <a:cubicBezTo>
                      <a:pt x="1623" y="1"/>
                      <a:pt x="1484" y="18"/>
                      <a:pt x="1345" y="55"/>
                    </a:cubicBezTo>
                    <a:cubicBezTo>
                      <a:pt x="494" y="279"/>
                      <a:pt x="1" y="1160"/>
                      <a:pt x="225" y="2011"/>
                    </a:cubicBezTo>
                    <a:cubicBezTo>
                      <a:pt x="413" y="2714"/>
                      <a:pt x="1065" y="3184"/>
                      <a:pt x="1773" y="3184"/>
                    </a:cubicBezTo>
                    <a:cubicBezTo>
                      <a:pt x="1908" y="3184"/>
                      <a:pt x="2045" y="3167"/>
                      <a:pt x="2181" y="3131"/>
                    </a:cubicBezTo>
                    <a:cubicBezTo>
                      <a:pt x="3033" y="2893"/>
                      <a:pt x="3526" y="2026"/>
                      <a:pt x="3302" y="1175"/>
                    </a:cubicBezTo>
                    <a:cubicBezTo>
                      <a:pt x="3101" y="462"/>
                      <a:pt x="2462" y="1"/>
                      <a:pt x="17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0" name="Google Shape;3800;p47"/>
              <p:cNvSpPr/>
              <p:nvPr/>
            </p:nvSpPr>
            <p:spPr>
              <a:xfrm>
                <a:off x="8378775" y="8535750"/>
                <a:ext cx="59850" cy="34750"/>
              </a:xfrm>
              <a:custGeom>
                <a:rect b="b" l="l" r="r" t="t"/>
                <a:pathLst>
                  <a:path extrusionOk="0" h="1390" w="2394">
                    <a:moveTo>
                      <a:pt x="892" y="1"/>
                    </a:moveTo>
                    <a:cubicBezTo>
                      <a:pt x="607" y="1"/>
                      <a:pt x="367" y="70"/>
                      <a:pt x="269" y="150"/>
                    </a:cubicBezTo>
                    <a:cubicBezTo>
                      <a:pt x="0" y="359"/>
                      <a:pt x="105" y="718"/>
                      <a:pt x="105" y="718"/>
                    </a:cubicBezTo>
                    <a:cubicBezTo>
                      <a:pt x="246" y="1109"/>
                      <a:pt x="1020" y="1389"/>
                      <a:pt x="1599" y="1389"/>
                    </a:cubicBezTo>
                    <a:cubicBezTo>
                      <a:pt x="2058" y="1389"/>
                      <a:pt x="2394" y="1213"/>
                      <a:pt x="2196" y="778"/>
                    </a:cubicBezTo>
                    <a:cubicBezTo>
                      <a:pt x="1920" y="179"/>
                      <a:pt x="1349" y="1"/>
                      <a:pt x="8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1" name="Google Shape;3801;p47"/>
              <p:cNvSpPr/>
              <p:nvPr/>
            </p:nvSpPr>
            <p:spPr>
              <a:xfrm>
                <a:off x="8387725" y="8563975"/>
                <a:ext cx="23175" cy="19300"/>
              </a:xfrm>
              <a:custGeom>
                <a:rect b="b" l="l" r="r" t="t"/>
                <a:pathLst>
                  <a:path extrusionOk="0" h="772" w="927">
                    <a:moveTo>
                      <a:pt x="422" y="1"/>
                    </a:moveTo>
                    <a:cubicBezTo>
                      <a:pt x="285" y="1"/>
                      <a:pt x="161" y="71"/>
                      <a:pt x="90" y="201"/>
                    </a:cubicBezTo>
                    <a:cubicBezTo>
                      <a:pt x="1" y="380"/>
                      <a:pt x="90" y="619"/>
                      <a:pt x="285" y="724"/>
                    </a:cubicBezTo>
                    <a:cubicBezTo>
                      <a:pt x="345" y="757"/>
                      <a:pt x="411" y="772"/>
                      <a:pt x="477" y="772"/>
                    </a:cubicBezTo>
                    <a:cubicBezTo>
                      <a:pt x="621" y="772"/>
                      <a:pt x="761" y="698"/>
                      <a:pt x="822" y="575"/>
                    </a:cubicBezTo>
                    <a:cubicBezTo>
                      <a:pt x="927" y="395"/>
                      <a:pt x="837" y="156"/>
                      <a:pt x="628" y="52"/>
                    </a:cubicBezTo>
                    <a:cubicBezTo>
                      <a:pt x="559" y="18"/>
                      <a:pt x="489" y="1"/>
                      <a:pt x="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2" name="Google Shape;3802;p47"/>
              <p:cNvSpPr/>
              <p:nvPr/>
            </p:nvSpPr>
            <p:spPr>
              <a:xfrm>
                <a:off x="8583400" y="8319350"/>
                <a:ext cx="87750" cy="79600"/>
              </a:xfrm>
              <a:custGeom>
                <a:rect b="b" l="l" r="r" t="t"/>
                <a:pathLst>
                  <a:path extrusionOk="0" h="3184" w="3510">
                    <a:moveTo>
                      <a:pt x="1744" y="1"/>
                    </a:moveTo>
                    <a:cubicBezTo>
                      <a:pt x="1039" y="1"/>
                      <a:pt x="397" y="474"/>
                      <a:pt x="209" y="1189"/>
                    </a:cubicBezTo>
                    <a:cubicBezTo>
                      <a:pt x="0" y="2040"/>
                      <a:pt x="508" y="2907"/>
                      <a:pt x="1359" y="3131"/>
                    </a:cubicBezTo>
                    <a:cubicBezTo>
                      <a:pt x="1495" y="3166"/>
                      <a:pt x="1631" y="3184"/>
                      <a:pt x="1765" y="3184"/>
                    </a:cubicBezTo>
                    <a:cubicBezTo>
                      <a:pt x="2467" y="3184"/>
                      <a:pt x="3098" y="2711"/>
                      <a:pt x="3286" y="1995"/>
                    </a:cubicBezTo>
                    <a:cubicBezTo>
                      <a:pt x="3510" y="1144"/>
                      <a:pt x="3002" y="278"/>
                      <a:pt x="2151" y="54"/>
                    </a:cubicBezTo>
                    <a:cubicBezTo>
                      <a:pt x="2015" y="18"/>
                      <a:pt x="1878" y="1"/>
                      <a:pt x="17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3" name="Google Shape;3803;p47"/>
              <p:cNvSpPr/>
              <p:nvPr/>
            </p:nvSpPr>
            <p:spPr>
              <a:xfrm>
                <a:off x="8623400" y="8332800"/>
                <a:ext cx="44775" cy="56550"/>
              </a:xfrm>
              <a:custGeom>
                <a:rect b="b" l="l" r="r" t="t"/>
                <a:pathLst>
                  <a:path extrusionOk="0" h="2262" w="1791">
                    <a:moveTo>
                      <a:pt x="827" y="1"/>
                    </a:moveTo>
                    <a:cubicBezTo>
                      <a:pt x="675" y="1"/>
                      <a:pt x="551" y="68"/>
                      <a:pt x="551" y="68"/>
                    </a:cubicBezTo>
                    <a:cubicBezTo>
                      <a:pt x="1" y="435"/>
                      <a:pt x="71" y="2261"/>
                      <a:pt x="661" y="2261"/>
                    </a:cubicBezTo>
                    <a:cubicBezTo>
                      <a:pt x="743" y="2261"/>
                      <a:pt x="836" y="2225"/>
                      <a:pt x="939" y="2145"/>
                    </a:cubicBezTo>
                    <a:cubicBezTo>
                      <a:pt x="1791" y="1472"/>
                      <a:pt x="1387" y="322"/>
                      <a:pt x="1118" y="113"/>
                    </a:cubicBezTo>
                    <a:cubicBezTo>
                      <a:pt x="1026" y="27"/>
                      <a:pt x="921" y="1"/>
                      <a:pt x="8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4" name="Google Shape;3804;p47"/>
              <p:cNvSpPr/>
              <p:nvPr/>
            </p:nvSpPr>
            <p:spPr>
              <a:xfrm>
                <a:off x="8611400" y="8346475"/>
                <a:ext cx="20925" cy="20525"/>
              </a:xfrm>
              <a:custGeom>
                <a:rect b="b" l="l" r="r" t="t"/>
                <a:pathLst>
                  <a:path extrusionOk="0" h="821" w="837">
                    <a:moveTo>
                      <a:pt x="423" y="0"/>
                    </a:moveTo>
                    <a:cubicBezTo>
                      <a:pt x="251" y="0"/>
                      <a:pt x="98" y="125"/>
                      <a:pt x="60" y="313"/>
                    </a:cubicBezTo>
                    <a:cubicBezTo>
                      <a:pt x="0" y="537"/>
                      <a:pt x="105" y="761"/>
                      <a:pt x="314" y="806"/>
                    </a:cubicBezTo>
                    <a:cubicBezTo>
                      <a:pt x="348" y="816"/>
                      <a:pt x="381" y="820"/>
                      <a:pt x="414" y="820"/>
                    </a:cubicBezTo>
                    <a:cubicBezTo>
                      <a:pt x="586" y="820"/>
                      <a:pt x="739" y="695"/>
                      <a:pt x="777" y="507"/>
                    </a:cubicBezTo>
                    <a:cubicBezTo>
                      <a:pt x="837" y="283"/>
                      <a:pt x="717" y="59"/>
                      <a:pt x="523" y="14"/>
                    </a:cubicBezTo>
                    <a:cubicBezTo>
                      <a:pt x="489" y="5"/>
                      <a:pt x="456" y="0"/>
                      <a:pt x="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5" name="Google Shape;3805;p47"/>
              <p:cNvSpPr/>
              <p:nvPr/>
            </p:nvSpPr>
            <p:spPr>
              <a:xfrm>
                <a:off x="8731625" y="8375000"/>
                <a:ext cx="88150" cy="79550"/>
              </a:xfrm>
              <a:custGeom>
                <a:rect b="b" l="l" r="r" t="t"/>
                <a:pathLst>
                  <a:path extrusionOk="0" h="3182" w="3526">
                    <a:moveTo>
                      <a:pt x="1760" y="0"/>
                    </a:moveTo>
                    <a:cubicBezTo>
                      <a:pt x="1054" y="0"/>
                      <a:pt x="413" y="473"/>
                      <a:pt x="225" y="1188"/>
                    </a:cubicBezTo>
                    <a:cubicBezTo>
                      <a:pt x="1" y="2040"/>
                      <a:pt x="508" y="2906"/>
                      <a:pt x="1360" y="3130"/>
                    </a:cubicBezTo>
                    <a:cubicBezTo>
                      <a:pt x="1493" y="3165"/>
                      <a:pt x="1627" y="3182"/>
                      <a:pt x="1759" y="3182"/>
                    </a:cubicBezTo>
                    <a:cubicBezTo>
                      <a:pt x="2467" y="3182"/>
                      <a:pt x="3113" y="2698"/>
                      <a:pt x="3301" y="1980"/>
                    </a:cubicBezTo>
                    <a:cubicBezTo>
                      <a:pt x="3525" y="1129"/>
                      <a:pt x="3018" y="277"/>
                      <a:pt x="2166" y="53"/>
                    </a:cubicBezTo>
                    <a:cubicBezTo>
                      <a:pt x="2030" y="17"/>
                      <a:pt x="1894" y="0"/>
                      <a:pt x="17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6" name="Google Shape;3806;p47"/>
              <p:cNvSpPr/>
              <p:nvPr/>
            </p:nvSpPr>
            <p:spPr>
              <a:xfrm>
                <a:off x="8772025" y="8388350"/>
                <a:ext cx="44750" cy="56275"/>
              </a:xfrm>
              <a:custGeom>
                <a:rect b="b" l="l" r="r" t="t"/>
                <a:pathLst>
                  <a:path extrusionOk="0" h="2251" w="1790">
                    <a:moveTo>
                      <a:pt x="838" y="0"/>
                    </a:moveTo>
                    <a:cubicBezTo>
                      <a:pt x="681" y="0"/>
                      <a:pt x="550" y="72"/>
                      <a:pt x="550" y="72"/>
                    </a:cubicBezTo>
                    <a:cubicBezTo>
                      <a:pt x="1" y="438"/>
                      <a:pt x="82" y="2250"/>
                      <a:pt x="663" y="2250"/>
                    </a:cubicBezTo>
                    <a:cubicBezTo>
                      <a:pt x="745" y="2250"/>
                      <a:pt x="837" y="2214"/>
                      <a:pt x="939" y="2133"/>
                    </a:cubicBezTo>
                    <a:cubicBezTo>
                      <a:pt x="1790" y="1461"/>
                      <a:pt x="1387" y="326"/>
                      <a:pt x="1118" y="102"/>
                    </a:cubicBezTo>
                    <a:cubicBezTo>
                      <a:pt x="1030" y="25"/>
                      <a:pt x="930" y="0"/>
                      <a:pt x="8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7" name="Google Shape;3807;p47"/>
              <p:cNvSpPr/>
              <p:nvPr/>
            </p:nvSpPr>
            <p:spPr>
              <a:xfrm>
                <a:off x="8760000" y="8401725"/>
                <a:ext cx="20950" cy="20525"/>
              </a:xfrm>
              <a:custGeom>
                <a:rect b="b" l="l" r="r" t="t"/>
                <a:pathLst>
                  <a:path extrusionOk="0" h="821" w="838">
                    <a:moveTo>
                      <a:pt x="423" y="1"/>
                    </a:moveTo>
                    <a:cubicBezTo>
                      <a:pt x="251" y="1"/>
                      <a:pt x="96" y="126"/>
                      <a:pt x="46" y="314"/>
                    </a:cubicBezTo>
                    <a:cubicBezTo>
                      <a:pt x="1" y="538"/>
                      <a:pt x="105" y="747"/>
                      <a:pt x="314" y="806"/>
                    </a:cubicBezTo>
                    <a:cubicBezTo>
                      <a:pt x="348" y="816"/>
                      <a:pt x="381" y="821"/>
                      <a:pt x="414" y="821"/>
                    </a:cubicBezTo>
                    <a:cubicBezTo>
                      <a:pt x="582" y="821"/>
                      <a:pt x="727" y="696"/>
                      <a:pt x="777" y="508"/>
                    </a:cubicBezTo>
                    <a:cubicBezTo>
                      <a:pt x="837" y="284"/>
                      <a:pt x="718" y="60"/>
                      <a:pt x="523" y="15"/>
                    </a:cubicBezTo>
                    <a:cubicBezTo>
                      <a:pt x="490" y="5"/>
                      <a:pt x="456" y="1"/>
                      <a:pt x="4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8" name="Google Shape;3808;p47"/>
              <p:cNvSpPr/>
              <p:nvPr/>
            </p:nvSpPr>
            <p:spPr>
              <a:xfrm>
                <a:off x="8854475" y="8346225"/>
                <a:ext cx="91125" cy="79650"/>
              </a:xfrm>
              <a:custGeom>
                <a:rect b="b" l="l" r="r" t="t"/>
                <a:pathLst>
                  <a:path extrusionOk="0" h="3186" w="3645">
                    <a:moveTo>
                      <a:pt x="1821" y="0"/>
                    </a:moveTo>
                    <a:cubicBezTo>
                      <a:pt x="1259" y="0"/>
                      <a:pt x="718" y="297"/>
                      <a:pt x="434" y="816"/>
                    </a:cubicBezTo>
                    <a:cubicBezTo>
                      <a:pt x="0" y="1593"/>
                      <a:pt x="284" y="2563"/>
                      <a:pt x="1046" y="2982"/>
                    </a:cubicBezTo>
                    <a:cubicBezTo>
                      <a:pt x="1294" y="3120"/>
                      <a:pt x="1561" y="3185"/>
                      <a:pt x="1824" y="3185"/>
                    </a:cubicBezTo>
                    <a:cubicBezTo>
                      <a:pt x="2386" y="3185"/>
                      <a:pt x="2927" y="2888"/>
                      <a:pt x="3212" y="2369"/>
                    </a:cubicBezTo>
                    <a:cubicBezTo>
                      <a:pt x="3645" y="1593"/>
                      <a:pt x="3361" y="622"/>
                      <a:pt x="2599" y="204"/>
                    </a:cubicBezTo>
                    <a:cubicBezTo>
                      <a:pt x="2352" y="65"/>
                      <a:pt x="2084" y="0"/>
                      <a:pt x="1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9" name="Google Shape;3809;p47"/>
              <p:cNvSpPr/>
              <p:nvPr/>
            </p:nvSpPr>
            <p:spPr>
              <a:xfrm>
                <a:off x="8890250" y="8364375"/>
                <a:ext cx="47150" cy="54125"/>
              </a:xfrm>
              <a:custGeom>
                <a:rect b="b" l="l" r="r" t="t"/>
                <a:pathLst>
                  <a:path extrusionOk="0" h="2165" w="1886">
                    <a:moveTo>
                      <a:pt x="1172" y="1"/>
                    </a:moveTo>
                    <a:cubicBezTo>
                      <a:pt x="1091" y="1"/>
                      <a:pt x="1034" y="15"/>
                      <a:pt x="1034" y="15"/>
                    </a:cubicBezTo>
                    <a:cubicBezTo>
                      <a:pt x="381" y="247"/>
                      <a:pt x="0" y="2164"/>
                      <a:pt x="672" y="2164"/>
                    </a:cubicBezTo>
                    <a:cubicBezTo>
                      <a:pt x="738" y="2164"/>
                      <a:pt x="813" y="2146"/>
                      <a:pt x="899" y="2106"/>
                    </a:cubicBezTo>
                    <a:cubicBezTo>
                      <a:pt x="1885" y="1673"/>
                      <a:pt x="1766" y="463"/>
                      <a:pt x="1572" y="194"/>
                    </a:cubicBezTo>
                    <a:cubicBezTo>
                      <a:pt x="1464" y="33"/>
                      <a:pt x="1292" y="1"/>
                      <a:pt x="11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0" name="Google Shape;3810;p47"/>
              <p:cNvSpPr/>
              <p:nvPr/>
            </p:nvSpPr>
            <p:spPr>
              <a:xfrm>
                <a:off x="8883975" y="8372225"/>
                <a:ext cx="22425" cy="20150"/>
              </a:xfrm>
              <a:custGeom>
                <a:rect b="b" l="l" r="r" t="t"/>
                <a:pathLst>
                  <a:path extrusionOk="0" h="806" w="897">
                    <a:moveTo>
                      <a:pt x="477" y="1"/>
                    </a:moveTo>
                    <a:cubicBezTo>
                      <a:pt x="337" y="1"/>
                      <a:pt x="194" y="86"/>
                      <a:pt x="120" y="224"/>
                    </a:cubicBezTo>
                    <a:cubicBezTo>
                      <a:pt x="0" y="418"/>
                      <a:pt x="75" y="672"/>
                      <a:pt x="254" y="762"/>
                    </a:cubicBezTo>
                    <a:cubicBezTo>
                      <a:pt x="310" y="792"/>
                      <a:pt x="369" y="806"/>
                      <a:pt x="427" y="806"/>
                    </a:cubicBezTo>
                    <a:cubicBezTo>
                      <a:pt x="569" y="806"/>
                      <a:pt x="707" y="721"/>
                      <a:pt x="792" y="582"/>
                    </a:cubicBezTo>
                    <a:cubicBezTo>
                      <a:pt x="897" y="388"/>
                      <a:pt x="837" y="134"/>
                      <a:pt x="643" y="45"/>
                    </a:cubicBezTo>
                    <a:cubicBezTo>
                      <a:pt x="591" y="15"/>
                      <a:pt x="534" y="1"/>
                      <a:pt x="4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1" name="Google Shape;3811;p47"/>
              <p:cNvSpPr/>
              <p:nvPr/>
            </p:nvSpPr>
            <p:spPr>
              <a:xfrm>
                <a:off x="8768975" y="8643200"/>
                <a:ext cx="81425" cy="79325"/>
              </a:xfrm>
              <a:custGeom>
                <a:rect b="b" l="l" r="r" t="t"/>
                <a:pathLst>
                  <a:path extrusionOk="0" h="3173" w="3257">
                    <a:moveTo>
                      <a:pt x="1611" y="1"/>
                    </a:moveTo>
                    <a:cubicBezTo>
                      <a:pt x="791" y="1"/>
                      <a:pt x="102" y="653"/>
                      <a:pt x="45" y="1498"/>
                    </a:cubicBezTo>
                    <a:cubicBezTo>
                      <a:pt x="0" y="2379"/>
                      <a:pt x="672" y="3111"/>
                      <a:pt x="1539" y="3171"/>
                    </a:cubicBezTo>
                    <a:cubicBezTo>
                      <a:pt x="1566" y="3172"/>
                      <a:pt x="1594" y="3173"/>
                      <a:pt x="1622" y="3173"/>
                    </a:cubicBezTo>
                    <a:cubicBezTo>
                      <a:pt x="2466" y="3173"/>
                      <a:pt x="3168" y="2516"/>
                      <a:pt x="3211" y="1677"/>
                    </a:cubicBezTo>
                    <a:cubicBezTo>
                      <a:pt x="3256" y="796"/>
                      <a:pt x="2584" y="34"/>
                      <a:pt x="1718" y="4"/>
                    </a:cubicBezTo>
                    <a:cubicBezTo>
                      <a:pt x="1682" y="2"/>
                      <a:pt x="1646" y="1"/>
                      <a:pt x="16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2" name="Google Shape;3812;p47"/>
              <p:cNvSpPr/>
              <p:nvPr/>
            </p:nvSpPr>
            <p:spPr>
              <a:xfrm>
                <a:off x="8803525" y="8653225"/>
                <a:ext cx="48725" cy="56325"/>
              </a:xfrm>
              <a:custGeom>
                <a:rect b="b" l="l" r="r" t="t"/>
                <a:pathLst>
                  <a:path extrusionOk="0" h="2253" w="1949">
                    <a:moveTo>
                      <a:pt x="814" y="0"/>
                    </a:moveTo>
                    <a:cubicBezTo>
                      <a:pt x="615" y="0"/>
                      <a:pt x="455" y="126"/>
                      <a:pt x="455" y="126"/>
                    </a:cubicBezTo>
                    <a:cubicBezTo>
                      <a:pt x="1" y="581"/>
                      <a:pt x="379" y="2253"/>
                      <a:pt x="931" y="2253"/>
                    </a:cubicBezTo>
                    <a:cubicBezTo>
                      <a:pt x="1032" y="2253"/>
                      <a:pt x="1138" y="2197"/>
                      <a:pt x="1247" y="2068"/>
                    </a:cubicBezTo>
                    <a:cubicBezTo>
                      <a:pt x="1949" y="1261"/>
                      <a:pt x="1322" y="216"/>
                      <a:pt x="1023" y="51"/>
                    </a:cubicBezTo>
                    <a:cubicBezTo>
                      <a:pt x="952" y="14"/>
                      <a:pt x="881" y="0"/>
                      <a:pt x="8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3" name="Google Shape;3813;p47"/>
              <p:cNvSpPr/>
              <p:nvPr/>
            </p:nvSpPr>
            <p:spPr>
              <a:xfrm>
                <a:off x="8794350" y="8671275"/>
                <a:ext cx="19450" cy="20250"/>
              </a:xfrm>
              <a:custGeom>
                <a:rect b="b" l="l" r="r" t="t"/>
                <a:pathLst>
                  <a:path extrusionOk="0" h="810" w="778">
                    <a:moveTo>
                      <a:pt x="380" y="1"/>
                    </a:moveTo>
                    <a:cubicBezTo>
                      <a:pt x="181" y="1"/>
                      <a:pt x="15" y="175"/>
                      <a:pt x="1" y="390"/>
                    </a:cubicBezTo>
                    <a:cubicBezTo>
                      <a:pt x="1" y="599"/>
                      <a:pt x="165" y="793"/>
                      <a:pt x="359" y="808"/>
                    </a:cubicBezTo>
                    <a:cubicBezTo>
                      <a:pt x="368" y="809"/>
                      <a:pt x="377" y="809"/>
                      <a:pt x="386" y="809"/>
                    </a:cubicBezTo>
                    <a:cubicBezTo>
                      <a:pt x="583" y="809"/>
                      <a:pt x="748" y="649"/>
                      <a:pt x="763" y="420"/>
                    </a:cubicBezTo>
                    <a:cubicBezTo>
                      <a:pt x="777" y="196"/>
                      <a:pt x="613" y="2"/>
                      <a:pt x="404" y="2"/>
                    </a:cubicBezTo>
                    <a:cubicBezTo>
                      <a:pt x="396" y="1"/>
                      <a:pt x="388" y="1"/>
                      <a:pt x="3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4" name="Google Shape;3814;p47"/>
              <p:cNvSpPr/>
              <p:nvPr/>
            </p:nvSpPr>
            <p:spPr>
              <a:xfrm>
                <a:off x="8901525" y="8593350"/>
                <a:ext cx="84400" cy="79675"/>
              </a:xfrm>
              <a:custGeom>
                <a:rect b="b" l="l" r="r" t="t"/>
                <a:pathLst>
                  <a:path extrusionOk="0" h="3187" w="3376">
                    <a:moveTo>
                      <a:pt x="1678" y="1"/>
                    </a:moveTo>
                    <a:cubicBezTo>
                      <a:pt x="889" y="1"/>
                      <a:pt x="202" y="598"/>
                      <a:pt x="105" y="1401"/>
                    </a:cubicBezTo>
                    <a:cubicBezTo>
                      <a:pt x="0" y="2282"/>
                      <a:pt x="628" y="3074"/>
                      <a:pt x="1509" y="3178"/>
                    </a:cubicBezTo>
                    <a:cubicBezTo>
                      <a:pt x="1564" y="3184"/>
                      <a:pt x="1619" y="3187"/>
                      <a:pt x="1674" y="3187"/>
                    </a:cubicBezTo>
                    <a:cubicBezTo>
                      <a:pt x="2473" y="3187"/>
                      <a:pt x="3173" y="2585"/>
                      <a:pt x="3271" y="1774"/>
                    </a:cubicBezTo>
                    <a:cubicBezTo>
                      <a:pt x="3376" y="908"/>
                      <a:pt x="2749" y="116"/>
                      <a:pt x="1867" y="12"/>
                    </a:cubicBezTo>
                    <a:cubicBezTo>
                      <a:pt x="1804" y="4"/>
                      <a:pt x="1741" y="1"/>
                      <a:pt x="16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5" name="Google Shape;3815;p47"/>
              <p:cNvSpPr/>
              <p:nvPr/>
            </p:nvSpPr>
            <p:spPr>
              <a:xfrm>
                <a:off x="8937700" y="8608800"/>
                <a:ext cx="45250" cy="55675"/>
              </a:xfrm>
              <a:custGeom>
                <a:rect b="b" l="l" r="r" t="t"/>
                <a:pathLst>
                  <a:path extrusionOk="0" h="2227" w="1810">
                    <a:moveTo>
                      <a:pt x="961" y="1"/>
                    </a:moveTo>
                    <a:cubicBezTo>
                      <a:pt x="840" y="1"/>
                      <a:pt x="749" y="36"/>
                      <a:pt x="749" y="36"/>
                    </a:cubicBezTo>
                    <a:cubicBezTo>
                      <a:pt x="148" y="343"/>
                      <a:pt x="1" y="2227"/>
                      <a:pt x="628" y="2227"/>
                    </a:cubicBezTo>
                    <a:cubicBezTo>
                      <a:pt x="702" y="2227"/>
                      <a:pt x="787" y="2201"/>
                      <a:pt x="883" y="2142"/>
                    </a:cubicBezTo>
                    <a:cubicBezTo>
                      <a:pt x="1809" y="1589"/>
                      <a:pt x="1555" y="395"/>
                      <a:pt x="1331" y="156"/>
                    </a:cubicBezTo>
                    <a:cubicBezTo>
                      <a:pt x="1215" y="32"/>
                      <a:pt x="1075" y="1"/>
                      <a:pt x="9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6" name="Google Shape;3816;p47"/>
              <p:cNvSpPr/>
              <p:nvPr/>
            </p:nvSpPr>
            <p:spPr>
              <a:xfrm>
                <a:off x="8927275" y="8619550"/>
                <a:ext cx="22075" cy="20275"/>
              </a:xfrm>
              <a:custGeom>
                <a:rect b="b" l="l" r="r" t="t"/>
                <a:pathLst>
                  <a:path extrusionOk="0" h="811" w="883">
                    <a:moveTo>
                      <a:pt x="476" y="0"/>
                    </a:moveTo>
                    <a:cubicBezTo>
                      <a:pt x="327" y="0"/>
                      <a:pt x="172" y="100"/>
                      <a:pt x="91" y="263"/>
                    </a:cubicBezTo>
                    <a:cubicBezTo>
                      <a:pt x="1" y="458"/>
                      <a:pt x="91" y="696"/>
                      <a:pt x="285" y="786"/>
                    </a:cubicBezTo>
                    <a:cubicBezTo>
                      <a:pt x="327" y="802"/>
                      <a:pt x="372" y="810"/>
                      <a:pt x="416" y="810"/>
                    </a:cubicBezTo>
                    <a:cubicBezTo>
                      <a:pt x="575" y="810"/>
                      <a:pt x="734" y="711"/>
                      <a:pt x="793" y="547"/>
                    </a:cubicBezTo>
                    <a:cubicBezTo>
                      <a:pt x="882" y="338"/>
                      <a:pt x="778" y="114"/>
                      <a:pt x="598" y="24"/>
                    </a:cubicBezTo>
                    <a:cubicBezTo>
                      <a:pt x="559" y="8"/>
                      <a:pt x="518" y="0"/>
                      <a:pt x="4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7" name="Google Shape;3817;p47"/>
              <p:cNvSpPr/>
              <p:nvPr/>
            </p:nvSpPr>
            <p:spPr>
              <a:xfrm>
                <a:off x="9052375" y="8624425"/>
                <a:ext cx="90750" cy="79600"/>
              </a:xfrm>
              <a:custGeom>
                <a:rect b="b" l="l" r="r" t="t"/>
                <a:pathLst>
                  <a:path extrusionOk="0" h="3184" w="3630">
                    <a:moveTo>
                      <a:pt x="1818" y="1"/>
                    </a:moveTo>
                    <a:cubicBezTo>
                      <a:pt x="1609" y="1"/>
                      <a:pt x="1398" y="42"/>
                      <a:pt x="1195" y="128"/>
                    </a:cubicBezTo>
                    <a:cubicBezTo>
                      <a:pt x="389" y="472"/>
                      <a:pt x="0" y="1413"/>
                      <a:pt x="344" y="2219"/>
                    </a:cubicBezTo>
                    <a:cubicBezTo>
                      <a:pt x="601" y="2822"/>
                      <a:pt x="1192" y="3183"/>
                      <a:pt x="1811" y="3183"/>
                    </a:cubicBezTo>
                    <a:cubicBezTo>
                      <a:pt x="2020" y="3183"/>
                      <a:pt x="2232" y="3142"/>
                      <a:pt x="2435" y="3056"/>
                    </a:cubicBezTo>
                    <a:cubicBezTo>
                      <a:pt x="3242" y="2712"/>
                      <a:pt x="3630" y="1786"/>
                      <a:pt x="3286" y="979"/>
                    </a:cubicBezTo>
                    <a:cubicBezTo>
                      <a:pt x="3029" y="365"/>
                      <a:pt x="2437" y="1"/>
                      <a:pt x="18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8" name="Google Shape;3818;p47"/>
              <p:cNvSpPr/>
              <p:nvPr/>
            </p:nvSpPr>
            <p:spPr>
              <a:xfrm>
                <a:off x="9091600" y="8640500"/>
                <a:ext cx="45175" cy="55625"/>
              </a:xfrm>
              <a:custGeom>
                <a:rect b="b" l="l" r="r" t="t"/>
                <a:pathLst>
                  <a:path extrusionOk="0" h="2225" w="1807">
                    <a:moveTo>
                      <a:pt x="982" y="0"/>
                    </a:moveTo>
                    <a:cubicBezTo>
                      <a:pt x="858" y="0"/>
                      <a:pt x="761" y="38"/>
                      <a:pt x="761" y="38"/>
                    </a:cubicBezTo>
                    <a:cubicBezTo>
                      <a:pt x="159" y="346"/>
                      <a:pt x="1" y="2225"/>
                      <a:pt x="641" y="2225"/>
                    </a:cubicBezTo>
                    <a:cubicBezTo>
                      <a:pt x="715" y="2225"/>
                      <a:pt x="800" y="2200"/>
                      <a:pt x="896" y="2144"/>
                    </a:cubicBezTo>
                    <a:cubicBezTo>
                      <a:pt x="1807" y="1591"/>
                      <a:pt x="1553" y="396"/>
                      <a:pt x="1329" y="142"/>
                    </a:cubicBezTo>
                    <a:cubicBezTo>
                      <a:pt x="1224" y="30"/>
                      <a:pt x="1092" y="0"/>
                      <a:pt x="9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9" name="Google Shape;3819;p47"/>
              <p:cNvSpPr/>
              <p:nvPr/>
            </p:nvSpPr>
            <p:spPr>
              <a:xfrm>
                <a:off x="9081125" y="8651075"/>
                <a:ext cx="22050" cy="20250"/>
              </a:xfrm>
              <a:custGeom>
                <a:rect b="b" l="l" r="r" t="t"/>
                <a:pathLst>
                  <a:path extrusionOk="0" h="810" w="882">
                    <a:moveTo>
                      <a:pt x="465" y="1"/>
                    </a:moveTo>
                    <a:cubicBezTo>
                      <a:pt x="312" y="1"/>
                      <a:pt x="161" y="99"/>
                      <a:pt x="105" y="257"/>
                    </a:cubicBezTo>
                    <a:cubicBezTo>
                      <a:pt x="0" y="466"/>
                      <a:pt x="105" y="705"/>
                      <a:pt x="299" y="780"/>
                    </a:cubicBezTo>
                    <a:cubicBezTo>
                      <a:pt x="344" y="800"/>
                      <a:pt x="390" y="810"/>
                      <a:pt x="436" y="810"/>
                    </a:cubicBezTo>
                    <a:cubicBezTo>
                      <a:pt x="589" y="810"/>
                      <a:pt x="738" y="702"/>
                      <a:pt x="807" y="541"/>
                    </a:cubicBezTo>
                    <a:cubicBezTo>
                      <a:pt x="882" y="347"/>
                      <a:pt x="807" y="108"/>
                      <a:pt x="613" y="33"/>
                    </a:cubicBezTo>
                    <a:cubicBezTo>
                      <a:pt x="565" y="11"/>
                      <a:pt x="515" y="1"/>
                      <a:pt x="4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0" name="Google Shape;3820;p47"/>
              <p:cNvSpPr/>
              <p:nvPr/>
            </p:nvSpPr>
            <p:spPr>
              <a:xfrm>
                <a:off x="8442625" y="8710125"/>
                <a:ext cx="79550" cy="79575"/>
              </a:xfrm>
              <a:custGeom>
                <a:rect b="b" l="l" r="r" t="t"/>
                <a:pathLst>
                  <a:path extrusionOk="0" h="3183" w="3182">
                    <a:moveTo>
                      <a:pt x="1598" y="1"/>
                    </a:moveTo>
                    <a:cubicBezTo>
                      <a:pt x="717" y="1"/>
                      <a:pt x="0" y="703"/>
                      <a:pt x="0" y="1584"/>
                    </a:cubicBezTo>
                    <a:cubicBezTo>
                      <a:pt x="0" y="2465"/>
                      <a:pt x="717" y="3182"/>
                      <a:pt x="1598" y="3182"/>
                    </a:cubicBezTo>
                    <a:cubicBezTo>
                      <a:pt x="2465" y="3182"/>
                      <a:pt x="3182" y="2465"/>
                      <a:pt x="3182" y="1584"/>
                    </a:cubicBezTo>
                    <a:cubicBezTo>
                      <a:pt x="3182" y="703"/>
                      <a:pt x="2465" y="1"/>
                      <a:pt x="15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1" name="Google Shape;3821;p47"/>
              <p:cNvSpPr/>
              <p:nvPr/>
            </p:nvSpPr>
            <p:spPr>
              <a:xfrm>
                <a:off x="8473200" y="8717200"/>
                <a:ext cx="51225" cy="54600"/>
              </a:xfrm>
              <a:custGeom>
                <a:rect b="b" l="l" r="r" t="t"/>
                <a:pathLst>
                  <a:path extrusionOk="0" h="2184" w="2049">
                    <a:moveTo>
                      <a:pt x="740" y="1"/>
                    </a:moveTo>
                    <a:cubicBezTo>
                      <a:pt x="487" y="1"/>
                      <a:pt x="316" y="241"/>
                      <a:pt x="316" y="241"/>
                    </a:cubicBezTo>
                    <a:cubicBezTo>
                      <a:pt x="0" y="774"/>
                      <a:pt x="719" y="2184"/>
                      <a:pt x="1248" y="2184"/>
                    </a:cubicBezTo>
                    <a:cubicBezTo>
                      <a:pt x="1371" y="2184"/>
                      <a:pt x="1483" y="2108"/>
                      <a:pt x="1570" y="1928"/>
                    </a:cubicBezTo>
                    <a:cubicBezTo>
                      <a:pt x="2048" y="943"/>
                      <a:pt x="1182" y="91"/>
                      <a:pt x="853" y="17"/>
                    </a:cubicBezTo>
                    <a:cubicBezTo>
                      <a:pt x="814" y="5"/>
                      <a:pt x="776" y="1"/>
                      <a:pt x="7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2" name="Google Shape;3822;p47"/>
              <p:cNvSpPr/>
              <p:nvPr/>
            </p:nvSpPr>
            <p:spPr>
              <a:xfrm>
                <a:off x="8466150" y="8739800"/>
                <a:ext cx="20550" cy="20600"/>
              </a:xfrm>
              <a:custGeom>
                <a:rect b="b" l="l" r="r" t="t"/>
                <a:pathLst>
                  <a:path extrusionOk="0" h="824" w="822">
                    <a:moveTo>
                      <a:pt x="409" y="0"/>
                    </a:moveTo>
                    <a:cubicBezTo>
                      <a:pt x="383" y="0"/>
                      <a:pt x="356" y="3"/>
                      <a:pt x="329" y="9"/>
                    </a:cubicBezTo>
                    <a:cubicBezTo>
                      <a:pt x="135" y="39"/>
                      <a:pt x="0" y="263"/>
                      <a:pt x="45" y="487"/>
                    </a:cubicBezTo>
                    <a:cubicBezTo>
                      <a:pt x="84" y="684"/>
                      <a:pt x="251" y="823"/>
                      <a:pt x="423" y="823"/>
                    </a:cubicBezTo>
                    <a:cubicBezTo>
                      <a:pt x="446" y="823"/>
                      <a:pt x="470" y="821"/>
                      <a:pt x="493" y="815"/>
                    </a:cubicBezTo>
                    <a:cubicBezTo>
                      <a:pt x="702" y="771"/>
                      <a:pt x="822" y="546"/>
                      <a:pt x="792" y="337"/>
                    </a:cubicBezTo>
                    <a:cubicBezTo>
                      <a:pt x="753" y="129"/>
                      <a:pt x="589" y="0"/>
                      <a:pt x="4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3" name="Google Shape;3823;p47"/>
              <p:cNvSpPr/>
              <p:nvPr/>
            </p:nvSpPr>
            <p:spPr>
              <a:xfrm>
                <a:off x="8299600" y="8737575"/>
                <a:ext cx="90400" cy="79925"/>
              </a:xfrm>
              <a:custGeom>
                <a:rect b="b" l="l" r="r" t="t"/>
                <a:pathLst>
                  <a:path extrusionOk="0" h="3197" w="3616">
                    <a:moveTo>
                      <a:pt x="1812" y="1"/>
                    </a:moveTo>
                    <a:cubicBezTo>
                      <a:pt x="1487" y="1"/>
                      <a:pt x="1160" y="100"/>
                      <a:pt x="882" y="307"/>
                    </a:cubicBezTo>
                    <a:cubicBezTo>
                      <a:pt x="165" y="815"/>
                      <a:pt x="1" y="1815"/>
                      <a:pt x="524" y="2532"/>
                    </a:cubicBezTo>
                    <a:cubicBezTo>
                      <a:pt x="830" y="2966"/>
                      <a:pt x="1317" y="3197"/>
                      <a:pt x="1813" y="3197"/>
                    </a:cubicBezTo>
                    <a:cubicBezTo>
                      <a:pt x="2137" y="3197"/>
                      <a:pt x="2465" y="3098"/>
                      <a:pt x="2749" y="2891"/>
                    </a:cubicBezTo>
                    <a:cubicBezTo>
                      <a:pt x="3451" y="2383"/>
                      <a:pt x="3615" y="1382"/>
                      <a:pt x="3108" y="665"/>
                    </a:cubicBezTo>
                    <a:cubicBezTo>
                      <a:pt x="2801" y="232"/>
                      <a:pt x="2308" y="1"/>
                      <a:pt x="18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4" name="Google Shape;3824;p47"/>
              <p:cNvSpPr/>
              <p:nvPr/>
            </p:nvSpPr>
            <p:spPr>
              <a:xfrm>
                <a:off x="8331100" y="8743225"/>
                <a:ext cx="48025" cy="45800"/>
              </a:xfrm>
              <a:custGeom>
                <a:rect b="b" l="l" r="r" t="t"/>
                <a:pathLst>
                  <a:path extrusionOk="0" h="1832" w="1921">
                    <a:moveTo>
                      <a:pt x="528" y="1"/>
                    </a:moveTo>
                    <a:cubicBezTo>
                      <a:pt x="502" y="1"/>
                      <a:pt x="479" y="3"/>
                      <a:pt x="458" y="6"/>
                    </a:cubicBezTo>
                    <a:cubicBezTo>
                      <a:pt x="130" y="66"/>
                      <a:pt x="55" y="424"/>
                      <a:pt x="55" y="424"/>
                    </a:cubicBezTo>
                    <a:cubicBezTo>
                      <a:pt x="1" y="981"/>
                      <a:pt x="989" y="1831"/>
                      <a:pt x="1538" y="1831"/>
                    </a:cubicBezTo>
                    <a:cubicBezTo>
                      <a:pt x="1741" y="1831"/>
                      <a:pt x="1884" y="1715"/>
                      <a:pt x="1892" y="1425"/>
                    </a:cubicBezTo>
                    <a:cubicBezTo>
                      <a:pt x="1920" y="430"/>
                      <a:pt x="923" y="1"/>
                      <a:pt x="5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5" name="Google Shape;3825;p47"/>
              <p:cNvSpPr/>
              <p:nvPr/>
            </p:nvSpPr>
            <p:spPr>
              <a:xfrm>
                <a:off x="8328350" y="8769825"/>
                <a:ext cx="22450" cy="19825"/>
              </a:xfrm>
              <a:custGeom>
                <a:rect b="b" l="l" r="r" t="t"/>
                <a:pathLst>
                  <a:path extrusionOk="0" h="793" w="898">
                    <a:moveTo>
                      <a:pt x="405" y="0"/>
                    </a:moveTo>
                    <a:cubicBezTo>
                      <a:pt x="336" y="0"/>
                      <a:pt x="268" y="20"/>
                      <a:pt x="210" y="62"/>
                    </a:cubicBezTo>
                    <a:cubicBezTo>
                      <a:pt x="46" y="182"/>
                      <a:pt x="1" y="436"/>
                      <a:pt x="135" y="615"/>
                    </a:cubicBezTo>
                    <a:cubicBezTo>
                      <a:pt x="220" y="727"/>
                      <a:pt x="351" y="793"/>
                      <a:pt x="478" y="793"/>
                    </a:cubicBezTo>
                    <a:cubicBezTo>
                      <a:pt x="553" y="793"/>
                      <a:pt x="627" y="770"/>
                      <a:pt x="688" y="720"/>
                    </a:cubicBezTo>
                    <a:cubicBezTo>
                      <a:pt x="852" y="600"/>
                      <a:pt x="897" y="346"/>
                      <a:pt x="763" y="182"/>
                    </a:cubicBezTo>
                    <a:cubicBezTo>
                      <a:pt x="666" y="66"/>
                      <a:pt x="532" y="0"/>
                      <a:pt x="4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6" name="Google Shape;3826;p47"/>
              <p:cNvSpPr/>
              <p:nvPr/>
            </p:nvSpPr>
            <p:spPr>
              <a:xfrm>
                <a:off x="8313050" y="8849050"/>
                <a:ext cx="79550" cy="79550"/>
              </a:xfrm>
              <a:custGeom>
                <a:rect b="b" l="l" r="r" t="t"/>
                <a:pathLst>
                  <a:path extrusionOk="0" h="3182" w="3182">
                    <a:moveTo>
                      <a:pt x="1584" y="0"/>
                    </a:moveTo>
                    <a:cubicBezTo>
                      <a:pt x="703" y="0"/>
                      <a:pt x="1" y="702"/>
                      <a:pt x="1" y="1583"/>
                    </a:cubicBezTo>
                    <a:cubicBezTo>
                      <a:pt x="1" y="2464"/>
                      <a:pt x="703" y="3181"/>
                      <a:pt x="1584" y="3181"/>
                    </a:cubicBezTo>
                    <a:cubicBezTo>
                      <a:pt x="2465" y="3181"/>
                      <a:pt x="3182" y="2464"/>
                      <a:pt x="3182" y="1583"/>
                    </a:cubicBezTo>
                    <a:cubicBezTo>
                      <a:pt x="3182" y="702"/>
                      <a:pt x="2465" y="0"/>
                      <a:pt x="15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7" name="Google Shape;3827;p47"/>
              <p:cNvSpPr/>
              <p:nvPr/>
            </p:nvSpPr>
            <p:spPr>
              <a:xfrm>
                <a:off x="8339225" y="8854175"/>
                <a:ext cx="47750" cy="46050"/>
              </a:xfrm>
              <a:custGeom>
                <a:rect b="b" l="l" r="r" t="t"/>
                <a:pathLst>
                  <a:path extrusionOk="0" h="1842" w="1910">
                    <a:moveTo>
                      <a:pt x="501" y="1"/>
                    </a:moveTo>
                    <a:cubicBezTo>
                      <a:pt x="482" y="1"/>
                      <a:pt x="463" y="2"/>
                      <a:pt x="447" y="4"/>
                    </a:cubicBezTo>
                    <a:cubicBezTo>
                      <a:pt x="119" y="64"/>
                      <a:pt x="44" y="437"/>
                      <a:pt x="44" y="437"/>
                    </a:cubicBezTo>
                    <a:cubicBezTo>
                      <a:pt x="0" y="984"/>
                      <a:pt x="996" y="1842"/>
                      <a:pt x="1539" y="1842"/>
                    </a:cubicBezTo>
                    <a:cubicBezTo>
                      <a:pt x="1739" y="1842"/>
                      <a:pt x="1877" y="1727"/>
                      <a:pt x="1881" y="1438"/>
                    </a:cubicBezTo>
                    <a:cubicBezTo>
                      <a:pt x="1909" y="416"/>
                      <a:pt x="885" y="1"/>
                      <a:pt x="5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8" name="Google Shape;3828;p47"/>
              <p:cNvSpPr/>
              <p:nvPr/>
            </p:nvSpPr>
            <p:spPr>
              <a:xfrm>
                <a:off x="8336200" y="8881075"/>
                <a:ext cx="22425" cy="19950"/>
              </a:xfrm>
              <a:custGeom>
                <a:rect b="b" l="l" r="r" t="t"/>
                <a:pathLst>
                  <a:path extrusionOk="0" h="798" w="897">
                    <a:moveTo>
                      <a:pt x="435" y="1"/>
                    </a:moveTo>
                    <a:cubicBezTo>
                      <a:pt x="358" y="1"/>
                      <a:pt x="279" y="26"/>
                      <a:pt x="210" y="78"/>
                    </a:cubicBezTo>
                    <a:cubicBezTo>
                      <a:pt x="45" y="198"/>
                      <a:pt x="1" y="452"/>
                      <a:pt x="135" y="616"/>
                    </a:cubicBezTo>
                    <a:cubicBezTo>
                      <a:pt x="231" y="732"/>
                      <a:pt x="365" y="798"/>
                      <a:pt x="492" y="798"/>
                    </a:cubicBezTo>
                    <a:cubicBezTo>
                      <a:pt x="562" y="798"/>
                      <a:pt x="629" y="778"/>
                      <a:pt x="688" y="735"/>
                    </a:cubicBezTo>
                    <a:cubicBezTo>
                      <a:pt x="852" y="616"/>
                      <a:pt x="897" y="362"/>
                      <a:pt x="762" y="183"/>
                    </a:cubicBezTo>
                    <a:cubicBezTo>
                      <a:pt x="680" y="64"/>
                      <a:pt x="558" y="1"/>
                      <a:pt x="4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29" name="Google Shape;3829;p47"/>
            <p:cNvSpPr/>
            <p:nvPr/>
          </p:nvSpPr>
          <p:spPr>
            <a:xfrm rot="999109">
              <a:off x="2742773" y="4163491"/>
              <a:ext cx="170992" cy="109762"/>
            </a:xfrm>
            <a:custGeom>
              <a:rect b="b" l="l" r="r" t="t"/>
              <a:pathLst>
                <a:path extrusionOk="0" h="968" w="1508">
                  <a:moveTo>
                    <a:pt x="1160" y="1"/>
                  </a:moveTo>
                  <a:cubicBezTo>
                    <a:pt x="359" y="1"/>
                    <a:pt x="0" y="953"/>
                    <a:pt x="14" y="953"/>
                  </a:cubicBezTo>
                  <a:cubicBezTo>
                    <a:pt x="102" y="963"/>
                    <a:pt x="186" y="968"/>
                    <a:pt x="264" y="968"/>
                  </a:cubicBezTo>
                  <a:cubicBezTo>
                    <a:pt x="1364" y="968"/>
                    <a:pt x="1507" y="57"/>
                    <a:pt x="1507" y="57"/>
                  </a:cubicBezTo>
                  <a:cubicBezTo>
                    <a:pt x="1384" y="18"/>
                    <a:pt x="1268" y="1"/>
                    <a:pt x="1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30" name="Google Shape;3830;p47"/>
            <p:cNvGrpSpPr/>
            <p:nvPr/>
          </p:nvGrpSpPr>
          <p:grpSpPr>
            <a:xfrm rot="6230328">
              <a:off x="982418" y="3195254"/>
              <a:ext cx="1222009" cy="1605031"/>
              <a:chOff x="3255967" y="2507600"/>
              <a:chExt cx="1305465" cy="1715179"/>
            </a:xfrm>
          </p:grpSpPr>
          <p:sp>
            <p:nvSpPr>
              <p:cNvPr id="3831" name="Google Shape;3831;p47"/>
              <p:cNvSpPr/>
              <p:nvPr/>
            </p:nvSpPr>
            <p:spPr>
              <a:xfrm>
                <a:off x="4191774" y="3356698"/>
                <a:ext cx="369658" cy="519086"/>
              </a:xfrm>
              <a:custGeom>
                <a:rect b="b" l="l" r="r" t="t"/>
                <a:pathLst>
                  <a:path extrusionOk="0" h="16445" w="11711">
                    <a:moveTo>
                      <a:pt x="10695" y="0"/>
                    </a:moveTo>
                    <a:cubicBezTo>
                      <a:pt x="10695" y="0"/>
                      <a:pt x="8962" y="777"/>
                      <a:pt x="7394" y="3032"/>
                    </a:cubicBezTo>
                    <a:lnTo>
                      <a:pt x="7290" y="2256"/>
                    </a:lnTo>
                    <a:cubicBezTo>
                      <a:pt x="7290" y="2256"/>
                      <a:pt x="4691" y="4735"/>
                      <a:pt x="3660" y="6841"/>
                    </a:cubicBezTo>
                    <a:lnTo>
                      <a:pt x="3660" y="5945"/>
                    </a:lnTo>
                    <a:cubicBezTo>
                      <a:pt x="3660" y="5945"/>
                      <a:pt x="1" y="10635"/>
                      <a:pt x="2674" y="16445"/>
                    </a:cubicBezTo>
                    <a:cubicBezTo>
                      <a:pt x="2674" y="16445"/>
                      <a:pt x="5423" y="16370"/>
                      <a:pt x="9067" y="13249"/>
                    </a:cubicBezTo>
                    <a:lnTo>
                      <a:pt x="8529" y="13174"/>
                    </a:lnTo>
                    <a:cubicBezTo>
                      <a:pt x="8529" y="13174"/>
                      <a:pt x="11053" y="9559"/>
                      <a:pt x="11666" y="5930"/>
                    </a:cubicBezTo>
                    <a:lnTo>
                      <a:pt x="11666" y="5930"/>
                    </a:lnTo>
                    <a:lnTo>
                      <a:pt x="11009" y="6184"/>
                    </a:lnTo>
                    <a:cubicBezTo>
                      <a:pt x="11009" y="6184"/>
                      <a:pt x="11711" y="2659"/>
                      <a:pt x="106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2" name="Google Shape;3832;p47"/>
              <p:cNvSpPr/>
              <p:nvPr/>
            </p:nvSpPr>
            <p:spPr>
              <a:xfrm>
                <a:off x="3567576" y="2507600"/>
                <a:ext cx="429537" cy="595474"/>
              </a:xfrm>
              <a:custGeom>
                <a:rect b="b" l="l" r="r" t="t"/>
                <a:pathLst>
                  <a:path extrusionOk="0" h="18865" w="13608">
                    <a:moveTo>
                      <a:pt x="1300" y="1"/>
                    </a:moveTo>
                    <a:lnTo>
                      <a:pt x="1315" y="31"/>
                    </a:lnTo>
                    <a:lnTo>
                      <a:pt x="1300" y="16"/>
                    </a:lnTo>
                    <a:cubicBezTo>
                      <a:pt x="1106" y="554"/>
                      <a:pt x="1211" y="2779"/>
                      <a:pt x="1211" y="2779"/>
                    </a:cubicBezTo>
                    <a:lnTo>
                      <a:pt x="539" y="2421"/>
                    </a:lnTo>
                    <a:lnTo>
                      <a:pt x="539" y="2421"/>
                    </a:lnTo>
                    <a:cubicBezTo>
                      <a:pt x="434" y="3317"/>
                      <a:pt x="1255" y="6408"/>
                      <a:pt x="1270" y="6513"/>
                    </a:cubicBezTo>
                    <a:lnTo>
                      <a:pt x="1" y="6080"/>
                    </a:lnTo>
                    <a:lnTo>
                      <a:pt x="1" y="6080"/>
                    </a:lnTo>
                    <a:cubicBezTo>
                      <a:pt x="583" y="8783"/>
                      <a:pt x="4332" y="13309"/>
                      <a:pt x="4332" y="13309"/>
                    </a:cubicBezTo>
                    <a:lnTo>
                      <a:pt x="3152" y="13488"/>
                    </a:lnTo>
                    <a:cubicBezTo>
                      <a:pt x="6677" y="17924"/>
                      <a:pt x="12995" y="18865"/>
                      <a:pt x="12995" y="18865"/>
                    </a:cubicBezTo>
                    <a:cubicBezTo>
                      <a:pt x="13010" y="18820"/>
                      <a:pt x="13040" y="18775"/>
                      <a:pt x="13055" y="18731"/>
                    </a:cubicBezTo>
                    <a:cubicBezTo>
                      <a:pt x="13085" y="18686"/>
                      <a:pt x="13100" y="18641"/>
                      <a:pt x="13115" y="18596"/>
                    </a:cubicBezTo>
                    <a:cubicBezTo>
                      <a:pt x="13144" y="18536"/>
                      <a:pt x="13159" y="18492"/>
                      <a:pt x="13174" y="18447"/>
                    </a:cubicBezTo>
                    <a:cubicBezTo>
                      <a:pt x="13189" y="18402"/>
                      <a:pt x="13204" y="18342"/>
                      <a:pt x="13219" y="18297"/>
                    </a:cubicBezTo>
                    <a:cubicBezTo>
                      <a:pt x="13249" y="18238"/>
                      <a:pt x="13264" y="18193"/>
                      <a:pt x="13279" y="18148"/>
                    </a:cubicBezTo>
                    <a:cubicBezTo>
                      <a:pt x="13294" y="18088"/>
                      <a:pt x="13309" y="18029"/>
                      <a:pt x="13324" y="17984"/>
                    </a:cubicBezTo>
                    <a:cubicBezTo>
                      <a:pt x="13339" y="17924"/>
                      <a:pt x="13353" y="17864"/>
                      <a:pt x="13353" y="17819"/>
                    </a:cubicBezTo>
                    <a:cubicBezTo>
                      <a:pt x="13368" y="17760"/>
                      <a:pt x="13383" y="17700"/>
                      <a:pt x="13398" y="17640"/>
                    </a:cubicBezTo>
                    <a:cubicBezTo>
                      <a:pt x="13413" y="17595"/>
                      <a:pt x="13413" y="17536"/>
                      <a:pt x="13428" y="17476"/>
                    </a:cubicBezTo>
                    <a:cubicBezTo>
                      <a:pt x="13443" y="17416"/>
                      <a:pt x="13458" y="17356"/>
                      <a:pt x="13458" y="17297"/>
                    </a:cubicBezTo>
                    <a:cubicBezTo>
                      <a:pt x="13473" y="17237"/>
                      <a:pt x="13488" y="17177"/>
                      <a:pt x="13488" y="17117"/>
                    </a:cubicBezTo>
                    <a:cubicBezTo>
                      <a:pt x="13503" y="17058"/>
                      <a:pt x="13503" y="16983"/>
                      <a:pt x="13518" y="16923"/>
                    </a:cubicBezTo>
                    <a:cubicBezTo>
                      <a:pt x="13518" y="16864"/>
                      <a:pt x="13533" y="16804"/>
                      <a:pt x="13533" y="16744"/>
                    </a:cubicBezTo>
                    <a:cubicBezTo>
                      <a:pt x="13548" y="16669"/>
                      <a:pt x="13548" y="16610"/>
                      <a:pt x="13548" y="16550"/>
                    </a:cubicBezTo>
                    <a:cubicBezTo>
                      <a:pt x="13563" y="16490"/>
                      <a:pt x="13563" y="16415"/>
                      <a:pt x="13578" y="16356"/>
                    </a:cubicBezTo>
                    <a:cubicBezTo>
                      <a:pt x="13578" y="16281"/>
                      <a:pt x="13578" y="16221"/>
                      <a:pt x="13578" y="16162"/>
                    </a:cubicBezTo>
                    <a:cubicBezTo>
                      <a:pt x="13592" y="16087"/>
                      <a:pt x="13592" y="16027"/>
                      <a:pt x="13592" y="15952"/>
                    </a:cubicBezTo>
                    <a:cubicBezTo>
                      <a:pt x="13592" y="15893"/>
                      <a:pt x="13607" y="15818"/>
                      <a:pt x="13607" y="15758"/>
                    </a:cubicBezTo>
                    <a:cubicBezTo>
                      <a:pt x="13607" y="15684"/>
                      <a:pt x="13607" y="15624"/>
                      <a:pt x="13607" y="15549"/>
                    </a:cubicBezTo>
                    <a:cubicBezTo>
                      <a:pt x="13607" y="15489"/>
                      <a:pt x="13607" y="15415"/>
                      <a:pt x="13607" y="15355"/>
                    </a:cubicBezTo>
                    <a:cubicBezTo>
                      <a:pt x="13607" y="15280"/>
                      <a:pt x="13607" y="15206"/>
                      <a:pt x="13607" y="15146"/>
                    </a:cubicBezTo>
                    <a:cubicBezTo>
                      <a:pt x="13607" y="15071"/>
                      <a:pt x="13607" y="15012"/>
                      <a:pt x="13607" y="14937"/>
                    </a:cubicBezTo>
                    <a:cubicBezTo>
                      <a:pt x="13607" y="14862"/>
                      <a:pt x="13607" y="14802"/>
                      <a:pt x="13607" y="14728"/>
                    </a:cubicBezTo>
                    <a:cubicBezTo>
                      <a:pt x="13607" y="14668"/>
                      <a:pt x="13607" y="14593"/>
                      <a:pt x="13607" y="14519"/>
                    </a:cubicBezTo>
                    <a:cubicBezTo>
                      <a:pt x="13607" y="14459"/>
                      <a:pt x="13607" y="14384"/>
                      <a:pt x="13592" y="14310"/>
                    </a:cubicBezTo>
                    <a:cubicBezTo>
                      <a:pt x="13592" y="14250"/>
                      <a:pt x="13592" y="14175"/>
                      <a:pt x="13592" y="14115"/>
                    </a:cubicBezTo>
                    <a:cubicBezTo>
                      <a:pt x="13592" y="14041"/>
                      <a:pt x="13592" y="13966"/>
                      <a:pt x="13578" y="13906"/>
                    </a:cubicBezTo>
                    <a:cubicBezTo>
                      <a:pt x="13578" y="13832"/>
                      <a:pt x="13578" y="13772"/>
                      <a:pt x="13578" y="13697"/>
                    </a:cubicBezTo>
                    <a:cubicBezTo>
                      <a:pt x="13428" y="11233"/>
                      <a:pt x="12980" y="8962"/>
                      <a:pt x="12980" y="8962"/>
                    </a:cubicBezTo>
                    <a:lnTo>
                      <a:pt x="12547" y="9754"/>
                    </a:lnTo>
                    <a:cubicBezTo>
                      <a:pt x="11755" y="6737"/>
                      <a:pt x="8425" y="3138"/>
                      <a:pt x="8425" y="3138"/>
                    </a:cubicBezTo>
                    <a:lnTo>
                      <a:pt x="8425" y="3152"/>
                    </a:lnTo>
                    <a:lnTo>
                      <a:pt x="8440" y="4064"/>
                    </a:lnTo>
                    <a:cubicBezTo>
                      <a:pt x="7439" y="2630"/>
                      <a:pt x="5094" y="1285"/>
                      <a:pt x="5094" y="1285"/>
                    </a:cubicBezTo>
                    <a:lnTo>
                      <a:pt x="5094" y="1300"/>
                    </a:lnTo>
                    <a:lnTo>
                      <a:pt x="5109" y="1883"/>
                    </a:lnTo>
                    <a:cubicBezTo>
                      <a:pt x="4034" y="1002"/>
                      <a:pt x="1390" y="31"/>
                      <a:pt x="13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3" name="Google Shape;3833;p47"/>
              <p:cNvSpPr/>
              <p:nvPr/>
            </p:nvSpPr>
            <p:spPr>
              <a:xfrm>
                <a:off x="4137577" y="3199694"/>
                <a:ext cx="207445" cy="272059"/>
              </a:xfrm>
              <a:custGeom>
                <a:rect b="b" l="l" r="r" t="t"/>
                <a:pathLst>
                  <a:path extrusionOk="0" h="8619" w="6572">
                    <a:moveTo>
                      <a:pt x="6199" y="1"/>
                    </a:moveTo>
                    <a:lnTo>
                      <a:pt x="6199" y="1"/>
                    </a:lnTo>
                    <a:cubicBezTo>
                      <a:pt x="4630" y="300"/>
                      <a:pt x="3555" y="1420"/>
                      <a:pt x="3555" y="1420"/>
                    </a:cubicBezTo>
                    <a:lnTo>
                      <a:pt x="3316" y="807"/>
                    </a:lnTo>
                    <a:cubicBezTo>
                      <a:pt x="2241" y="1509"/>
                      <a:pt x="1583" y="4078"/>
                      <a:pt x="1583" y="4078"/>
                    </a:cubicBezTo>
                    <a:lnTo>
                      <a:pt x="1285" y="3660"/>
                    </a:lnTo>
                    <a:lnTo>
                      <a:pt x="1285" y="3660"/>
                    </a:lnTo>
                    <a:cubicBezTo>
                      <a:pt x="0" y="6020"/>
                      <a:pt x="1389" y="8619"/>
                      <a:pt x="1389" y="8619"/>
                    </a:cubicBezTo>
                    <a:cubicBezTo>
                      <a:pt x="3540" y="8365"/>
                      <a:pt x="5228" y="6408"/>
                      <a:pt x="5228" y="6408"/>
                    </a:cubicBezTo>
                    <a:lnTo>
                      <a:pt x="5228" y="6408"/>
                    </a:lnTo>
                    <a:lnTo>
                      <a:pt x="4436" y="6573"/>
                    </a:lnTo>
                    <a:cubicBezTo>
                      <a:pt x="5691" y="5736"/>
                      <a:pt x="6527" y="3302"/>
                      <a:pt x="6572" y="3197"/>
                    </a:cubicBezTo>
                    <a:lnTo>
                      <a:pt x="6572" y="3197"/>
                    </a:lnTo>
                    <a:lnTo>
                      <a:pt x="5945" y="3451"/>
                    </a:lnTo>
                    <a:cubicBezTo>
                      <a:pt x="6467" y="2286"/>
                      <a:pt x="6199" y="1"/>
                      <a:pt x="61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4" name="Google Shape;3834;p47"/>
              <p:cNvSpPr/>
              <p:nvPr/>
            </p:nvSpPr>
            <p:spPr>
              <a:xfrm>
                <a:off x="3255967" y="2989439"/>
                <a:ext cx="652512" cy="337619"/>
              </a:xfrm>
              <a:custGeom>
                <a:rect b="b" l="l" r="r" t="t"/>
                <a:pathLst>
                  <a:path extrusionOk="0" h="10696" w="20672">
                    <a:moveTo>
                      <a:pt x="12427" y="0"/>
                    </a:moveTo>
                    <a:lnTo>
                      <a:pt x="12427" y="15"/>
                    </a:lnTo>
                    <a:lnTo>
                      <a:pt x="12681" y="658"/>
                    </a:lnTo>
                    <a:cubicBezTo>
                      <a:pt x="12576" y="629"/>
                      <a:pt x="11042" y="273"/>
                      <a:pt x="9055" y="273"/>
                    </a:cubicBezTo>
                    <a:cubicBezTo>
                      <a:pt x="7921" y="273"/>
                      <a:pt x="6640" y="389"/>
                      <a:pt x="5392" y="747"/>
                    </a:cubicBezTo>
                    <a:lnTo>
                      <a:pt x="5407" y="762"/>
                    </a:lnTo>
                    <a:lnTo>
                      <a:pt x="5392" y="762"/>
                    </a:lnTo>
                    <a:lnTo>
                      <a:pt x="6109" y="1330"/>
                    </a:lnTo>
                    <a:cubicBezTo>
                      <a:pt x="5870" y="1434"/>
                      <a:pt x="2286" y="2943"/>
                      <a:pt x="0" y="5796"/>
                    </a:cubicBezTo>
                    <a:cubicBezTo>
                      <a:pt x="165" y="5945"/>
                      <a:pt x="1972" y="7588"/>
                      <a:pt x="4466" y="8155"/>
                    </a:cubicBezTo>
                    <a:lnTo>
                      <a:pt x="3689" y="8514"/>
                    </a:lnTo>
                    <a:cubicBezTo>
                      <a:pt x="3689" y="8514"/>
                      <a:pt x="7041" y="10001"/>
                      <a:pt x="10015" y="10001"/>
                    </a:cubicBezTo>
                    <a:cubicBezTo>
                      <a:pt x="10224" y="10001"/>
                      <a:pt x="10431" y="9993"/>
                      <a:pt x="10635" y="9978"/>
                    </a:cubicBezTo>
                    <a:lnTo>
                      <a:pt x="10635" y="9978"/>
                    </a:lnTo>
                    <a:lnTo>
                      <a:pt x="9604" y="10575"/>
                    </a:lnTo>
                    <a:cubicBezTo>
                      <a:pt x="9604" y="10575"/>
                      <a:pt x="10408" y="10695"/>
                      <a:pt x="11654" y="10695"/>
                    </a:cubicBezTo>
                    <a:cubicBezTo>
                      <a:pt x="13921" y="10695"/>
                      <a:pt x="17654" y="10297"/>
                      <a:pt x="20671" y="8051"/>
                    </a:cubicBezTo>
                    <a:lnTo>
                      <a:pt x="20671" y="8036"/>
                    </a:lnTo>
                    <a:lnTo>
                      <a:pt x="20657" y="8021"/>
                    </a:lnTo>
                    <a:lnTo>
                      <a:pt x="20642" y="7991"/>
                    </a:lnTo>
                    <a:lnTo>
                      <a:pt x="20627" y="7946"/>
                    </a:lnTo>
                    <a:lnTo>
                      <a:pt x="20612" y="7901"/>
                    </a:lnTo>
                    <a:lnTo>
                      <a:pt x="20582" y="7857"/>
                    </a:lnTo>
                    <a:lnTo>
                      <a:pt x="20567" y="7797"/>
                    </a:lnTo>
                    <a:lnTo>
                      <a:pt x="20537" y="7722"/>
                    </a:lnTo>
                    <a:lnTo>
                      <a:pt x="20507" y="7648"/>
                    </a:lnTo>
                    <a:lnTo>
                      <a:pt x="20462" y="7573"/>
                    </a:lnTo>
                    <a:lnTo>
                      <a:pt x="20418" y="7483"/>
                    </a:lnTo>
                    <a:lnTo>
                      <a:pt x="20373" y="7394"/>
                    </a:lnTo>
                    <a:lnTo>
                      <a:pt x="20328" y="7304"/>
                    </a:lnTo>
                    <a:cubicBezTo>
                      <a:pt x="20313" y="7274"/>
                      <a:pt x="20298" y="7229"/>
                      <a:pt x="20283" y="7200"/>
                    </a:cubicBezTo>
                    <a:cubicBezTo>
                      <a:pt x="19402" y="5467"/>
                      <a:pt x="17012" y="1613"/>
                      <a:pt x="124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5" name="Google Shape;3835;p47"/>
              <p:cNvSpPr/>
              <p:nvPr/>
            </p:nvSpPr>
            <p:spPr>
              <a:xfrm>
                <a:off x="3675560" y="3494669"/>
                <a:ext cx="490331" cy="341123"/>
              </a:xfrm>
              <a:custGeom>
                <a:rect b="b" l="l" r="r" t="t"/>
                <a:pathLst>
                  <a:path extrusionOk="0" h="10807" w="15534">
                    <a:moveTo>
                      <a:pt x="1855" y="1"/>
                    </a:moveTo>
                    <a:cubicBezTo>
                      <a:pt x="1234" y="1"/>
                      <a:pt x="602" y="57"/>
                      <a:pt x="0" y="200"/>
                    </a:cubicBezTo>
                    <a:cubicBezTo>
                      <a:pt x="0" y="200"/>
                      <a:pt x="553" y="2022"/>
                      <a:pt x="2569" y="3874"/>
                    </a:cubicBezTo>
                    <a:lnTo>
                      <a:pt x="1778" y="3874"/>
                    </a:lnTo>
                    <a:cubicBezTo>
                      <a:pt x="1778" y="3874"/>
                      <a:pt x="3898" y="6787"/>
                      <a:pt x="5855" y="8071"/>
                    </a:cubicBezTo>
                    <a:lnTo>
                      <a:pt x="4959" y="7952"/>
                    </a:lnTo>
                    <a:lnTo>
                      <a:pt x="4959" y="7952"/>
                    </a:lnTo>
                    <a:cubicBezTo>
                      <a:pt x="4959" y="7952"/>
                      <a:pt x="7764" y="10807"/>
                      <a:pt x="12135" y="10807"/>
                    </a:cubicBezTo>
                    <a:cubicBezTo>
                      <a:pt x="13101" y="10807"/>
                      <a:pt x="14144" y="10667"/>
                      <a:pt x="15250" y="10326"/>
                    </a:cubicBezTo>
                    <a:cubicBezTo>
                      <a:pt x="15250" y="10326"/>
                      <a:pt x="15533" y="7593"/>
                      <a:pt x="12935" y="3575"/>
                    </a:cubicBezTo>
                    <a:lnTo>
                      <a:pt x="12785" y="4083"/>
                    </a:lnTo>
                    <a:cubicBezTo>
                      <a:pt x="12785" y="4083"/>
                      <a:pt x="9529" y="1096"/>
                      <a:pt x="6004" y="36"/>
                    </a:cubicBezTo>
                    <a:lnTo>
                      <a:pt x="6004" y="36"/>
                    </a:lnTo>
                    <a:lnTo>
                      <a:pt x="6169" y="723"/>
                    </a:lnTo>
                    <a:cubicBezTo>
                      <a:pt x="6169" y="723"/>
                      <a:pt x="4085" y="1"/>
                      <a:pt x="18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6" name="Google Shape;3836;p47"/>
              <p:cNvSpPr/>
              <p:nvPr/>
            </p:nvSpPr>
            <p:spPr>
              <a:xfrm>
                <a:off x="3688281" y="2611322"/>
                <a:ext cx="602544" cy="1611456"/>
              </a:xfrm>
              <a:custGeom>
                <a:rect b="b" l="l" r="r" t="t"/>
                <a:pathLst>
                  <a:path extrusionOk="0" h="51052" w="19089">
                    <a:moveTo>
                      <a:pt x="120" y="1"/>
                    </a:moveTo>
                    <a:lnTo>
                      <a:pt x="0" y="76"/>
                    </a:lnTo>
                    <a:cubicBezTo>
                      <a:pt x="717" y="972"/>
                      <a:pt x="1375" y="1913"/>
                      <a:pt x="2017" y="2854"/>
                    </a:cubicBezTo>
                    <a:cubicBezTo>
                      <a:pt x="2674" y="3795"/>
                      <a:pt x="3286" y="4780"/>
                      <a:pt x="3869" y="5751"/>
                    </a:cubicBezTo>
                    <a:cubicBezTo>
                      <a:pt x="5064" y="7693"/>
                      <a:pt x="6184" y="9694"/>
                      <a:pt x="7229" y="11740"/>
                    </a:cubicBezTo>
                    <a:cubicBezTo>
                      <a:pt x="9291" y="15818"/>
                      <a:pt x="11098" y="20045"/>
                      <a:pt x="12636" y="24361"/>
                    </a:cubicBezTo>
                    <a:cubicBezTo>
                      <a:pt x="12830" y="24884"/>
                      <a:pt x="13010" y="25437"/>
                      <a:pt x="13204" y="25974"/>
                    </a:cubicBezTo>
                    <a:cubicBezTo>
                      <a:pt x="13398" y="26527"/>
                      <a:pt x="13592" y="27065"/>
                      <a:pt x="13756" y="27602"/>
                    </a:cubicBezTo>
                    <a:lnTo>
                      <a:pt x="14279" y="29245"/>
                    </a:lnTo>
                    <a:lnTo>
                      <a:pt x="14772" y="30888"/>
                    </a:lnTo>
                    <a:lnTo>
                      <a:pt x="15011" y="31710"/>
                    </a:lnTo>
                    <a:lnTo>
                      <a:pt x="15250" y="32531"/>
                    </a:lnTo>
                    <a:lnTo>
                      <a:pt x="15698" y="34189"/>
                    </a:lnTo>
                    <a:lnTo>
                      <a:pt x="16116" y="35847"/>
                    </a:lnTo>
                    <a:lnTo>
                      <a:pt x="16325" y="36683"/>
                    </a:lnTo>
                    <a:lnTo>
                      <a:pt x="16505" y="37520"/>
                    </a:lnTo>
                    <a:cubicBezTo>
                      <a:pt x="17535" y="41986"/>
                      <a:pt x="18342" y="46511"/>
                      <a:pt x="18879" y="51052"/>
                    </a:cubicBezTo>
                    <a:lnTo>
                      <a:pt x="19088" y="51022"/>
                    </a:lnTo>
                    <a:cubicBezTo>
                      <a:pt x="18536" y="46466"/>
                      <a:pt x="17729" y="41941"/>
                      <a:pt x="16684" y="37490"/>
                    </a:cubicBezTo>
                    <a:lnTo>
                      <a:pt x="16505" y="36653"/>
                    </a:lnTo>
                    <a:lnTo>
                      <a:pt x="16295" y="35817"/>
                    </a:lnTo>
                    <a:lnTo>
                      <a:pt x="15862" y="34144"/>
                    </a:lnTo>
                    <a:lnTo>
                      <a:pt x="15414" y="32471"/>
                    </a:lnTo>
                    <a:lnTo>
                      <a:pt x="15175" y="31650"/>
                    </a:lnTo>
                    <a:lnTo>
                      <a:pt x="14936" y="30828"/>
                    </a:lnTo>
                    <a:lnTo>
                      <a:pt x="14443" y="29186"/>
                    </a:lnTo>
                    <a:lnTo>
                      <a:pt x="13921" y="27558"/>
                    </a:lnTo>
                    <a:cubicBezTo>
                      <a:pt x="13741" y="27005"/>
                      <a:pt x="13562" y="26452"/>
                      <a:pt x="13368" y="25915"/>
                    </a:cubicBezTo>
                    <a:cubicBezTo>
                      <a:pt x="13189" y="25377"/>
                      <a:pt x="13010" y="24839"/>
                      <a:pt x="12800" y="24302"/>
                    </a:cubicBezTo>
                    <a:cubicBezTo>
                      <a:pt x="11247" y="19985"/>
                      <a:pt x="9425" y="15758"/>
                      <a:pt x="7349" y="11681"/>
                    </a:cubicBezTo>
                    <a:cubicBezTo>
                      <a:pt x="6303" y="9649"/>
                      <a:pt x="5183" y="7648"/>
                      <a:pt x="3988" y="5676"/>
                    </a:cubicBezTo>
                    <a:cubicBezTo>
                      <a:pt x="3391" y="4706"/>
                      <a:pt x="2779" y="3735"/>
                      <a:pt x="2136" y="2779"/>
                    </a:cubicBezTo>
                    <a:cubicBezTo>
                      <a:pt x="1494" y="1838"/>
                      <a:pt x="822" y="897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7" name="Google Shape;3837;p47"/>
              <p:cNvSpPr/>
              <p:nvPr/>
            </p:nvSpPr>
            <p:spPr>
              <a:xfrm>
                <a:off x="3347884" y="3087985"/>
                <a:ext cx="723722" cy="239515"/>
              </a:xfrm>
              <a:custGeom>
                <a:rect b="b" l="l" r="r" t="t"/>
                <a:pathLst>
                  <a:path extrusionOk="0" fill="none" h="7588" w="22928">
                    <a:moveTo>
                      <a:pt x="22927" y="7587"/>
                    </a:moveTo>
                    <a:cubicBezTo>
                      <a:pt x="22927" y="7587"/>
                      <a:pt x="11785" y="0"/>
                      <a:pt x="1" y="227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8" name="Google Shape;3838;p47"/>
              <p:cNvSpPr/>
              <p:nvPr/>
            </p:nvSpPr>
            <p:spPr>
              <a:xfrm>
                <a:off x="4023470" y="2831962"/>
                <a:ext cx="318270" cy="431430"/>
              </a:xfrm>
              <a:custGeom>
                <a:rect b="b" l="l" r="r" t="t"/>
                <a:pathLst>
                  <a:path extrusionOk="0" h="13668" w="10083">
                    <a:moveTo>
                      <a:pt x="9933" y="3376"/>
                    </a:moveTo>
                    <a:cubicBezTo>
                      <a:pt x="9933" y="3376"/>
                      <a:pt x="9933" y="3376"/>
                      <a:pt x="9933" y="3376"/>
                    </a:cubicBezTo>
                    <a:lnTo>
                      <a:pt x="9933" y="3376"/>
                    </a:lnTo>
                    <a:lnTo>
                      <a:pt x="9933" y="3376"/>
                    </a:lnTo>
                    <a:close/>
                    <a:moveTo>
                      <a:pt x="9739" y="1"/>
                    </a:moveTo>
                    <a:lnTo>
                      <a:pt x="9739" y="1"/>
                    </a:lnTo>
                    <a:cubicBezTo>
                      <a:pt x="6976" y="270"/>
                      <a:pt x="4526" y="1987"/>
                      <a:pt x="4526" y="1987"/>
                    </a:cubicBezTo>
                    <a:lnTo>
                      <a:pt x="4467" y="1300"/>
                    </a:lnTo>
                    <a:cubicBezTo>
                      <a:pt x="2420" y="3048"/>
                      <a:pt x="1450" y="5751"/>
                      <a:pt x="1450" y="5751"/>
                    </a:cubicBezTo>
                    <a:lnTo>
                      <a:pt x="1151" y="5333"/>
                    </a:lnTo>
                    <a:lnTo>
                      <a:pt x="1151" y="5333"/>
                    </a:lnTo>
                    <a:cubicBezTo>
                      <a:pt x="1" y="9859"/>
                      <a:pt x="2764" y="13667"/>
                      <a:pt x="2764" y="13667"/>
                    </a:cubicBezTo>
                    <a:cubicBezTo>
                      <a:pt x="6811" y="12174"/>
                      <a:pt x="8798" y="7858"/>
                      <a:pt x="8798" y="7857"/>
                    </a:cubicBezTo>
                    <a:lnTo>
                      <a:pt x="8798" y="7857"/>
                    </a:lnTo>
                    <a:lnTo>
                      <a:pt x="8006" y="8260"/>
                    </a:lnTo>
                    <a:cubicBezTo>
                      <a:pt x="9406" y="6444"/>
                      <a:pt x="9915" y="3397"/>
                      <a:pt x="9933" y="3376"/>
                    </a:cubicBezTo>
                    <a:lnTo>
                      <a:pt x="9933" y="3376"/>
                    </a:lnTo>
                    <a:lnTo>
                      <a:pt x="9395" y="3705"/>
                    </a:lnTo>
                    <a:cubicBezTo>
                      <a:pt x="10082" y="1853"/>
                      <a:pt x="9739" y="1"/>
                      <a:pt x="97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9" name="Google Shape;3839;p47"/>
              <p:cNvSpPr/>
              <p:nvPr/>
            </p:nvSpPr>
            <p:spPr>
              <a:xfrm>
                <a:off x="4090893" y="2884296"/>
                <a:ext cx="194756" cy="513436"/>
              </a:xfrm>
              <a:custGeom>
                <a:rect b="b" l="l" r="r" t="t"/>
                <a:pathLst>
                  <a:path extrusionOk="0" fill="none" h="16266" w="6170">
                    <a:moveTo>
                      <a:pt x="180" y="16266"/>
                    </a:moveTo>
                    <a:cubicBezTo>
                      <a:pt x="180" y="16266"/>
                      <a:pt x="1" y="6334"/>
                      <a:pt x="6169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0" name="Google Shape;3840;p47"/>
              <p:cNvSpPr/>
              <p:nvPr/>
            </p:nvSpPr>
            <p:spPr>
              <a:xfrm>
                <a:off x="3751443" y="3534914"/>
                <a:ext cx="495065" cy="419625"/>
              </a:xfrm>
              <a:custGeom>
                <a:rect b="b" l="l" r="r" t="t"/>
                <a:pathLst>
                  <a:path extrusionOk="0" fill="none" h="13294" w="15684">
                    <a:moveTo>
                      <a:pt x="1" y="0"/>
                    </a:moveTo>
                    <a:cubicBezTo>
                      <a:pt x="1" y="0"/>
                      <a:pt x="13368" y="6781"/>
                      <a:pt x="15683" y="1329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1" name="Google Shape;3841;p47"/>
              <p:cNvSpPr/>
              <p:nvPr/>
            </p:nvSpPr>
            <p:spPr>
              <a:xfrm>
                <a:off x="4225265" y="3427404"/>
                <a:ext cx="260727" cy="608699"/>
              </a:xfrm>
              <a:custGeom>
                <a:rect b="b" l="l" r="r" t="t"/>
                <a:pathLst>
                  <a:path extrusionOk="0" fill="none" h="19284" w="8260">
                    <a:moveTo>
                      <a:pt x="8260" y="1"/>
                    </a:moveTo>
                    <a:cubicBezTo>
                      <a:pt x="8260" y="1"/>
                      <a:pt x="0" y="12502"/>
                      <a:pt x="1180" y="1928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2" name="Google Shape;3842;p47"/>
              <p:cNvSpPr/>
              <p:nvPr/>
            </p:nvSpPr>
            <p:spPr>
              <a:xfrm>
                <a:off x="3786827" y="3358119"/>
                <a:ext cx="384714" cy="273479"/>
              </a:xfrm>
              <a:custGeom>
                <a:rect b="b" l="l" r="r" t="t"/>
                <a:pathLst>
                  <a:path extrusionOk="0" fill="none" h="8664" w="12188">
                    <a:moveTo>
                      <a:pt x="12188" y="866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3" name="Google Shape;3843;p47"/>
              <p:cNvSpPr/>
              <p:nvPr/>
            </p:nvSpPr>
            <p:spPr>
              <a:xfrm>
                <a:off x="3934835" y="3380751"/>
                <a:ext cx="22664" cy="98546"/>
              </a:xfrm>
              <a:custGeom>
                <a:rect b="b" l="l" r="r" t="t"/>
                <a:pathLst>
                  <a:path extrusionOk="0" fill="none" h="3122" w="718">
                    <a:moveTo>
                      <a:pt x="1" y="0"/>
                    </a:moveTo>
                    <a:lnTo>
                      <a:pt x="718" y="312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4" name="Google Shape;3844;p47"/>
              <p:cNvSpPr/>
              <p:nvPr/>
            </p:nvSpPr>
            <p:spPr>
              <a:xfrm>
                <a:off x="4149824" y="3259099"/>
                <a:ext cx="148545" cy="298479"/>
              </a:xfrm>
              <a:custGeom>
                <a:rect b="b" l="l" r="r" t="t"/>
                <a:pathLst>
                  <a:path extrusionOk="0" fill="none" h="9456" w="4706">
                    <a:moveTo>
                      <a:pt x="1" y="9455"/>
                    </a:moveTo>
                    <a:cubicBezTo>
                      <a:pt x="1" y="9455"/>
                      <a:pt x="2286" y="2420"/>
                      <a:pt x="4705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5" name="Google Shape;3845;p47"/>
              <p:cNvSpPr/>
              <p:nvPr/>
            </p:nvSpPr>
            <p:spPr>
              <a:xfrm>
                <a:off x="4182841" y="3523582"/>
                <a:ext cx="68370" cy="149965"/>
              </a:xfrm>
              <a:custGeom>
                <a:rect b="b" l="l" r="r" t="t"/>
                <a:pathLst>
                  <a:path extrusionOk="0" fill="none" h="4751" w="2166">
                    <a:moveTo>
                      <a:pt x="0" y="4750"/>
                    </a:moveTo>
                    <a:lnTo>
                      <a:pt x="2166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6" name="Google Shape;3846;p47"/>
              <p:cNvSpPr/>
              <p:nvPr/>
            </p:nvSpPr>
            <p:spPr>
              <a:xfrm>
                <a:off x="4212071" y="3533494"/>
                <a:ext cx="11805" cy="50472"/>
              </a:xfrm>
              <a:custGeom>
                <a:rect b="b" l="l" r="r" t="t"/>
                <a:pathLst>
                  <a:path extrusionOk="0" fill="none" h="1599" w="374">
                    <a:moveTo>
                      <a:pt x="0" y="0"/>
                    </a:moveTo>
                    <a:lnTo>
                      <a:pt x="374" y="159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7" name="Google Shape;3847;p47"/>
              <p:cNvSpPr/>
              <p:nvPr/>
            </p:nvSpPr>
            <p:spPr>
              <a:xfrm>
                <a:off x="3668963" y="3201588"/>
                <a:ext cx="138160" cy="48137"/>
              </a:xfrm>
              <a:custGeom>
                <a:rect b="b" l="l" r="r" t="t"/>
                <a:pathLst>
                  <a:path extrusionOk="0" fill="none" h="1525" w="4377">
                    <a:moveTo>
                      <a:pt x="4376" y="1"/>
                    </a:moveTo>
                    <a:lnTo>
                      <a:pt x="0" y="15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8" name="Google Shape;3848;p47"/>
              <p:cNvSpPr/>
              <p:nvPr/>
            </p:nvSpPr>
            <p:spPr>
              <a:xfrm>
                <a:off x="4101751" y="3068636"/>
                <a:ext cx="28314" cy="98577"/>
              </a:xfrm>
              <a:custGeom>
                <a:rect b="b" l="l" r="r" t="t"/>
                <a:pathLst>
                  <a:path extrusionOk="0" fill="none" h="3123" w="897">
                    <a:moveTo>
                      <a:pt x="896" y="3122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9" name="Google Shape;3849;p47"/>
              <p:cNvSpPr/>
              <p:nvPr/>
            </p:nvSpPr>
            <p:spPr>
              <a:xfrm>
                <a:off x="4178580" y="3003107"/>
                <a:ext cx="91033" cy="35384"/>
              </a:xfrm>
              <a:custGeom>
                <a:rect b="b" l="l" r="r" t="t"/>
                <a:pathLst>
                  <a:path extrusionOk="0" fill="none" h="1121" w="2884">
                    <a:moveTo>
                      <a:pt x="2883" y="1"/>
                    </a:moveTo>
                    <a:lnTo>
                      <a:pt x="1" y="112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0" name="Google Shape;3850;p47"/>
              <p:cNvSpPr/>
              <p:nvPr/>
            </p:nvSpPr>
            <p:spPr>
              <a:xfrm>
                <a:off x="4309638" y="3719727"/>
                <a:ext cx="96210" cy="48105"/>
              </a:xfrm>
              <a:custGeom>
                <a:rect b="b" l="l" r="r" t="t"/>
                <a:pathLst>
                  <a:path extrusionOk="0" fill="none" h="1524" w="3048">
                    <a:moveTo>
                      <a:pt x="3048" y="0"/>
                    </a:moveTo>
                    <a:lnTo>
                      <a:pt x="1" y="15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1" name="Google Shape;3851;p47"/>
              <p:cNvSpPr/>
              <p:nvPr/>
            </p:nvSpPr>
            <p:spPr>
              <a:xfrm>
                <a:off x="4368570" y="3540091"/>
                <a:ext cx="14173" cy="66034"/>
              </a:xfrm>
              <a:custGeom>
                <a:rect b="b" l="l" r="r" t="t"/>
                <a:pathLst>
                  <a:path extrusionOk="0" fill="none" h="2092" w="449">
                    <a:moveTo>
                      <a:pt x="1" y="1"/>
                    </a:moveTo>
                    <a:lnTo>
                      <a:pt x="449" y="209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2" name="Google Shape;3852;p47"/>
              <p:cNvSpPr/>
              <p:nvPr/>
            </p:nvSpPr>
            <p:spPr>
              <a:xfrm>
                <a:off x="3969746" y="3756500"/>
                <a:ext cx="130616" cy="10385"/>
              </a:xfrm>
              <a:custGeom>
                <a:rect b="b" l="l" r="r" t="t"/>
                <a:pathLst>
                  <a:path extrusionOk="0" fill="none" h="329" w="4138">
                    <a:moveTo>
                      <a:pt x="4137" y="32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3" name="Google Shape;3853;p47"/>
              <p:cNvSpPr/>
              <p:nvPr/>
            </p:nvSpPr>
            <p:spPr>
              <a:xfrm>
                <a:off x="3956994" y="3585355"/>
                <a:ext cx="19854" cy="86299"/>
              </a:xfrm>
              <a:custGeom>
                <a:rect b="b" l="l" r="r" t="t"/>
                <a:pathLst>
                  <a:path extrusionOk="0" fill="none" h="2734" w="629">
                    <a:moveTo>
                      <a:pt x="1" y="0"/>
                    </a:moveTo>
                    <a:lnTo>
                      <a:pt x="628" y="273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4" name="Google Shape;3854;p47"/>
              <p:cNvSpPr/>
              <p:nvPr/>
            </p:nvSpPr>
            <p:spPr>
              <a:xfrm>
                <a:off x="3783513" y="2922490"/>
                <a:ext cx="124966" cy="38225"/>
              </a:xfrm>
              <a:custGeom>
                <a:rect b="b" l="l" r="r" t="t"/>
                <a:pathLst>
                  <a:path extrusionOk="0" fill="none" h="1211" w="3959">
                    <a:moveTo>
                      <a:pt x="3958" y="1210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5" name="Google Shape;3855;p47"/>
              <p:cNvSpPr/>
              <p:nvPr/>
            </p:nvSpPr>
            <p:spPr>
              <a:xfrm>
                <a:off x="3824042" y="2697621"/>
                <a:ext cx="32102" cy="111740"/>
              </a:xfrm>
              <a:custGeom>
                <a:rect b="b" l="l" r="r" t="t"/>
                <a:pathLst>
                  <a:path extrusionOk="0" fill="none" h="3540" w="1017">
                    <a:moveTo>
                      <a:pt x="1017" y="0"/>
                    </a:moveTo>
                    <a:lnTo>
                      <a:pt x="1" y="354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56" name="Google Shape;3856;p47"/>
            <p:cNvGrpSpPr/>
            <p:nvPr/>
          </p:nvGrpSpPr>
          <p:grpSpPr>
            <a:xfrm rot="-1376072">
              <a:off x="661554" y="1683415"/>
              <a:ext cx="552680" cy="612858"/>
              <a:chOff x="11133675" y="7488050"/>
              <a:chExt cx="552650" cy="612825"/>
            </a:xfrm>
          </p:grpSpPr>
          <p:sp>
            <p:nvSpPr>
              <p:cNvPr id="3857" name="Google Shape;3857;p47"/>
              <p:cNvSpPr/>
              <p:nvPr/>
            </p:nvSpPr>
            <p:spPr>
              <a:xfrm>
                <a:off x="11241225" y="7488050"/>
                <a:ext cx="424575" cy="405875"/>
              </a:xfrm>
              <a:custGeom>
                <a:rect b="b" l="l" r="r" t="t"/>
                <a:pathLst>
                  <a:path extrusionOk="0" h="16235" w="16983">
                    <a:moveTo>
                      <a:pt x="11355" y="0"/>
                    </a:moveTo>
                    <a:cubicBezTo>
                      <a:pt x="11228" y="0"/>
                      <a:pt x="11083" y="18"/>
                      <a:pt x="10918" y="59"/>
                    </a:cubicBezTo>
                    <a:cubicBezTo>
                      <a:pt x="9380" y="447"/>
                      <a:pt x="9141" y="3315"/>
                      <a:pt x="9141" y="3315"/>
                    </a:cubicBezTo>
                    <a:cubicBezTo>
                      <a:pt x="9141" y="3315"/>
                      <a:pt x="9000" y="1466"/>
                      <a:pt x="7845" y="1466"/>
                    </a:cubicBezTo>
                    <a:cubicBezTo>
                      <a:pt x="7643" y="1466"/>
                      <a:pt x="7409" y="1523"/>
                      <a:pt x="7139" y="1657"/>
                    </a:cubicBezTo>
                    <a:cubicBezTo>
                      <a:pt x="5390" y="2524"/>
                      <a:pt x="6285" y="5937"/>
                      <a:pt x="6345" y="6156"/>
                    </a:cubicBezTo>
                    <a:lnTo>
                      <a:pt x="6345" y="6156"/>
                    </a:lnTo>
                    <a:cubicBezTo>
                      <a:pt x="6304" y="6011"/>
                      <a:pt x="5851" y="4481"/>
                      <a:pt x="4831" y="4481"/>
                    </a:cubicBezTo>
                    <a:cubicBezTo>
                      <a:pt x="4572" y="4481"/>
                      <a:pt x="4277" y="4579"/>
                      <a:pt x="3943" y="4823"/>
                    </a:cubicBezTo>
                    <a:cubicBezTo>
                      <a:pt x="2240" y="6078"/>
                      <a:pt x="3510" y="9692"/>
                      <a:pt x="3510" y="9692"/>
                    </a:cubicBezTo>
                    <a:cubicBezTo>
                      <a:pt x="3510" y="9692"/>
                      <a:pt x="3096" y="8778"/>
                      <a:pt x="2458" y="8778"/>
                    </a:cubicBezTo>
                    <a:cubicBezTo>
                      <a:pt x="2257" y="8778"/>
                      <a:pt x="2033" y="8869"/>
                      <a:pt x="1792" y="9110"/>
                    </a:cubicBezTo>
                    <a:cubicBezTo>
                      <a:pt x="777" y="10095"/>
                      <a:pt x="2046" y="12515"/>
                      <a:pt x="2046" y="12515"/>
                    </a:cubicBezTo>
                    <a:cubicBezTo>
                      <a:pt x="2046" y="12515"/>
                      <a:pt x="1996" y="12511"/>
                      <a:pt x="1913" y="12511"/>
                    </a:cubicBezTo>
                    <a:cubicBezTo>
                      <a:pt x="1659" y="12511"/>
                      <a:pt x="1100" y="12553"/>
                      <a:pt x="807" y="12903"/>
                    </a:cubicBezTo>
                    <a:cubicBezTo>
                      <a:pt x="433" y="13352"/>
                      <a:pt x="1046" y="14412"/>
                      <a:pt x="523" y="15054"/>
                    </a:cubicBezTo>
                    <a:cubicBezTo>
                      <a:pt x="0" y="15696"/>
                      <a:pt x="284" y="16234"/>
                      <a:pt x="284" y="16234"/>
                    </a:cubicBezTo>
                    <a:lnTo>
                      <a:pt x="16982" y="671"/>
                    </a:lnTo>
                    <a:cubicBezTo>
                      <a:pt x="16833" y="508"/>
                      <a:pt x="16625" y="442"/>
                      <a:pt x="16385" y="442"/>
                    </a:cubicBezTo>
                    <a:cubicBezTo>
                      <a:pt x="15376" y="442"/>
                      <a:pt x="13816" y="1612"/>
                      <a:pt x="13816" y="1612"/>
                    </a:cubicBezTo>
                    <a:cubicBezTo>
                      <a:pt x="13816" y="1612"/>
                      <a:pt x="13771" y="163"/>
                      <a:pt x="13271" y="163"/>
                    </a:cubicBezTo>
                    <a:cubicBezTo>
                      <a:pt x="13268" y="163"/>
                      <a:pt x="13266" y="163"/>
                      <a:pt x="13263" y="163"/>
                    </a:cubicBezTo>
                    <a:cubicBezTo>
                      <a:pt x="12755" y="163"/>
                      <a:pt x="12262" y="1224"/>
                      <a:pt x="12262" y="1224"/>
                    </a:cubicBezTo>
                    <a:cubicBezTo>
                      <a:pt x="12262" y="1224"/>
                      <a:pt x="12405" y="0"/>
                      <a:pt x="11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8" name="Google Shape;3858;p47"/>
              <p:cNvSpPr/>
              <p:nvPr/>
            </p:nvSpPr>
            <p:spPr>
              <a:xfrm>
                <a:off x="11248300" y="7504800"/>
                <a:ext cx="438025" cy="391700"/>
              </a:xfrm>
              <a:custGeom>
                <a:rect b="b" l="l" r="r" t="t"/>
                <a:pathLst>
                  <a:path extrusionOk="0" h="15668" w="17521">
                    <a:moveTo>
                      <a:pt x="16714" y="1"/>
                    </a:moveTo>
                    <a:lnTo>
                      <a:pt x="1" y="15564"/>
                    </a:lnTo>
                    <a:cubicBezTo>
                      <a:pt x="1" y="15564"/>
                      <a:pt x="169" y="15668"/>
                      <a:pt x="443" y="15668"/>
                    </a:cubicBezTo>
                    <a:cubicBezTo>
                      <a:pt x="645" y="15668"/>
                      <a:pt x="904" y="15611"/>
                      <a:pt x="1196" y="15415"/>
                    </a:cubicBezTo>
                    <a:cubicBezTo>
                      <a:pt x="1378" y="15289"/>
                      <a:pt x="1585" y="15248"/>
                      <a:pt x="1800" y="15248"/>
                    </a:cubicBezTo>
                    <a:cubicBezTo>
                      <a:pt x="2207" y="15248"/>
                      <a:pt x="2642" y="15396"/>
                      <a:pt x="2985" y="15396"/>
                    </a:cubicBezTo>
                    <a:cubicBezTo>
                      <a:pt x="3130" y="15396"/>
                      <a:pt x="3258" y="15370"/>
                      <a:pt x="3361" y="15295"/>
                    </a:cubicBezTo>
                    <a:cubicBezTo>
                      <a:pt x="3869" y="14952"/>
                      <a:pt x="3854" y="14086"/>
                      <a:pt x="3854" y="14085"/>
                    </a:cubicBezTo>
                    <a:lnTo>
                      <a:pt x="3854" y="14085"/>
                    </a:lnTo>
                    <a:cubicBezTo>
                      <a:pt x="3855" y="14086"/>
                      <a:pt x="5182" y="14911"/>
                      <a:pt x="6289" y="14911"/>
                    </a:cubicBezTo>
                    <a:cubicBezTo>
                      <a:pt x="6649" y="14911"/>
                      <a:pt x="6985" y="14824"/>
                      <a:pt x="7245" y="14593"/>
                    </a:cubicBezTo>
                    <a:cubicBezTo>
                      <a:pt x="8290" y="13667"/>
                      <a:pt x="6767" y="12831"/>
                      <a:pt x="6767" y="12831"/>
                    </a:cubicBezTo>
                    <a:lnTo>
                      <a:pt x="6767" y="12831"/>
                    </a:lnTo>
                    <a:cubicBezTo>
                      <a:pt x="6767" y="12831"/>
                      <a:pt x="8268" y="13482"/>
                      <a:pt x="9690" y="13482"/>
                    </a:cubicBezTo>
                    <a:cubicBezTo>
                      <a:pt x="10444" y="13482"/>
                      <a:pt x="11175" y="13300"/>
                      <a:pt x="11651" y="12741"/>
                    </a:cubicBezTo>
                    <a:cubicBezTo>
                      <a:pt x="12978" y="11183"/>
                      <a:pt x="10640" y="10322"/>
                      <a:pt x="10479" y="10265"/>
                    </a:cubicBezTo>
                    <a:lnTo>
                      <a:pt x="10479" y="10265"/>
                    </a:lnTo>
                    <a:cubicBezTo>
                      <a:pt x="10591" y="10303"/>
                      <a:pt x="11769" y="10701"/>
                      <a:pt x="12932" y="10701"/>
                    </a:cubicBezTo>
                    <a:cubicBezTo>
                      <a:pt x="13775" y="10701"/>
                      <a:pt x="14611" y="10492"/>
                      <a:pt x="15026" y="9784"/>
                    </a:cubicBezTo>
                    <a:cubicBezTo>
                      <a:pt x="16042" y="8036"/>
                      <a:pt x="13503" y="7648"/>
                      <a:pt x="13503" y="7648"/>
                    </a:cubicBezTo>
                    <a:cubicBezTo>
                      <a:pt x="13503" y="7648"/>
                      <a:pt x="16385" y="7603"/>
                      <a:pt x="16878" y="6095"/>
                    </a:cubicBezTo>
                    <a:cubicBezTo>
                      <a:pt x="17326" y="4737"/>
                      <a:pt x="16096" y="4675"/>
                      <a:pt x="15868" y="4675"/>
                    </a:cubicBezTo>
                    <a:cubicBezTo>
                      <a:pt x="15846" y="4675"/>
                      <a:pt x="15833" y="4676"/>
                      <a:pt x="15833" y="4676"/>
                    </a:cubicBezTo>
                    <a:cubicBezTo>
                      <a:pt x="15833" y="4676"/>
                      <a:pt x="16923" y="4258"/>
                      <a:pt x="16968" y="3765"/>
                    </a:cubicBezTo>
                    <a:cubicBezTo>
                      <a:pt x="17013" y="3257"/>
                      <a:pt x="15549" y="3093"/>
                      <a:pt x="15549" y="3093"/>
                    </a:cubicBezTo>
                    <a:cubicBezTo>
                      <a:pt x="15549" y="3093"/>
                      <a:pt x="17521" y="852"/>
                      <a:pt x="167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9" name="Google Shape;3859;p47"/>
              <p:cNvSpPr/>
              <p:nvPr/>
            </p:nvSpPr>
            <p:spPr>
              <a:xfrm>
                <a:off x="11205750" y="7904750"/>
                <a:ext cx="350250" cy="130300"/>
              </a:xfrm>
              <a:custGeom>
                <a:rect b="b" l="l" r="r" t="t"/>
                <a:pathLst>
                  <a:path extrusionOk="0" h="5212" w="14010">
                    <a:moveTo>
                      <a:pt x="6727" y="0"/>
                    </a:moveTo>
                    <a:cubicBezTo>
                      <a:pt x="5586" y="0"/>
                      <a:pt x="4466" y="1582"/>
                      <a:pt x="4466" y="1582"/>
                    </a:cubicBezTo>
                    <a:cubicBezTo>
                      <a:pt x="4466" y="1582"/>
                      <a:pt x="5019" y="656"/>
                      <a:pt x="4152" y="507"/>
                    </a:cubicBezTo>
                    <a:cubicBezTo>
                      <a:pt x="4112" y="500"/>
                      <a:pt x="4072" y="497"/>
                      <a:pt x="4032" y="497"/>
                    </a:cubicBezTo>
                    <a:cubicBezTo>
                      <a:pt x="3229" y="497"/>
                      <a:pt x="2524" y="1866"/>
                      <a:pt x="2524" y="1866"/>
                    </a:cubicBezTo>
                    <a:cubicBezTo>
                      <a:pt x="2524" y="1866"/>
                      <a:pt x="2241" y="1388"/>
                      <a:pt x="1867" y="1373"/>
                    </a:cubicBezTo>
                    <a:cubicBezTo>
                      <a:pt x="1860" y="1373"/>
                      <a:pt x="1852" y="1372"/>
                      <a:pt x="1844" y="1372"/>
                    </a:cubicBezTo>
                    <a:cubicBezTo>
                      <a:pt x="1502" y="1372"/>
                      <a:pt x="1184" y="2002"/>
                      <a:pt x="718" y="2002"/>
                    </a:cubicBezTo>
                    <a:cubicBezTo>
                      <a:pt x="708" y="2002"/>
                      <a:pt x="698" y="2001"/>
                      <a:pt x="687" y="2001"/>
                    </a:cubicBezTo>
                    <a:cubicBezTo>
                      <a:pt x="664" y="1999"/>
                      <a:pt x="642" y="1999"/>
                      <a:pt x="621" y="1999"/>
                    </a:cubicBezTo>
                    <a:cubicBezTo>
                      <a:pt x="150" y="1999"/>
                      <a:pt x="0" y="2299"/>
                      <a:pt x="0" y="2299"/>
                    </a:cubicBezTo>
                    <a:lnTo>
                      <a:pt x="13846" y="5212"/>
                    </a:lnTo>
                    <a:cubicBezTo>
                      <a:pt x="14010" y="4510"/>
                      <a:pt x="12248" y="3942"/>
                      <a:pt x="12248" y="3942"/>
                    </a:cubicBezTo>
                    <a:cubicBezTo>
                      <a:pt x="12248" y="3942"/>
                      <a:pt x="12979" y="3390"/>
                      <a:pt x="12785" y="3136"/>
                    </a:cubicBezTo>
                    <a:cubicBezTo>
                      <a:pt x="12698" y="3012"/>
                      <a:pt x="12484" y="2981"/>
                      <a:pt x="12287" y="2981"/>
                    </a:cubicBezTo>
                    <a:cubicBezTo>
                      <a:pt x="12079" y="2981"/>
                      <a:pt x="11889" y="3016"/>
                      <a:pt x="11889" y="3016"/>
                    </a:cubicBezTo>
                    <a:cubicBezTo>
                      <a:pt x="11889" y="3016"/>
                      <a:pt x="12740" y="2553"/>
                      <a:pt x="11994" y="1911"/>
                    </a:cubicBezTo>
                    <a:cubicBezTo>
                      <a:pt x="11800" y="1748"/>
                      <a:pt x="11553" y="1688"/>
                      <a:pt x="11294" y="1688"/>
                    </a:cubicBezTo>
                    <a:cubicBezTo>
                      <a:pt x="10553" y="1688"/>
                      <a:pt x="9708" y="2180"/>
                      <a:pt x="9708" y="2180"/>
                    </a:cubicBezTo>
                    <a:cubicBezTo>
                      <a:pt x="9708" y="2180"/>
                      <a:pt x="10933" y="1149"/>
                      <a:pt x="9828" y="552"/>
                    </a:cubicBezTo>
                    <a:cubicBezTo>
                      <a:pt x="9676" y="470"/>
                      <a:pt x="9516" y="435"/>
                      <a:pt x="9353" y="435"/>
                    </a:cubicBezTo>
                    <a:cubicBezTo>
                      <a:pt x="8385" y="435"/>
                      <a:pt x="7328" y="1679"/>
                      <a:pt x="7262" y="1758"/>
                    </a:cubicBezTo>
                    <a:lnTo>
                      <a:pt x="7262" y="1758"/>
                    </a:lnTo>
                    <a:cubicBezTo>
                      <a:pt x="7326" y="1680"/>
                      <a:pt x="8294" y="478"/>
                      <a:pt x="7095" y="59"/>
                    </a:cubicBezTo>
                    <a:cubicBezTo>
                      <a:pt x="6973" y="18"/>
                      <a:pt x="6850" y="0"/>
                      <a:pt x="6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0" name="Google Shape;3860;p47"/>
              <p:cNvSpPr/>
              <p:nvPr/>
            </p:nvSpPr>
            <p:spPr>
              <a:xfrm>
                <a:off x="11205750" y="7962225"/>
                <a:ext cx="346150" cy="138650"/>
              </a:xfrm>
              <a:custGeom>
                <a:rect b="b" l="l" r="r" t="t"/>
                <a:pathLst>
                  <a:path extrusionOk="0" h="5546" w="13846">
                    <a:moveTo>
                      <a:pt x="0" y="0"/>
                    </a:moveTo>
                    <a:cubicBezTo>
                      <a:pt x="0" y="0"/>
                      <a:pt x="15" y="374"/>
                      <a:pt x="508" y="553"/>
                    </a:cubicBezTo>
                    <a:cubicBezTo>
                      <a:pt x="986" y="732"/>
                      <a:pt x="1001" y="1479"/>
                      <a:pt x="1344" y="1613"/>
                    </a:cubicBezTo>
                    <a:cubicBezTo>
                      <a:pt x="1399" y="1633"/>
                      <a:pt x="1457" y="1641"/>
                      <a:pt x="1514" y="1641"/>
                    </a:cubicBezTo>
                    <a:cubicBezTo>
                      <a:pt x="1815" y="1641"/>
                      <a:pt x="2121" y="1419"/>
                      <a:pt x="2121" y="1419"/>
                    </a:cubicBezTo>
                    <a:cubicBezTo>
                      <a:pt x="2121" y="1419"/>
                      <a:pt x="2226" y="3107"/>
                      <a:pt x="3077" y="3301"/>
                    </a:cubicBezTo>
                    <a:cubicBezTo>
                      <a:pt x="3153" y="3320"/>
                      <a:pt x="3222" y="3329"/>
                      <a:pt x="3283" y="3329"/>
                    </a:cubicBezTo>
                    <a:cubicBezTo>
                      <a:pt x="3908" y="3329"/>
                      <a:pt x="3809" y="2451"/>
                      <a:pt x="3809" y="2450"/>
                    </a:cubicBezTo>
                    <a:lnTo>
                      <a:pt x="3809" y="2450"/>
                    </a:lnTo>
                    <a:cubicBezTo>
                      <a:pt x="3809" y="2451"/>
                      <a:pt x="4287" y="4780"/>
                      <a:pt x="5586" y="4884"/>
                    </a:cubicBezTo>
                    <a:cubicBezTo>
                      <a:pt x="5628" y="4888"/>
                      <a:pt x="5668" y="4889"/>
                      <a:pt x="5707" y="4889"/>
                    </a:cubicBezTo>
                    <a:cubicBezTo>
                      <a:pt x="6811" y="4889"/>
                      <a:pt x="6464" y="3554"/>
                      <a:pt x="6426" y="3417"/>
                    </a:cubicBezTo>
                    <a:lnTo>
                      <a:pt x="6426" y="3417"/>
                    </a:lnTo>
                    <a:cubicBezTo>
                      <a:pt x="6474" y="3583"/>
                      <a:pt x="7072" y="5545"/>
                      <a:pt x="8206" y="5545"/>
                    </a:cubicBezTo>
                    <a:cubicBezTo>
                      <a:pt x="8233" y="5545"/>
                      <a:pt x="8261" y="5544"/>
                      <a:pt x="8290" y="5542"/>
                    </a:cubicBezTo>
                    <a:cubicBezTo>
                      <a:pt x="9544" y="5437"/>
                      <a:pt x="8828" y="4019"/>
                      <a:pt x="8827" y="4018"/>
                    </a:cubicBezTo>
                    <a:lnTo>
                      <a:pt x="8827" y="4018"/>
                    </a:lnTo>
                    <a:cubicBezTo>
                      <a:pt x="8828" y="4019"/>
                      <a:pt x="9699" y="5209"/>
                      <a:pt x="10552" y="5209"/>
                    </a:cubicBezTo>
                    <a:cubicBezTo>
                      <a:pt x="10639" y="5209"/>
                      <a:pt x="10727" y="5196"/>
                      <a:pt x="10814" y="5168"/>
                    </a:cubicBezTo>
                    <a:cubicBezTo>
                      <a:pt x="11754" y="4884"/>
                      <a:pt x="11157" y="4138"/>
                      <a:pt x="11157" y="4138"/>
                    </a:cubicBezTo>
                    <a:lnTo>
                      <a:pt x="11157" y="4138"/>
                    </a:lnTo>
                    <a:cubicBezTo>
                      <a:pt x="11157" y="4138"/>
                      <a:pt x="11580" y="4416"/>
                      <a:pt x="11868" y="4416"/>
                    </a:cubicBezTo>
                    <a:cubicBezTo>
                      <a:pt x="11927" y="4416"/>
                      <a:pt x="11981" y="4404"/>
                      <a:pt x="12023" y="4377"/>
                    </a:cubicBezTo>
                    <a:cubicBezTo>
                      <a:pt x="12307" y="4227"/>
                      <a:pt x="11859" y="3436"/>
                      <a:pt x="11859" y="3436"/>
                    </a:cubicBezTo>
                    <a:lnTo>
                      <a:pt x="11859" y="3436"/>
                    </a:lnTo>
                    <a:cubicBezTo>
                      <a:pt x="11859" y="3436"/>
                      <a:pt x="12086" y="3460"/>
                      <a:pt x="12387" y="3460"/>
                    </a:cubicBezTo>
                    <a:cubicBezTo>
                      <a:pt x="12942" y="3460"/>
                      <a:pt x="13749" y="3378"/>
                      <a:pt x="13846" y="291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61" name="Google Shape;3861;p47"/>
              <p:cNvGrpSpPr/>
              <p:nvPr/>
            </p:nvGrpSpPr>
            <p:grpSpPr>
              <a:xfrm>
                <a:off x="11133675" y="7514800"/>
                <a:ext cx="521650" cy="547525"/>
                <a:chOff x="11133675" y="7514800"/>
                <a:chExt cx="521650" cy="547525"/>
              </a:xfrm>
            </p:grpSpPr>
            <p:grpSp>
              <p:nvGrpSpPr>
                <p:cNvPr id="3862" name="Google Shape;3862;p47"/>
                <p:cNvGrpSpPr/>
                <p:nvPr/>
              </p:nvGrpSpPr>
              <p:grpSpPr>
                <a:xfrm>
                  <a:off x="11133675" y="7514800"/>
                  <a:ext cx="521650" cy="516150"/>
                  <a:chOff x="11133675" y="7514800"/>
                  <a:chExt cx="521650" cy="516150"/>
                </a:xfrm>
              </p:grpSpPr>
              <p:sp>
                <p:nvSpPr>
                  <p:cNvPr id="3863" name="Google Shape;3863;p47"/>
                  <p:cNvSpPr/>
                  <p:nvPr/>
                </p:nvSpPr>
                <p:spPr>
                  <a:xfrm>
                    <a:off x="11133675" y="7514800"/>
                    <a:ext cx="521650" cy="486150"/>
                  </a:xfrm>
                  <a:custGeom>
                    <a:rect b="b" l="l" r="r" t="t"/>
                    <a:pathLst>
                      <a:path extrusionOk="0" h="19446" w="20866">
                        <a:moveTo>
                          <a:pt x="20731" y="1"/>
                        </a:moveTo>
                        <a:cubicBezTo>
                          <a:pt x="20705" y="1"/>
                          <a:pt x="20679" y="12"/>
                          <a:pt x="20657" y="34"/>
                        </a:cubicBezTo>
                        <a:lnTo>
                          <a:pt x="75" y="19107"/>
                        </a:lnTo>
                        <a:cubicBezTo>
                          <a:pt x="1" y="19182"/>
                          <a:pt x="1" y="19301"/>
                          <a:pt x="60" y="19376"/>
                        </a:cubicBezTo>
                        <a:cubicBezTo>
                          <a:pt x="107" y="19423"/>
                          <a:pt x="158" y="19445"/>
                          <a:pt x="209" y="19445"/>
                        </a:cubicBezTo>
                        <a:cubicBezTo>
                          <a:pt x="255" y="19445"/>
                          <a:pt x="301" y="19427"/>
                          <a:pt x="344" y="19391"/>
                        </a:cubicBezTo>
                        <a:lnTo>
                          <a:pt x="20806" y="198"/>
                        </a:lnTo>
                        <a:cubicBezTo>
                          <a:pt x="20866" y="154"/>
                          <a:pt x="20866" y="94"/>
                          <a:pt x="20806" y="34"/>
                        </a:cubicBezTo>
                        <a:cubicBezTo>
                          <a:pt x="20784" y="12"/>
                          <a:pt x="20758" y="1"/>
                          <a:pt x="207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4" name="Google Shape;3864;p47"/>
                  <p:cNvSpPr/>
                  <p:nvPr/>
                </p:nvSpPr>
                <p:spPr>
                  <a:xfrm>
                    <a:off x="11180725" y="7957000"/>
                    <a:ext cx="346900" cy="73950"/>
                  </a:xfrm>
                  <a:custGeom>
                    <a:rect b="b" l="l" r="r" t="t"/>
                    <a:pathLst>
                      <a:path extrusionOk="0" fill="none" h="2958" w="13876">
                        <a:moveTo>
                          <a:pt x="0" y="0"/>
                        </a:moveTo>
                        <a:lnTo>
                          <a:pt x="13876" y="2958"/>
                        </a:lnTo>
                      </a:path>
                    </a:pathLst>
                  </a:custGeom>
                  <a:noFill/>
                  <a:ln cap="rnd" cmpd="sng" w="52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3865" name="Google Shape;3865;p47"/>
                <p:cNvGrpSpPr/>
                <p:nvPr/>
              </p:nvGrpSpPr>
              <p:grpSpPr>
                <a:xfrm>
                  <a:off x="11271075" y="7551850"/>
                  <a:ext cx="359250" cy="510475"/>
                  <a:chOff x="11271075" y="7551850"/>
                  <a:chExt cx="359250" cy="510475"/>
                </a:xfrm>
              </p:grpSpPr>
              <p:sp>
                <p:nvSpPr>
                  <p:cNvPr id="3866" name="Google Shape;3866;p47"/>
                  <p:cNvSpPr/>
                  <p:nvPr/>
                </p:nvSpPr>
                <p:spPr>
                  <a:xfrm>
                    <a:off x="11314775" y="7551850"/>
                    <a:ext cx="315550" cy="292025"/>
                  </a:xfrm>
                  <a:custGeom>
                    <a:rect b="b" l="l" r="r" t="t"/>
                    <a:pathLst>
                      <a:path extrusionOk="0" fill="none" h="11681" w="12622">
                        <a:moveTo>
                          <a:pt x="10142" y="1778"/>
                        </a:moveTo>
                        <a:lnTo>
                          <a:pt x="12621" y="2107"/>
                        </a:lnTo>
                        <a:moveTo>
                          <a:pt x="3779" y="7693"/>
                        </a:moveTo>
                        <a:lnTo>
                          <a:pt x="2017" y="4049"/>
                        </a:lnTo>
                        <a:moveTo>
                          <a:pt x="1210" y="10098"/>
                        </a:moveTo>
                        <a:lnTo>
                          <a:pt x="0" y="7917"/>
                        </a:lnTo>
                        <a:moveTo>
                          <a:pt x="598" y="10650"/>
                        </a:moveTo>
                        <a:lnTo>
                          <a:pt x="3495" y="11681"/>
                        </a:lnTo>
                        <a:moveTo>
                          <a:pt x="3047" y="8380"/>
                        </a:moveTo>
                        <a:lnTo>
                          <a:pt x="7155" y="9859"/>
                        </a:lnTo>
                        <a:moveTo>
                          <a:pt x="5840" y="5766"/>
                        </a:moveTo>
                        <a:lnTo>
                          <a:pt x="10276" y="7379"/>
                        </a:lnTo>
                        <a:moveTo>
                          <a:pt x="6617" y="5049"/>
                        </a:moveTo>
                        <a:lnTo>
                          <a:pt x="5034" y="1241"/>
                        </a:lnTo>
                        <a:moveTo>
                          <a:pt x="9171" y="2674"/>
                        </a:moveTo>
                        <a:lnTo>
                          <a:pt x="8200" y="1"/>
                        </a:lnTo>
                        <a:moveTo>
                          <a:pt x="8170" y="3600"/>
                        </a:moveTo>
                        <a:lnTo>
                          <a:pt x="11695" y="4452"/>
                        </a:lnTo>
                      </a:path>
                    </a:pathLst>
                  </a:custGeom>
                  <a:noFill/>
                  <a:ln cap="rnd" cmpd="sng" w="26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7" name="Google Shape;3867;p47"/>
                  <p:cNvSpPr/>
                  <p:nvPr/>
                </p:nvSpPr>
                <p:spPr>
                  <a:xfrm>
                    <a:off x="11271075" y="7936450"/>
                    <a:ext cx="200550" cy="125875"/>
                  </a:xfrm>
                  <a:custGeom>
                    <a:rect b="b" l="l" r="r" t="t"/>
                    <a:pathLst>
                      <a:path extrusionOk="0" fill="none" h="5035" w="8022">
                        <a:moveTo>
                          <a:pt x="6513" y="2988"/>
                        </a:moveTo>
                        <a:lnTo>
                          <a:pt x="8021" y="1569"/>
                        </a:lnTo>
                        <a:moveTo>
                          <a:pt x="1" y="1599"/>
                        </a:moveTo>
                        <a:lnTo>
                          <a:pt x="942" y="300"/>
                        </a:lnTo>
                        <a:moveTo>
                          <a:pt x="509" y="1704"/>
                        </a:moveTo>
                        <a:lnTo>
                          <a:pt x="509" y="3093"/>
                        </a:lnTo>
                        <a:moveTo>
                          <a:pt x="2495" y="2137"/>
                        </a:moveTo>
                        <a:lnTo>
                          <a:pt x="2973" y="4452"/>
                        </a:lnTo>
                        <a:moveTo>
                          <a:pt x="2062" y="2002"/>
                        </a:moveTo>
                        <a:lnTo>
                          <a:pt x="3556" y="1"/>
                        </a:lnTo>
                        <a:moveTo>
                          <a:pt x="4452" y="2540"/>
                        </a:moveTo>
                        <a:lnTo>
                          <a:pt x="6154" y="374"/>
                        </a:lnTo>
                        <a:moveTo>
                          <a:pt x="4930" y="2644"/>
                        </a:moveTo>
                        <a:lnTo>
                          <a:pt x="5527" y="4915"/>
                        </a:lnTo>
                        <a:moveTo>
                          <a:pt x="6931" y="3063"/>
                        </a:moveTo>
                        <a:lnTo>
                          <a:pt x="7663" y="5034"/>
                        </a:lnTo>
                      </a:path>
                    </a:pathLst>
                  </a:custGeom>
                  <a:noFill/>
                  <a:ln cap="rnd" cmpd="sng" w="26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3868" name="Google Shape;3868;p47"/>
            <p:cNvSpPr/>
            <p:nvPr/>
          </p:nvSpPr>
          <p:spPr>
            <a:xfrm>
              <a:off x="852399" y="3543691"/>
              <a:ext cx="170992" cy="109762"/>
            </a:xfrm>
            <a:custGeom>
              <a:rect b="b" l="l" r="r" t="t"/>
              <a:pathLst>
                <a:path extrusionOk="0" h="968" w="1508">
                  <a:moveTo>
                    <a:pt x="1160" y="1"/>
                  </a:moveTo>
                  <a:cubicBezTo>
                    <a:pt x="359" y="1"/>
                    <a:pt x="0" y="953"/>
                    <a:pt x="14" y="953"/>
                  </a:cubicBezTo>
                  <a:cubicBezTo>
                    <a:pt x="102" y="963"/>
                    <a:pt x="186" y="968"/>
                    <a:pt x="264" y="968"/>
                  </a:cubicBezTo>
                  <a:cubicBezTo>
                    <a:pt x="1364" y="968"/>
                    <a:pt x="1507" y="57"/>
                    <a:pt x="1507" y="57"/>
                  </a:cubicBezTo>
                  <a:cubicBezTo>
                    <a:pt x="1384" y="18"/>
                    <a:pt x="1268" y="1"/>
                    <a:pt x="1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9" name="Google Shape;3869;p47"/>
          <p:cNvGrpSpPr/>
          <p:nvPr/>
        </p:nvGrpSpPr>
        <p:grpSpPr>
          <a:xfrm>
            <a:off x="5993665" y="362060"/>
            <a:ext cx="2437134" cy="3026794"/>
            <a:chOff x="5993665" y="362060"/>
            <a:chExt cx="2437134" cy="3026794"/>
          </a:xfrm>
        </p:grpSpPr>
        <p:grpSp>
          <p:nvGrpSpPr>
            <p:cNvPr id="3870" name="Google Shape;3870;p47"/>
            <p:cNvGrpSpPr/>
            <p:nvPr/>
          </p:nvGrpSpPr>
          <p:grpSpPr>
            <a:xfrm>
              <a:off x="8094991" y="2814994"/>
              <a:ext cx="257767" cy="157211"/>
              <a:chOff x="7871651" y="404306"/>
              <a:chExt cx="286312" cy="174621"/>
            </a:xfrm>
          </p:grpSpPr>
          <p:sp>
            <p:nvSpPr>
              <p:cNvPr id="3871" name="Google Shape;3871;p47"/>
              <p:cNvSpPr/>
              <p:nvPr/>
            </p:nvSpPr>
            <p:spPr>
              <a:xfrm>
                <a:off x="7995249" y="404306"/>
                <a:ext cx="162715" cy="174621"/>
              </a:xfrm>
              <a:custGeom>
                <a:rect b="b" l="l" r="r" t="t"/>
                <a:pathLst>
                  <a:path extrusionOk="0" h="1540" w="1435">
                    <a:moveTo>
                      <a:pt x="210" y="1"/>
                    </a:moveTo>
                    <a:lnTo>
                      <a:pt x="210" y="1"/>
                    </a:lnTo>
                    <a:cubicBezTo>
                      <a:pt x="1" y="1315"/>
                      <a:pt x="1046" y="1539"/>
                      <a:pt x="1046" y="1539"/>
                    </a:cubicBezTo>
                    <a:cubicBezTo>
                      <a:pt x="1434" y="509"/>
                      <a:pt x="210" y="1"/>
                      <a:pt x="2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2" name="Google Shape;3872;p47"/>
              <p:cNvSpPr/>
              <p:nvPr/>
            </p:nvSpPr>
            <p:spPr>
              <a:xfrm>
                <a:off x="7871651" y="412810"/>
                <a:ext cx="123708" cy="132213"/>
              </a:xfrm>
              <a:custGeom>
                <a:rect b="b" l="l" r="r" t="t"/>
                <a:pathLst>
                  <a:path extrusionOk="0" h="1166" w="1091">
                    <a:moveTo>
                      <a:pt x="1031" y="1"/>
                    </a:moveTo>
                    <a:cubicBezTo>
                      <a:pt x="0" y="314"/>
                      <a:pt x="194" y="1166"/>
                      <a:pt x="194" y="1166"/>
                    </a:cubicBezTo>
                    <a:cubicBezTo>
                      <a:pt x="1090" y="1076"/>
                      <a:pt x="1031" y="1"/>
                      <a:pt x="10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73" name="Google Shape;3873;p47"/>
            <p:cNvGrpSpPr/>
            <p:nvPr/>
          </p:nvGrpSpPr>
          <p:grpSpPr>
            <a:xfrm flipH="1" rot="10800000">
              <a:off x="7140493" y="517352"/>
              <a:ext cx="1290301" cy="1254204"/>
              <a:chOff x="4719681" y="3910588"/>
              <a:chExt cx="1477670" cy="1436330"/>
            </a:xfrm>
          </p:grpSpPr>
          <p:sp>
            <p:nvSpPr>
              <p:cNvPr id="3874" name="Google Shape;3874;p47"/>
              <p:cNvSpPr/>
              <p:nvPr/>
            </p:nvSpPr>
            <p:spPr>
              <a:xfrm>
                <a:off x="4918697" y="3910588"/>
                <a:ext cx="1278654" cy="1245050"/>
              </a:xfrm>
              <a:custGeom>
                <a:rect b="b" l="l" r="r" t="t"/>
                <a:pathLst>
                  <a:path extrusionOk="0" h="23823" w="24466">
                    <a:moveTo>
                      <a:pt x="1" y="0"/>
                    </a:moveTo>
                    <a:lnTo>
                      <a:pt x="1" y="15"/>
                    </a:lnTo>
                    <a:cubicBezTo>
                      <a:pt x="1" y="15"/>
                      <a:pt x="22" y="37"/>
                      <a:pt x="62" y="77"/>
                    </a:cubicBezTo>
                    <a:lnTo>
                      <a:pt x="62" y="77"/>
                    </a:lnTo>
                    <a:lnTo>
                      <a:pt x="1" y="0"/>
                    </a:lnTo>
                    <a:close/>
                    <a:moveTo>
                      <a:pt x="62" y="77"/>
                    </a:moveTo>
                    <a:lnTo>
                      <a:pt x="18969" y="23823"/>
                    </a:lnTo>
                    <a:lnTo>
                      <a:pt x="22136" y="20417"/>
                    </a:lnTo>
                    <a:lnTo>
                      <a:pt x="21240" y="20776"/>
                    </a:lnTo>
                    <a:lnTo>
                      <a:pt x="21240" y="20776"/>
                    </a:lnTo>
                    <a:lnTo>
                      <a:pt x="24077" y="17953"/>
                    </a:lnTo>
                    <a:lnTo>
                      <a:pt x="23331" y="18058"/>
                    </a:lnTo>
                    <a:lnTo>
                      <a:pt x="23331" y="18058"/>
                    </a:lnTo>
                    <a:lnTo>
                      <a:pt x="24466" y="16400"/>
                    </a:lnTo>
                    <a:lnTo>
                      <a:pt x="24466" y="16400"/>
                    </a:lnTo>
                    <a:cubicBezTo>
                      <a:pt x="24383" y="16414"/>
                      <a:pt x="24307" y="16420"/>
                      <a:pt x="24235" y="16420"/>
                    </a:cubicBezTo>
                    <a:cubicBezTo>
                      <a:pt x="22322" y="16420"/>
                      <a:pt x="24182" y="11591"/>
                      <a:pt x="24182" y="11590"/>
                    </a:cubicBezTo>
                    <a:lnTo>
                      <a:pt x="24182" y="11590"/>
                    </a:lnTo>
                    <a:cubicBezTo>
                      <a:pt x="24104" y="11626"/>
                      <a:pt x="24033" y="11642"/>
                      <a:pt x="23968" y="11642"/>
                    </a:cubicBezTo>
                    <a:cubicBezTo>
                      <a:pt x="23026" y="11642"/>
                      <a:pt x="23510" y="8097"/>
                      <a:pt x="23510" y="8095"/>
                    </a:cubicBezTo>
                    <a:lnTo>
                      <a:pt x="23510" y="8095"/>
                    </a:lnTo>
                    <a:cubicBezTo>
                      <a:pt x="22919" y="10108"/>
                      <a:pt x="21833" y="10302"/>
                      <a:pt x="21435" y="10302"/>
                    </a:cubicBezTo>
                    <a:cubicBezTo>
                      <a:pt x="21340" y="10302"/>
                      <a:pt x="21284" y="10291"/>
                      <a:pt x="21284" y="10291"/>
                    </a:cubicBezTo>
                    <a:cubicBezTo>
                      <a:pt x="21284" y="10291"/>
                      <a:pt x="20344" y="11977"/>
                      <a:pt x="19409" y="11977"/>
                    </a:cubicBezTo>
                    <a:cubicBezTo>
                      <a:pt x="19183" y="11977"/>
                      <a:pt x="18957" y="11879"/>
                      <a:pt x="18745" y="11635"/>
                    </a:cubicBezTo>
                    <a:cubicBezTo>
                      <a:pt x="17640" y="10396"/>
                      <a:pt x="20448" y="8663"/>
                      <a:pt x="20448" y="8663"/>
                    </a:cubicBezTo>
                    <a:lnTo>
                      <a:pt x="20448" y="8663"/>
                    </a:lnTo>
                    <a:cubicBezTo>
                      <a:pt x="20433" y="8664"/>
                      <a:pt x="20418" y="8664"/>
                      <a:pt x="20404" y="8664"/>
                    </a:cubicBezTo>
                    <a:cubicBezTo>
                      <a:pt x="19350" y="8664"/>
                      <a:pt x="21284" y="5960"/>
                      <a:pt x="21284" y="5960"/>
                    </a:cubicBezTo>
                    <a:lnTo>
                      <a:pt x="21284" y="5960"/>
                    </a:lnTo>
                    <a:cubicBezTo>
                      <a:pt x="21199" y="5985"/>
                      <a:pt x="21125" y="5996"/>
                      <a:pt x="21060" y="5996"/>
                    </a:cubicBezTo>
                    <a:cubicBezTo>
                      <a:pt x="20045" y="5996"/>
                      <a:pt x="21404" y="3107"/>
                      <a:pt x="21404" y="3107"/>
                    </a:cubicBezTo>
                    <a:lnTo>
                      <a:pt x="21404" y="3107"/>
                    </a:lnTo>
                    <a:cubicBezTo>
                      <a:pt x="21404" y="3107"/>
                      <a:pt x="21162" y="3309"/>
                      <a:pt x="20897" y="3309"/>
                    </a:cubicBezTo>
                    <a:cubicBezTo>
                      <a:pt x="20801" y="3309"/>
                      <a:pt x="20703" y="3283"/>
                      <a:pt x="20612" y="3211"/>
                    </a:cubicBezTo>
                    <a:cubicBezTo>
                      <a:pt x="20299" y="2928"/>
                      <a:pt x="20791" y="867"/>
                      <a:pt x="20792" y="866"/>
                    </a:cubicBezTo>
                    <a:lnTo>
                      <a:pt x="20792" y="866"/>
                    </a:lnTo>
                    <a:cubicBezTo>
                      <a:pt x="20791" y="867"/>
                      <a:pt x="19940" y="2181"/>
                      <a:pt x="18969" y="2569"/>
                    </a:cubicBezTo>
                    <a:cubicBezTo>
                      <a:pt x="18858" y="2615"/>
                      <a:pt x="18769" y="2636"/>
                      <a:pt x="18700" y="2636"/>
                    </a:cubicBezTo>
                    <a:cubicBezTo>
                      <a:pt x="18164" y="2636"/>
                      <a:pt x="18760" y="1419"/>
                      <a:pt x="18760" y="1419"/>
                    </a:cubicBezTo>
                    <a:lnTo>
                      <a:pt x="18760" y="1419"/>
                    </a:lnTo>
                    <a:cubicBezTo>
                      <a:pt x="18760" y="1419"/>
                      <a:pt x="18118" y="2121"/>
                      <a:pt x="17789" y="2300"/>
                    </a:cubicBezTo>
                    <a:cubicBezTo>
                      <a:pt x="17746" y="2324"/>
                      <a:pt x="17708" y="2335"/>
                      <a:pt x="17675" y="2335"/>
                    </a:cubicBezTo>
                    <a:cubicBezTo>
                      <a:pt x="17465" y="2335"/>
                      <a:pt x="17476" y="1897"/>
                      <a:pt x="17476" y="1897"/>
                    </a:cubicBezTo>
                    <a:lnTo>
                      <a:pt x="17476" y="1897"/>
                    </a:lnTo>
                    <a:cubicBezTo>
                      <a:pt x="17476" y="1897"/>
                      <a:pt x="16744" y="3495"/>
                      <a:pt x="16117" y="4033"/>
                    </a:cubicBezTo>
                    <a:cubicBezTo>
                      <a:pt x="15967" y="4157"/>
                      <a:pt x="15841" y="4205"/>
                      <a:pt x="15735" y="4205"/>
                    </a:cubicBezTo>
                    <a:cubicBezTo>
                      <a:pt x="15395" y="4205"/>
                      <a:pt x="15265" y="3719"/>
                      <a:pt x="15265" y="3719"/>
                    </a:cubicBezTo>
                    <a:cubicBezTo>
                      <a:pt x="15265" y="3719"/>
                      <a:pt x="14892" y="7319"/>
                      <a:pt x="14638" y="7408"/>
                    </a:cubicBezTo>
                    <a:cubicBezTo>
                      <a:pt x="14630" y="7411"/>
                      <a:pt x="14621" y="7412"/>
                      <a:pt x="14613" y="7412"/>
                    </a:cubicBezTo>
                    <a:cubicBezTo>
                      <a:pt x="14367" y="7412"/>
                      <a:pt x="14115" y="6393"/>
                      <a:pt x="14115" y="6393"/>
                    </a:cubicBezTo>
                    <a:lnTo>
                      <a:pt x="14115" y="6393"/>
                    </a:lnTo>
                    <a:cubicBezTo>
                      <a:pt x="14115" y="6394"/>
                      <a:pt x="14305" y="9930"/>
                      <a:pt x="12993" y="9930"/>
                    </a:cubicBezTo>
                    <a:cubicBezTo>
                      <a:pt x="12928" y="9930"/>
                      <a:pt x="12859" y="9921"/>
                      <a:pt x="12786" y="9903"/>
                    </a:cubicBezTo>
                    <a:cubicBezTo>
                      <a:pt x="11233" y="9514"/>
                      <a:pt x="12890" y="6572"/>
                      <a:pt x="12890" y="6572"/>
                    </a:cubicBezTo>
                    <a:lnTo>
                      <a:pt x="12890" y="6572"/>
                    </a:lnTo>
                    <a:cubicBezTo>
                      <a:pt x="12762" y="6617"/>
                      <a:pt x="12660" y="6637"/>
                      <a:pt x="12582" y="6637"/>
                    </a:cubicBezTo>
                    <a:cubicBezTo>
                      <a:pt x="11771" y="6637"/>
                      <a:pt x="13473" y="4451"/>
                      <a:pt x="13473" y="4451"/>
                    </a:cubicBezTo>
                    <a:lnTo>
                      <a:pt x="13473" y="4451"/>
                    </a:lnTo>
                    <a:cubicBezTo>
                      <a:pt x="13222" y="4601"/>
                      <a:pt x="13020" y="4663"/>
                      <a:pt x="12858" y="4663"/>
                    </a:cubicBezTo>
                    <a:cubicBezTo>
                      <a:pt x="12031" y="4663"/>
                      <a:pt x="12218" y="3047"/>
                      <a:pt x="12218" y="3047"/>
                    </a:cubicBezTo>
                    <a:lnTo>
                      <a:pt x="12218" y="3047"/>
                    </a:lnTo>
                    <a:cubicBezTo>
                      <a:pt x="12128" y="3072"/>
                      <a:pt x="12044" y="3083"/>
                      <a:pt x="11965" y="3083"/>
                    </a:cubicBezTo>
                    <a:cubicBezTo>
                      <a:pt x="10858" y="3083"/>
                      <a:pt x="10949" y="778"/>
                      <a:pt x="10949" y="777"/>
                    </a:cubicBezTo>
                    <a:lnTo>
                      <a:pt x="10949" y="777"/>
                    </a:lnTo>
                    <a:cubicBezTo>
                      <a:pt x="10949" y="777"/>
                      <a:pt x="10769" y="1569"/>
                      <a:pt x="10172" y="2494"/>
                    </a:cubicBezTo>
                    <a:cubicBezTo>
                      <a:pt x="9918" y="2872"/>
                      <a:pt x="9672" y="2983"/>
                      <a:pt x="9470" y="2983"/>
                    </a:cubicBezTo>
                    <a:cubicBezTo>
                      <a:pt x="9187" y="2983"/>
                      <a:pt x="8992" y="2763"/>
                      <a:pt x="8992" y="2763"/>
                    </a:cubicBezTo>
                    <a:lnTo>
                      <a:pt x="8992" y="2763"/>
                    </a:lnTo>
                    <a:cubicBezTo>
                      <a:pt x="8992" y="2764"/>
                      <a:pt x="9291" y="3376"/>
                      <a:pt x="9127" y="4272"/>
                    </a:cubicBezTo>
                    <a:cubicBezTo>
                      <a:pt x="9056" y="4630"/>
                      <a:pt x="8861" y="4739"/>
                      <a:pt x="8650" y="4739"/>
                    </a:cubicBezTo>
                    <a:cubicBezTo>
                      <a:pt x="8324" y="4739"/>
                      <a:pt x="7962" y="4481"/>
                      <a:pt x="7962" y="4481"/>
                    </a:cubicBezTo>
                    <a:lnTo>
                      <a:pt x="7962" y="4481"/>
                    </a:lnTo>
                    <a:cubicBezTo>
                      <a:pt x="7962" y="4481"/>
                      <a:pt x="9664" y="7408"/>
                      <a:pt x="7992" y="7588"/>
                    </a:cubicBezTo>
                    <a:cubicBezTo>
                      <a:pt x="7959" y="7591"/>
                      <a:pt x="7928" y="7593"/>
                      <a:pt x="7898" y="7593"/>
                    </a:cubicBezTo>
                    <a:cubicBezTo>
                      <a:pt x="6356" y="7593"/>
                      <a:pt x="7304" y="3183"/>
                      <a:pt x="7304" y="3181"/>
                    </a:cubicBezTo>
                    <a:lnTo>
                      <a:pt x="7304" y="3181"/>
                    </a:lnTo>
                    <a:cubicBezTo>
                      <a:pt x="7304" y="3182"/>
                      <a:pt x="6973" y="3977"/>
                      <a:pt x="6438" y="3977"/>
                    </a:cubicBezTo>
                    <a:cubicBezTo>
                      <a:pt x="6302" y="3977"/>
                      <a:pt x="6151" y="3925"/>
                      <a:pt x="5990" y="3794"/>
                    </a:cubicBezTo>
                    <a:cubicBezTo>
                      <a:pt x="5214" y="3167"/>
                      <a:pt x="5437" y="1674"/>
                      <a:pt x="5438" y="1673"/>
                    </a:cubicBezTo>
                    <a:lnTo>
                      <a:pt x="5438" y="1673"/>
                    </a:lnTo>
                    <a:cubicBezTo>
                      <a:pt x="5255" y="2325"/>
                      <a:pt x="5004" y="2560"/>
                      <a:pt x="4737" y="2560"/>
                    </a:cubicBezTo>
                    <a:cubicBezTo>
                      <a:pt x="4044" y="2560"/>
                      <a:pt x="3242" y="971"/>
                      <a:pt x="3242" y="971"/>
                    </a:cubicBezTo>
                    <a:cubicBezTo>
                      <a:pt x="3066" y="1370"/>
                      <a:pt x="2786" y="1522"/>
                      <a:pt x="2464" y="1522"/>
                    </a:cubicBezTo>
                    <a:cubicBezTo>
                      <a:pt x="1571" y="1522"/>
                      <a:pt x="346" y="359"/>
                      <a:pt x="62" y="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75" name="Google Shape;3875;p47"/>
              <p:cNvGrpSpPr/>
              <p:nvPr/>
            </p:nvGrpSpPr>
            <p:grpSpPr>
              <a:xfrm>
                <a:off x="4719681" y="3910588"/>
                <a:ext cx="1387935" cy="1436330"/>
                <a:chOff x="4719681" y="3910588"/>
                <a:chExt cx="1387935" cy="1436330"/>
              </a:xfrm>
            </p:grpSpPr>
            <p:sp>
              <p:nvSpPr>
                <p:cNvPr id="3876" name="Google Shape;3876;p47"/>
                <p:cNvSpPr/>
                <p:nvPr/>
              </p:nvSpPr>
              <p:spPr>
                <a:xfrm>
                  <a:off x="4719681" y="3910588"/>
                  <a:ext cx="1189651" cy="1436330"/>
                </a:xfrm>
                <a:custGeom>
                  <a:rect b="b" l="l" r="r" t="t"/>
                  <a:pathLst>
                    <a:path extrusionOk="0" h="27483" w="22763">
                      <a:moveTo>
                        <a:pt x="3809" y="0"/>
                      </a:moveTo>
                      <a:lnTo>
                        <a:pt x="3809" y="15"/>
                      </a:lnTo>
                      <a:cubicBezTo>
                        <a:pt x="3809" y="15"/>
                        <a:pt x="5795" y="3047"/>
                        <a:pt x="4033" y="3376"/>
                      </a:cubicBezTo>
                      <a:cubicBezTo>
                        <a:pt x="4033" y="3376"/>
                        <a:pt x="6647" y="5571"/>
                        <a:pt x="4212" y="5676"/>
                      </a:cubicBezTo>
                      <a:cubicBezTo>
                        <a:pt x="4212" y="5676"/>
                        <a:pt x="5721" y="5795"/>
                        <a:pt x="6169" y="6706"/>
                      </a:cubicBezTo>
                      <a:cubicBezTo>
                        <a:pt x="6617" y="7602"/>
                        <a:pt x="5258" y="7856"/>
                        <a:pt x="5258" y="7856"/>
                      </a:cubicBezTo>
                      <a:cubicBezTo>
                        <a:pt x="5258" y="7856"/>
                        <a:pt x="9947" y="7916"/>
                        <a:pt x="9410" y="9499"/>
                      </a:cubicBezTo>
                      <a:cubicBezTo>
                        <a:pt x="9269" y="9907"/>
                        <a:pt x="9003" y="10059"/>
                        <a:pt x="8685" y="10059"/>
                      </a:cubicBezTo>
                      <a:cubicBezTo>
                        <a:pt x="7759" y="10059"/>
                        <a:pt x="6393" y="8768"/>
                        <a:pt x="6393" y="8767"/>
                      </a:cubicBezTo>
                      <a:lnTo>
                        <a:pt x="6393" y="8767"/>
                      </a:lnTo>
                      <a:cubicBezTo>
                        <a:pt x="6393" y="8768"/>
                        <a:pt x="6824" y="9859"/>
                        <a:pt x="5981" y="9859"/>
                      </a:cubicBezTo>
                      <a:cubicBezTo>
                        <a:pt x="5965" y="9859"/>
                        <a:pt x="5947" y="9859"/>
                        <a:pt x="5930" y="9858"/>
                      </a:cubicBezTo>
                      <a:cubicBezTo>
                        <a:pt x="5019" y="9813"/>
                        <a:pt x="4496" y="9395"/>
                        <a:pt x="4496" y="9395"/>
                      </a:cubicBezTo>
                      <a:lnTo>
                        <a:pt x="4496" y="9395"/>
                      </a:lnTo>
                      <a:cubicBezTo>
                        <a:pt x="4496" y="9395"/>
                        <a:pt x="5004" y="10082"/>
                        <a:pt x="3973" y="10470"/>
                      </a:cubicBezTo>
                      <a:cubicBezTo>
                        <a:pt x="2943" y="10858"/>
                        <a:pt x="2121" y="10858"/>
                        <a:pt x="2121" y="10858"/>
                      </a:cubicBezTo>
                      <a:cubicBezTo>
                        <a:pt x="2121" y="10858"/>
                        <a:pt x="4720" y="11366"/>
                        <a:pt x="4048" y="12606"/>
                      </a:cubicBezTo>
                      <a:cubicBezTo>
                        <a:pt x="4048" y="12606"/>
                        <a:pt x="6393" y="12845"/>
                        <a:pt x="5153" y="14144"/>
                      </a:cubicBezTo>
                      <a:cubicBezTo>
                        <a:pt x="5153" y="14144"/>
                        <a:pt x="6546" y="13493"/>
                        <a:pt x="7175" y="13493"/>
                      </a:cubicBezTo>
                      <a:cubicBezTo>
                        <a:pt x="7469" y="13493"/>
                        <a:pt x="7596" y="13636"/>
                        <a:pt x="7334" y="14055"/>
                      </a:cubicBezTo>
                      <a:cubicBezTo>
                        <a:pt x="7334" y="14055"/>
                        <a:pt x="8304" y="13769"/>
                        <a:pt x="9187" y="13769"/>
                      </a:cubicBezTo>
                      <a:cubicBezTo>
                        <a:pt x="9919" y="13769"/>
                        <a:pt x="10591" y="13965"/>
                        <a:pt x="10605" y="14682"/>
                      </a:cubicBezTo>
                      <a:cubicBezTo>
                        <a:pt x="10611" y="15358"/>
                        <a:pt x="9947" y="15553"/>
                        <a:pt x="9178" y="15553"/>
                      </a:cubicBezTo>
                      <a:cubicBezTo>
                        <a:pt x="8129" y="15553"/>
                        <a:pt x="6886" y="15190"/>
                        <a:pt x="6886" y="15190"/>
                      </a:cubicBezTo>
                      <a:lnTo>
                        <a:pt x="6886" y="15190"/>
                      </a:lnTo>
                      <a:cubicBezTo>
                        <a:pt x="6886" y="15190"/>
                        <a:pt x="7901" y="15683"/>
                        <a:pt x="7737" y="15922"/>
                      </a:cubicBezTo>
                      <a:cubicBezTo>
                        <a:pt x="7709" y="15971"/>
                        <a:pt x="7536" y="15990"/>
                        <a:pt x="7278" y="15990"/>
                      </a:cubicBezTo>
                      <a:cubicBezTo>
                        <a:pt x="6277" y="15990"/>
                        <a:pt x="4003" y="15698"/>
                        <a:pt x="4003" y="15698"/>
                      </a:cubicBezTo>
                      <a:lnTo>
                        <a:pt x="4003" y="15698"/>
                      </a:lnTo>
                      <a:cubicBezTo>
                        <a:pt x="4003" y="15698"/>
                        <a:pt x="4780" y="16116"/>
                        <a:pt x="4123" y="16594"/>
                      </a:cubicBezTo>
                      <a:cubicBezTo>
                        <a:pt x="3465" y="17087"/>
                        <a:pt x="1748" y="17445"/>
                        <a:pt x="1748" y="17445"/>
                      </a:cubicBezTo>
                      <a:cubicBezTo>
                        <a:pt x="1748" y="17445"/>
                        <a:pt x="2315" y="17550"/>
                        <a:pt x="2061" y="17848"/>
                      </a:cubicBezTo>
                      <a:cubicBezTo>
                        <a:pt x="1822" y="18132"/>
                        <a:pt x="986" y="18595"/>
                        <a:pt x="986" y="18595"/>
                      </a:cubicBezTo>
                      <a:cubicBezTo>
                        <a:pt x="986" y="18595"/>
                        <a:pt x="1370" y="18507"/>
                        <a:pt x="1705" y="18507"/>
                      </a:cubicBezTo>
                      <a:cubicBezTo>
                        <a:pt x="2073" y="18507"/>
                        <a:pt x="2382" y="18613"/>
                        <a:pt x="2061" y="19058"/>
                      </a:cubicBezTo>
                      <a:cubicBezTo>
                        <a:pt x="1464" y="19910"/>
                        <a:pt x="0" y="20432"/>
                        <a:pt x="0" y="20432"/>
                      </a:cubicBezTo>
                      <a:cubicBezTo>
                        <a:pt x="0" y="20432"/>
                        <a:pt x="11" y="20432"/>
                        <a:pt x="31" y="20432"/>
                      </a:cubicBezTo>
                      <a:cubicBezTo>
                        <a:pt x="293" y="20432"/>
                        <a:pt x="2135" y="20445"/>
                        <a:pt x="2315" y="20806"/>
                      </a:cubicBezTo>
                      <a:cubicBezTo>
                        <a:pt x="2509" y="21194"/>
                        <a:pt x="2032" y="21553"/>
                        <a:pt x="2032" y="21553"/>
                      </a:cubicBezTo>
                      <a:cubicBezTo>
                        <a:pt x="2032" y="21553"/>
                        <a:pt x="3088" y="21320"/>
                        <a:pt x="3926" y="21320"/>
                      </a:cubicBezTo>
                      <a:cubicBezTo>
                        <a:pt x="4619" y="21320"/>
                        <a:pt x="5164" y="21479"/>
                        <a:pt x="4839" y="22060"/>
                      </a:cubicBezTo>
                      <a:cubicBezTo>
                        <a:pt x="4839" y="22060"/>
                        <a:pt x="6406" y="21404"/>
                        <a:pt x="7215" y="21404"/>
                      </a:cubicBezTo>
                      <a:cubicBezTo>
                        <a:pt x="7550" y="21404"/>
                        <a:pt x="7754" y="21517"/>
                        <a:pt x="7662" y="21836"/>
                      </a:cubicBezTo>
                      <a:cubicBezTo>
                        <a:pt x="7662" y="21836"/>
                        <a:pt x="9061" y="20420"/>
                        <a:pt x="10140" y="20420"/>
                      </a:cubicBezTo>
                      <a:cubicBezTo>
                        <a:pt x="10449" y="20420"/>
                        <a:pt x="10732" y="20536"/>
                        <a:pt x="10948" y="20836"/>
                      </a:cubicBezTo>
                      <a:cubicBezTo>
                        <a:pt x="11934" y="22180"/>
                        <a:pt x="9066" y="23001"/>
                        <a:pt x="9066" y="23001"/>
                      </a:cubicBezTo>
                      <a:cubicBezTo>
                        <a:pt x="9066" y="23001"/>
                        <a:pt x="9036" y="24525"/>
                        <a:pt x="6438" y="24704"/>
                      </a:cubicBezTo>
                      <a:cubicBezTo>
                        <a:pt x="6438" y="24704"/>
                        <a:pt x="10515" y="25062"/>
                        <a:pt x="9679" y="26138"/>
                      </a:cubicBezTo>
                      <a:cubicBezTo>
                        <a:pt x="9679" y="26138"/>
                        <a:pt x="10691" y="25990"/>
                        <a:pt x="11778" y="25990"/>
                      </a:cubicBezTo>
                      <a:cubicBezTo>
                        <a:pt x="13228" y="25990"/>
                        <a:pt x="14812" y="26253"/>
                        <a:pt x="14309" y="27482"/>
                      </a:cubicBezTo>
                      <a:lnTo>
                        <a:pt x="16176" y="26750"/>
                      </a:lnTo>
                      <a:lnTo>
                        <a:pt x="15907" y="27452"/>
                      </a:lnTo>
                      <a:lnTo>
                        <a:pt x="19297" y="25301"/>
                      </a:lnTo>
                      <a:lnTo>
                        <a:pt x="18745" y="26093"/>
                      </a:lnTo>
                      <a:lnTo>
                        <a:pt x="22762" y="23778"/>
                      </a:lnTo>
                      <a:lnTo>
                        <a:pt x="38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7" name="Google Shape;3877;p47"/>
                <p:cNvSpPr/>
                <p:nvPr/>
              </p:nvSpPr>
              <p:spPr>
                <a:xfrm>
                  <a:off x="5010835" y="4029223"/>
                  <a:ext cx="976525" cy="1220904"/>
                </a:xfrm>
                <a:custGeom>
                  <a:rect b="b" l="l" r="r" t="t"/>
                  <a:pathLst>
                    <a:path extrusionOk="0" h="23361" w="18685">
                      <a:moveTo>
                        <a:pt x="180" y="0"/>
                      </a:moveTo>
                      <a:lnTo>
                        <a:pt x="0" y="135"/>
                      </a:lnTo>
                      <a:lnTo>
                        <a:pt x="18297" y="23360"/>
                      </a:lnTo>
                      <a:lnTo>
                        <a:pt x="18685" y="23031"/>
                      </a:lnTo>
                      <a:lnTo>
                        <a:pt x="1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878" name="Google Shape;3878;p47"/>
                <p:cNvGrpSpPr/>
                <p:nvPr/>
              </p:nvGrpSpPr>
              <p:grpSpPr>
                <a:xfrm>
                  <a:off x="4959305" y="4124446"/>
                  <a:ext cx="1148312" cy="1094429"/>
                  <a:chOff x="11860675" y="4981025"/>
                  <a:chExt cx="549300" cy="523525"/>
                </a:xfrm>
              </p:grpSpPr>
              <p:sp>
                <p:nvSpPr>
                  <p:cNvPr id="3879" name="Google Shape;3879;p47"/>
                  <p:cNvSpPr/>
                  <p:nvPr/>
                </p:nvSpPr>
                <p:spPr>
                  <a:xfrm>
                    <a:off x="12020875" y="5415275"/>
                    <a:ext cx="258025" cy="83300"/>
                  </a:xfrm>
                  <a:custGeom>
                    <a:rect b="b" l="l" r="r" t="t"/>
                    <a:pathLst>
                      <a:path extrusionOk="0" fill="none" h="3332" w="10321">
                        <a:moveTo>
                          <a:pt x="10321" y="509"/>
                        </a:moveTo>
                        <a:cubicBezTo>
                          <a:pt x="10321" y="509"/>
                          <a:pt x="3988" y="1"/>
                          <a:pt x="0" y="3332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80" name="Google Shape;3880;p47"/>
                  <p:cNvSpPr/>
                  <p:nvPr/>
                </p:nvSpPr>
                <p:spPr>
                  <a:xfrm>
                    <a:off x="12023100" y="5439550"/>
                    <a:ext cx="123625" cy="9375"/>
                  </a:xfrm>
                  <a:custGeom>
                    <a:rect b="b" l="l" r="r" t="t"/>
                    <a:pathLst>
                      <a:path extrusionOk="0" fill="none" h="375" w="4945">
                        <a:moveTo>
                          <a:pt x="1" y="374"/>
                        </a:moveTo>
                        <a:lnTo>
                          <a:pt x="4944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81" name="Google Shape;3881;p47"/>
                  <p:cNvSpPr/>
                  <p:nvPr/>
                </p:nvSpPr>
                <p:spPr>
                  <a:xfrm>
                    <a:off x="12052975" y="5451500"/>
                    <a:ext cx="53050" cy="53050"/>
                  </a:xfrm>
                  <a:custGeom>
                    <a:rect b="b" l="l" r="r" t="t"/>
                    <a:pathLst>
                      <a:path extrusionOk="0" fill="none" h="2122" w="2122">
                        <a:moveTo>
                          <a:pt x="2121" y="1"/>
                        </a:moveTo>
                        <a:cubicBezTo>
                          <a:pt x="2121" y="1"/>
                          <a:pt x="314" y="1479"/>
                          <a:pt x="0" y="2122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82" name="Google Shape;3882;p47"/>
                  <p:cNvSpPr/>
                  <p:nvPr/>
                </p:nvSpPr>
                <p:spPr>
                  <a:xfrm>
                    <a:off x="12066800" y="5366375"/>
                    <a:ext cx="166550" cy="4500"/>
                  </a:xfrm>
                  <a:custGeom>
                    <a:rect b="b" l="l" r="r" t="t"/>
                    <a:pathLst>
                      <a:path extrusionOk="0" fill="none" h="180" w="6662">
                        <a:moveTo>
                          <a:pt x="0" y="0"/>
                        </a:moveTo>
                        <a:lnTo>
                          <a:pt x="6661" y="180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83" name="Google Shape;3883;p47"/>
                  <p:cNvSpPr/>
                  <p:nvPr/>
                </p:nvSpPr>
                <p:spPr>
                  <a:xfrm>
                    <a:off x="11860675" y="5278625"/>
                    <a:ext cx="342425" cy="83300"/>
                  </a:xfrm>
                  <a:custGeom>
                    <a:rect b="b" l="l" r="r" t="t"/>
                    <a:pathLst>
                      <a:path extrusionOk="0" fill="none" h="3332" w="13697">
                        <a:moveTo>
                          <a:pt x="13697" y="2181"/>
                        </a:moveTo>
                        <a:cubicBezTo>
                          <a:pt x="13697" y="2181"/>
                          <a:pt x="6348" y="0"/>
                          <a:pt x="1" y="333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84" name="Google Shape;3884;p47"/>
                  <p:cNvSpPr/>
                  <p:nvPr/>
                </p:nvSpPr>
                <p:spPr>
                  <a:xfrm>
                    <a:off x="11868525" y="5317450"/>
                    <a:ext cx="87400" cy="14600"/>
                  </a:xfrm>
                  <a:custGeom>
                    <a:rect b="b" l="l" r="r" t="t"/>
                    <a:pathLst>
                      <a:path extrusionOk="0" fill="none" h="584" w="3496">
                        <a:moveTo>
                          <a:pt x="0" y="1"/>
                        </a:moveTo>
                        <a:cubicBezTo>
                          <a:pt x="0" y="1"/>
                          <a:pt x="2494" y="583"/>
                          <a:pt x="3495" y="389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85" name="Google Shape;3885;p47"/>
                  <p:cNvSpPr/>
                  <p:nvPr/>
                </p:nvSpPr>
                <p:spPr>
                  <a:xfrm>
                    <a:off x="11953275" y="5315600"/>
                    <a:ext cx="107200" cy="58275"/>
                  </a:xfrm>
                  <a:custGeom>
                    <a:rect b="b" l="l" r="r" t="t"/>
                    <a:pathLst>
                      <a:path extrusionOk="0" fill="none" h="2331" w="4288">
                        <a:moveTo>
                          <a:pt x="1" y="2330"/>
                        </a:moveTo>
                        <a:cubicBezTo>
                          <a:pt x="1" y="2330"/>
                          <a:pt x="2346" y="553"/>
                          <a:pt x="4287" y="0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86" name="Google Shape;3886;p47"/>
                  <p:cNvSpPr/>
                  <p:nvPr/>
                </p:nvSpPr>
                <p:spPr>
                  <a:xfrm>
                    <a:off x="12062300" y="5245775"/>
                    <a:ext cx="84800" cy="17200"/>
                  </a:xfrm>
                  <a:custGeom>
                    <a:rect b="b" l="l" r="r" t="t"/>
                    <a:pathLst>
                      <a:path extrusionOk="0" fill="none" h="688" w="3392">
                        <a:moveTo>
                          <a:pt x="1" y="0"/>
                        </a:moveTo>
                        <a:lnTo>
                          <a:pt x="3391" y="687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87" name="Google Shape;3887;p47"/>
                  <p:cNvSpPr/>
                  <p:nvPr/>
                </p:nvSpPr>
                <p:spPr>
                  <a:xfrm>
                    <a:off x="12057825" y="5253600"/>
                    <a:ext cx="42975" cy="20200"/>
                  </a:xfrm>
                  <a:custGeom>
                    <a:rect b="b" l="l" r="r" t="t"/>
                    <a:pathLst>
                      <a:path extrusionOk="0" fill="none" h="808" w="1719">
                        <a:moveTo>
                          <a:pt x="1" y="807"/>
                        </a:moveTo>
                        <a:lnTo>
                          <a:pt x="1718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88" name="Google Shape;3888;p47"/>
                  <p:cNvSpPr/>
                  <p:nvPr/>
                </p:nvSpPr>
                <p:spPr>
                  <a:xfrm>
                    <a:off x="11897650" y="5153900"/>
                    <a:ext cx="191200" cy="35875"/>
                  </a:xfrm>
                  <a:custGeom>
                    <a:rect b="b" l="l" r="r" t="t"/>
                    <a:pathLst>
                      <a:path extrusionOk="0" fill="none" h="1435" w="7648">
                        <a:moveTo>
                          <a:pt x="0" y="1"/>
                        </a:moveTo>
                        <a:lnTo>
                          <a:pt x="7647" y="1435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89" name="Google Shape;3889;p47"/>
                  <p:cNvSpPr/>
                  <p:nvPr/>
                </p:nvSpPr>
                <p:spPr>
                  <a:xfrm>
                    <a:off x="11938725" y="5170700"/>
                    <a:ext cx="49300" cy="17225"/>
                  </a:xfrm>
                  <a:custGeom>
                    <a:rect b="b" l="l" r="r" t="t"/>
                    <a:pathLst>
                      <a:path extrusionOk="0" fill="none" h="689" w="1972">
                        <a:moveTo>
                          <a:pt x="0" y="688"/>
                        </a:moveTo>
                        <a:lnTo>
                          <a:pt x="1972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0" name="Google Shape;3890;p47"/>
                  <p:cNvSpPr/>
                  <p:nvPr/>
                </p:nvSpPr>
                <p:spPr>
                  <a:xfrm>
                    <a:off x="11896900" y="5001575"/>
                    <a:ext cx="72075" cy="38100"/>
                  </a:xfrm>
                  <a:custGeom>
                    <a:rect b="b" l="l" r="r" t="t"/>
                    <a:pathLst>
                      <a:path extrusionOk="0" fill="none" h="1524" w="2883">
                        <a:moveTo>
                          <a:pt x="0" y="0"/>
                        </a:moveTo>
                        <a:lnTo>
                          <a:pt x="2883" y="1523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1" name="Google Shape;3891;p47"/>
                  <p:cNvSpPr/>
                  <p:nvPr/>
                </p:nvSpPr>
                <p:spPr>
                  <a:xfrm>
                    <a:off x="11909600" y="5019850"/>
                    <a:ext cx="21300" cy="4900"/>
                  </a:xfrm>
                  <a:custGeom>
                    <a:rect b="b" l="l" r="r" t="t"/>
                    <a:pathLst>
                      <a:path extrusionOk="0" fill="none" h="196" w="852">
                        <a:moveTo>
                          <a:pt x="0" y="195"/>
                        </a:moveTo>
                        <a:lnTo>
                          <a:pt x="851" y="1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2" name="Google Shape;3892;p47"/>
                  <p:cNvSpPr/>
                  <p:nvPr/>
                </p:nvSpPr>
                <p:spPr>
                  <a:xfrm>
                    <a:off x="12283725" y="5195350"/>
                    <a:ext cx="126250" cy="236025"/>
                  </a:xfrm>
                  <a:custGeom>
                    <a:rect b="b" l="l" r="r" t="t"/>
                    <a:pathLst>
                      <a:path extrusionOk="0" fill="none" h="9441" w="5050">
                        <a:moveTo>
                          <a:pt x="1" y="9440"/>
                        </a:moveTo>
                        <a:cubicBezTo>
                          <a:pt x="1" y="9440"/>
                          <a:pt x="912" y="3152"/>
                          <a:pt x="5049" y="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3" name="Google Shape;3893;p47"/>
                  <p:cNvSpPr/>
                  <p:nvPr/>
                </p:nvSpPr>
                <p:spPr>
                  <a:xfrm>
                    <a:off x="12324425" y="5186775"/>
                    <a:ext cx="36625" cy="118375"/>
                  </a:xfrm>
                  <a:custGeom>
                    <a:rect b="b" l="l" r="r" t="t"/>
                    <a:pathLst>
                      <a:path extrusionOk="0" fill="none" h="4735" w="1465">
                        <a:moveTo>
                          <a:pt x="1465" y="0"/>
                        </a:moveTo>
                        <a:lnTo>
                          <a:pt x="1" y="4735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4" name="Google Shape;3894;p47"/>
                  <p:cNvSpPr/>
                  <p:nvPr/>
                </p:nvSpPr>
                <p:spPr>
                  <a:xfrm>
                    <a:off x="12344975" y="5227850"/>
                    <a:ext cx="63875" cy="39975"/>
                  </a:xfrm>
                  <a:custGeom>
                    <a:rect b="b" l="l" r="r" t="t"/>
                    <a:pathLst>
                      <a:path extrusionOk="0" fill="none" h="1599" w="2555">
                        <a:moveTo>
                          <a:pt x="0" y="1598"/>
                        </a:moveTo>
                        <a:cubicBezTo>
                          <a:pt x="0" y="1598"/>
                          <a:pt x="1852" y="179"/>
                          <a:pt x="2554" y="0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5" name="Google Shape;3895;p47"/>
                  <p:cNvSpPr/>
                  <p:nvPr/>
                </p:nvSpPr>
                <p:spPr>
                  <a:xfrm>
                    <a:off x="12251625" y="5228600"/>
                    <a:ext cx="32875" cy="162825"/>
                  </a:xfrm>
                  <a:custGeom>
                    <a:rect b="b" l="l" r="r" t="t"/>
                    <a:pathLst>
                      <a:path extrusionOk="0" fill="none" h="6513" w="1315">
                        <a:moveTo>
                          <a:pt x="1315" y="0"/>
                        </a:moveTo>
                        <a:lnTo>
                          <a:pt x="0" y="6512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6" name="Google Shape;3896;p47"/>
                  <p:cNvSpPr/>
                  <p:nvPr/>
                </p:nvSpPr>
                <p:spPr>
                  <a:xfrm>
                    <a:off x="12199350" y="5013500"/>
                    <a:ext cx="116525" cy="327125"/>
                  </a:xfrm>
                  <a:custGeom>
                    <a:rect b="b" l="l" r="r" t="t"/>
                    <a:pathLst>
                      <a:path extrusionOk="0" fill="none" h="13085" w="4661">
                        <a:moveTo>
                          <a:pt x="478" y="13085"/>
                        </a:moveTo>
                        <a:cubicBezTo>
                          <a:pt x="478" y="13085"/>
                          <a:pt x="0" y="5423"/>
                          <a:pt x="4660" y="1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7" name="Google Shape;3897;p47"/>
                  <p:cNvSpPr/>
                  <p:nvPr/>
                </p:nvSpPr>
                <p:spPr>
                  <a:xfrm>
                    <a:off x="12260575" y="5010900"/>
                    <a:ext cx="10850" cy="87400"/>
                  </a:xfrm>
                  <a:custGeom>
                    <a:rect b="b" l="l" r="r" t="t"/>
                    <a:pathLst>
                      <a:path extrusionOk="0" fill="none" h="3496" w="434">
                        <a:moveTo>
                          <a:pt x="404" y="0"/>
                        </a:moveTo>
                        <a:cubicBezTo>
                          <a:pt x="404" y="0"/>
                          <a:pt x="434" y="2554"/>
                          <a:pt x="1" y="3495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8" name="Google Shape;3898;p47"/>
                  <p:cNvSpPr/>
                  <p:nvPr/>
                </p:nvSpPr>
                <p:spPr>
                  <a:xfrm>
                    <a:off x="12226225" y="5106125"/>
                    <a:ext cx="80675" cy="91125"/>
                  </a:xfrm>
                  <a:custGeom>
                    <a:rect b="b" l="l" r="r" t="t"/>
                    <a:pathLst>
                      <a:path extrusionOk="0" fill="none" h="3645" w="3227">
                        <a:moveTo>
                          <a:pt x="3227" y="0"/>
                        </a:moveTo>
                        <a:cubicBezTo>
                          <a:pt x="3227" y="0"/>
                          <a:pt x="972" y="1882"/>
                          <a:pt x="1" y="3644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9" name="Google Shape;3899;p47"/>
                  <p:cNvSpPr/>
                  <p:nvPr/>
                </p:nvSpPr>
                <p:spPr>
                  <a:xfrm>
                    <a:off x="12166125" y="5196850"/>
                    <a:ext cx="1500" cy="86650"/>
                  </a:xfrm>
                  <a:custGeom>
                    <a:rect b="b" l="l" r="r" t="t"/>
                    <a:pathLst>
                      <a:path extrusionOk="0" fill="none" h="3466" w="60">
                        <a:moveTo>
                          <a:pt x="60" y="0"/>
                        </a:moveTo>
                        <a:lnTo>
                          <a:pt x="0" y="3466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00" name="Google Shape;3900;p47"/>
                  <p:cNvSpPr/>
                  <p:nvPr/>
                </p:nvSpPr>
                <p:spPr>
                  <a:xfrm>
                    <a:off x="12167225" y="5199100"/>
                    <a:ext cx="29150" cy="37350"/>
                  </a:xfrm>
                  <a:custGeom>
                    <a:rect b="b" l="l" r="r" t="t"/>
                    <a:pathLst>
                      <a:path extrusionOk="0" fill="none" h="1494" w="1166">
                        <a:moveTo>
                          <a:pt x="1166" y="0"/>
                        </a:moveTo>
                        <a:lnTo>
                          <a:pt x="1" y="1494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01" name="Google Shape;3901;p47"/>
                  <p:cNvSpPr/>
                  <p:nvPr/>
                </p:nvSpPr>
                <p:spPr>
                  <a:xfrm>
                    <a:off x="12093675" y="4998575"/>
                    <a:ext cx="7875" cy="194200"/>
                  </a:xfrm>
                  <a:custGeom>
                    <a:rect b="b" l="l" r="r" t="t"/>
                    <a:pathLst>
                      <a:path extrusionOk="0" fill="none" h="7768" w="315">
                        <a:moveTo>
                          <a:pt x="314" y="1"/>
                        </a:moveTo>
                        <a:lnTo>
                          <a:pt x="0" y="7767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02" name="Google Shape;3902;p47"/>
                  <p:cNvSpPr/>
                  <p:nvPr/>
                </p:nvSpPr>
                <p:spPr>
                  <a:xfrm>
                    <a:off x="12097775" y="5046375"/>
                    <a:ext cx="27650" cy="43700"/>
                  </a:xfrm>
                  <a:custGeom>
                    <a:rect b="b" l="l" r="r" t="t"/>
                    <a:pathLst>
                      <a:path extrusionOk="0" fill="none" h="1748" w="1106">
                        <a:moveTo>
                          <a:pt x="1106" y="0"/>
                        </a:moveTo>
                        <a:lnTo>
                          <a:pt x="1" y="1748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03" name="Google Shape;3903;p47"/>
                  <p:cNvSpPr/>
                  <p:nvPr/>
                </p:nvSpPr>
                <p:spPr>
                  <a:xfrm>
                    <a:off x="11967100" y="4981025"/>
                    <a:ext cx="20925" cy="79175"/>
                  </a:xfrm>
                  <a:custGeom>
                    <a:rect b="b" l="l" r="r" t="t"/>
                    <a:pathLst>
                      <a:path extrusionOk="0" fill="none" h="3167" w="837">
                        <a:moveTo>
                          <a:pt x="0" y="1"/>
                        </a:moveTo>
                        <a:lnTo>
                          <a:pt x="837" y="3167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04" name="Google Shape;3904;p47"/>
                  <p:cNvSpPr/>
                  <p:nvPr/>
                </p:nvSpPr>
                <p:spPr>
                  <a:xfrm>
                    <a:off x="11977175" y="4998575"/>
                    <a:ext cx="9350" cy="19825"/>
                  </a:xfrm>
                  <a:custGeom>
                    <a:rect b="b" l="l" r="r" t="t"/>
                    <a:pathLst>
                      <a:path extrusionOk="0" fill="none" h="793" w="374">
                        <a:moveTo>
                          <a:pt x="374" y="1"/>
                        </a:moveTo>
                        <a:lnTo>
                          <a:pt x="1" y="792"/>
                        </a:ln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3905" name="Google Shape;3905;p47"/>
            <p:cNvGrpSpPr/>
            <p:nvPr/>
          </p:nvGrpSpPr>
          <p:grpSpPr>
            <a:xfrm flipH="1" rot="-3650395">
              <a:off x="6323669" y="333734"/>
              <a:ext cx="578268" cy="1095335"/>
              <a:chOff x="7176425" y="4828100"/>
              <a:chExt cx="188975" cy="357950"/>
            </a:xfrm>
          </p:grpSpPr>
          <p:sp>
            <p:nvSpPr>
              <p:cNvPr id="3906" name="Google Shape;3906;p47"/>
              <p:cNvSpPr/>
              <p:nvPr/>
            </p:nvSpPr>
            <p:spPr>
              <a:xfrm>
                <a:off x="7176425" y="4828100"/>
                <a:ext cx="145300" cy="259750"/>
              </a:xfrm>
              <a:custGeom>
                <a:rect b="b" l="l" r="r" t="t"/>
                <a:pathLst>
                  <a:path extrusionOk="0" h="10390" w="5812">
                    <a:moveTo>
                      <a:pt x="5477" y="1"/>
                    </a:moveTo>
                    <a:cubicBezTo>
                      <a:pt x="5465" y="1"/>
                      <a:pt x="5451" y="3"/>
                      <a:pt x="5438" y="9"/>
                    </a:cubicBezTo>
                    <a:cubicBezTo>
                      <a:pt x="4093" y="860"/>
                      <a:pt x="2854" y="2623"/>
                      <a:pt x="2854" y="2623"/>
                    </a:cubicBezTo>
                    <a:lnTo>
                      <a:pt x="2794" y="2503"/>
                    </a:lnTo>
                    <a:cubicBezTo>
                      <a:pt x="2777" y="2477"/>
                      <a:pt x="2744" y="2461"/>
                      <a:pt x="2714" y="2461"/>
                    </a:cubicBezTo>
                    <a:cubicBezTo>
                      <a:pt x="2692" y="2461"/>
                      <a:pt x="2672" y="2469"/>
                      <a:pt x="2660" y="2488"/>
                    </a:cubicBezTo>
                    <a:cubicBezTo>
                      <a:pt x="1823" y="3384"/>
                      <a:pt x="1554" y="4609"/>
                      <a:pt x="1480" y="5087"/>
                    </a:cubicBezTo>
                    <a:cubicBezTo>
                      <a:pt x="1471" y="5132"/>
                      <a:pt x="1430" y="5160"/>
                      <a:pt x="1389" y="5160"/>
                    </a:cubicBezTo>
                    <a:cubicBezTo>
                      <a:pt x="1361" y="5160"/>
                      <a:pt x="1333" y="5147"/>
                      <a:pt x="1315" y="5117"/>
                    </a:cubicBezTo>
                    <a:lnTo>
                      <a:pt x="1285" y="5072"/>
                    </a:lnTo>
                    <a:cubicBezTo>
                      <a:pt x="1266" y="5046"/>
                      <a:pt x="1238" y="5034"/>
                      <a:pt x="1211" y="5034"/>
                    </a:cubicBezTo>
                    <a:cubicBezTo>
                      <a:pt x="1176" y="5034"/>
                      <a:pt x="1145" y="5053"/>
                      <a:pt x="1136" y="5087"/>
                    </a:cubicBezTo>
                    <a:cubicBezTo>
                      <a:pt x="1" y="8477"/>
                      <a:pt x="1823" y="10135"/>
                      <a:pt x="2092" y="10359"/>
                    </a:cubicBezTo>
                    <a:cubicBezTo>
                      <a:pt x="2122" y="10389"/>
                      <a:pt x="2137" y="10389"/>
                      <a:pt x="2152" y="10389"/>
                    </a:cubicBezTo>
                    <a:cubicBezTo>
                      <a:pt x="4990" y="9732"/>
                      <a:pt x="5647" y="6461"/>
                      <a:pt x="5766" y="5684"/>
                    </a:cubicBezTo>
                    <a:cubicBezTo>
                      <a:pt x="5778" y="5626"/>
                      <a:pt x="5725" y="5585"/>
                      <a:pt x="5680" y="5585"/>
                    </a:cubicBezTo>
                    <a:cubicBezTo>
                      <a:pt x="5668" y="5585"/>
                      <a:pt x="5656" y="5588"/>
                      <a:pt x="5647" y="5595"/>
                    </a:cubicBezTo>
                    <a:lnTo>
                      <a:pt x="5557" y="5655"/>
                    </a:lnTo>
                    <a:cubicBezTo>
                      <a:pt x="5543" y="5663"/>
                      <a:pt x="5529" y="5667"/>
                      <a:pt x="5516" y="5667"/>
                    </a:cubicBezTo>
                    <a:cubicBezTo>
                      <a:pt x="5458" y="5667"/>
                      <a:pt x="5413" y="5598"/>
                      <a:pt x="5438" y="5550"/>
                    </a:cubicBezTo>
                    <a:cubicBezTo>
                      <a:pt x="5781" y="4788"/>
                      <a:pt x="5811" y="3713"/>
                      <a:pt x="5796" y="3280"/>
                    </a:cubicBezTo>
                    <a:cubicBezTo>
                      <a:pt x="5796" y="3237"/>
                      <a:pt x="5750" y="3202"/>
                      <a:pt x="5708" y="3202"/>
                    </a:cubicBezTo>
                    <a:cubicBezTo>
                      <a:pt x="5691" y="3202"/>
                      <a:pt x="5674" y="3207"/>
                      <a:pt x="5662" y="3220"/>
                    </a:cubicBezTo>
                    <a:cubicBezTo>
                      <a:pt x="5642" y="3244"/>
                      <a:pt x="5620" y="3254"/>
                      <a:pt x="5599" y="3254"/>
                    </a:cubicBezTo>
                    <a:cubicBezTo>
                      <a:pt x="5555" y="3254"/>
                      <a:pt x="5517" y="3211"/>
                      <a:pt x="5527" y="3160"/>
                    </a:cubicBezTo>
                    <a:cubicBezTo>
                      <a:pt x="5587" y="2712"/>
                      <a:pt x="5587" y="2085"/>
                      <a:pt x="5453" y="1458"/>
                    </a:cubicBezTo>
                    <a:cubicBezTo>
                      <a:pt x="5348" y="920"/>
                      <a:pt x="5467" y="397"/>
                      <a:pt x="5557" y="113"/>
                    </a:cubicBezTo>
                    <a:cubicBezTo>
                      <a:pt x="5582" y="52"/>
                      <a:pt x="5536" y="1"/>
                      <a:pt x="54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7" name="Google Shape;3907;p47"/>
              <p:cNvSpPr/>
              <p:nvPr/>
            </p:nvSpPr>
            <p:spPr>
              <a:xfrm>
                <a:off x="7251900" y="5049725"/>
                <a:ext cx="113500" cy="77225"/>
              </a:xfrm>
              <a:custGeom>
                <a:rect b="b" l="l" r="r" t="t"/>
                <a:pathLst>
                  <a:path extrusionOk="0" h="3089" w="4540">
                    <a:moveTo>
                      <a:pt x="3613" y="1"/>
                    </a:moveTo>
                    <a:cubicBezTo>
                      <a:pt x="2493" y="105"/>
                      <a:pt x="1672" y="837"/>
                      <a:pt x="1672" y="837"/>
                    </a:cubicBezTo>
                    <a:cubicBezTo>
                      <a:pt x="1672" y="782"/>
                      <a:pt x="1623" y="751"/>
                      <a:pt x="1573" y="751"/>
                    </a:cubicBezTo>
                    <a:cubicBezTo>
                      <a:pt x="1555" y="751"/>
                      <a:pt x="1538" y="755"/>
                      <a:pt x="1522" y="762"/>
                    </a:cubicBezTo>
                    <a:cubicBezTo>
                      <a:pt x="402" y="1450"/>
                      <a:pt x="89" y="2615"/>
                      <a:pt x="14" y="2928"/>
                    </a:cubicBezTo>
                    <a:cubicBezTo>
                      <a:pt x="1" y="2955"/>
                      <a:pt x="35" y="3005"/>
                      <a:pt x="85" y="3005"/>
                    </a:cubicBezTo>
                    <a:cubicBezTo>
                      <a:pt x="91" y="3005"/>
                      <a:pt x="97" y="3004"/>
                      <a:pt x="104" y="3003"/>
                    </a:cubicBezTo>
                    <a:cubicBezTo>
                      <a:pt x="413" y="3063"/>
                      <a:pt x="697" y="3089"/>
                      <a:pt x="957" y="3089"/>
                    </a:cubicBezTo>
                    <a:cubicBezTo>
                      <a:pt x="1915" y="3089"/>
                      <a:pt x="2534" y="2746"/>
                      <a:pt x="2792" y="2570"/>
                    </a:cubicBezTo>
                    <a:cubicBezTo>
                      <a:pt x="2852" y="2525"/>
                      <a:pt x="2837" y="2450"/>
                      <a:pt x="2762" y="2420"/>
                    </a:cubicBezTo>
                    <a:lnTo>
                      <a:pt x="2702" y="2405"/>
                    </a:lnTo>
                    <a:cubicBezTo>
                      <a:pt x="3793" y="2107"/>
                      <a:pt x="4151" y="1435"/>
                      <a:pt x="4151" y="1435"/>
                    </a:cubicBezTo>
                    <a:lnTo>
                      <a:pt x="4151" y="1435"/>
                    </a:lnTo>
                    <a:lnTo>
                      <a:pt x="3987" y="1450"/>
                    </a:lnTo>
                    <a:cubicBezTo>
                      <a:pt x="4330" y="1031"/>
                      <a:pt x="4480" y="419"/>
                      <a:pt x="4540" y="180"/>
                    </a:cubicBezTo>
                    <a:cubicBezTo>
                      <a:pt x="4540" y="120"/>
                      <a:pt x="4525" y="90"/>
                      <a:pt x="4465" y="75"/>
                    </a:cubicBezTo>
                    <a:cubicBezTo>
                      <a:pt x="4396" y="66"/>
                      <a:pt x="4324" y="63"/>
                      <a:pt x="4254" y="63"/>
                    </a:cubicBezTo>
                    <a:cubicBezTo>
                      <a:pt x="3971" y="63"/>
                      <a:pt x="3703" y="120"/>
                      <a:pt x="3703" y="120"/>
                    </a:cubicBezTo>
                    <a:lnTo>
                      <a:pt x="3703" y="105"/>
                    </a:lnTo>
                    <a:cubicBezTo>
                      <a:pt x="3718" y="60"/>
                      <a:pt x="3688" y="1"/>
                      <a:pt x="36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8" name="Google Shape;3908;p47"/>
              <p:cNvSpPr/>
              <p:nvPr/>
            </p:nvSpPr>
            <p:spPr>
              <a:xfrm>
                <a:off x="7217875" y="4849600"/>
                <a:ext cx="84425" cy="336450"/>
              </a:xfrm>
              <a:custGeom>
                <a:rect b="b" l="l" r="r" t="t"/>
                <a:pathLst>
                  <a:path extrusionOk="0" h="13458" w="3377">
                    <a:moveTo>
                      <a:pt x="3242" y="0"/>
                    </a:moveTo>
                    <a:cubicBezTo>
                      <a:pt x="2749" y="1061"/>
                      <a:pt x="2271" y="2121"/>
                      <a:pt x="1898" y="3211"/>
                    </a:cubicBezTo>
                    <a:cubicBezTo>
                      <a:pt x="1689" y="3749"/>
                      <a:pt x="1539" y="4317"/>
                      <a:pt x="1360" y="4869"/>
                    </a:cubicBezTo>
                    <a:cubicBezTo>
                      <a:pt x="1285" y="5138"/>
                      <a:pt x="1211" y="5422"/>
                      <a:pt x="1136" y="5706"/>
                    </a:cubicBezTo>
                    <a:lnTo>
                      <a:pt x="1017" y="6124"/>
                    </a:lnTo>
                    <a:lnTo>
                      <a:pt x="927" y="6557"/>
                    </a:lnTo>
                    <a:cubicBezTo>
                      <a:pt x="852" y="6841"/>
                      <a:pt x="792" y="7110"/>
                      <a:pt x="733" y="7408"/>
                    </a:cubicBezTo>
                    <a:lnTo>
                      <a:pt x="553" y="8260"/>
                    </a:lnTo>
                    <a:lnTo>
                      <a:pt x="404" y="9111"/>
                    </a:lnTo>
                    <a:cubicBezTo>
                      <a:pt x="359" y="9410"/>
                      <a:pt x="329" y="9693"/>
                      <a:pt x="285" y="9977"/>
                    </a:cubicBezTo>
                    <a:cubicBezTo>
                      <a:pt x="135" y="11127"/>
                      <a:pt x="16" y="12292"/>
                      <a:pt x="1" y="13457"/>
                    </a:cubicBezTo>
                    <a:lnTo>
                      <a:pt x="329" y="13442"/>
                    </a:lnTo>
                    <a:cubicBezTo>
                      <a:pt x="329" y="12292"/>
                      <a:pt x="419" y="11142"/>
                      <a:pt x="553" y="10007"/>
                    </a:cubicBezTo>
                    <a:cubicBezTo>
                      <a:pt x="583" y="9738"/>
                      <a:pt x="628" y="9440"/>
                      <a:pt x="673" y="9156"/>
                    </a:cubicBezTo>
                    <a:lnTo>
                      <a:pt x="807" y="8304"/>
                    </a:lnTo>
                    <a:lnTo>
                      <a:pt x="972" y="7453"/>
                    </a:lnTo>
                    <a:cubicBezTo>
                      <a:pt x="1017" y="7169"/>
                      <a:pt x="1091" y="6900"/>
                      <a:pt x="1151" y="6602"/>
                    </a:cubicBezTo>
                    <a:lnTo>
                      <a:pt x="1241" y="6184"/>
                    </a:lnTo>
                    <a:lnTo>
                      <a:pt x="1345" y="5750"/>
                    </a:lnTo>
                    <a:cubicBezTo>
                      <a:pt x="1420" y="5482"/>
                      <a:pt x="1494" y="5198"/>
                      <a:pt x="1569" y="4914"/>
                    </a:cubicBezTo>
                    <a:cubicBezTo>
                      <a:pt x="1733" y="4376"/>
                      <a:pt x="1883" y="3809"/>
                      <a:pt x="2077" y="3271"/>
                    </a:cubicBezTo>
                    <a:cubicBezTo>
                      <a:pt x="2435" y="2181"/>
                      <a:pt x="2883" y="1105"/>
                      <a:pt x="3376" y="60"/>
                    </a:cubicBezTo>
                    <a:lnTo>
                      <a:pt x="32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9" name="Google Shape;3909;p47"/>
              <p:cNvSpPr/>
              <p:nvPr/>
            </p:nvSpPr>
            <p:spPr>
              <a:xfrm>
                <a:off x="7223850" y="5057200"/>
                <a:ext cx="132950" cy="84050"/>
              </a:xfrm>
              <a:custGeom>
                <a:rect b="b" l="l" r="r" t="t"/>
                <a:pathLst>
                  <a:path extrusionOk="0" fill="none" h="3362" w="5318">
                    <a:moveTo>
                      <a:pt x="1" y="3361"/>
                    </a:moveTo>
                    <a:cubicBezTo>
                      <a:pt x="1" y="3361"/>
                      <a:pt x="3824" y="1121"/>
                      <a:pt x="5318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0" name="Google Shape;3910;p47"/>
              <p:cNvSpPr/>
              <p:nvPr/>
            </p:nvSpPr>
            <p:spPr>
              <a:xfrm>
                <a:off x="7208550" y="4892525"/>
                <a:ext cx="99350" cy="172925"/>
              </a:xfrm>
              <a:custGeom>
                <a:rect b="b" l="l" r="r" t="t"/>
                <a:pathLst>
                  <a:path extrusionOk="0" fill="none" h="6917" w="3974">
                    <a:moveTo>
                      <a:pt x="2106" y="1"/>
                    </a:moveTo>
                    <a:lnTo>
                      <a:pt x="2599" y="852"/>
                    </a:lnTo>
                    <a:moveTo>
                      <a:pt x="1001" y="6916"/>
                    </a:moveTo>
                    <a:cubicBezTo>
                      <a:pt x="1001" y="6916"/>
                      <a:pt x="2480" y="5183"/>
                      <a:pt x="2779" y="4915"/>
                    </a:cubicBezTo>
                    <a:moveTo>
                      <a:pt x="105" y="3780"/>
                    </a:moveTo>
                    <a:lnTo>
                      <a:pt x="1210" y="5706"/>
                    </a:lnTo>
                    <a:moveTo>
                      <a:pt x="0" y="4302"/>
                    </a:moveTo>
                    <a:lnTo>
                      <a:pt x="583" y="4616"/>
                    </a:lnTo>
                    <a:moveTo>
                      <a:pt x="1121" y="2226"/>
                    </a:moveTo>
                    <a:lnTo>
                      <a:pt x="1673" y="3780"/>
                    </a:lnTo>
                    <a:moveTo>
                      <a:pt x="1434" y="4750"/>
                    </a:moveTo>
                    <a:lnTo>
                      <a:pt x="3973" y="1793"/>
                    </a:lnTo>
                    <a:moveTo>
                      <a:pt x="2988" y="2943"/>
                    </a:moveTo>
                    <a:lnTo>
                      <a:pt x="3749" y="2659"/>
                    </a:lnTo>
                    <a:moveTo>
                      <a:pt x="2301" y="1703"/>
                    </a:moveTo>
                    <a:lnTo>
                      <a:pt x="3690" y="434"/>
                    </a:lnTo>
                    <a:moveTo>
                      <a:pt x="3749" y="792"/>
                    </a:moveTo>
                    <a:lnTo>
                      <a:pt x="3227" y="85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1" name="Google Shape;3911;p47"/>
              <p:cNvSpPr/>
              <p:nvPr/>
            </p:nvSpPr>
            <p:spPr>
              <a:xfrm>
                <a:off x="7264925" y="5062800"/>
                <a:ext cx="84425" cy="54175"/>
              </a:xfrm>
              <a:custGeom>
                <a:rect b="b" l="l" r="r" t="t"/>
                <a:pathLst>
                  <a:path extrusionOk="0" fill="none" h="2167" w="3377">
                    <a:moveTo>
                      <a:pt x="524" y="1853"/>
                    </a:moveTo>
                    <a:lnTo>
                      <a:pt x="837" y="807"/>
                    </a:lnTo>
                    <a:moveTo>
                      <a:pt x="3302" y="508"/>
                    </a:moveTo>
                    <a:lnTo>
                      <a:pt x="3107" y="404"/>
                    </a:lnTo>
                    <a:moveTo>
                      <a:pt x="2644" y="508"/>
                    </a:moveTo>
                    <a:lnTo>
                      <a:pt x="3376" y="359"/>
                    </a:lnTo>
                    <a:moveTo>
                      <a:pt x="2585" y="30"/>
                    </a:moveTo>
                    <a:lnTo>
                      <a:pt x="2316" y="269"/>
                    </a:lnTo>
                    <a:moveTo>
                      <a:pt x="2107" y="852"/>
                    </a:moveTo>
                    <a:lnTo>
                      <a:pt x="2391" y="1"/>
                    </a:lnTo>
                    <a:moveTo>
                      <a:pt x="2585" y="1240"/>
                    </a:moveTo>
                    <a:lnTo>
                      <a:pt x="2271" y="1419"/>
                    </a:lnTo>
                    <a:moveTo>
                      <a:pt x="1226" y="1419"/>
                    </a:moveTo>
                    <a:lnTo>
                      <a:pt x="2644" y="1419"/>
                    </a:lnTo>
                    <a:moveTo>
                      <a:pt x="1494" y="1957"/>
                    </a:moveTo>
                    <a:lnTo>
                      <a:pt x="1196" y="2106"/>
                    </a:lnTo>
                    <a:moveTo>
                      <a:pt x="1" y="2166"/>
                    </a:moveTo>
                    <a:lnTo>
                      <a:pt x="1718" y="2092"/>
                    </a:lnTo>
                    <a:moveTo>
                      <a:pt x="524" y="1046"/>
                    </a:moveTo>
                    <a:lnTo>
                      <a:pt x="673" y="133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12" name="Google Shape;3912;p47"/>
            <p:cNvGrpSpPr/>
            <p:nvPr/>
          </p:nvGrpSpPr>
          <p:grpSpPr>
            <a:xfrm>
              <a:off x="7682990" y="1819996"/>
              <a:ext cx="747810" cy="711925"/>
              <a:chOff x="11812149" y="-187526"/>
              <a:chExt cx="997479" cy="949613"/>
            </a:xfrm>
          </p:grpSpPr>
          <p:sp>
            <p:nvSpPr>
              <p:cNvPr id="3913" name="Google Shape;3913;p47"/>
              <p:cNvSpPr/>
              <p:nvPr/>
            </p:nvSpPr>
            <p:spPr>
              <a:xfrm rot="10800000">
                <a:off x="12078542" y="-187526"/>
                <a:ext cx="312378" cy="224169"/>
              </a:xfrm>
              <a:custGeom>
                <a:rect b="b" l="l" r="r" t="t"/>
                <a:pathLst>
                  <a:path extrusionOk="0" h="3934" w="5482">
                    <a:moveTo>
                      <a:pt x="4197" y="0"/>
                    </a:moveTo>
                    <a:cubicBezTo>
                      <a:pt x="2859" y="0"/>
                      <a:pt x="843" y="578"/>
                      <a:pt x="0" y="3796"/>
                    </a:cubicBezTo>
                    <a:cubicBezTo>
                      <a:pt x="0" y="3796"/>
                      <a:pt x="415" y="3934"/>
                      <a:pt x="1035" y="3934"/>
                    </a:cubicBezTo>
                    <a:cubicBezTo>
                      <a:pt x="2259" y="3934"/>
                      <a:pt x="4282" y="3394"/>
                      <a:pt x="5482" y="181"/>
                    </a:cubicBezTo>
                    <a:cubicBezTo>
                      <a:pt x="5482" y="181"/>
                      <a:pt x="4945" y="0"/>
                      <a:pt x="41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4" name="Google Shape;3914;p47"/>
              <p:cNvSpPr/>
              <p:nvPr/>
            </p:nvSpPr>
            <p:spPr>
              <a:xfrm rot="10800000">
                <a:off x="11812149" y="150551"/>
                <a:ext cx="263886" cy="394946"/>
              </a:xfrm>
              <a:custGeom>
                <a:rect b="b" l="l" r="r" t="t"/>
                <a:pathLst>
                  <a:path extrusionOk="0" h="6931" w="4631">
                    <a:moveTo>
                      <a:pt x="3361" y="0"/>
                    </a:moveTo>
                    <a:cubicBezTo>
                      <a:pt x="3361" y="15"/>
                      <a:pt x="1" y="1404"/>
                      <a:pt x="658" y="6931"/>
                    </a:cubicBezTo>
                    <a:cubicBezTo>
                      <a:pt x="658" y="6931"/>
                      <a:pt x="4631" y="4884"/>
                      <a:pt x="33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5" name="Google Shape;3915;p47"/>
              <p:cNvSpPr/>
              <p:nvPr/>
            </p:nvSpPr>
            <p:spPr>
              <a:xfrm rot="10800000">
                <a:off x="11987484" y="-6037"/>
                <a:ext cx="472385" cy="451130"/>
              </a:xfrm>
              <a:custGeom>
                <a:rect b="b" l="l" r="r" t="t"/>
                <a:pathLst>
                  <a:path extrusionOk="0" h="7917" w="8290">
                    <a:moveTo>
                      <a:pt x="150" y="1"/>
                    </a:moveTo>
                    <a:lnTo>
                      <a:pt x="1" y="240"/>
                    </a:lnTo>
                    <a:cubicBezTo>
                      <a:pt x="1584" y="1196"/>
                      <a:pt x="2973" y="2435"/>
                      <a:pt x="4272" y="3735"/>
                    </a:cubicBezTo>
                    <a:cubicBezTo>
                      <a:pt x="5572" y="5064"/>
                      <a:pt x="6796" y="6453"/>
                      <a:pt x="7917" y="7917"/>
                    </a:cubicBezTo>
                    <a:cubicBezTo>
                      <a:pt x="7917" y="7917"/>
                      <a:pt x="8290" y="7633"/>
                      <a:pt x="8290" y="7603"/>
                    </a:cubicBezTo>
                    <a:cubicBezTo>
                      <a:pt x="7708" y="6886"/>
                      <a:pt x="7095" y="6169"/>
                      <a:pt x="6468" y="5482"/>
                    </a:cubicBezTo>
                    <a:cubicBezTo>
                      <a:pt x="4586" y="3436"/>
                      <a:pt x="2555" y="1435"/>
                      <a:pt x="1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6" name="Google Shape;3916;p47"/>
              <p:cNvSpPr/>
              <p:nvPr/>
            </p:nvSpPr>
            <p:spPr>
              <a:xfrm rot="10800000">
                <a:off x="12599362" y="494441"/>
                <a:ext cx="111572" cy="144109"/>
              </a:xfrm>
              <a:custGeom>
                <a:rect b="b" l="l" r="r" t="t"/>
                <a:pathLst>
                  <a:path extrusionOk="0" h="2529" w="1958">
                    <a:moveTo>
                      <a:pt x="1547" y="0"/>
                    </a:moveTo>
                    <a:cubicBezTo>
                      <a:pt x="1535" y="0"/>
                      <a:pt x="1522" y="2"/>
                      <a:pt x="1509" y="5"/>
                    </a:cubicBezTo>
                    <a:cubicBezTo>
                      <a:pt x="1210" y="65"/>
                      <a:pt x="1405" y="872"/>
                      <a:pt x="1405" y="872"/>
                    </a:cubicBezTo>
                    <a:cubicBezTo>
                      <a:pt x="1405" y="872"/>
                      <a:pt x="1090" y="735"/>
                      <a:pt x="798" y="735"/>
                    </a:cubicBezTo>
                    <a:cubicBezTo>
                      <a:pt x="626" y="735"/>
                      <a:pt x="462" y="782"/>
                      <a:pt x="374" y="931"/>
                    </a:cubicBezTo>
                    <a:cubicBezTo>
                      <a:pt x="120" y="1350"/>
                      <a:pt x="807" y="1872"/>
                      <a:pt x="807" y="1872"/>
                    </a:cubicBezTo>
                    <a:cubicBezTo>
                      <a:pt x="807" y="1872"/>
                      <a:pt x="1" y="2066"/>
                      <a:pt x="60" y="2380"/>
                    </a:cubicBezTo>
                    <a:cubicBezTo>
                      <a:pt x="97" y="2495"/>
                      <a:pt x="238" y="2529"/>
                      <a:pt x="393" y="2529"/>
                    </a:cubicBezTo>
                    <a:cubicBezTo>
                      <a:pt x="622" y="2529"/>
                      <a:pt x="882" y="2455"/>
                      <a:pt x="882" y="2455"/>
                    </a:cubicBezTo>
                    <a:lnTo>
                      <a:pt x="1419" y="1574"/>
                    </a:lnTo>
                    <a:lnTo>
                      <a:pt x="1957" y="707"/>
                    </a:lnTo>
                    <a:cubicBezTo>
                      <a:pt x="1943" y="707"/>
                      <a:pt x="1806" y="0"/>
                      <a:pt x="1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7" name="Google Shape;3917;p47"/>
              <p:cNvSpPr/>
              <p:nvPr/>
            </p:nvSpPr>
            <p:spPr>
              <a:xfrm rot="10800000">
                <a:off x="12337243" y="316940"/>
                <a:ext cx="356653" cy="323433"/>
              </a:xfrm>
              <a:custGeom>
                <a:rect b="b" l="l" r="r" t="t"/>
                <a:pathLst>
                  <a:path extrusionOk="0" h="5676" w="6259">
                    <a:moveTo>
                      <a:pt x="3139" y="0"/>
                    </a:moveTo>
                    <a:cubicBezTo>
                      <a:pt x="2916" y="0"/>
                      <a:pt x="2690" y="27"/>
                      <a:pt x="2465" y="82"/>
                    </a:cubicBezTo>
                    <a:cubicBezTo>
                      <a:pt x="941" y="441"/>
                      <a:pt x="0" y="1979"/>
                      <a:pt x="374" y="3502"/>
                    </a:cubicBezTo>
                    <a:cubicBezTo>
                      <a:pt x="679" y="4800"/>
                      <a:pt x="1841" y="5675"/>
                      <a:pt x="3120" y="5675"/>
                    </a:cubicBezTo>
                    <a:cubicBezTo>
                      <a:pt x="3342" y="5675"/>
                      <a:pt x="3568" y="5649"/>
                      <a:pt x="3794" y="5593"/>
                    </a:cubicBezTo>
                    <a:cubicBezTo>
                      <a:pt x="5317" y="5235"/>
                      <a:pt x="6258" y="3697"/>
                      <a:pt x="5900" y="2173"/>
                    </a:cubicBezTo>
                    <a:cubicBezTo>
                      <a:pt x="5582" y="875"/>
                      <a:pt x="4418" y="0"/>
                      <a:pt x="31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8" name="Google Shape;3918;p47"/>
              <p:cNvSpPr/>
              <p:nvPr/>
            </p:nvSpPr>
            <p:spPr>
              <a:xfrm rot="10800000">
                <a:off x="12491323" y="566296"/>
                <a:ext cx="63877" cy="56527"/>
              </a:xfrm>
              <a:custGeom>
                <a:rect b="b" l="l" r="r" t="t"/>
                <a:pathLst>
                  <a:path extrusionOk="0" h="992" w="1121">
                    <a:moveTo>
                      <a:pt x="551" y="0"/>
                    </a:moveTo>
                    <a:cubicBezTo>
                      <a:pt x="390" y="0"/>
                      <a:pt x="236" y="90"/>
                      <a:pt x="150" y="252"/>
                    </a:cubicBezTo>
                    <a:cubicBezTo>
                      <a:pt x="1" y="461"/>
                      <a:pt x="76" y="775"/>
                      <a:pt x="314" y="924"/>
                    </a:cubicBezTo>
                    <a:cubicBezTo>
                      <a:pt x="385" y="970"/>
                      <a:pt x="468" y="991"/>
                      <a:pt x="552" y="991"/>
                    </a:cubicBezTo>
                    <a:cubicBezTo>
                      <a:pt x="717" y="991"/>
                      <a:pt x="888" y="908"/>
                      <a:pt x="987" y="760"/>
                    </a:cubicBezTo>
                    <a:cubicBezTo>
                      <a:pt x="1121" y="536"/>
                      <a:pt x="1046" y="222"/>
                      <a:pt x="822" y="88"/>
                    </a:cubicBezTo>
                    <a:cubicBezTo>
                      <a:pt x="736" y="29"/>
                      <a:pt x="643" y="0"/>
                      <a:pt x="5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9" name="Google Shape;3919;p47"/>
              <p:cNvSpPr/>
              <p:nvPr/>
            </p:nvSpPr>
            <p:spPr>
              <a:xfrm rot="10800000">
                <a:off x="11933009" y="-133734"/>
                <a:ext cx="605154" cy="630739"/>
              </a:xfrm>
              <a:custGeom>
                <a:rect b="b" l="l" r="r" t="t"/>
                <a:pathLst>
                  <a:path extrusionOk="0" fill="none" h="11069" w="10620">
                    <a:moveTo>
                      <a:pt x="7259" y="1"/>
                    </a:moveTo>
                    <a:cubicBezTo>
                      <a:pt x="7259" y="1"/>
                      <a:pt x="8439" y="3048"/>
                      <a:pt x="7618" y="6483"/>
                    </a:cubicBezTo>
                    <a:moveTo>
                      <a:pt x="9395" y="8529"/>
                    </a:moveTo>
                    <a:lnTo>
                      <a:pt x="10336" y="9754"/>
                    </a:lnTo>
                    <a:moveTo>
                      <a:pt x="8260" y="7215"/>
                    </a:moveTo>
                    <a:cubicBezTo>
                      <a:pt x="8260" y="7215"/>
                      <a:pt x="9903" y="3585"/>
                      <a:pt x="10620" y="1434"/>
                    </a:cubicBezTo>
                    <a:moveTo>
                      <a:pt x="8753" y="7812"/>
                    </a:moveTo>
                    <a:lnTo>
                      <a:pt x="3794" y="11068"/>
                    </a:lnTo>
                    <a:moveTo>
                      <a:pt x="8260" y="7215"/>
                    </a:moveTo>
                    <a:cubicBezTo>
                      <a:pt x="8260" y="7215"/>
                      <a:pt x="4735" y="6274"/>
                      <a:pt x="1" y="881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0" name="Google Shape;3920;p47"/>
              <p:cNvSpPr/>
              <p:nvPr/>
            </p:nvSpPr>
            <p:spPr>
              <a:xfrm rot="10800000">
                <a:off x="12109996" y="675645"/>
                <a:ext cx="173683" cy="86442"/>
              </a:xfrm>
              <a:custGeom>
                <a:rect b="b" l="l" r="r" t="t"/>
                <a:pathLst>
                  <a:path extrusionOk="0" h="1517" w="3048">
                    <a:moveTo>
                      <a:pt x="1444" y="0"/>
                    </a:moveTo>
                    <a:cubicBezTo>
                      <a:pt x="1402" y="0"/>
                      <a:pt x="1359" y="7"/>
                      <a:pt x="1315" y="23"/>
                    </a:cubicBezTo>
                    <a:cubicBezTo>
                      <a:pt x="852" y="172"/>
                      <a:pt x="1016" y="1023"/>
                      <a:pt x="1016" y="1023"/>
                    </a:cubicBezTo>
                    <a:cubicBezTo>
                      <a:pt x="1016" y="1023"/>
                      <a:pt x="604" y="809"/>
                      <a:pt x="337" y="809"/>
                    </a:cubicBezTo>
                    <a:cubicBezTo>
                      <a:pt x="244" y="809"/>
                      <a:pt x="169" y="835"/>
                      <a:pt x="135" y="904"/>
                    </a:cubicBezTo>
                    <a:cubicBezTo>
                      <a:pt x="0" y="1188"/>
                      <a:pt x="702" y="1516"/>
                      <a:pt x="702" y="1516"/>
                    </a:cubicBezTo>
                    <a:lnTo>
                      <a:pt x="1688" y="1188"/>
                    </a:lnTo>
                    <a:lnTo>
                      <a:pt x="2674" y="874"/>
                    </a:lnTo>
                    <a:cubicBezTo>
                      <a:pt x="2659" y="874"/>
                      <a:pt x="3047" y="187"/>
                      <a:pt x="2793" y="52"/>
                    </a:cubicBezTo>
                    <a:cubicBezTo>
                      <a:pt x="2771" y="41"/>
                      <a:pt x="2748" y="36"/>
                      <a:pt x="2725" y="36"/>
                    </a:cubicBezTo>
                    <a:cubicBezTo>
                      <a:pt x="2463" y="36"/>
                      <a:pt x="2136" y="665"/>
                      <a:pt x="2136" y="665"/>
                    </a:cubicBezTo>
                    <a:cubicBezTo>
                      <a:pt x="2136" y="665"/>
                      <a:pt x="1853" y="0"/>
                      <a:pt x="14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1" name="Google Shape;3921;p47"/>
              <p:cNvSpPr/>
              <p:nvPr/>
            </p:nvSpPr>
            <p:spPr>
              <a:xfrm rot="10800000">
                <a:off x="11966172" y="404066"/>
                <a:ext cx="362637" cy="323661"/>
              </a:xfrm>
              <a:custGeom>
                <a:rect b="b" l="l" r="r" t="t"/>
                <a:pathLst>
                  <a:path extrusionOk="0" h="5680" w="6364">
                    <a:moveTo>
                      <a:pt x="3181" y="0"/>
                    </a:moveTo>
                    <a:cubicBezTo>
                      <a:pt x="1980" y="0"/>
                      <a:pt x="864" y="768"/>
                      <a:pt x="479" y="1974"/>
                    </a:cubicBezTo>
                    <a:cubicBezTo>
                      <a:pt x="1" y="3467"/>
                      <a:pt x="822" y="5065"/>
                      <a:pt x="2316" y="5543"/>
                    </a:cubicBezTo>
                    <a:cubicBezTo>
                      <a:pt x="2604" y="5635"/>
                      <a:pt x="2896" y="5679"/>
                      <a:pt x="3183" y="5679"/>
                    </a:cubicBezTo>
                    <a:cubicBezTo>
                      <a:pt x="4384" y="5679"/>
                      <a:pt x="5500" y="4912"/>
                      <a:pt x="5885" y="3706"/>
                    </a:cubicBezTo>
                    <a:cubicBezTo>
                      <a:pt x="6363" y="2213"/>
                      <a:pt x="5542" y="614"/>
                      <a:pt x="4048" y="136"/>
                    </a:cubicBezTo>
                    <a:cubicBezTo>
                      <a:pt x="3760" y="44"/>
                      <a:pt x="3468" y="0"/>
                      <a:pt x="3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2" name="Google Shape;3922;p47"/>
              <p:cNvSpPr/>
              <p:nvPr/>
            </p:nvSpPr>
            <p:spPr>
              <a:xfrm rot="10800000">
                <a:off x="12045321" y="630800"/>
                <a:ext cx="62168" cy="55843"/>
              </a:xfrm>
              <a:custGeom>
                <a:rect b="b" l="l" r="r" t="t"/>
                <a:pathLst>
                  <a:path extrusionOk="0" h="980" w="1091">
                    <a:moveTo>
                      <a:pt x="555" y="0"/>
                    </a:moveTo>
                    <a:cubicBezTo>
                      <a:pt x="501" y="0"/>
                      <a:pt x="445" y="9"/>
                      <a:pt x="388" y="28"/>
                    </a:cubicBezTo>
                    <a:cubicBezTo>
                      <a:pt x="134" y="103"/>
                      <a:pt x="0" y="371"/>
                      <a:pt x="75" y="640"/>
                    </a:cubicBezTo>
                    <a:cubicBezTo>
                      <a:pt x="147" y="844"/>
                      <a:pt x="333" y="980"/>
                      <a:pt x="543" y="980"/>
                    </a:cubicBezTo>
                    <a:cubicBezTo>
                      <a:pt x="595" y="980"/>
                      <a:pt x="649" y="972"/>
                      <a:pt x="702" y="954"/>
                    </a:cubicBezTo>
                    <a:cubicBezTo>
                      <a:pt x="956" y="864"/>
                      <a:pt x="1090" y="595"/>
                      <a:pt x="1016" y="341"/>
                    </a:cubicBezTo>
                    <a:cubicBezTo>
                      <a:pt x="945" y="129"/>
                      <a:pt x="762" y="0"/>
                      <a:pt x="5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3" name="Google Shape;3923;p47"/>
              <p:cNvSpPr/>
              <p:nvPr/>
            </p:nvSpPr>
            <p:spPr>
              <a:xfrm rot="10800000">
                <a:off x="12731277" y="-110884"/>
                <a:ext cx="78351" cy="163483"/>
              </a:xfrm>
              <a:custGeom>
                <a:rect b="b" l="l" r="r" t="t"/>
                <a:pathLst>
                  <a:path extrusionOk="0" h="2869" w="1375">
                    <a:moveTo>
                      <a:pt x="535" y="1"/>
                    </a:moveTo>
                    <a:cubicBezTo>
                      <a:pt x="481" y="1"/>
                      <a:pt x="436" y="18"/>
                      <a:pt x="403" y="58"/>
                    </a:cubicBezTo>
                    <a:cubicBezTo>
                      <a:pt x="209" y="297"/>
                      <a:pt x="851" y="820"/>
                      <a:pt x="851" y="820"/>
                    </a:cubicBezTo>
                    <a:cubicBezTo>
                      <a:pt x="851" y="820"/>
                      <a:pt x="0" y="1014"/>
                      <a:pt x="60" y="1492"/>
                    </a:cubicBezTo>
                    <a:cubicBezTo>
                      <a:pt x="90" y="1970"/>
                      <a:pt x="956" y="2000"/>
                      <a:pt x="956" y="2000"/>
                    </a:cubicBezTo>
                    <a:cubicBezTo>
                      <a:pt x="956" y="2000"/>
                      <a:pt x="433" y="2642"/>
                      <a:pt x="672" y="2836"/>
                    </a:cubicBezTo>
                    <a:cubicBezTo>
                      <a:pt x="703" y="2859"/>
                      <a:pt x="737" y="2869"/>
                      <a:pt x="773" y="2869"/>
                    </a:cubicBezTo>
                    <a:cubicBezTo>
                      <a:pt x="1022" y="2869"/>
                      <a:pt x="1374" y="2403"/>
                      <a:pt x="1374" y="2403"/>
                    </a:cubicBezTo>
                    <a:lnTo>
                      <a:pt x="1270" y="1372"/>
                    </a:lnTo>
                    <a:lnTo>
                      <a:pt x="1180" y="357"/>
                    </a:lnTo>
                    <a:cubicBezTo>
                      <a:pt x="1180" y="344"/>
                      <a:pt x="778" y="1"/>
                      <a:pt x="5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4" name="Google Shape;3924;p47"/>
              <p:cNvSpPr/>
              <p:nvPr/>
            </p:nvSpPr>
            <p:spPr>
              <a:xfrm rot="10800000">
                <a:off x="12431719" y="-174477"/>
                <a:ext cx="340470" cy="324116"/>
              </a:xfrm>
              <a:custGeom>
                <a:rect b="b" l="l" r="r" t="t"/>
                <a:pathLst>
                  <a:path extrusionOk="0" h="5688" w="5975">
                    <a:moveTo>
                      <a:pt x="2980" y="0"/>
                    </a:moveTo>
                    <a:cubicBezTo>
                      <a:pt x="2889" y="0"/>
                      <a:pt x="2797" y="5"/>
                      <a:pt x="2704" y="13"/>
                    </a:cubicBezTo>
                    <a:cubicBezTo>
                      <a:pt x="1135" y="163"/>
                      <a:pt x="0" y="1567"/>
                      <a:pt x="150" y="3120"/>
                    </a:cubicBezTo>
                    <a:cubicBezTo>
                      <a:pt x="304" y="4595"/>
                      <a:pt x="1542" y="5687"/>
                      <a:pt x="2994" y="5687"/>
                    </a:cubicBezTo>
                    <a:cubicBezTo>
                      <a:pt x="3086" y="5687"/>
                      <a:pt x="3178" y="5683"/>
                      <a:pt x="3271" y="5674"/>
                    </a:cubicBezTo>
                    <a:cubicBezTo>
                      <a:pt x="4824" y="5510"/>
                      <a:pt x="5975" y="4121"/>
                      <a:pt x="5810" y="2567"/>
                    </a:cubicBezTo>
                    <a:cubicBezTo>
                      <a:pt x="5656" y="1092"/>
                      <a:pt x="4431" y="0"/>
                      <a:pt x="2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5" name="Google Shape;3925;p47"/>
              <p:cNvSpPr/>
              <p:nvPr/>
            </p:nvSpPr>
            <p:spPr>
              <a:xfrm rot="10800000">
                <a:off x="12649621" y="49122"/>
                <a:ext cx="59604" cy="55672"/>
              </a:xfrm>
              <a:custGeom>
                <a:rect b="b" l="l" r="r" t="t"/>
                <a:pathLst>
                  <a:path extrusionOk="0" h="977" w="1046">
                    <a:moveTo>
                      <a:pt x="548" y="0"/>
                    </a:moveTo>
                    <a:cubicBezTo>
                      <a:pt x="530" y="0"/>
                      <a:pt x="512" y="1"/>
                      <a:pt x="493" y="3"/>
                    </a:cubicBezTo>
                    <a:cubicBezTo>
                      <a:pt x="210" y="33"/>
                      <a:pt x="0" y="272"/>
                      <a:pt x="45" y="541"/>
                    </a:cubicBezTo>
                    <a:cubicBezTo>
                      <a:pt x="73" y="791"/>
                      <a:pt x="282" y="977"/>
                      <a:pt x="528" y="977"/>
                    </a:cubicBezTo>
                    <a:cubicBezTo>
                      <a:pt x="546" y="977"/>
                      <a:pt x="565" y="976"/>
                      <a:pt x="583" y="974"/>
                    </a:cubicBezTo>
                    <a:cubicBezTo>
                      <a:pt x="852" y="944"/>
                      <a:pt x="1046" y="720"/>
                      <a:pt x="1016" y="436"/>
                    </a:cubicBezTo>
                    <a:cubicBezTo>
                      <a:pt x="1002" y="186"/>
                      <a:pt x="794" y="0"/>
                      <a:pt x="5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26" name="Google Shape;3926;p47"/>
            <p:cNvSpPr/>
            <p:nvPr/>
          </p:nvSpPr>
          <p:spPr>
            <a:xfrm rot="10800000">
              <a:off x="7349949" y="1994591"/>
              <a:ext cx="215061" cy="165143"/>
            </a:xfrm>
            <a:custGeom>
              <a:rect b="b" l="l" r="r" t="t"/>
              <a:pathLst>
                <a:path extrusionOk="0" fill="none" h="4347" w="5661">
                  <a:moveTo>
                    <a:pt x="5661" y="4347"/>
                  </a:moveTo>
                  <a:cubicBezTo>
                    <a:pt x="5661" y="4347"/>
                    <a:pt x="1150" y="762"/>
                    <a:pt x="702" y="1"/>
                  </a:cubicBezTo>
                  <a:moveTo>
                    <a:pt x="0" y="2181"/>
                  </a:moveTo>
                  <a:lnTo>
                    <a:pt x="3017" y="218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47"/>
            <p:cNvSpPr/>
            <p:nvPr/>
          </p:nvSpPr>
          <p:spPr>
            <a:xfrm flipH="1" rot="-1651904">
              <a:off x="7580691" y="3245790"/>
              <a:ext cx="170989" cy="109760"/>
            </a:xfrm>
            <a:custGeom>
              <a:rect b="b" l="l" r="r" t="t"/>
              <a:pathLst>
                <a:path extrusionOk="0" h="968" w="1508">
                  <a:moveTo>
                    <a:pt x="1160" y="1"/>
                  </a:moveTo>
                  <a:cubicBezTo>
                    <a:pt x="359" y="1"/>
                    <a:pt x="0" y="953"/>
                    <a:pt x="14" y="953"/>
                  </a:cubicBezTo>
                  <a:cubicBezTo>
                    <a:pt x="102" y="963"/>
                    <a:pt x="186" y="968"/>
                    <a:pt x="264" y="968"/>
                  </a:cubicBezTo>
                  <a:cubicBezTo>
                    <a:pt x="1364" y="968"/>
                    <a:pt x="1507" y="57"/>
                    <a:pt x="1507" y="57"/>
                  </a:cubicBezTo>
                  <a:cubicBezTo>
                    <a:pt x="1384" y="18"/>
                    <a:pt x="1268" y="1"/>
                    <a:pt x="1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8" name="Google Shape;3928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9" name="Google Shape;3929;p47"/>
          <p:cNvSpPr txBox="1"/>
          <p:nvPr>
            <p:ph type="title"/>
          </p:nvPr>
        </p:nvSpPr>
        <p:spPr>
          <a:xfrm>
            <a:off x="1776600" y="1978500"/>
            <a:ext cx="5832600" cy="11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Ví dụ: </a:t>
            </a:r>
            <a:r>
              <a:rPr lang="en" sz="2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Cho biết chỉ số của số  </a:t>
            </a:r>
            <a:r>
              <a:rPr lang="en" sz="2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3</a:t>
            </a:r>
            <a:r>
              <a:rPr lang="en" sz="2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trong mảng sau:</a:t>
            </a:r>
            <a:endParaRPr sz="2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1 2 3 4 5 6 7 8 9 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3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p48"/>
          <p:cNvSpPr txBox="1"/>
          <p:nvPr>
            <p:ph type="title"/>
          </p:nvPr>
        </p:nvSpPr>
        <p:spPr>
          <a:xfrm>
            <a:off x="758225" y="-9000"/>
            <a:ext cx="32949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Ví dụ: </a:t>
            </a:r>
            <a:r>
              <a:rPr lang="en" sz="2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Cho biết chỉ số của số  </a:t>
            </a:r>
            <a:r>
              <a:rPr lang="en" sz="2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3</a:t>
            </a:r>
            <a:r>
              <a:rPr lang="en" sz="2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trong mảng sau:</a:t>
            </a:r>
            <a:endParaRPr sz="28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935" name="Google Shape;3935;p48"/>
          <p:cNvSpPr txBox="1"/>
          <p:nvPr>
            <p:ph idx="12" type="sldNum"/>
          </p:nvPr>
        </p:nvSpPr>
        <p:spPr>
          <a:xfrm>
            <a:off x="8428359" y="4078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936" name="Google Shape;3936;p48"/>
          <p:cNvGraphicFramePr/>
          <p:nvPr/>
        </p:nvGraphicFramePr>
        <p:xfrm>
          <a:off x="610675" y="411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{CEB83819-568C-457B-8ACA-C12CC05756D9}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3</a:t>
                      </a:r>
                      <a:endParaRPr sz="1000">
                        <a:solidFill>
                          <a:schemeClr val="dk1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4</a:t>
                      </a:r>
                      <a:endParaRPr sz="1000">
                        <a:solidFill>
                          <a:schemeClr val="dk1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5</a:t>
                      </a:r>
                      <a:endParaRPr sz="1000">
                        <a:solidFill>
                          <a:schemeClr val="dk1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6</a:t>
                      </a:r>
                      <a:endParaRPr sz="1000">
                        <a:solidFill>
                          <a:schemeClr val="dk1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7</a:t>
                      </a:r>
                      <a:endParaRPr sz="1000">
                        <a:solidFill>
                          <a:schemeClr val="dk1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8</a:t>
                      </a:r>
                      <a:endParaRPr sz="1000">
                        <a:solidFill>
                          <a:schemeClr val="dk1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4</a:t>
                      </a:r>
                      <a:endParaRPr sz="1600">
                        <a:solidFill>
                          <a:schemeClr val="dk1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5</a:t>
                      </a:r>
                      <a:endParaRPr sz="1600">
                        <a:solidFill>
                          <a:schemeClr val="dk1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6</a:t>
                      </a:r>
                      <a:endParaRPr sz="1600">
                        <a:solidFill>
                          <a:schemeClr val="dk1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7</a:t>
                      </a:r>
                      <a:endParaRPr sz="1600">
                        <a:solidFill>
                          <a:schemeClr val="dk1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8</a:t>
                      </a:r>
                      <a:endParaRPr sz="1600">
                        <a:solidFill>
                          <a:schemeClr val="dk1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9</a:t>
                      </a:r>
                      <a:endParaRPr sz="1600">
                        <a:solidFill>
                          <a:schemeClr val="dk1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37" name="Google Shape;3937;p48"/>
          <p:cNvSpPr txBox="1"/>
          <p:nvPr>
            <p:ph idx="4294967295" type="subTitle"/>
          </p:nvPr>
        </p:nvSpPr>
        <p:spPr>
          <a:xfrm>
            <a:off x="4519200" y="-9000"/>
            <a:ext cx="4624800" cy="30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anrope Medium"/>
              <a:buChar char="-"/>
            </a:pPr>
            <a:r>
              <a:rPr b="1" lang="en" sz="1100">
                <a:latin typeface="Manrope"/>
                <a:ea typeface="Manrope"/>
                <a:cs typeface="Manrope"/>
                <a:sym typeface="Manrope"/>
              </a:rPr>
              <a:t>Bước 1: 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Gán chỉ số trung vị của mảng cho biến midPoint.</a:t>
            </a:r>
            <a:endParaRPr sz="11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anrope Medium"/>
              <a:buChar char="-"/>
            </a:pPr>
            <a:r>
              <a:rPr b="1" lang="en" sz="1100">
                <a:latin typeface="Manrope"/>
                <a:ea typeface="Manrope"/>
                <a:cs typeface="Manrope"/>
                <a:sym typeface="Manrope"/>
              </a:rPr>
              <a:t>Bước 2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: Nếu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array[midPoint] == value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thì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return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midPoint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 sz="11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anrope Medium"/>
              <a:buChar char="-"/>
            </a:pPr>
            <a:r>
              <a:rPr b="1" lang="en" sz="1100">
                <a:latin typeface="Manrope"/>
                <a:ea typeface="Manrope"/>
                <a:cs typeface="Manrope"/>
                <a:sym typeface="Manrope"/>
              </a:rPr>
              <a:t>Bước 3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:</a:t>
            </a:r>
            <a:endParaRPr sz="11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Manrope Medium"/>
              <a:buChar char="-"/>
            </a:pP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Nếu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array[midPoint] &lt; value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thì ta không xét tất cả phần tử nằm bên phải mảng. Lúc này nếu mảng bên trái có đúng 1 phần tử thì tức value không xuất hiện trong mảng, ta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return -1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 Ngược lại thì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tái tạo midPoint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là trung vị của mảng bên trái rồi quay về </a:t>
            </a:r>
            <a:r>
              <a:rPr b="1" lang="en" sz="1100">
                <a:latin typeface="Manrope"/>
                <a:ea typeface="Manrope"/>
                <a:cs typeface="Manrope"/>
                <a:sym typeface="Manrope"/>
              </a:rPr>
              <a:t>Bước 2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 sz="11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Manrope Medium"/>
              <a:buChar char="-"/>
            </a:pP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Nếu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array[midPoint] &gt; value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thì ta không xét tất cả phần tử nằm bên trái mảng. Lúc này nếu mảng bên phải có đúng 1 phần tử thì tức value không xuất hiện trong mảng, ta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return -1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 Ngược lại thì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tái tạo midPoint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là trung vị của mảng bên phải rồi quay về </a:t>
            </a:r>
            <a:r>
              <a:rPr b="1" lang="en" sz="1100">
                <a:latin typeface="Manrope"/>
                <a:ea typeface="Manrope"/>
                <a:cs typeface="Manrope"/>
                <a:sym typeface="Manrope"/>
              </a:rPr>
              <a:t>Bước 2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 sz="1100"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grpSp>
        <p:nvGrpSpPr>
          <p:cNvPr id="3938" name="Google Shape;3938;p48"/>
          <p:cNvGrpSpPr/>
          <p:nvPr/>
        </p:nvGrpSpPr>
        <p:grpSpPr>
          <a:xfrm>
            <a:off x="866300" y="883550"/>
            <a:ext cx="1901725" cy="443100"/>
            <a:chOff x="866300" y="1188350"/>
            <a:chExt cx="1901725" cy="443100"/>
          </a:xfrm>
        </p:grpSpPr>
        <p:sp>
          <p:nvSpPr>
            <p:cNvPr id="3939" name="Google Shape;3939;p48"/>
            <p:cNvSpPr/>
            <p:nvPr/>
          </p:nvSpPr>
          <p:spPr>
            <a:xfrm>
              <a:off x="2219325" y="1188350"/>
              <a:ext cx="548700" cy="443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9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3940" name="Google Shape;3940;p48"/>
            <p:cNvSpPr txBox="1"/>
            <p:nvPr/>
          </p:nvSpPr>
          <p:spPr>
            <a:xfrm>
              <a:off x="866300" y="1213100"/>
              <a:ext cx="12615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n  = 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3941" name="Google Shape;3941;p48"/>
          <p:cNvGrpSpPr/>
          <p:nvPr/>
        </p:nvGrpSpPr>
        <p:grpSpPr>
          <a:xfrm>
            <a:off x="871575" y="1390600"/>
            <a:ext cx="1896450" cy="443100"/>
            <a:chOff x="866300" y="1188350"/>
            <a:chExt cx="1896450" cy="443100"/>
          </a:xfrm>
        </p:grpSpPr>
        <p:sp>
          <p:nvSpPr>
            <p:cNvPr id="3942" name="Google Shape;3942;p48"/>
            <p:cNvSpPr/>
            <p:nvPr/>
          </p:nvSpPr>
          <p:spPr>
            <a:xfrm>
              <a:off x="2214050" y="1188350"/>
              <a:ext cx="548700" cy="443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3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3943" name="Google Shape;3943;p48"/>
            <p:cNvSpPr txBox="1"/>
            <p:nvPr/>
          </p:nvSpPr>
          <p:spPr>
            <a:xfrm>
              <a:off x="866300" y="1213100"/>
              <a:ext cx="1266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value  = 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3944" name="Google Shape;3944;p48"/>
          <p:cNvGrpSpPr/>
          <p:nvPr/>
        </p:nvGrpSpPr>
        <p:grpSpPr>
          <a:xfrm>
            <a:off x="871575" y="1927975"/>
            <a:ext cx="1896450" cy="443100"/>
            <a:chOff x="866300" y="1188350"/>
            <a:chExt cx="1896450" cy="443100"/>
          </a:xfrm>
        </p:grpSpPr>
        <p:sp>
          <p:nvSpPr>
            <p:cNvPr id="3945" name="Google Shape;3945;p48"/>
            <p:cNvSpPr/>
            <p:nvPr/>
          </p:nvSpPr>
          <p:spPr>
            <a:xfrm>
              <a:off x="2214050" y="1188350"/>
              <a:ext cx="548700" cy="443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8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3946" name="Google Shape;3946;p48"/>
            <p:cNvSpPr txBox="1"/>
            <p:nvPr/>
          </p:nvSpPr>
          <p:spPr>
            <a:xfrm>
              <a:off x="866300" y="1213100"/>
              <a:ext cx="1266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Manrope"/>
                  <a:ea typeface="Manrope"/>
                  <a:cs typeface="Manrope"/>
                  <a:sym typeface="Manrope"/>
                </a:rPr>
                <a:t>upperBound</a:t>
              </a:r>
              <a:r>
                <a:rPr lang="en" sz="12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 sz="1200"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= 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3947" name="Google Shape;3947;p48"/>
          <p:cNvGrpSpPr/>
          <p:nvPr/>
        </p:nvGrpSpPr>
        <p:grpSpPr>
          <a:xfrm>
            <a:off x="886975" y="2465350"/>
            <a:ext cx="1896450" cy="443100"/>
            <a:chOff x="866300" y="1188350"/>
            <a:chExt cx="1896450" cy="443100"/>
          </a:xfrm>
        </p:grpSpPr>
        <p:sp>
          <p:nvSpPr>
            <p:cNvPr id="3948" name="Google Shape;3948;p48"/>
            <p:cNvSpPr/>
            <p:nvPr/>
          </p:nvSpPr>
          <p:spPr>
            <a:xfrm>
              <a:off x="2214050" y="1188350"/>
              <a:ext cx="548700" cy="443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0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3949" name="Google Shape;3949;p48"/>
            <p:cNvSpPr txBox="1"/>
            <p:nvPr/>
          </p:nvSpPr>
          <p:spPr>
            <a:xfrm>
              <a:off x="866300" y="1213100"/>
              <a:ext cx="1266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Manrope"/>
                  <a:ea typeface="Manrope"/>
                  <a:cs typeface="Manrope"/>
                  <a:sym typeface="Manrope"/>
                </a:rPr>
                <a:t>lowerBound</a:t>
              </a:r>
              <a:r>
                <a:rPr lang="en" sz="12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 sz="1200"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= 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cxnSp>
        <p:nvCxnSpPr>
          <p:cNvPr id="3950" name="Google Shape;3950;p48"/>
          <p:cNvCxnSpPr/>
          <p:nvPr/>
        </p:nvCxnSpPr>
        <p:spPr>
          <a:xfrm>
            <a:off x="1013300" y="3943350"/>
            <a:ext cx="0" cy="2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1" name="Google Shape;3951;p48"/>
          <p:cNvSpPr txBox="1"/>
          <p:nvPr/>
        </p:nvSpPr>
        <p:spPr>
          <a:xfrm>
            <a:off x="431000" y="3617400"/>
            <a:ext cx="126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lowerBound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3952" name="Google Shape;3952;p48"/>
          <p:cNvCxnSpPr/>
          <p:nvPr/>
        </p:nvCxnSpPr>
        <p:spPr>
          <a:xfrm>
            <a:off x="7463550" y="3943350"/>
            <a:ext cx="0" cy="2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3" name="Google Shape;3953;p48"/>
          <p:cNvSpPr txBox="1"/>
          <p:nvPr/>
        </p:nvSpPr>
        <p:spPr>
          <a:xfrm>
            <a:off x="6805050" y="3617400"/>
            <a:ext cx="126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upperBound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3954" name="Google Shape;3954;p48"/>
          <p:cNvGrpSpPr/>
          <p:nvPr/>
        </p:nvGrpSpPr>
        <p:grpSpPr>
          <a:xfrm>
            <a:off x="886975" y="3041375"/>
            <a:ext cx="1896450" cy="443100"/>
            <a:chOff x="866300" y="1188350"/>
            <a:chExt cx="1896450" cy="443100"/>
          </a:xfrm>
        </p:grpSpPr>
        <p:sp>
          <p:nvSpPr>
            <p:cNvPr id="3955" name="Google Shape;3955;p48"/>
            <p:cNvSpPr/>
            <p:nvPr/>
          </p:nvSpPr>
          <p:spPr>
            <a:xfrm>
              <a:off x="2214050" y="1188350"/>
              <a:ext cx="548700" cy="443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4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3956" name="Google Shape;3956;p48"/>
            <p:cNvSpPr txBox="1"/>
            <p:nvPr/>
          </p:nvSpPr>
          <p:spPr>
            <a:xfrm>
              <a:off x="866300" y="1213100"/>
              <a:ext cx="1266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midPoint</a:t>
              </a:r>
              <a:r>
                <a:rPr lang="en" sz="1200">
                  <a:solidFill>
                    <a:schemeClr val="accent2"/>
                  </a:solidFill>
                  <a:latin typeface="Manrope"/>
                  <a:ea typeface="Manrope"/>
                  <a:cs typeface="Manrope"/>
                  <a:sym typeface="Manrope"/>
                </a:rPr>
                <a:t>         </a:t>
              </a:r>
              <a:r>
                <a:rPr lang="en" sz="1200"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= 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cxnSp>
        <p:nvCxnSpPr>
          <p:cNvPr id="3957" name="Google Shape;3957;p48"/>
          <p:cNvCxnSpPr/>
          <p:nvPr/>
        </p:nvCxnSpPr>
        <p:spPr>
          <a:xfrm>
            <a:off x="4255338" y="3875775"/>
            <a:ext cx="0" cy="2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8" name="Google Shape;3958;p48"/>
          <p:cNvSpPr txBox="1"/>
          <p:nvPr/>
        </p:nvSpPr>
        <p:spPr>
          <a:xfrm>
            <a:off x="3618013" y="3549750"/>
            <a:ext cx="126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midPoint</a:t>
            </a:r>
            <a:endParaRPr b="1">
              <a:solidFill>
                <a:schemeClr val="accent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3959" name="Google Shape;3959;p48"/>
          <p:cNvGrpSpPr/>
          <p:nvPr/>
        </p:nvGrpSpPr>
        <p:grpSpPr>
          <a:xfrm>
            <a:off x="4594466" y="218786"/>
            <a:ext cx="290169" cy="202793"/>
            <a:chOff x="893950" y="1784528"/>
            <a:chExt cx="1515245" cy="1105742"/>
          </a:xfrm>
        </p:grpSpPr>
        <p:grpSp>
          <p:nvGrpSpPr>
            <p:cNvPr id="3960" name="Google Shape;3960;p48"/>
            <p:cNvGrpSpPr/>
            <p:nvPr/>
          </p:nvGrpSpPr>
          <p:grpSpPr>
            <a:xfrm flipH="1">
              <a:off x="1492860" y="2085338"/>
              <a:ext cx="916335" cy="801401"/>
              <a:chOff x="6800425" y="5795650"/>
              <a:chExt cx="248700" cy="217500"/>
            </a:xfrm>
          </p:grpSpPr>
          <p:sp>
            <p:nvSpPr>
              <p:cNvPr id="3961" name="Google Shape;3961;p48"/>
              <p:cNvSpPr/>
              <p:nvPr/>
            </p:nvSpPr>
            <p:spPr>
              <a:xfrm>
                <a:off x="7000575" y="5798900"/>
                <a:ext cx="48550" cy="35775"/>
              </a:xfrm>
              <a:custGeom>
                <a:rect b="b" l="l" r="r" t="t"/>
                <a:pathLst>
                  <a:path extrusionOk="0" h="1431" w="1942">
                    <a:moveTo>
                      <a:pt x="1594" y="0"/>
                    </a:moveTo>
                    <a:cubicBezTo>
                      <a:pt x="1576" y="0"/>
                      <a:pt x="1557" y="4"/>
                      <a:pt x="1539" y="10"/>
                    </a:cubicBezTo>
                    <a:cubicBezTo>
                      <a:pt x="657" y="383"/>
                      <a:pt x="0" y="1369"/>
                      <a:pt x="0" y="1369"/>
                    </a:cubicBezTo>
                    <a:lnTo>
                      <a:pt x="45" y="1399"/>
                    </a:lnTo>
                    <a:cubicBezTo>
                      <a:pt x="66" y="1420"/>
                      <a:pt x="96" y="1431"/>
                      <a:pt x="129" y="1431"/>
                    </a:cubicBezTo>
                    <a:cubicBezTo>
                      <a:pt x="167" y="1431"/>
                      <a:pt x="207" y="1416"/>
                      <a:pt x="239" y="1384"/>
                    </a:cubicBezTo>
                    <a:cubicBezTo>
                      <a:pt x="807" y="891"/>
                      <a:pt x="1554" y="607"/>
                      <a:pt x="1822" y="503"/>
                    </a:cubicBezTo>
                    <a:cubicBezTo>
                      <a:pt x="1897" y="473"/>
                      <a:pt x="1942" y="413"/>
                      <a:pt x="1927" y="324"/>
                    </a:cubicBezTo>
                    <a:cubicBezTo>
                      <a:pt x="1882" y="174"/>
                      <a:pt x="1763" y="85"/>
                      <a:pt x="1673" y="25"/>
                    </a:cubicBezTo>
                    <a:cubicBezTo>
                      <a:pt x="1647" y="7"/>
                      <a:pt x="1621" y="0"/>
                      <a:pt x="1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2" name="Google Shape;3962;p48"/>
              <p:cNvSpPr/>
              <p:nvPr/>
            </p:nvSpPr>
            <p:spPr>
              <a:xfrm>
                <a:off x="6873250" y="5795650"/>
                <a:ext cx="162075" cy="172400"/>
              </a:xfrm>
              <a:custGeom>
                <a:rect b="b" l="l" r="r" t="t"/>
                <a:pathLst>
                  <a:path extrusionOk="0" h="6896" w="6483">
                    <a:moveTo>
                      <a:pt x="2280" y="0"/>
                    </a:moveTo>
                    <a:cubicBezTo>
                      <a:pt x="2218" y="0"/>
                      <a:pt x="2155" y="2"/>
                      <a:pt x="2091" y="6"/>
                    </a:cubicBezTo>
                    <a:lnTo>
                      <a:pt x="1987" y="6"/>
                    </a:lnTo>
                    <a:cubicBezTo>
                      <a:pt x="1628" y="35"/>
                      <a:pt x="1240" y="110"/>
                      <a:pt x="837" y="259"/>
                    </a:cubicBezTo>
                    <a:cubicBezTo>
                      <a:pt x="837" y="259"/>
                      <a:pt x="329" y="439"/>
                      <a:pt x="120" y="812"/>
                    </a:cubicBezTo>
                    <a:cubicBezTo>
                      <a:pt x="75" y="872"/>
                      <a:pt x="45" y="947"/>
                      <a:pt x="30" y="1021"/>
                    </a:cubicBezTo>
                    <a:cubicBezTo>
                      <a:pt x="15" y="1036"/>
                      <a:pt x="15" y="1066"/>
                      <a:pt x="15" y="1096"/>
                    </a:cubicBezTo>
                    <a:cubicBezTo>
                      <a:pt x="0" y="1275"/>
                      <a:pt x="60" y="1454"/>
                      <a:pt x="224" y="1678"/>
                    </a:cubicBezTo>
                    <a:cubicBezTo>
                      <a:pt x="299" y="1783"/>
                      <a:pt x="374" y="1858"/>
                      <a:pt x="433" y="1947"/>
                    </a:cubicBezTo>
                    <a:cubicBezTo>
                      <a:pt x="478" y="2007"/>
                      <a:pt x="538" y="2082"/>
                      <a:pt x="583" y="2126"/>
                    </a:cubicBezTo>
                    <a:lnTo>
                      <a:pt x="941" y="2604"/>
                    </a:lnTo>
                    <a:lnTo>
                      <a:pt x="1882" y="3799"/>
                    </a:lnTo>
                    <a:lnTo>
                      <a:pt x="1927" y="3844"/>
                    </a:lnTo>
                    <a:lnTo>
                      <a:pt x="2226" y="4232"/>
                    </a:lnTo>
                    <a:lnTo>
                      <a:pt x="2479" y="4501"/>
                    </a:lnTo>
                    <a:lnTo>
                      <a:pt x="2569" y="4606"/>
                    </a:lnTo>
                    <a:lnTo>
                      <a:pt x="3644" y="5756"/>
                    </a:lnTo>
                    <a:lnTo>
                      <a:pt x="3958" y="6070"/>
                    </a:lnTo>
                    <a:cubicBezTo>
                      <a:pt x="4003" y="6099"/>
                      <a:pt x="4018" y="6144"/>
                      <a:pt x="4063" y="6174"/>
                    </a:cubicBezTo>
                    <a:cubicBezTo>
                      <a:pt x="4182" y="6294"/>
                      <a:pt x="4302" y="6428"/>
                      <a:pt x="4466" y="6592"/>
                    </a:cubicBezTo>
                    <a:cubicBezTo>
                      <a:pt x="4511" y="6652"/>
                      <a:pt x="4570" y="6682"/>
                      <a:pt x="4615" y="6727"/>
                    </a:cubicBezTo>
                    <a:cubicBezTo>
                      <a:pt x="4630" y="6742"/>
                      <a:pt x="4660" y="6757"/>
                      <a:pt x="4675" y="6772"/>
                    </a:cubicBezTo>
                    <a:cubicBezTo>
                      <a:pt x="4798" y="6859"/>
                      <a:pt x="4925" y="6895"/>
                      <a:pt x="5049" y="6895"/>
                    </a:cubicBezTo>
                    <a:cubicBezTo>
                      <a:pt x="5136" y="6895"/>
                      <a:pt x="5222" y="6877"/>
                      <a:pt x="5302" y="6846"/>
                    </a:cubicBezTo>
                    <a:cubicBezTo>
                      <a:pt x="5467" y="6772"/>
                      <a:pt x="5616" y="6637"/>
                      <a:pt x="5721" y="6503"/>
                    </a:cubicBezTo>
                    <a:cubicBezTo>
                      <a:pt x="5750" y="6503"/>
                      <a:pt x="5765" y="6473"/>
                      <a:pt x="5780" y="6458"/>
                    </a:cubicBezTo>
                    <a:cubicBezTo>
                      <a:pt x="5885" y="6323"/>
                      <a:pt x="5960" y="6204"/>
                      <a:pt x="5960" y="6204"/>
                    </a:cubicBezTo>
                    <a:cubicBezTo>
                      <a:pt x="6198" y="5786"/>
                      <a:pt x="6348" y="5353"/>
                      <a:pt x="6408" y="4964"/>
                    </a:cubicBezTo>
                    <a:cubicBezTo>
                      <a:pt x="6408" y="4919"/>
                      <a:pt x="6423" y="4890"/>
                      <a:pt x="6423" y="4845"/>
                    </a:cubicBezTo>
                    <a:cubicBezTo>
                      <a:pt x="6467" y="4576"/>
                      <a:pt x="6482" y="4307"/>
                      <a:pt x="6467" y="4068"/>
                    </a:cubicBezTo>
                    <a:lnTo>
                      <a:pt x="6467" y="3993"/>
                    </a:lnTo>
                    <a:cubicBezTo>
                      <a:pt x="6437" y="3695"/>
                      <a:pt x="6378" y="3426"/>
                      <a:pt x="6318" y="3172"/>
                    </a:cubicBezTo>
                    <a:cubicBezTo>
                      <a:pt x="6318" y="3142"/>
                      <a:pt x="6318" y="3127"/>
                      <a:pt x="6303" y="3112"/>
                    </a:cubicBezTo>
                    <a:cubicBezTo>
                      <a:pt x="6124" y="2530"/>
                      <a:pt x="5855" y="2067"/>
                      <a:pt x="5676" y="1783"/>
                    </a:cubicBezTo>
                    <a:cubicBezTo>
                      <a:pt x="5661" y="1783"/>
                      <a:pt x="5646" y="1753"/>
                      <a:pt x="5631" y="1738"/>
                    </a:cubicBezTo>
                    <a:cubicBezTo>
                      <a:pt x="5526" y="1574"/>
                      <a:pt x="5437" y="1484"/>
                      <a:pt x="5437" y="1484"/>
                    </a:cubicBezTo>
                    <a:cubicBezTo>
                      <a:pt x="5437" y="1484"/>
                      <a:pt x="4780" y="693"/>
                      <a:pt x="3659" y="259"/>
                    </a:cubicBezTo>
                    <a:cubicBezTo>
                      <a:pt x="3630" y="259"/>
                      <a:pt x="3600" y="245"/>
                      <a:pt x="3555" y="230"/>
                    </a:cubicBezTo>
                    <a:cubicBezTo>
                      <a:pt x="3185" y="98"/>
                      <a:pt x="2757" y="0"/>
                      <a:pt x="2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3" name="Google Shape;3963;p48"/>
              <p:cNvSpPr/>
              <p:nvPr/>
            </p:nvSpPr>
            <p:spPr>
              <a:xfrm>
                <a:off x="6873625" y="5796150"/>
                <a:ext cx="160950" cy="168800"/>
              </a:xfrm>
              <a:custGeom>
                <a:rect b="b" l="l" r="r" t="t"/>
                <a:pathLst>
                  <a:path extrusionOk="0" h="6752" w="6438">
                    <a:moveTo>
                      <a:pt x="1957" y="1"/>
                    </a:moveTo>
                    <a:cubicBezTo>
                      <a:pt x="1449" y="583"/>
                      <a:pt x="702" y="867"/>
                      <a:pt x="15" y="1016"/>
                    </a:cubicBezTo>
                    <a:cubicBezTo>
                      <a:pt x="0" y="1031"/>
                      <a:pt x="0" y="1061"/>
                      <a:pt x="0" y="1091"/>
                    </a:cubicBezTo>
                    <a:cubicBezTo>
                      <a:pt x="732" y="927"/>
                      <a:pt x="1509" y="613"/>
                      <a:pt x="2061" y="1"/>
                    </a:cubicBezTo>
                    <a:close/>
                    <a:moveTo>
                      <a:pt x="3525" y="210"/>
                    </a:moveTo>
                    <a:cubicBezTo>
                      <a:pt x="3196" y="299"/>
                      <a:pt x="2868" y="389"/>
                      <a:pt x="2584" y="449"/>
                    </a:cubicBezTo>
                    <a:cubicBezTo>
                      <a:pt x="1613" y="688"/>
                      <a:pt x="822" y="882"/>
                      <a:pt x="463" y="1733"/>
                    </a:cubicBezTo>
                    <a:cubicBezTo>
                      <a:pt x="433" y="1808"/>
                      <a:pt x="418" y="1882"/>
                      <a:pt x="403" y="1927"/>
                    </a:cubicBezTo>
                    <a:cubicBezTo>
                      <a:pt x="403" y="2002"/>
                      <a:pt x="418" y="2062"/>
                      <a:pt x="448" y="2092"/>
                    </a:cubicBezTo>
                    <a:cubicBezTo>
                      <a:pt x="463" y="2106"/>
                      <a:pt x="508" y="2121"/>
                      <a:pt x="553" y="2121"/>
                    </a:cubicBezTo>
                    <a:cubicBezTo>
                      <a:pt x="702" y="2121"/>
                      <a:pt x="956" y="2017"/>
                      <a:pt x="1314" y="1853"/>
                    </a:cubicBezTo>
                    <a:cubicBezTo>
                      <a:pt x="1848" y="1620"/>
                      <a:pt x="2538" y="1305"/>
                      <a:pt x="3133" y="1305"/>
                    </a:cubicBezTo>
                    <a:cubicBezTo>
                      <a:pt x="3454" y="1305"/>
                      <a:pt x="3748" y="1397"/>
                      <a:pt x="3973" y="1643"/>
                    </a:cubicBezTo>
                    <a:cubicBezTo>
                      <a:pt x="4242" y="1957"/>
                      <a:pt x="4346" y="2241"/>
                      <a:pt x="4287" y="2465"/>
                    </a:cubicBezTo>
                    <a:cubicBezTo>
                      <a:pt x="4152" y="2958"/>
                      <a:pt x="3301" y="3257"/>
                      <a:pt x="2539" y="3510"/>
                    </a:cubicBezTo>
                    <a:cubicBezTo>
                      <a:pt x="2360" y="3585"/>
                      <a:pt x="2196" y="3630"/>
                      <a:pt x="2046" y="3690"/>
                    </a:cubicBezTo>
                    <a:cubicBezTo>
                      <a:pt x="1957" y="3720"/>
                      <a:pt x="1912" y="3749"/>
                      <a:pt x="1867" y="3779"/>
                    </a:cubicBezTo>
                    <a:lnTo>
                      <a:pt x="1912" y="3839"/>
                    </a:lnTo>
                    <a:cubicBezTo>
                      <a:pt x="1957" y="3794"/>
                      <a:pt x="2016" y="3779"/>
                      <a:pt x="2076" y="3749"/>
                    </a:cubicBezTo>
                    <a:cubicBezTo>
                      <a:pt x="2226" y="3675"/>
                      <a:pt x="2390" y="3615"/>
                      <a:pt x="2569" y="3570"/>
                    </a:cubicBezTo>
                    <a:cubicBezTo>
                      <a:pt x="3331" y="3301"/>
                      <a:pt x="4212" y="3003"/>
                      <a:pt x="4346" y="2465"/>
                    </a:cubicBezTo>
                    <a:cubicBezTo>
                      <a:pt x="4421" y="2211"/>
                      <a:pt x="4317" y="1912"/>
                      <a:pt x="4018" y="1599"/>
                    </a:cubicBezTo>
                    <a:cubicBezTo>
                      <a:pt x="3783" y="1337"/>
                      <a:pt x="3475" y="1239"/>
                      <a:pt x="3138" y="1239"/>
                    </a:cubicBezTo>
                    <a:cubicBezTo>
                      <a:pt x="2534" y="1239"/>
                      <a:pt x="1837" y="1553"/>
                      <a:pt x="1299" y="1793"/>
                    </a:cubicBezTo>
                    <a:cubicBezTo>
                      <a:pt x="1002" y="1929"/>
                      <a:pt x="705" y="2065"/>
                      <a:pt x="561" y="2065"/>
                    </a:cubicBezTo>
                    <a:cubicBezTo>
                      <a:pt x="531" y="2065"/>
                      <a:pt x="508" y="2059"/>
                      <a:pt x="493" y="2047"/>
                    </a:cubicBezTo>
                    <a:cubicBezTo>
                      <a:pt x="463" y="2017"/>
                      <a:pt x="448" y="1942"/>
                      <a:pt x="538" y="1763"/>
                    </a:cubicBezTo>
                    <a:cubicBezTo>
                      <a:pt x="881" y="927"/>
                      <a:pt x="1643" y="747"/>
                      <a:pt x="2614" y="523"/>
                    </a:cubicBezTo>
                    <a:cubicBezTo>
                      <a:pt x="2927" y="434"/>
                      <a:pt x="3271" y="359"/>
                      <a:pt x="3644" y="239"/>
                    </a:cubicBezTo>
                    <a:cubicBezTo>
                      <a:pt x="3600" y="239"/>
                      <a:pt x="3570" y="225"/>
                      <a:pt x="3525" y="210"/>
                    </a:cubicBezTo>
                    <a:close/>
                    <a:moveTo>
                      <a:pt x="5616" y="1688"/>
                    </a:moveTo>
                    <a:cubicBezTo>
                      <a:pt x="5317" y="1972"/>
                      <a:pt x="4974" y="2450"/>
                      <a:pt x="4645" y="3271"/>
                    </a:cubicBezTo>
                    <a:cubicBezTo>
                      <a:pt x="4506" y="3591"/>
                      <a:pt x="4031" y="4558"/>
                      <a:pt x="2966" y="4558"/>
                    </a:cubicBezTo>
                    <a:cubicBezTo>
                      <a:pt x="2887" y="4558"/>
                      <a:pt x="2804" y="4552"/>
                      <a:pt x="2718" y="4541"/>
                    </a:cubicBezTo>
                    <a:cubicBezTo>
                      <a:pt x="2644" y="4526"/>
                      <a:pt x="2554" y="4511"/>
                      <a:pt x="2479" y="4481"/>
                    </a:cubicBezTo>
                    <a:lnTo>
                      <a:pt x="2479" y="4481"/>
                    </a:lnTo>
                    <a:lnTo>
                      <a:pt x="2569" y="4586"/>
                    </a:lnTo>
                    <a:cubicBezTo>
                      <a:pt x="2614" y="4601"/>
                      <a:pt x="2644" y="4601"/>
                      <a:pt x="2703" y="4616"/>
                    </a:cubicBezTo>
                    <a:cubicBezTo>
                      <a:pt x="2789" y="4627"/>
                      <a:pt x="2873" y="4633"/>
                      <a:pt x="2956" y="4633"/>
                    </a:cubicBezTo>
                    <a:cubicBezTo>
                      <a:pt x="3714" y="4633"/>
                      <a:pt x="4355" y="4148"/>
                      <a:pt x="4705" y="3286"/>
                    </a:cubicBezTo>
                    <a:cubicBezTo>
                      <a:pt x="4989" y="2599"/>
                      <a:pt x="5317" y="2062"/>
                      <a:pt x="5661" y="1748"/>
                    </a:cubicBezTo>
                    <a:cubicBezTo>
                      <a:pt x="5646" y="1733"/>
                      <a:pt x="5631" y="1703"/>
                      <a:pt x="5616" y="1688"/>
                    </a:cubicBezTo>
                    <a:close/>
                    <a:moveTo>
                      <a:pt x="6273" y="3077"/>
                    </a:moveTo>
                    <a:cubicBezTo>
                      <a:pt x="5974" y="3137"/>
                      <a:pt x="5676" y="3227"/>
                      <a:pt x="5452" y="3391"/>
                    </a:cubicBezTo>
                    <a:cubicBezTo>
                      <a:pt x="5243" y="3540"/>
                      <a:pt x="3629" y="4765"/>
                      <a:pt x="3943" y="6050"/>
                    </a:cubicBezTo>
                    <a:cubicBezTo>
                      <a:pt x="3988" y="6079"/>
                      <a:pt x="4003" y="6124"/>
                      <a:pt x="4048" y="6154"/>
                    </a:cubicBezTo>
                    <a:cubicBezTo>
                      <a:pt x="3600" y="4870"/>
                      <a:pt x="5287" y="3600"/>
                      <a:pt x="5482" y="3451"/>
                    </a:cubicBezTo>
                    <a:cubicBezTo>
                      <a:pt x="5676" y="3286"/>
                      <a:pt x="5989" y="3212"/>
                      <a:pt x="6288" y="3137"/>
                    </a:cubicBezTo>
                    <a:cubicBezTo>
                      <a:pt x="6288" y="3107"/>
                      <a:pt x="6288" y="3107"/>
                      <a:pt x="6273" y="3077"/>
                    </a:cubicBezTo>
                    <a:close/>
                    <a:moveTo>
                      <a:pt x="6408" y="4810"/>
                    </a:moveTo>
                    <a:cubicBezTo>
                      <a:pt x="5989" y="5168"/>
                      <a:pt x="5631" y="5557"/>
                      <a:pt x="5571" y="5870"/>
                    </a:cubicBezTo>
                    <a:cubicBezTo>
                      <a:pt x="5526" y="6109"/>
                      <a:pt x="5601" y="6318"/>
                      <a:pt x="5706" y="6483"/>
                    </a:cubicBezTo>
                    <a:cubicBezTo>
                      <a:pt x="5720" y="6468"/>
                      <a:pt x="5735" y="6453"/>
                      <a:pt x="5765" y="6438"/>
                    </a:cubicBezTo>
                    <a:cubicBezTo>
                      <a:pt x="5661" y="6274"/>
                      <a:pt x="5601" y="6094"/>
                      <a:pt x="5646" y="5885"/>
                    </a:cubicBezTo>
                    <a:cubicBezTo>
                      <a:pt x="5691" y="5601"/>
                      <a:pt x="6004" y="5258"/>
                      <a:pt x="6393" y="4929"/>
                    </a:cubicBezTo>
                    <a:cubicBezTo>
                      <a:pt x="6393" y="4885"/>
                      <a:pt x="6408" y="4855"/>
                      <a:pt x="6408" y="4810"/>
                    </a:cubicBezTo>
                    <a:close/>
                    <a:moveTo>
                      <a:pt x="6437" y="3959"/>
                    </a:moveTo>
                    <a:cubicBezTo>
                      <a:pt x="6124" y="4078"/>
                      <a:pt x="5840" y="4257"/>
                      <a:pt x="5616" y="4481"/>
                    </a:cubicBezTo>
                    <a:cubicBezTo>
                      <a:pt x="5317" y="4825"/>
                      <a:pt x="5123" y="5377"/>
                      <a:pt x="4959" y="5870"/>
                    </a:cubicBezTo>
                    <a:cubicBezTo>
                      <a:pt x="4839" y="6244"/>
                      <a:pt x="4720" y="6587"/>
                      <a:pt x="4585" y="6707"/>
                    </a:cubicBezTo>
                    <a:cubicBezTo>
                      <a:pt x="4600" y="6722"/>
                      <a:pt x="4630" y="6737"/>
                      <a:pt x="4645" y="6752"/>
                    </a:cubicBezTo>
                    <a:cubicBezTo>
                      <a:pt x="4780" y="6602"/>
                      <a:pt x="4899" y="6289"/>
                      <a:pt x="5018" y="5885"/>
                    </a:cubicBezTo>
                    <a:cubicBezTo>
                      <a:pt x="5183" y="5407"/>
                      <a:pt x="5362" y="4855"/>
                      <a:pt x="5676" y="4526"/>
                    </a:cubicBezTo>
                    <a:cubicBezTo>
                      <a:pt x="5855" y="4302"/>
                      <a:pt x="6154" y="4138"/>
                      <a:pt x="6437" y="4018"/>
                    </a:cubicBezTo>
                    <a:lnTo>
                      <a:pt x="6437" y="3959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4" name="Google Shape;3964;p48"/>
              <p:cNvSpPr/>
              <p:nvPr/>
            </p:nvSpPr>
            <p:spPr>
              <a:xfrm>
                <a:off x="6872125" y="5816300"/>
                <a:ext cx="139675" cy="151700"/>
              </a:xfrm>
              <a:custGeom>
                <a:rect b="b" l="l" r="r" t="t"/>
                <a:pathLst>
                  <a:path extrusionOk="0" h="6068" w="5587">
                    <a:moveTo>
                      <a:pt x="182" y="1"/>
                    </a:moveTo>
                    <a:cubicBezTo>
                      <a:pt x="176" y="1"/>
                      <a:pt x="170" y="1"/>
                      <a:pt x="165" y="1"/>
                    </a:cubicBezTo>
                    <a:cubicBezTo>
                      <a:pt x="30" y="225"/>
                      <a:pt x="0" y="509"/>
                      <a:pt x="284" y="867"/>
                    </a:cubicBezTo>
                    <a:lnTo>
                      <a:pt x="1001" y="1793"/>
                    </a:lnTo>
                    <a:lnTo>
                      <a:pt x="2286" y="3421"/>
                    </a:lnTo>
                    <a:lnTo>
                      <a:pt x="3704" y="4945"/>
                    </a:lnTo>
                    <a:lnTo>
                      <a:pt x="4511" y="5781"/>
                    </a:lnTo>
                    <a:cubicBezTo>
                      <a:pt x="4712" y="5992"/>
                      <a:pt x="4905" y="6068"/>
                      <a:pt x="5088" y="6068"/>
                    </a:cubicBezTo>
                    <a:cubicBezTo>
                      <a:pt x="5177" y="6068"/>
                      <a:pt x="5264" y="6050"/>
                      <a:pt x="5347" y="6020"/>
                    </a:cubicBezTo>
                    <a:lnTo>
                      <a:pt x="5347" y="6005"/>
                    </a:lnTo>
                    <a:cubicBezTo>
                      <a:pt x="5586" y="4377"/>
                      <a:pt x="3734" y="2167"/>
                      <a:pt x="3734" y="2167"/>
                    </a:cubicBezTo>
                    <a:cubicBezTo>
                      <a:pt x="3734" y="2167"/>
                      <a:pt x="1836" y="1"/>
                      <a:pt x="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5" name="Google Shape;3965;p48"/>
              <p:cNvSpPr/>
              <p:nvPr/>
            </p:nvSpPr>
            <p:spPr>
              <a:xfrm>
                <a:off x="6800425" y="5830500"/>
                <a:ext cx="193825" cy="182650"/>
              </a:xfrm>
              <a:custGeom>
                <a:rect b="b" l="l" r="r" t="t"/>
                <a:pathLst>
                  <a:path extrusionOk="0" h="7306" w="7753">
                    <a:moveTo>
                      <a:pt x="3496" y="0"/>
                    </a:moveTo>
                    <a:cubicBezTo>
                      <a:pt x="3421" y="0"/>
                      <a:pt x="3344" y="16"/>
                      <a:pt x="3287" y="45"/>
                    </a:cubicBezTo>
                    <a:cubicBezTo>
                      <a:pt x="3257" y="45"/>
                      <a:pt x="3227" y="45"/>
                      <a:pt x="3212" y="60"/>
                    </a:cubicBezTo>
                    <a:cubicBezTo>
                      <a:pt x="3033" y="195"/>
                      <a:pt x="2749" y="389"/>
                      <a:pt x="2420" y="688"/>
                    </a:cubicBezTo>
                    <a:cubicBezTo>
                      <a:pt x="1405" y="1584"/>
                      <a:pt x="1" y="3361"/>
                      <a:pt x="419" y="6005"/>
                    </a:cubicBezTo>
                    <a:cubicBezTo>
                      <a:pt x="449" y="6154"/>
                      <a:pt x="479" y="6289"/>
                      <a:pt x="508" y="6453"/>
                    </a:cubicBezTo>
                    <a:cubicBezTo>
                      <a:pt x="553" y="6647"/>
                      <a:pt x="688" y="6811"/>
                      <a:pt x="897" y="6901"/>
                    </a:cubicBezTo>
                    <a:cubicBezTo>
                      <a:pt x="1682" y="7195"/>
                      <a:pt x="2415" y="7306"/>
                      <a:pt x="3082" y="7306"/>
                    </a:cubicBezTo>
                    <a:cubicBezTo>
                      <a:pt x="3126" y="7306"/>
                      <a:pt x="3169" y="7305"/>
                      <a:pt x="3212" y="7304"/>
                    </a:cubicBezTo>
                    <a:cubicBezTo>
                      <a:pt x="5557" y="7245"/>
                      <a:pt x="7140" y="5661"/>
                      <a:pt x="7618" y="5153"/>
                    </a:cubicBezTo>
                    <a:cubicBezTo>
                      <a:pt x="7708" y="5064"/>
                      <a:pt x="7752" y="4929"/>
                      <a:pt x="7737" y="4780"/>
                    </a:cubicBezTo>
                    <a:cubicBezTo>
                      <a:pt x="7513" y="3167"/>
                      <a:pt x="6274" y="1883"/>
                      <a:pt x="6274" y="1883"/>
                    </a:cubicBezTo>
                    <a:cubicBezTo>
                      <a:pt x="6274" y="1883"/>
                      <a:pt x="5198" y="464"/>
                      <a:pt x="3615" y="16"/>
                    </a:cubicBezTo>
                    <a:cubicBezTo>
                      <a:pt x="3578" y="5"/>
                      <a:pt x="3537" y="0"/>
                      <a:pt x="34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6" name="Google Shape;3966;p48"/>
              <p:cNvSpPr/>
              <p:nvPr/>
            </p:nvSpPr>
            <p:spPr>
              <a:xfrm>
                <a:off x="6880325" y="5830125"/>
                <a:ext cx="113550" cy="183000"/>
              </a:xfrm>
              <a:custGeom>
                <a:rect b="b" l="l" r="r" t="t"/>
                <a:pathLst>
                  <a:path extrusionOk="0" h="7320" w="4542">
                    <a:moveTo>
                      <a:pt x="289" y="0"/>
                    </a:moveTo>
                    <a:cubicBezTo>
                      <a:pt x="217" y="0"/>
                      <a:pt x="143" y="17"/>
                      <a:pt x="76" y="45"/>
                    </a:cubicBezTo>
                    <a:cubicBezTo>
                      <a:pt x="688" y="389"/>
                      <a:pt x="3018" y="1912"/>
                      <a:pt x="3675" y="4691"/>
                    </a:cubicBezTo>
                    <a:cubicBezTo>
                      <a:pt x="3675" y="4691"/>
                      <a:pt x="1973" y="6542"/>
                      <a:pt x="17" y="7319"/>
                    </a:cubicBezTo>
                    <a:lnTo>
                      <a:pt x="17" y="7319"/>
                    </a:lnTo>
                    <a:cubicBezTo>
                      <a:pt x="2368" y="7252"/>
                      <a:pt x="3945" y="5675"/>
                      <a:pt x="4407" y="5154"/>
                    </a:cubicBezTo>
                    <a:cubicBezTo>
                      <a:pt x="4497" y="5064"/>
                      <a:pt x="4541" y="4930"/>
                      <a:pt x="4526" y="4780"/>
                    </a:cubicBezTo>
                    <a:cubicBezTo>
                      <a:pt x="4302" y="3167"/>
                      <a:pt x="3063" y="1883"/>
                      <a:pt x="3063" y="1883"/>
                    </a:cubicBezTo>
                    <a:cubicBezTo>
                      <a:pt x="3063" y="1883"/>
                      <a:pt x="1987" y="464"/>
                      <a:pt x="404" y="16"/>
                    </a:cubicBezTo>
                    <a:cubicBezTo>
                      <a:pt x="367" y="5"/>
                      <a:pt x="328" y="0"/>
                      <a:pt x="289" y="0"/>
                    </a:cubicBezTo>
                    <a:close/>
                    <a:moveTo>
                      <a:pt x="17" y="7319"/>
                    </a:moveTo>
                    <a:cubicBezTo>
                      <a:pt x="12" y="7319"/>
                      <a:pt x="6" y="7319"/>
                      <a:pt x="1" y="7319"/>
                    </a:cubicBezTo>
                    <a:lnTo>
                      <a:pt x="16" y="7319"/>
                    </a:lnTo>
                    <a:cubicBezTo>
                      <a:pt x="16" y="7319"/>
                      <a:pt x="17" y="7319"/>
                      <a:pt x="17" y="73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7" name="Google Shape;3967;p48"/>
              <p:cNvSpPr/>
              <p:nvPr/>
            </p:nvSpPr>
            <p:spPr>
              <a:xfrm>
                <a:off x="6815750" y="5910525"/>
                <a:ext cx="47800" cy="40500"/>
              </a:xfrm>
              <a:custGeom>
                <a:rect b="b" l="l" r="r" t="t"/>
                <a:pathLst>
                  <a:path extrusionOk="0" h="1620" w="1912">
                    <a:moveTo>
                      <a:pt x="1162" y="1"/>
                    </a:moveTo>
                    <a:cubicBezTo>
                      <a:pt x="941" y="1"/>
                      <a:pt x="698" y="91"/>
                      <a:pt x="493" y="265"/>
                    </a:cubicBezTo>
                    <a:cubicBezTo>
                      <a:pt x="105" y="593"/>
                      <a:pt x="0" y="1101"/>
                      <a:pt x="254" y="1400"/>
                    </a:cubicBezTo>
                    <a:cubicBezTo>
                      <a:pt x="381" y="1548"/>
                      <a:pt x="563" y="1619"/>
                      <a:pt x="761" y="1619"/>
                    </a:cubicBezTo>
                    <a:cubicBezTo>
                      <a:pt x="982" y="1619"/>
                      <a:pt x="1221" y="1529"/>
                      <a:pt x="1419" y="1355"/>
                    </a:cubicBezTo>
                    <a:cubicBezTo>
                      <a:pt x="1807" y="1026"/>
                      <a:pt x="1912" y="504"/>
                      <a:pt x="1658" y="220"/>
                    </a:cubicBezTo>
                    <a:cubicBezTo>
                      <a:pt x="1538" y="72"/>
                      <a:pt x="1359" y="1"/>
                      <a:pt x="11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68" name="Google Shape;3968;p48"/>
            <p:cNvSpPr/>
            <p:nvPr/>
          </p:nvSpPr>
          <p:spPr>
            <a:xfrm flipH="1" rot="5400000">
              <a:off x="1531403" y="1679543"/>
              <a:ext cx="179313" cy="389284"/>
            </a:xfrm>
            <a:custGeom>
              <a:rect b="b" l="l" r="r" t="t"/>
              <a:pathLst>
                <a:path extrusionOk="0" fill="none" h="10247" w="4720">
                  <a:moveTo>
                    <a:pt x="0" y="10247"/>
                  </a:moveTo>
                  <a:cubicBezTo>
                    <a:pt x="0" y="10247"/>
                    <a:pt x="3928" y="6020"/>
                    <a:pt x="4720" y="5647"/>
                  </a:cubicBezTo>
                  <a:moveTo>
                    <a:pt x="2763" y="2615"/>
                  </a:moveTo>
                  <a:cubicBezTo>
                    <a:pt x="2763" y="2615"/>
                    <a:pt x="3689" y="1390"/>
                    <a:pt x="4436" y="1226"/>
                  </a:cubicBezTo>
                  <a:moveTo>
                    <a:pt x="1359" y="8813"/>
                  </a:moveTo>
                  <a:cubicBezTo>
                    <a:pt x="1359" y="8813"/>
                    <a:pt x="3361" y="3735"/>
                    <a:pt x="262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69" name="Google Shape;3969;p48"/>
            <p:cNvGrpSpPr/>
            <p:nvPr/>
          </p:nvGrpSpPr>
          <p:grpSpPr>
            <a:xfrm rot="-109">
              <a:off x="893950" y="2109082"/>
              <a:ext cx="532476" cy="461679"/>
              <a:chOff x="6855700" y="5304375"/>
              <a:chExt cx="168425" cy="146050"/>
            </a:xfrm>
          </p:grpSpPr>
          <p:sp>
            <p:nvSpPr>
              <p:cNvPr id="3970" name="Google Shape;3970;p48"/>
              <p:cNvSpPr/>
              <p:nvPr/>
            </p:nvSpPr>
            <p:spPr>
              <a:xfrm>
                <a:off x="6933725" y="5304375"/>
                <a:ext cx="90400" cy="127375"/>
              </a:xfrm>
              <a:custGeom>
                <a:rect b="b" l="l" r="r" t="t"/>
                <a:pathLst>
                  <a:path extrusionOk="0" h="5095" w="3616">
                    <a:moveTo>
                      <a:pt x="703" y="1539"/>
                    </a:moveTo>
                    <a:cubicBezTo>
                      <a:pt x="762" y="1539"/>
                      <a:pt x="852" y="1599"/>
                      <a:pt x="852" y="1689"/>
                    </a:cubicBezTo>
                    <a:lnTo>
                      <a:pt x="852" y="1883"/>
                    </a:lnTo>
                    <a:cubicBezTo>
                      <a:pt x="852" y="1980"/>
                      <a:pt x="777" y="2029"/>
                      <a:pt x="703" y="2029"/>
                    </a:cubicBezTo>
                    <a:cubicBezTo>
                      <a:pt x="628" y="2029"/>
                      <a:pt x="553" y="1980"/>
                      <a:pt x="553" y="1883"/>
                    </a:cubicBezTo>
                    <a:lnTo>
                      <a:pt x="553" y="1689"/>
                    </a:lnTo>
                    <a:cubicBezTo>
                      <a:pt x="568" y="1599"/>
                      <a:pt x="613" y="1539"/>
                      <a:pt x="703" y="1539"/>
                    </a:cubicBezTo>
                    <a:close/>
                    <a:moveTo>
                      <a:pt x="2071" y="2155"/>
                    </a:moveTo>
                    <a:cubicBezTo>
                      <a:pt x="2144" y="2155"/>
                      <a:pt x="2219" y="2204"/>
                      <a:pt x="2226" y="2301"/>
                    </a:cubicBezTo>
                    <a:cubicBezTo>
                      <a:pt x="2226" y="2376"/>
                      <a:pt x="2226" y="2436"/>
                      <a:pt x="2241" y="2495"/>
                    </a:cubicBezTo>
                    <a:cubicBezTo>
                      <a:pt x="2241" y="2570"/>
                      <a:pt x="2151" y="2645"/>
                      <a:pt x="2092" y="2645"/>
                    </a:cubicBezTo>
                    <a:cubicBezTo>
                      <a:pt x="2002" y="2645"/>
                      <a:pt x="1942" y="2570"/>
                      <a:pt x="1927" y="2495"/>
                    </a:cubicBezTo>
                    <a:cubicBezTo>
                      <a:pt x="1927" y="2421"/>
                      <a:pt x="1927" y="2376"/>
                      <a:pt x="1927" y="2301"/>
                    </a:cubicBezTo>
                    <a:cubicBezTo>
                      <a:pt x="1927" y="2204"/>
                      <a:pt x="1998" y="2155"/>
                      <a:pt x="2071" y="2155"/>
                    </a:cubicBezTo>
                    <a:close/>
                    <a:moveTo>
                      <a:pt x="538" y="1"/>
                    </a:moveTo>
                    <a:lnTo>
                      <a:pt x="538" y="1"/>
                    </a:lnTo>
                    <a:cubicBezTo>
                      <a:pt x="538" y="1"/>
                      <a:pt x="1" y="1988"/>
                      <a:pt x="807" y="3526"/>
                    </a:cubicBezTo>
                    <a:cubicBezTo>
                      <a:pt x="852" y="3496"/>
                      <a:pt x="912" y="3466"/>
                      <a:pt x="986" y="3466"/>
                    </a:cubicBezTo>
                    <a:cubicBezTo>
                      <a:pt x="1315" y="3466"/>
                      <a:pt x="1375" y="3899"/>
                      <a:pt x="1151" y="4049"/>
                    </a:cubicBezTo>
                    <a:cubicBezTo>
                      <a:pt x="1524" y="4497"/>
                      <a:pt x="2077" y="4885"/>
                      <a:pt x="2853" y="5094"/>
                    </a:cubicBezTo>
                    <a:cubicBezTo>
                      <a:pt x="2853" y="5079"/>
                      <a:pt x="3615" y="3123"/>
                      <a:pt x="2271" y="1375"/>
                    </a:cubicBezTo>
                    <a:cubicBezTo>
                      <a:pt x="2226" y="1420"/>
                      <a:pt x="2151" y="1465"/>
                      <a:pt x="2077" y="1465"/>
                    </a:cubicBezTo>
                    <a:cubicBezTo>
                      <a:pt x="1748" y="1465"/>
                      <a:pt x="1703" y="1091"/>
                      <a:pt x="1868" y="927"/>
                    </a:cubicBezTo>
                    <a:cubicBezTo>
                      <a:pt x="1524" y="598"/>
                      <a:pt x="1076" y="270"/>
                      <a:pt x="5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1" name="Google Shape;3971;p48"/>
              <p:cNvSpPr/>
              <p:nvPr/>
            </p:nvSpPr>
            <p:spPr>
              <a:xfrm>
                <a:off x="6855700" y="5397900"/>
                <a:ext cx="118375" cy="52525"/>
              </a:xfrm>
              <a:custGeom>
                <a:rect b="b" l="l" r="r" t="t"/>
                <a:pathLst>
                  <a:path extrusionOk="0" h="2101" w="4735">
                    <a:moveTo>
                      <a:pt x="2267" y="212"/>
                    </a:moveTo>
                    <a:cubicBezTo>
                      <a:pt x="2317" y="212"/>
                      <a:pt x="2364" y="242"/>
                      <a:pt x="2405" y="293"/>
                    </a:cubicBezTo>
                    <a:cubicBezTo>
                      <a:pt x="2435" y="323"/>
                      <a:pt x="2494" y="367"/>
                      <a:pt x="2524" y="412"/>
                    </a:cubicBezTo>
                    <a:cubicBezTo>
                      <a:pt x="2628" y="528"/>
                      <a:pt x="2526" y="679"/>
                      <a:pt x="2413" y="679"/>
                    </a:cubicBezTo>
                    <a:cubicBezTo>
                      <a:pt x="2380" y="679"/>
                      <a:pt x="2346" y="667"/>
                      <a:pt x="2315" y="636"/>
                    </a:cubicBezTo>
                    <a:cubicBezTo>
                      <a:pt x="2255" y="576"/>
                      <a:pt x="2181" y="502"/>
                      <a:pt x="2151" y="442"/>
                    </a:cubicBezTo>
                    <a:cubicBezTo>
                      <a:pt x="2106" y="367"/>
                      <a:pt x="2136" y="278"/>
                      <a:pt x="2196" y="233"/>
                    </a:cubicBezTo>
                    <a:cubicBezTo>
                      <a:pt x="2220" y="219"/>
                      <a:pt x="2244" y="212"/>
                      <a:pt x="2267" y="212"/>
                    </a:cubicBezTo>
                    <a:close/>
                    <a:moveTo>
                      <a:pt x="2069" y="1"/>
                    </a:moveTo>
                    <a:cubicBezTo>
                      <a:pt x="1464" y="1"/>
                      <a:pt x="769" y="175"/>
                      <a:pt x="0" y="651"/>
                    </a:cubicBezTo>
                    <a:cubicBezTo>
                      <a:pt x="0" y="651"/>
                      <a:pt x="1061" y="1712"/>
                      <a:pt x="2345" y="2010"/>
                    </a:cubicBezTo>
                    <a:cubicBezTo>
                      <a:pt x="2360" y="1876"/>
                      <a:pt x="2465" y="1771"/>
                      <a:pt x="2629" y="1771"/>
                    </a:cubicBezTo>
                    <a:cubicBezTo>
                      <a:pt x="2838" y="1771"/>
                      <a:pt x="2928" y="1936"/>
                      <a:pt x="2928" y="2100"/>
                    </a:cubicBezTo>
                    <a:cubicBezTo>
                      <a:pt x="2949" y="2100"/>
                      <a:pt x="2970" y="2101"/>
                      <a:pt x="2991" y="2101"/>
                    </a:cubicBezTo>
                    <a:cubicBezTo>
                      <a:pt x="3570" y="2101"/>
                      <a:pt x="4187" y="1900"/>
                      <a:pt x="4735" y="1338"/>
                    </a:cubicBezTo>
                    <a:cubicBezTo>
                      <a:pt x="4735" y="1338"/>
                      <a:pt x="3744" y="1"/>
                      <a:pt x="20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2" name="Google Shape;3972;p48"/>
              <p:cNvSpPr/>
              <p:nvPr/>
            </p:nvSpPr>
            <p:spPr>
              <a:xfrm>
                <a:off x="6881450" y="5340975"/>
                <a:ext cx="135575" cy="109050"/>
              </a:xfrm>
              <a:custGeom>
                <a:rect b="b" l="l" r="r" t="t"/>
                <a:pathLst>
                  <a:path extrusionOk="0" fill="none" h="4362" w="5423">
                    <a:moveTo>
                      <a:pt x="1" y="3033"/>
                    </a:moveTo>
                    <a:cubicBezTo>
                      <a:pt x="1" y="3033"/>
                      <a:pt x="4840" y="3854"/>
                      <a:pt x="5169" y="3839"/>
                    </a:cubicBezTo>
                    <a:moveTo>
                      <a:pt x="5422" y="4362"/>
                    </a:moveTo>
                    <a:cubicBezTo>
                      <a:pt x="5422" y="4362"/>
                      <a:pt x="3570" y="1196"/>
                      <a:pt x="3197" y="1"/>
                    </a:cubicBezTo>
                    <a:moveTo>
                      <a:pt x="2883" y="942"/>
                    </a:moveTo>
                    <a:lnTo>
                      <a:pt x="3779" y="1315"/>
                    </a:lnTo>
                    <a:moveTo>
                      <a:pt x="4556" y="1166"/>
                    </a:moveTo>
                    <a:lnTo>
                      <a:pt x="4467" y="2644"/>
                    </a:lnTo>
                    <a:moveTo>
                      <a:pt x="1106" y="3212"/>
                    </a:moveTo>
                    <a:lnTo>
                      <a:pt x="494" y="3436"/>
                    </a:lnTo>
                    <a:moveTo>
                      <a:pt x="1898" y="2988"/>
                    </a:moveTo>
                    <a:lnTo>
                      <a:pt x="2211" y="3033"/>
                    </a:lnTo>
                    <a:moveTo>
                      <a:pt x="2092" y="2809"/>
                    </a:moveTo>
                    <a:lnTo>
                      <a:pt x="2465" y="345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73" name="Google Shape;3973;p48"/>
            <p:cNvSpPr/>
            <p:nvPr/>
          </p:nvSpPr>
          <p:spPr>
            <a:xfrm flipH="1" rot="7802979">
              <a:off x="1306170" y="2734632"/>
              <a:ext cx="170990" cy="109760"/>
            </a:xfrm>
            <a:custGeom>
              <a:rect b="b" l="l" r="r" t="t"/>
              <a:pathLst>
                <a:path extrusionOk="0" h="968" w="1508">
                  <a:moveTo>
                    <a:pt x="1160" y="1"/>
                  </a:moveTo>
                  <a:cubicBezTo>
                    <a:pt x="359" y="1"/>
                    <a:pt x="0" y="953"/>
                    <a:pt x="14" y="953"/>
                  </a:cubicBezTo>
                  <a:cubicBezTo>
                    <a:pt x="102" y="963"/>
                    <a:pt x="186" y="968"/>
                    <a:pt x="264" y="968"/>
                  </a:cubicBezTo>
                  <a:cubicBezTo>
                    <a:pt x="1364" y="968"/>
                    <a:pt x="1507" y="57"/>
                    <a:pt x="1507" y="57"/>
                  </a:cubicBezTo>
                  <a:cubicBezTo>
                    <a:pt x="1384" y="18"/>
                    <a:pt x="1268" y="1"/>
                    <a:pt x="1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7" name="Shape 3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8" name="Google Shape;3978;p49"/>
          <p:cNvSpPr txBox="1"/>
          <p:nvPr>
            <p:ph type="title"/>
          </p:nvPr>
        </p:nvSpPr>
        <p:spPr>
          <a:xfrm>
            <a:off x="758225" y="-9000"/>
            <a:ext cx="32949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Ví dụ: </a:t>
            </a:r>
            <a:r>
              <a:rPr lang="en" sz="2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Cho biết chỉ số của số </a:t>
            </a:r>
            <a:r>
              <a:rPr lang="en" sz="2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3</a:t>
            </a:r>
            <a:r>
              <a:rPr lang="en" sz="2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trong mảng sau:</a:t>
            </a:r>
            <a:endParaRPr sz="28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979" name="Google Shape;3979;p49"/>
          <p:cNvSpPr txBox="1"/>
          <p:nvPr>
            <p:ph idx="12" type="sldNum"/>
          </p:nvPr>
        </p:nvSpPr>
        <p:spPr>
          <a:xfrm>
            <a:off x="8353459" y="41103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980" name="Google Shape;3980;p49"/>
          <p:cNvGraphicFramePr/>
          <p:nvPr/>
        </p:nvGraphicFramePr>
        <p:xfrm>
          <a:off x="610675" y="411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{CEB83819-568C-457B-8ACA-C12CC05756D9}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E9E9E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0</a:t>
                      </a:r>
                      <a:endParaRPr sz="1000">
                        <a:solidFill>
                          <a:srgbClr val="9E9E9E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E9E9E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1</a:t>
                      </a:r>
                      <a:endParaRPr sz="1000">
                        <a:solidFill>
                          <a:srgbClr val="9E9E9E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3</a:t>
                      </a:r>
                      <a:endParaRPr sz="1000">
                        <a:solidFill>
                          <a:schemeClr val="dk1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E9E9E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4</a:t>
                      </a:r>
                      <a:endParaRPr sz="1000">
                        <a:solidFill>
                          <a:srgbClr val="9E9E9E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E9E9E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5</a:t>
                      </a:r>
                      <a:endParaRPr sz="1000">
                        <a:solidFill>
                          <a:srgbClr val="9E9E9E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E9E9E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6</a:t>
                      </a:r>
                      <a:endParaRPr sz="1000">
                        <a:solidFill>
                          <a:srgbClr val="9E9E9E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E9E9E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7</a:t>
                      </a:r>
                      <a:endParaRPr sz="1000">
                        <a:solidFill>
                          <a:srgbClr val="9E9E9E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E9E9E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8</a:t>
                      </a:r>
                      <a:endParaRPr sz="1000">
                        <a:solidFill>
                          <a:srgbClr val="9E9E9E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2C2C2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1</a:t>
                      </a:r>
                      <a:endParaRPr sz="1600">
                        <a:solidFill>
                          <a:srgbClr val="C2C2C2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2C2C2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2</a:t>
                      </a:r>
                      <a:endParaRPr sz="1600">
                        <a:solidFill>
                          <a:srgbClr val="C2C2C2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4</a:t>
                      </a:r>
                      <a:endParaRPr sz="1600">
                        <a:solidFill>
                          <a:schemeClr val="dk1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2C2C2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5</a:t>
                      </a:r>
                      <a:endParaRPr sz="1600">
                        <a:solidFill>
                          <a:srgbClr val="C2C2C2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2C2C2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6</a:t>
                      </a:r>
                      <a:endParaRPr sz="1600">
                        <a:solidFill>
                          <a:srgbClr val="C2C2C2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2C2C2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7</a:t>
                      </a:r>
                      <a:endParaRPr sz="1600">
                        <a:solidFill>
                          <a:srgbClr val="C2C2C2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2C2C2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8</a:t>
                      </a:r>
                      <a:endParaRPr sz="1600">
                        <a:solidFill>
                          <a:srgbClr val="C2C2C2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2C2C2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9</a:t>
                      </a:r>
                      <a:endParaRPr sz="1600">
                        <a:solidFill>
                          <a:srgbClr val="C2C2C2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81" name="Google Shape;3981;p49"/>
          <p:cNvSpPr txBox="1"/>
          <p:nvPr>
            <p:ph idx="4294967295" type="subTitle"/>
          </p:nvPr>
        </p:nvSpPr>
        <p:spPr>
          <a:xfrm>
            <a:off x="4519200" y="-9000"/>
            <a:ext cx="4624800" cy="30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anrope Medium"/>
              <a:buChar char="-"/>
            </a:pPr>
            <a:r>
              <a:rPr b="1" lang="en" sz="1100">
                <a:latin typeface="Manrope"/>
                <a:ea typeface="Manrope"/>
                <a:cs typeface="Manrope"/>
                <a:sym typeface="Manrope"/>
              </a:rPr>
              <a:t>Bước 1: 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Gán chỉ số trung vị của mảng cho biến midPoint.</a:t>
            </a:r>
            <a:endParaRPr sz="11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anrope Medium"/>
              <a:buChar char="-"/>
            </a:pPr>
            <a:r>
              <a:rPr b="1" lang="en" sz="1100">
                <a:latin typeface="Manrope"/>
                <a:ea typeface="Manrope"/>
                <a:cs typeface="Manrope"/>
                <a:sym typeface="Manrope"/>
              </a:rPr>
              <a:t>Bước 2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: Nếu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array[midPoint] == value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thì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return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midPoint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 sz="11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anrope Medium"/>
              <a:buChar char="-"/>
            </a:pPr>
            <a:r>
              <a:rPr b="1" lang="en" sz="1100">
                <a:latin typeface="Manrope"/>
                <a:ea typeface="Manrope"/>
                <a:cs typeface="Manrope"/>
                <a:sym typeface="Manrope"/>
              </a:rPr>
              <a:t>Bước 3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:</a:t>
            </a:r>
            <a:endParaRPr sz="11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Manrope Medium"/>
              <a:buChar char="-"/>
            </a:pP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Nếu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array[midPoint] &lt; value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thì ta không xét tất cả phần tử nằm bên phải mảng. Lúc này nếu mảng bên trái có đúng 1 phần tử thì tức value không xuất hiện trong mảng, ta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return -1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 Ngược lại thì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tái tạo midPoint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là trung vị của mảng bên trái rồi quay về </a:t>
            </a:r>
            <a:r>
              <a:rPr b="1" lang="en" sz="1100">
                <a:latin typeface="Manrope"/>
                <a:ea typeface="Manrope"/>
                <a:cs typeface="Manrope"/>
                <a:sym typeface="Manrope"/>
              </a:rPr>
              <a:t>Bước 2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 sz="11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Manrope Medium"/>
              <a:buChar char="-"/>
            </a:pP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Nếu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array[midPoint] &gt; value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thì ta không xét tất cả phần tử nằm bên trái mảng. Lúc này nếu mảng bên phải có đúng 1 phần tử thì tức value không xuất hiện trong mảng, ta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return -1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 Ngược lại thì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tái tạo midPoint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là trung vị của mảng bên phải rồi quay về </a:t>
            </a:r>
            <a:r>
              <a:rPr b="1" lang="en" sz="1100">
                <a:latin typeface="Manrope"/>
                <a:ea typeface="Manrope"/>
                <a:cs typeface="Manrope"/>
                <a:sym typeface="Manrope"/>
              </a:rPr>
              <a:t>Bước 2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 sz="1100"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grpSp>
        <p:nvGrpSpPr>
          <p:cNvPr id="3982" name="Google Shape;3982;p49"/>
          <p:cNvGrpSpPr/>
          <p:nvPr/>
        </p:nvGrpSpPr>
        <p:grpSpPr>
          <a:xfrm>
            <a:off x="866300" y="883550"/>
            <a:ext cx="1901725" cy="443100"/>
            <a:chOff x="866300" y="1188350"/>
            <a:chExt cx="1901725" cy="443100"/>
          </a:xfrm>
        </p:grpSpPr>
        <p:sp>
          <p:nvSpPr>
            <p:cNvPr id="3983" name="Google Shape;3983;p49"/>
            <p:cNvSpPr/>
            <p:nvPr/>
          </p:nvSpPr>
          <p:spPr>
            <a:xfrm>
              <a:off x="2219325" y="1188350"/>
              <a:ext cx="548700" cy="443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9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3984" name="Google Shape;3984;p49"/>
            <p:cNvSpPr txBox="1"/>
            <p:nvPr/>
          </p:nvSpPr>
          <p:spPr>
            <a:xfrm>
              <a:off x="866300" y="1213100"/>
              <a:ext cx="12615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n  = 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3985" name="Google Shape;3985;p49"/>
          <p:cNvGrpSpPr/>
          <p:nvPr/>
        </p:nvGrpSpPr>
        <p:grpSpPr>
          <a:xfrm>
            <a:off x="871575" y="1390600"/>
            <a:ext cx="1896450" cy="443100"/>
            <a:chOff x="866300" y="1188350"/>
            <a:chExt cx="1896450" cy="443100"/>
          </a:xfrm>
        </p:grpSpPr>
        <p:sp>
          <p:nvSpPr>
            <p:cNvPr id="3986" name="Google Shape;3986;p49"/>
            <p:cNvSpPr/>
            <p:nvPr/>
          </p:nvSpPr>
          <p:spPr>
            <a:xfrm>
              <a:off x="2214050" y="1188350"/>
              <a:ext cx="548700" cy="443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3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3987" name="Google Shape;3987;p49"/>
            <p:cNvSpPr txBox="1"/>
            <p:nvPr/>
          </p:nvSpPr>
          <p:spPr>
            <a:xfrm>
              <a:off x="866300" y="1213100"/>
              <a:ext cx="1266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value  = 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3988" name="Google Shape;3988;p49"/>
          <p:cNvGrpSpPr/>
          <p:nvPr/>
        </p:nvGrpSpPr>
        <p:grpSpPr>
          <a:xfrm>
            <a:off x="871575" y="1927975"/>
            <a:ext cx="1896450" cy="443100"/>
            <a:chOff x="866300" y="1188350"/>
            <a:chExt cx="1896450" cy="443100"/>
          </a:xfrm>
        </p:grpSpPr>
        <p:sp>
          <p:nvSpPr>
            <p:cNvPr id="3989" name="Google Shape;3989;p49"/>
            <p:cNvSpPr/>
            <p:nvPr/>
          </p:nvSpPr>
          <p:spPr>
            <a:xfrm>
              <a:off x="2214050" y="1188350"/>
              <a:ext cx="548700" cy="443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3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3990" name="Google Shape;3990;p49"/>
            <p:cNvSpPr txBox="1"/>
            <p:nvPr/>
          </p:nvSpPr>
          <p:spPr>
            <a:xfrm>
              <a:off x="866300" y="1213100"/>
              <a:ext cx="1266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Manrope"/>
                  <a:ea typeface="Manrope"/>
                  <a:cs typeface="Manrope"/>
                  <a:sym typeface="Manrope"/>
                </a:rPr>
                <a:t>upperBound</a:t>
              </a:r>
              <a:r>
                <a:rPr lang="en" sz="12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 sz="1200"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= 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3991" name="Google Shape;3991;p49"/>
          <p:cNvGrpSpPr/>
          <p:nvPr/>
        </p:nvGrpSpPr>
        <p:grpSpPr>
          <a:xfrm>
            <a:off x="886975" y="2465350"/>
            <a:ext cx="1896450" cy="443100"/>
            <a:chOff x="866300" y="1188350"/>
            <a:chExt cx="1896450" cy="443100"/>
          </a:xfrm>
        </p:grpSpPr>
        <p:sp>
          <p:nvSpPr>
            <p:cNvPr id="3992" name="Google Shape;3992;p49"/>
            <p:cNvSpPr/>
            <p:nvPr/>
          </p:nvSpPr>
          <p:spPr>
            <a:xfrm>
              <a:off x="2214050" y="1188350"/>
              <a:ext cx="548700" cy="443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2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3993" name="Google Shape;3993;p49"/>
            <p:cNvSpPr txBox="1"/>
            <p:nvPr/>
          </p:nvSpPr>
          <p:spPr>
            <a:xfrm>
              <a:off x="866300" y="1213100"/>
              <a:ext cx="1266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Manrope"/>
                  <a:ea typeface="Manrope"/>
                  <a:cs typeface="Manrope"/>
                  <a:sym typeface="Manrope"/>
                </a:rPr>
                <a:t>lowerBound</a:t>
              </a:r>
              <a:r>
                <a:rPr lang="en" sz="12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 sz="1200"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= 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cxnSp>
        <p:nvCxnSpPr>
          <p:cNvPr id="3994" name="Google Shape;3994;p49"/>
          <p:cNvCxnSpPr/>
          <p:nvPr/>
        </p:nvCxnSpPr>
        <p:spPr>
          <a:xfrm>
            <a:off x="2384900" y="4019550"/>
            <a:ext cx="0" cy="2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5" name="Google Shape;3995;p49"/>
          <p:cNvSpPr txBox="1"/>
          <p:nvPr/>
        </p:nvSpPr>
        <p:spPr>
          <a:xfrm>
            <a:off x="1497800" y="3769800"/>
            <a:ext cx="126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lowerBound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3996" name="Google Shape;3996;p49"/>
          <p:cNvCxnSpPr/>
          <p:nvPr/>
        </p:nvCxnSpPr>
        <p:spPr>
          <a:xfrm>
            <a:off x="3424950" y="3943350"/>
            <a:ext cx="0" cy="2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7" name="Google Shape;3997;p49"/>
          <p:cNvSpPr txBox="1"/>
          <p:nvPr/>
        </p:nvSpPr>
        <p:spPr>
          <a:xfrm>
            <a:off x="2766450" y="3617400"/>
            <a:ext cx="126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upperBound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3998" name="Google Shape;3998;p49"/>
          <p:cNvGrpSpPr/>
          <p:nvPr/>
        </p:nvGrpSpPr>
        <p:grpSpPr>
          <a:xfrm>
            <a:off x="886975" y="3041375"/>
            <a:ext cx="1896450" cy="443100"/>
            <a:chOff x="866300" y="1188350"/>
            <a:chExt cx="1896450" cy="443100"/>
          </a:xfrm>
        </p:grpSpPr>
        <p:sp>
          <p:nvSpPr>
            <p:cNvPr id="3999" name="Google Shape;3999;p49"/>
            <p:cNvSpPr/>
            <p:nvPr/>
          </p:nvSpPr>
          <p:spPr>
            <a:xfrm>
              <a:off x="2214050" y="1188350"/>
              <a:ext cx="548700" cy="443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2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000" name="Google Shape;4000;p49"/>
            <p:cNvSpPr txBox="1"/>
            <p:nvPr/>
          </p:nvSpPr>
          <p:spPr>
            <a:xfrm>
              <a:off x="866300" y="1213100"/>
              <a:ext cx="1266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midPoint</a:t>
              </a:r>
              <a:r>
                <a:rPr lang="en" sz="1200">
                  <a:solidFill>
                    <a:schemeClr val="accent2"/>
                  </a:solidFill>
                  <a:latin typeface="Manrope"/>
                  <a:ea typeface="Manrope"/>
                  <a:cs typeface="Manrope"/>
                  <a:sym typeface="Manrope"/>
                </a:rPr>
                <a:t>         </a:t>
              </a:r>
              <a:r>
                <a:rPr lang="en" sz="1200"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= 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cxnSp>
        <p:nvCxnSpPr>
          <p:cNvPr id="4001" name="Google Shape;4001;p49"/>
          <p:cNvCxnSpPr/>
          <p:nvPr/>
        </p:nvCxnSpPr>
        <p:spPr>
          <a:xfrm>
            <a:off x="2616288" y="3943425"/>
            <a:ext cx="0" cy="2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2" name="Google Shape;4002;p49"/>
          <p:cNvSpPr txBox="1"/>
          <p:nvPr/>
        </p:nvSpPr>
        <p:spPr>
          <a:xfrm>
            <a:off x="1978963" y="3617400"/>
            <a:ext cx="126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midPoint</a:t>
            </a:r>
            <a:endParaRPr b="1">
              <a:solidFill>
                <a:schemeClr val="accent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4003" name="Google Shape;4003;p49"/>
          <p:cNvGrpSpPr/>
          <p:nvPr/>
        </p:nvGrpSpPr>
        <p:grpSpPr>
          <a:xfrm>
            <a:off x="4632291" y="227011"/>
            <a:ext cx="290169" cy="202793"/>
            <a:chOff x="893950" y="1784528"/>
            <a:chExt cx="1515245" cy="1105742"/>
          </a:xfrm>
        </p:grpSpPr>
        <p:grpSp>
          <p:nvGrpSpPr>
            <p:cNvPr id="4004" name="Google Shape;4004;p49"/>
            <p:cNvGrpSpPr/>
            <p:nvPr/>
          </p:nvGrpSpPr>
          <p:grpSpPr>
            <a:xfrm flipH="1">
              <a:off x="1492860" y="2085338"/>
              <a:ext cx="916335" cy="801401"/>
              <a:chOff x="6800425" y="5795650"/>
              <a:chExt cx="248700" cy="217500"/>
            </a:xfrm>
          </p:grpSpPr>
          <p:sp>
            <p:nvSpPr>
              <p:cNvPr id="4005" name="Google Shape;4005;p49"/>
              <p:cNvSpPr/>
              <p:nvPr/>
            </p:nvSpPr>
            <p:spPr>
              <a:xfrm>
                <a:off x="7000575" y="5798900"/>
                <a:ext cx="48550" cy="35775"/>
              </a:xfrm>
              <a:custGeom>
                <a:rect b="b" l="l" r="r" t="t"/>
                <a:pathLst>
                  <a:path extrusionOk="0" h="1431" w="1942">
                    <a:moveTo>
                      <a:pt x="1594" y="0"/>
                    </a:moveTo>
                    <a:cubicBezTo>
                      <a:pt x="1576" y="0"/>
                      <a:pt x="1557" y="4"/>
                      <a:pt x="1539" y="10"/>
                    </a:cubicBezTo>
                    <a:cubicBezTo>
                      <a:pt x="657" y="383"/>
                      <a:pt x="0" y="1369"/>
                      <a:pt x="0" y="1369"/>
                    </a:cubicBezTo>
                    <a:lnTo>
                      <a:pt x="45" y="1399"/>
                    </a:lnTo>
                    <a:cubicBezTo>
                      <a:pt x="66" y="1420"/>
                      <a:pt x="96" y="1431"/>
                      <a:pt x="129" y="1431"/>
                    </a:cubicBezTo>
                    <a:cubicBezTo>
                      <a:pt x="167" y="1431"/>
                      <a:pt x="207" y="1416"/>
                      <a:pt x="239" y="1384"/>
                    </a:cubicBezTo>
                    <a:cubicBezTo>
                      <a:pt x="807" y="891"/>
                      <a:pt x="1554" y="607"/>
                      <a:pt x="1822" y="503"/>
                    </a:cubicBezTo>
                    <a:cubicBezTo>
                      <a:pt x="1897" y="473"/>
                      <a:pt x="1942" y="413"/>
                      <a:pt x="1927" y="324"/>
                    </a:cubicBezTo>
                    <a:cubicBezTo>
                      <a:pt x="1882" y="174"/>
                      <a:pt x="1763" y="85"/>
                      <a:pt x="1673" y="25"/>
                    </a:cubicBezTo>
                    <a:cubicBezTo>
                      <a:pt x="1647" y="7"/>
                      <a:pt x="1621" y="0"/>
                      <a:pt x="1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6" name="Google Shape;4006;p49"/>
              <p:cNvSpPr/>
              <p:nvPr/>
            </p:nvSpPr>
            <p:spPr>
              <a:xfrm>
                <a:off x="6873250" y="5795650"/>
                <a:ext cx="162075" cy="172400"/>
              </a:xfrm>
              <a:custGeom>
                <a:rect b="b" l="l" r="r" t="t"/>
                <a:pathLst>
                  <a:path extrusionOk="0" h="6896" w="6483">
                    <a:moveTo>
                      <a:pt x="2280" y="0"/>
                    </a:moveTo>
                    <a:cubicBezTo>
                      <a:pt x="2218" y="0"/>
                      <a:pt x="2155" y="2"/>
                      <a:pt x="2091" y="6"/>
                    </a:cubicBezTo>
                    <a:lnTo>
                      <a:pt x="1987" y="6"/>
                    </a:lnTo>
                    <a:cubicBezTo>
                      <a:pt x="1628" y="35"/>
                      <a:pt x="1240" y="110"/>
                      <a:pt x="837" y="259"/>
                    </a:cubicBezTo>
                    <a:cubicBezTo>
                      <a:pt x="837" y="259"/>
                      <a:pt x="329" y="439"/>
                      <a:pt x="120" y="812"/>
                    </a:cubicBezTo>
                    <a:cubicBezTo>
                      <a:pt x="75" y="872"/>
                      <a:pt x="45" y="947"/>
                      <a:pt x="30" y="1021"/>
                    </a:cubicBezTo>
                    <a:cubicBezTo>
                      <a:pt x="15" y="1036"/>
                      <a:pt x="15" y="1066"/>
                      <a:pt x="15" y="1096"/>
                    </a:cubicBezTo>
                    <a:cubicBezTo>
                      <a:pt x="0" y="1275"/>
                      <a:pt x="60" y="1454"/>
                      <a:pt x="224" y="1678"/>
                    </a:cubicBezTo>
                    <a:cubicBezTo>
                      <a:pt x="299" y="1783"/>
                      <a:pt x="374" y="1858"/>
                      <a:pt x="433" y="1947"/>
                    </a:cubicBezTo>
                    <a:cubicBezTo>
                      <a:pt x="478" y="2007"/>
                      <a:pt x="538" y="2082"/>
                      <a:pt x="583" y="2126"/>
                    </a:cubicBezTo>
                    <a:lnTo>
                      <a:pt x="941" y="2604"/>
                    </a:lnTo>
                    <a:lnTo>
                      <a:pt x="1882" y="3799"/>
                    </a:lnTo>
                    <a:lnTo>
                      <a:pt x="1927" y="3844"/>
                    </a:lnTo>
                    <a:lnTo>
                      <a:pt x="2226" y="4232"/>
                    </a:lnTo>
                    <a:lnTo>
                      <a:pt x="2479" y="4501"/>
                    </a:lnTo>
                    <a:lnTo>
                      <a:pt x="2569" y="4606"/>
                    </a:lnTo>
                    <a:lnTo>
                      <a:pt x="3644" y="5756"/>
                    </a:lnTo>
                    <a:lnTo>
                      <a:pt x="3958" y="6070"/>
                    </a:lnTo>
                    <a:cubicBezTo>
                      <a:pt x="4003" y="6099"/>
                      <a:pt x="4018" y="6144"/>
                      <a:pt x="4063" y="6174"/>
                    </a:cubicBezTo>
                    <a:cubicBezTo>
                      <a:pt x="4182" y="6294"/>
                      <a:pt x="4302" y="6428"/>
                      <a:pt x="4466" y="6592"/>
                    </a:cubicBezTo>
                    <a:cubicBezTo>
                      <a:pt x="4511" y="6652"/>
                      <a:pt x="4570" y="6682"/>
                      <a:pt x="4615" y="6727"/>
                    </a:cubicBezTo>
                    <a:cubicBezTo>
                      <a:pt x="4630" y="6742"/>
                      <a:pt x="4660" y="6757"/>
                      <a:pt x="4675" y="6772"/>
                    </a:cubicBezTo>
                    <a:cubicBezTo>
                      <a:pt x="4798" y="6859"/>
                      <a:pt x="4925" y="6895"/>
                      <a:pt x="5049" y="6895"/>
                    </a:cubicBezTo>
                    <a:cubicBezTo>
                      <a:pt x="5136" y="6895"/>
                      <a:pt x="5222" y="6877"/>
                      <a:pt x="5302" y="6846"/>
                    </a:cubicBezTo>
                    <a:cubicBezTo>
                      <a:pt x="5467" y="6772"/>
                      <a:pt x="5616" y="6637"/>
                      <a:pt x="5721" y="6503"/>
                    </a:cubicBezTo>
                    <a:cubicBezTo>
                      <a:pt x="5750" y="6503"/>
                      <a:pt x="5765" y="6473"/>
                      <a:pt x="5780" y="6458"/>
                    </a:cubicBezTo>
                    <a:cubicBezTo>
                      <a:pt x="5885" y="6323"/>
                      <a:pt x="5960" y="6204"/>
                      <a:pt x="5960" y="6204"/>
                    </a:cubicBezTo>
                    <a:cubicBezTo>
                      <a:pt x="6198" y="5786"/>
                      <a:pt x="6348" y="5353"/>
                      <a:pt x="6408" y="4964"/>
                    </a:cubicBezTo>
                    <a:cubicBezTo>
                      <a:pt x="6408" y="4919"/>
                      <a:pt x="6423" y="4890"/>
                      <a:pt x="6423" y="4845"/>
                    </a:cubicBezTo>
                    <a:cubicBezTo>
                      <a:pt x="6467" y="4576"/>
                      <a:pt x="6482" y="4307"/>
                      <a:pt x="6467" y="4068"/>
                    </a:cubicBezTo>
                    <a:lnTo>
                      <a:pt x="6467" y="3993"/>
                    </a:lnTo>
                    <a:cubicBezTo>
                      <a:pt x="6437" y="3695"/>
                      <a:pt x="6378" y="3426"/>
                      <a:pt x="6318" y="3172"/>
                    </a:cubicBezTo>
                    <a:cubicBezTo>
                      <a:pt x="6318" y="3142"/>
                      <a:pt x="6318" y="3127"/>
                      <a:pt x="6303" y="3112"/>
                    </a:cubicBezTo>
                    <a:cubicBezTo>
                      <a:pt x="6124" y="2530"/>
                      <a:pt x="5855" y="2067"/>
                      <a:pt x="5676" y="1783"/>
                    </a:cubicBezTo>
                    <a:cubicBezTo>
                      <a:pt x="5661" y="1783"/>
                      <a:pt x="5646" y="1753"/>
                      <a:pt x="5631" y="1738"/>
                    </a:cubicBezTo>
                    <a:cubicBezTo>
                      <a:pt x="5526" y="1574"/>
                      <a:pt x="5437" y="1484"/>
                      <a:pt x="5437" y="1484"/>
                    </a:cubicBezTo>
                    <a:cubicBezTo>
                      <a:pt x="5437" y="1484"/>
                      <a:pt x="4780" y="693"/>
                      <a:pt x="3659" y="259"/>
                    </a:cubicBezTo>
                    <a:cubicBezTo>
                      <a:pt x="3630" y="259"/>
                      <a:pt x="3600" y="245"/>
                      <a:pt x="3555" y="230"/>
                    </a:cubicBezTo>
                    <a:cubicBezTo>
                      <a:pt x="3185" y="98"/>
                      <a:pt x="2757" y="0"/>
                      <a:pt x="2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7" name="Google Shape;4007;p49"/>
              <p:cNvSpPr/>
              <p:nvPr/>
            </p:nvSpPr>
            <p:spPr>
              <a:xfrm>
                <a:off x="6873625" y="5796150"/>
                <a:ext cx="160950" cy="168800"/>
              </a:xfrm>
              <a:custGeom>
                <a:rect b="b" l="l" r="r" t="t"/>
                <a:pathLst>
                  <a:path extrusionOk="0" h="6752" w="6438">
                    <a:moveTo>
                      <a:pt x="1957" y="1"/>
                    </a:moveTo>
                    <a:cubicBezTo>
                      <a:pt x="1449" y="583"/>
                      <a:pt x="702" y="867"/>
                      <a:pt x="15" y="1016"/>
                    </a:cubicBezTo>
                    <a:cubicBezTo>
                      <a:pt x="0" y="1031"/>
                      <a:pt x="0" y="1061"/>
                      <a:pt x="0" y="1091"/>
                    </a:cubicBezTo>
                    <a:cubicBezTo>
                      <a:pt x="732" y="927"/>
                      <a:pt x="1509" y="613"/>
                      <a:pt x="2061" y="1"/>
                    </a:cubicBezTo>
                    <a:close/>
                    <a:moveTo>
                      <a:pt x="3525" y="210"/>
                    </a:moveTo>
                    <a:cubicBezTo>
                      <a:pt x="3196" y="299"/>
                      <a:pt x="2868" y="389"/>
                      <a:pt x="2584" y="449"/>
                    </a:cubicBezTo>
                    <a:cubicBezTo>
                      <a:pt x="1613" y="688"/>
                      <a:pt x="822" y="882"/>
                      <a:pt x="463" y="1733"/>
                    </a:cubicBezTo>
                    <a:cubicBezTo>
                      <a:pt x="433" y="1808"/>
                      <a:pt x="418" y="1882"/>
                      <a:pt x="403" y="1927"/>
                    </a:cubicBezTo>
                    <a:cubicBezTo>
                      <a:pt x="403" y="2002"/>
                      <a:pt x="418" y="2062"/>
                      <a:pt x="448" y="2092"/>
                    </a:cubicBezTo>
                    <a:cubicBezTo>
                      <a:pt x="463" y="2106"/>
                      <a:pt x="508" y="2121"/>
                      <a:pt x="553" y="2121"/>
                    </a:cubicBezTo>
                    <a:cubicBezTo>
                      <a:pt x="702" y="2121"/>
                      <a:pt x="956" y="2017"/>
                      <a:pt x="1314" y="1853"/>
                    </a:cubicBezTo>
                    <a:cubicBezTo>
                      <a:pt x="1848" y="1620"/>
                      <a:pt x="2538" y="1305"/>
                      <a:pt x="3133" y="1305"/>
                    </a:cubicBezTo>
                    <a:cubicBezTo>
                      <a:pt x="3454" y="1305"/>
                      <a:pt x="3748" y="1397"/>
                      <a:pt x="3973" y="1643"/>
                    </a:cubicBezTo>
                    <a:cubicBezTo>
                      <a:pt x="4242" y="1957"/>
                      <a:pt x="4346" y="2241"/>
                      <a:pt x="4287" y="2465"/>
                    </a:cubicBezTo>
                    <a:cubicBezTo>
                      <a:pt x="4152" y="2958"/>
                      <a:pt x="3301" y="3257"/>
                      <a:pt x="2539" y="3510"/>
                    </a:cubicBezTo>
                    <a:cubicBezTo>
                      <a:pt x="2360" y="3585"/>
                      <a:pt x="2196" y="3630"/>
                      <a:pt x="2046" y="3690"/>
                    </a:cubicBezTo>
                    <a:cubicBezTo>
                      <a:pt x="1957" y="3720"/>
                      <a:pt x="1912" y="3749"/>
                      <a:pt x="1867" y="3779"/>
                    </a:cubicBezTo>
                    <a:lnTo>
                      <a:pt x="1912" y="3839"/>
                    </a:lnTo>
                    <a:cubicBezTo>
                      <a:pt x="1957" y="3794"/>
                      <a:pt x="2016" y="3779"/>
                      <a:pt x="2076" y="3749"/>
                    </a:cubicBezTo>
                    <a:cubicBezTo>
                      <a:pt x="2226" y="3675"/>
                      <a:pt x="2390" y="3615"/>
                      <a:pt x="2569" y="3570"/>
                    </a:cubicBezTo>
                    <a:cubicBezTo>
                      <a:pt x="3331" y="3301"/>
                      <a:pt x="4212" y="3003"/>
                      <a:pt x="4346" y="2465"/>
                    </a:cubicBezTo>
                    <a:cubicBezTo>
                      <a:pt x="4421" y="2211"/>
                      <a:pt x="4317" y="1912"/>
                      <a:pt x="4018" y="1599"/>
                    </a:cubicBezTo>
                    <a:cubicBezTo>
                      <a:pt x="3783" y="1337"/>
                      <a:pt x="3475" y="1239"/>
                      <a:pt x="3138" y="1239"/>
                    </a:cubicBezTo>
                    <a:cubicBezTo>
                      <a:pt x="2534" y="1239"/>
                      <a:pt x="1837" y="1553"/>
                      <a:pt x="1299" y="1793"/>
                    </a:cubicBezTo>
                    <a:cubicBezTo>
                      <a:pt x="1002" y="1929"/>
                      <a:pt x="705" y="2065"/>
                      <a:pt x="561" y="2065"/>
                    </a:cubicBezTo>
                    <a:cubicBezTo>
                      <a:pt x="531" y="2065"/>
                      <a:pt x="508" y="2059"/>
                      <a:pt x="493" y="2047"/>
                    </a:cubicBezTo>
                    <a:cubicBezTo>
                      <a:pt x="463" y="2017"/>
                      <a:pt x="448" y="1942"/>
                      <a:pt x="538" y="1763"/>
                    </a:cubicBezTo>
                    <a:cubicBezTo>
                      <a:pt x="881" y="927"/>
                      <a:pt x="1643" y="747"/>
                      <a:pt x="2614" y="523"/>
                    </a:cubicBezTo>
                    <a:cubicBezTo>
                      <a:pt x="2927" y="434"/>
                      <a:pt x="3271" y="359"/>
                      <a:pt x="3644" y="239"/>
                    </a:cubicBezTo>
                    <a:cubicBezTo>
                      <a:pt x="3600" y="239"/>
                      <a:pt x="3570" y="225"/>
                      <a:pt x="3525" y="210"/>
                    </a:cubicBezTo>
                    <a:close/>
                    <a:moveTo>
                      <a:pt x="5616" y="1688"/>
                    </a:moveTo>
                    <a:cubicBezTo>
                      <a:pt x="5317" y="1972"/>
                      <a:pt x="4974" y="2450"/>
                      <a:pt x="4645" y="3271"/>
                    </a:cubicBezTo>
                    <a:cubicBezTo>
                      <a:pt x="4506" y="3591"/>
                      <a:pt x="4031" y="4558"/>
                      <a:pt x="2966" y="4558"/>
                    </a:cubicBezTo>
                    <a:cubicBezTo>
                      <a:pt x="2887" y="4558"/>
                      <a:pt x="2804" y="4552"/>
                      <a:pt x="2718" y="4541"/>
                    </a:cubicBezTo>
                    <a:cubicBezTo>
                      <a:pt x="2644" y="4526"/>
                      <a:pt x="2554" y="4511"/>
                      <a:pt x="2479" y="4481"/>
                    </a:cubicBezTo>
                    <a:lnTo>
                      <a:pt x="2479" y="4481"/>
                    </a:lnTo>
                    <a:lnTo>
                      <a:pt x="2569" y="4586"/>
                    </a:lnTo>
                    <a:cubicBezTo>
                      <a:pt x="2614" y="4601"/>
                      <a:pt x="2644" y="4601"/>
                      <a:pt x="2703" y="4616"/>
                    </a:cubicBezTo>
                    <a:cubicBezTo>
                      <a:pt x="2789" y="4627"/>
                      <a:pt x="2873" y="4633"/>
                      <a:pt x="2956" y="4633"/>
                    </a:cubicBezTo>
                    <a:cubicBezTo>
                      <a:pt x="3714" y="4633"/>
                      <a:pt x="4355" y="4148"/>
                      <a:pt x="4705" y="3286"/>
                    </a:cubicBezTo>
                    <a:cubicBezTo>
                      <a:pt x="4989" y="2599"/>
                      <a:pt x="5317" y="2062"/>
                      <a:pt x="5661" y="1748"/>
                    </a:cubicBezTo>
                    <a:cubicBezTo>
                      <a:pt x="5646" y="1733"/>
                      <a:pt x="5631" y="1703"/>
                      <a:pt x="5616" y="1688"/>
                    </a:cubicBezTo>
                    <a:close/>
                    <a:moveTo>
                      <a:pt x="6273" y="3077"/>
                    </a:moveTo>
                    <a:cubicBezTo>
                      <a:pt x="5974" y="3137"/>
                      <a:pt x="5676" y="3227"/>
                      <a:pt x="5452" y="3391"/>
                    </a:cubicBezTo>
                    <a:cubicBezTo>
                      <a:pt x="5243" y="3540"/>
                      <a:pt x="3629" y="4765"/>
                      <a:pt x="3943" y="6050"/>
                    </a:cubicBezTo>
                    <a:cubicBezTo>
                      <a:pt x="3988" y="6079"/>
                      <a:pt x="4003" y="6124"/>
                      <a:pt x="4048" y="6154"/>
                    </a:cubicBezTo>
                    <a:cubicBezTo>
                      <a:pt x="3600" y="4870"/>
                      <a:pt x="5287" y="3600"/>
                      <a:pt x="5482" y="3451"/>
                    </a:cubicBezTo>
                    <a:cubicBezTo>
                      <a:pt x="5676" y="3286"/>
                      <a:pt x="5989" y="3212"/>
                      <a:pt x="6288" y="3137"/>
                    </a:cubicBezTo>
                    <a:cubicBezTo>
                      <a:pt x="6288" y="3107"/>
                      <a:pt x="6288" y="3107"/>
                      <a:pt x="6273" y="3077"/>
                    </a:cubicBezTo>
                    <a:close/>
                    <a:moveTo>
                      <a:pt x="6408" y="4810"/>
                    </a:moveTo>
                    <a:cubicBezTo>
                      <a:pt x="5989" y="5168"/>
                      <a:pt x="5631" y="5557"/>
                      <a:pt x="5571" y="5870"/>
                    </a:cubicBezTo>
                    <a:cubicBezTo>
                      <a:pt x="5526" y="6109"/>
                      <a:pt x="5601" y="6318"/>
                      <a:pt x="5706" y="6483"/>
                    </a:cubicBezTo>
                    <a:cubicBezTo>
                      <a:pt x="5720" y="6468"/>
                      <a:pt x="5735" y="6453"/>
                      <a:pt x="5765" y="6438"/>
                    </a:cubicBezTo>
                    <a:cubicBezTo>
                      <a:pt x="5661" y="6274"/>
                      <a:pt x="5601" y="6094"/>
                      <a:pt x="5646" y="5885"/>
                    </a:cubicBezTo>
                    <a:cubicBezTo>
                      <a:pt x="5691" y="5601"/>
                      <a:pt x="6004" y="5258"/>
                      <a:pt x="6393" y="4929"/>
                    </a:cubicBezTo>
                    <a:cubicBezTo>
                      <a:pt x="6393" y="4885"/>
                      <a:pt x="6408" y="4855"/>
                      <a:pt x="6408" y="4810"/>
                    </a:cubicBezTo>
                    <a:close/>
                    <a:moveTo>
                      <a:pt x="6437" y="3959"/>
                    </a:moveTo>
                    <a:cubicBezTo>
                      <a:pt x="6124" y="4078"/>
                      <a:pt x="5840" y="4257"/>
                      <a:pt x="5616" y="4481"/>
                    </a:cubicBezTo>
                    <a:cubicBezTo>
                      <a:pt x="5317" y="4825"/>
                      <a:pt x="5123" y="5377"/>
                      <a:pt x="4959" y="5870"/>
                    </a:cubicBezTo>
                    <a:cubicBezTo>
                      <a:pt x="4839" y="6244"/>
                      <a:pt x="4720" y="6587"/>
                      <a:pt x="4585" y="6707"/>
                    </a:cubicBezTo>
                    <a:cubicBezTo>
                      <a:pt x="4600" y="6722"/>
                      <a:pt x="4630" y="6737"/>
                      <a:pt x="4645" y="6752"/>
                    </a:cubicBezTo>
                    <a:cubicBezTo>
                      <a:pt x="4780" y="6602"/>
                      <a:pt x="4899" y="6289"/>
                      <a:pt x="5018" y="5885"/>
                    </a:cubicBezTo>
                    <a:cubicBezTo>
                      <a:pt x="5183" y="5407"/>
                      <a:pt x="5362" y="4855"/>
                      <a:pt x="5676" y="4526"/>
                    </a:cubicBezTo>
                    <a:cubicBezTo>
                      <a:pt x="5855" y="4302"/>
                      <a:pt x="6154" y="4138"/>
                      <a:pt x="6437" y="4018"/>
                    </a:cubicBezTo>
                    <a:lnTo>
                      <a:pt x="6437" y="3959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8" name="Google Shape;4008;p49"/>
              <p:cNvSpPr/>
              <p:nvPr/>
            </p:nvSpPr>
            <p:spPr>
              <a:xfrm>
                <a:off x="6872125" y="5816300"/>
                <a:ext cx="139675" cy="151700"/>
              </a:xfrm>
              <a:custGeom>
                <a:rect b="b" l="l" r="r" t="t"/>
                <a:pathLst>
                  <a:path extrusionOk="0" h="6068" w="5587">
                    <a:moveTo>
                      <a:pt x="182" y="1"/>
                    </a:moveTo>
                    <a:cubicBezTo>
                      <a:pt x="176" y="1"/>
                      <a:pt x="170" y="1"/>
                      <a:pt x="165" y="1"/>
                    </a:cubicBezTo>
                    <a:cubicBezTo>
                      <a:pt x="30" y="225"/>
                      <a:pt x="0" y="509"/>
                      <a:pt x="284" y="867"/>
                    </a:cubicBezTo>
                    <a:lnTo>
                      <a:pt x="1001" y="1793"/>
                    </a:lnTo>
                    <a:lnTo>
                      <a:pt x="2286" y="3421"/>
                    </a:lnTo>
                    <a:lnTo>
                      <a:pt x="3704" y="4945"/>
                    </a:lnTo>
                    <a:lnTo>
                      <a:pt x="4511" y="5781"/>
                    </a:lnTo>
                    <a:cubicBezTo>
                      <a:pt x="4712" y="5992"/>
                      <a:pt x="4905" y="6068"/>
                      <a:pt x="5088" y="6068"/>
                    </a:cubicBezTo>
                    <a:cubicBezTo>
                      <a:pt x="5177" y="6068"/>
                      <a:pt x="5264" y="6050"/>
                      <a:pt x="5347" y="6020"/>
                    </a:cubicBezTo>
                    <a:lnTo>
                      <a:pt x="5347" y="6005"/>
                    </a:lnTo>
                    <a:cubicBezTo>
                      <a:pt x="5586" y="4377"/>
                      <a:pt x="3734" y="2167"/>
                      <a:pt x="3734" y="2167"/>
                    </a:cubicBezTo>
                    <a:cubicBezTo>
                      <a:pt x="3734" y="2167"/>
                      <a:pt x="1836" y="1"/>
                      <a:pt x="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9" name="Google Shape;4009;p49"/>
              <p:cNvSpPr/>
              <p:nvPr/>
            </p:nvSpPr>
            <p:spPr>
              <a:xfrm>
                <a:off x="6800425" y="5830500"/>
                <a:ext cx="193825" cy="182650"/>
              </a:xfrm>
              <a:custGeom>
                <a:rect b="b" l="l" r="r" t="t"/>
                <a:pathLst>
                  <a:path extrusionOk="0" h="7306" w="7753">
                    <a:moveTo>
                      <a:pt x="3496" y="0"/>
                    </a:moveTo>
                    <a:cubicBezTo>
                      <a:pt x="3421" y="0"/>
                      <a:pt x="3344" y="16"/>
                      <a:pt x="3287" y="45"/>
                    </a:cubicBezTo>
                    <a:cubicBezTo>
                      <a:pt x="3257" y="45"/>
                      <a:pt x="3227" y="45"/>
                      <a:pt x="3212" y="60"/>
                    </a:cubicBezTo>
                    <a:cubicBezTo>
                      <a:pt x="3033" y="195"/>
                      <a:pt x="2749" y="389"/>
                      <a:pt x="2420" y="688"/>
                    </a:cubicBezTo>
                    <a:cubicBezTo>
                      <a:pt x="1405" y="1584"/>
                      <a:pt x="1" y="3361"/>
                      <a:pt x="419" y="6005"/>
                    </a:cubicBezTo>
                    <a:cubicBezTo>
                      <a:pt x="449" y="6154"/>
                      <a:pt x="479" y="6289"/>
                      <a:pt x="508" y="6453"/>
                    </a:cubicBezTo>
                    <a:cubicBezTo>
                      <a:pt x="553" y="6647"/>
                      <a:pt x="688" y="6811"/>
                      <a:pt x="897" y="6901"/>
                    </a:cubicBezTo>
                    <a:cubicBezTo>
                      <a:pt x="1682" y="7195"/>
                      <a:pt x="2415" y="7306"/>
                      <a:pt x="3082" y="7306"/>
                    </a:cubicBezTo>
                    <a:cubicBezTo>
                      <a:pt x="3126" y="7306"/>
                      <a:pt x="3169" y="7305"/>
                      <a:pt x="3212" y="7304"/>
                    </a:cubicBezTo>
                    <a:cubicBezTo>
                      <a:pt x="5557" y="7245"/>
                      <a:pt x="7140" y="5661"/>
                      <a:pt x="7618" y="5153"/>
                    </a:cubicBezTo>
                    <a:cubicBezTo>
                      <a:pt x="7708" y="5064"/>
                      <a:pt x="7752" y="4929"/>
                      <a:pt x="7737" y="4780"/>
                    </a:cubicBezTo>
                    <a:cubicBezTo>
                      <a:pt x="7513" y="3167"/>
                      <a:pt x="6274" y="1883"/>
                      <a:pt x="6274" y="1883"/>
                    </a:cubicBezTo>
                    <a:cubicBezTo>
                      <a:pt x="6274" y="1883"/>
                      <a:pt x="5198" y="464"/>
                      <a:pt x="3615" y="16"/>
                    </a:cubicBezTo>
                    <a:cubicBezTo>
                      <a:pt x="3578" y="5"/>
                      <a:pt x="3537" y="0"/>
                      <a:pt x="34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0" name="Google Shape;4010;p49"/>
              <p:cNvSpPr/>
              <p:nvPr/>
            </p:nvSpPr>
            <p:spPr>
              <a:xfrm>
                <a:off x="6880325" y="5830125"/>
                <a:ext cx="113550" cy="183000"/>
              </a:xfrm>
              <a:custGeom>
                <a:rect b="b" l="l" r="r" t="t"/>
                <a:pathLst>
                  <a:path extrusionOk="0" h="7320" w="4542">
                    <a:moveTo>
                      <a:pt x="289" y="0"/>
                    </a:moveTo>
                    <a:cubicBezTo>
                      <a:pt x="217" y="0"/>
                      <a:pt x="143" y="17"/>
                      <a:pt x="76" y="45"/>
                    </a:cubicBezTo>
                    <a:cubicBezTo>
                      <a:pt x="688" y="389"/>
                      <a:pt x="3018" y="1912"/>
                      <a:pt x="3675" y="4691"/>
                    </a:cubicBezTo>
                    <a:cubicBezTo>
                      <a:pt x="3675" y="4691"/>
                      <a:pt x="1973" y="6542"/>
                      <a:pt x="17" y="7319"/>
                    </a:cubicBezTo>
                    <a:lnTo>
                      <a:pt x="17" y="7319"/>
                    </a:lnTo>
                    <a:cubicBezTo>
                      <a:pt x="2368" y="7252"/>
                      <a:pt x="3945" y="5675"/>
                      <a:pt x="4407" y="5154"/>
                    </a:cubicBezTo>
                    <a:cubicBezTo>
                      <a:pt x="4497" y="5064"/>
                      <a:pt x="4541" y="4930"/>
                      <a:pt x="4526" y="4780"/>
                    </a:cubicBezTo>
                    <a:cubicBezTo>
                      <a:pt x="4302" y="3167"/>
                      <a:pt x="3063" y="1883"/>
                      <a:pt x="3063" y="1883"/>
                    </a:cubicBezTo>
                    <a:cubicBezTo>
                      <a:pt x="3063" y="1883"/>
                      <a:pt x="1987" y="464"/>
                      <a:pt x="404" y="16"/>
                    </a:cubicBezTo>
                    <a:cubicBezTo>
                      <a:pt x="367" y="5"/>
                      <a:pt x="328" y="0"/>
                      <a:pt x="289" y="0"/>
                    </a:cubicBezTo>
                    <a:close/>
                    <a:moveTo>
                      <a:pt x="17" y="7319"/>
                    </a:moveTo>
                    <a:cubicBezTo>
                      <a:pt x="12" y="7319"/>
                      <a:pt x="6" y="7319"/>
                      <a:pt x="1" y="7319"/>
                    </a:cubicBezTo>
                    <a:lnTo>
                      <a:pt x="16" y="7319"/>
                    </a:lnTo>
                    <a:cubicBezTo>
                      <a:pt x="16" y="7319"/>
                      <a:pt x="17" y="7319"/>
                      <a:pt x="17" y="73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1" name="Google Shape;4011;p49"/>
              <p:cNvSpPr/>
              <p:nvPr/>
            </p:nvSpPr>
            <p:spPr>
              <a:xfrm>
                <a:off x="6815750" y="5910525"/>
                <a:ext cx="47800" cy="40500"/>
              </a:xfrm>
              <a:custGeom>
                <a:rect b="b" l="l" r="r" t="t"/>
                <a:pathLst>
                  <a:path extrusionOk="0" h="1620" w="1912">
                    <a:moveTo>
                      <a:pt x="1162" y="1"/>
                    </a:moveTo>
                    <a:cubicBezTo>
                      <a:pt x="941" y="1"/>
                      <a:pt x="698" y="91"/>
                      <a:pt x="493" y="265"/>
                    </a:cubicBezTo>
                    <a:cubicBezTo>
                      <a:pt x="105" y="593"/>
                      <a:pt x="0" y="1101"/>
                      <a:pt x="254" y="1400"/>
                    </a:cubicBezTo>
                    <a:cubicBezTo>
                      <a:pt x="381" y="1548"/>
                      <a:pt x="563" y="1619"/>
                      <a:pt x="761" y="1619"/>
                    </a:cubicBezTo>
                    <a:cubicBezTo>
                      <a:pt x="982" y="1619"/>
                      <a:pt x="1221" y="1529"/>
                      <a:pt x="1419" y="1355"/>
                    </a:cubicBezTo>
                    <a:cubicBezTo>
                      <a:pt x="1807" y="1026"/>
                      <a:pt x="1912" y="504"/>
                      <a:pt x="1658" y="220"/>
                    </a:cubicBezTo>
                    <a:cubicBezTo>
                      <a:pt x="1538" y="72"/>
                      <a:pt x="1359" y="1"/>
                      <a:pt x="11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12" name="Google Shape;4012;p49"/>
            <p:cNvSpPr/>
            <p:nvPr/>
          </p:nvSpPr>
          <p:spPr>
            <a:xfrm flipH="1" rot="5400000">
              <a:off x="1531403" y="1679543"/>
              <a:ext cx="179313" cy="389284"/>
            </a:xfrm>
            <a:custGeom>
              <a:rect b="b" l="l" r="r" t="t"/>
              <a:pathLst>
                <a:path extrusionOk="0" fill="none" h="10247" w="4720">
                  <a:moveTo>
                    <a:pt x="0" y="10247"/>
                  </a:moveTo>
                  <a:cubicBezTo>
                    <a:pt x="0" y="10247"/>
                    <a:pt x="3928" y="6020"/>
                    <a:pt x="4720" y="5647"/>
                  </a:cubicBezTo>
                  <a:moveTo>
                    <a:pt x="2763" y="2615"/>
                  </a:moveTo>
                  <a:cubicBezTo>
                    <a:pt x="2763" y="2615"/>
                    <a:pt x="3689" y="1390"/>
                    <a:pt x="4436" y="1226"/>
                  </a:cubicBezTo>
                  <a:moveTo>
                    <a:pt x="1359" y="8813"/>
                  </a:moveTo>
                  <a:cubicBezTo>
                    <a:pt x="1359" y="8813"/>
                    <a:pt x="3361" y="3735"/>
                    <a:pt x="262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13" name="Google Shape;4013;p49"/>
            <p:cNvGrpSpPr/>
            <p:nvPr/>
          </p:nvGrpSpPr>
          <p:grpSpPr>
            <a:xfrm rot="-109">
              <a:off x="893950" y="2109082"/>
              <a:ext cx="532476" cy="461679"/>
              <a:chOff x="6855700" y="5304375"/>
              <a:chExt cx="168425" cy="146050"/>
            </a:xfrm>
          </p:grpSpPr>
          <p:sp>
            <p:nvSpPr>
              <p:cNvPr id="4014" name="Google Shape;4014;p49"/>
              <p:cNvSpPr/>
              <p:nvPr/>
            </p:nvSpPr>
            <p:spPr>
              <a:xfrm>
                <a:off x="6933725" y="5304375"/>
                <a:ext cx="90400" cy="127375"/>
              </a:xfrm>
              <a:custGeom>
                <a:rect b="b" l="l" r="r" t="t"/>
                <a:pathLst>
                  <a:path extrusionOk="0" h="5095" w="3616">
                    <a:moveTo>
                      <a:pt x="703" y="1539"/>
                    </a:moveTo>
                    <a:cubicBezTo>
                      <a:pt x="762" y="1539"/>
                      <a:pt x="852" y="1599"/>
                      <a:pt x="852" y="1689"/>
                    </a:cubicBezTo>
                    <a:lnTo>
                      <a:pt x="852" y="1883"/>
                    </a:lnTo>
                    <a:cubicBezTo>
                      <a:pt x="852" y="1980"/>
                      <a:pt x="777" y="2029"/>
                      <a:pt x="703" y="2029"/>
                    </a:cubicBezTo>
                    <a:cubicBezTo>
                      <a:pt x="628" y="2029"/>
                      <a:pt x="553" y="1980"/>
                      <a:pt x="553" y="1883"/>
                    </a:cubicBezTo>
                    <a:lnTo>
                      <a:pt x="553" y="1689"/>
                    </a:lnTo>
                    <a:cubicBezTo>
                      <a:pt x="568" y="1599"/>
                      <a:pt x="613" y="1539"/>
                      <a:pt x="703" y="1539"/>
                    </a:cubicBezTo>
                    <a:close/>
                    <a:moveTo>
                      <a:pt x="2071" y="2155"/>
                    </a:moveTo>
                    <a:cubicBezTo>
                      <a:pt x="2144" y="2155"/>
                      <a:pt x="2219" y="2204"/>
                      <a:pt x="2226" y="2301"/>
                    </a:cubicBezTo>
                    <a:cubicBezTo>
                      <a:pt x="2226" y="2376"/>
                      <a:pt x="2226" y="2436"/>
                      <a:pt x="2241" y="2495"/>
                    </a:cubicBezTo>
                    <a:cubicBezTo>
                      <a:pt x="2241" y="2570"/>
                      <a:pt x="2151" y="2645"/>
                      <a:pt x="2092" y="2645"/>
                    </a:cubicBezTo>
                    <a:cubicBezTo>
                      <a:pt x="2002" y="2645"/>
                      <a:pt x="1942" y="2570"/>
                      <a:pt x="1927" y="2495"/>
                    </a:cubicBezTo>
                    <a:cubicBezTo>
                      <a:pt x="1927" y="2421"/>
                      <a:pt x="1927" y="2376"/>
                      <a:pt x="1927" y="2301"/>
                    </a:cubicBezTo>
                    <a:cubicBezTo>
                      <a:pt x="1927" y="2204"/>
                      <a:pt x="1998" y="2155"/>
                      <a:pt x="2071" y="2155"/>
                    </a:cubicBezTo>
                    <a:close/>
                    <a:moveTo>
                      <a:pt x="538" y="1"/>
                    </a:moveTo>
                    <a:lnTo>
                      <a:pt x="538" y="1"/>
                    </a:lnTo>
                    <a:cubicBezTo>
                      <a:pt x="538" y="1"/>
                      <a:pt x="1" y="1988"/>
                      <a:pt x="807" y="3526"/>
                    </a:cubicBezTo>
                    <a:cubicBezTo>
                      <a:pt x="852" y="3496"/>
                      <a:pt x="912" y="3466"/>
                      <a:pt x="986" y="3466"/>
                    </a:cubicBezTo>
                    <a:cubicBezTo>
                      <a:pt x="1315" y="3466"/>
                      <a:pt x="1375" y="3899"/>
                      <a:pt x="1151" y="4049"/>
                    </a:cubicBezTo>
                    <a:cubicBezTo>
                      <a:pt x="1524" y="4497"/>
                      <a:pt x="2077" y="4885"/>
                      <a:pt x="2853" y="5094"/>
                    </a:cubicBezTo>
                    <a:cubicBezTo>
                      <a:pt x="2853" y="5079"/>
                      <a:pt x="3615" y="3123"/>
                      <a:pt x="2271" y="1375"/>
                    </a:cubicBezTo>
                    <a:cubicBezTo>
                      <a:pt x="2226" y="1420"/>
                      <a:pt x="2151" y="1465"/>
                      <a:pt x="2077" y="1465"/>
                    </a:cubicBezTo>
                    <a:cubicBezTo>
                      <a:pt x="1748" y="1465"/>
                      <a:pt x="1703" y="1091"/>
                      <a:pt x="1868" y="927"/>
                    </a:cubicBezTo>
                    <a:cubicBezTo>
                      <a:pt x="1524" y="598"/>
                      <a:pt x="1076" y="270"/>
                      <a:pt x="5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5" name="Google Shape;4015;p49"/>
              <p:cNvSpPr/>
              <p:nvPr/>
            </p:nvSpPr>
            <p:spPr>
              <a:xfrm>
                <a:off x="6855700" y="5397900"/>
                <a:ext cx="118375" cy="52525"/>
              </a:xfrm>
              <a:custGeom>
                <a:rect b="b" l="l" r="r" t="t"/>
                <a:pathLst>
                  <a:path extrusionOk="0" h="2101" w="4735">
                    <a:moveTo>
                      <a:pt x="2267" y="212"/>
                    </a:moveTo>
                    <a:cubicBezTo>
                      <a:pt x="2317" y="212"/>
                      <a:pt x="2364" y="242"/>
                      <a:pt x="2405" y="293"/>
                    </a:cubicBezTo>
                    <a:cubicBezTo>
                      <a:pt x="2435" y="323"/>
                      <a:pt x="2494" y="367"/>
                      <a:pt x="2524" y="412"/>
                    </a:cubicBezTo>
                    <a:cubicBezTo>
                      <a:pt x="2628" y="528"/>
                      <a:pt x="2526" y="679"/>
                      <a:pt x="2413" y="679"/>
                    </a:cubicBezTo>
                    <a:cubicBezTo>
                      <a:pt x="2380" y="679"/>
                      <a:pt x="2346" y="667"/>
                      <a:pt x="2315" y="636"/>
                    </a:cubicBezTo>
                    <a:cubicBezTo>
                      <a:pt x="2255" y="576"/>
                      <a:pt x="2181" y="502"/>
                      <a:pt x="2151" y="442"/>
                    </a:cubicBezTo>
                    <a:cubicBezTo>
                      <a:pt x="2106" y="367"/>
                      <a:pt x="2136" y="278"/>
                      <a:pt x="2196" y="233"/>
                    </a:cubicBezTo>
                    <a:cubicBezTo>
                      <a:pt x="2220" y="219"/>
                      <a:pt x="2244" y="212"/>
                      <a:pt x="2267" y="212"/>
                    </a:cubicBezTo>
                    <a:close/>
                    <a:moveTo>
                      <a:pt x="2069" y="1"/>
                    </a:moveTo>
                    <a:cubicBezTo>
                      <a:pt x="1464" y="1"/>
                      <a:pt x="769" y="175"/>
                      <a:pt x="0" y="651"/>
                    </a:cubicBezTo>
                    <a:cubicBezTo>
                      <a:pt x="0" y="651"/>
                      <a:pt x="1061" y="1712"/>
                      <a:pt x="2345" y="2010"/>
                    </a:cubicBezTo>
                    <a:cubicBezTo>
                      <a:pt x="2360" y="1876"/>
                      <a:pt x="2465" y="1771"/>
                      <a:pt x="2629" y="1771"/>
                    </a:cubicBezTo>
                    <a:cubicBezTo>
                      <a:pt x="2838" y="1771"/>
                      <a:pt x="2928" y="1936"/>
                      <a:pt x="2928" y="2100"/>
                    </a:cubicBezTo>
                    <a:cubicBezTo>
                      <a:pt x="2949" y="2100"/>
                      <a:pt x="2970" y="2101"/>
                      <a:pt x="2991" y="2101"/>
                    </a:cubicBezTo>
                    <a:cubicBezTo>
                      <a:pt x="3570" y="2101"/>
                      <a:pt x="4187" y="1900"/>
                      <a:pt x="4735" y="1338"/>
                    </a:cubicBezTo>
                    <a:cubicBezTo>
                      <a:pt x="4735" y="1338"/>
                      <a:pt x="3744" y="1"/>
                      <a:pt x="20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6" name="Google Shape;4016;p49"/>
              <p:cNvSpPr/>
              <p:nvPr/>
            </p:nvSpPr>
            <p:spPr>
              <a:xfrm>
                <a:off x="6881450" y="5340975"/>
                <a:ext cx="135575" cy="109050"/>
              </a:xfrm>
              <a:custGeom>
                <a:rect b="b" l="l" r="r" t="t"/>
                <a:pathLst>
                  <a:path extrusionOk="0" fill="none" h="4362" w="5423">
                    <a:moveTo>
                      <a:pt x="1" y="3033"/>
                    </a:moveTo>
                    <a:cubicBezTo>
                      <a:pt x="1" y="3033"/>
                      <a:pt x="4840" y="3854"/>
                      <a:pt x="5169" y="3839"/>
                    </a:cubicBezTo>
                    <a:moveTo>
                      <a:pt x="5422" y="4362"/>
                    </a:moveTo>
                    <a:cubicBezTo>
                      <a:pt x="5422" y="4362"/>
                      <a:pt x="3570" y="1196"/>
                      <a:pt x="3197" y="1"/>
                    </a:cubicBezTo>
                    <a:moveTo>
                      <a:pt x="2883" y="942"/>
                    </a:moveTo>
                    <a:lnTo>
                      <a:pt x="3779" y="1315"/>
                    </a:lnTo>
                    <a:moveTo>
                      <a:pt x="4556" y="1166"/>
                    </a:moveTo>
                    <a:lnTo>
                      <a:pt x="4467" y="2644"/>
                    </a:lnTo>
                    <a:moveTo>
                      <a:pt x="1106" y="3212"/>
                    </a:moveTo>
                    <a:lnTo>
                      <a:pt x="494" y="3436"/>
                    </a:lnTo>
                    <a:moveTo>
                      <a:pt x="1898" y="2988"/>
                    </a:moveTo>
                    <a:lnTo>
                      <a:pt x="2211" y="3033"/>
                    </a:lnTo>
                    <a:moveTo>
                      <a:pt x="2092" y="2809"/>
                    </a:moveTo>
                    <a:lnTo>
                      <a:pt x="2465" y="345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17" name="Google Shape;4017;p49"/>
            <p:cNvSpPr/>
            <p:nvPr/>
          </p:nvSpPr>
          <p:spPr>
            <a:xfrm flipH="1" rot="7802979">
              <a:off x="1306170" y="2734632"/>
              <a:ext cx="170990" cy="109760"/>
            </a:xfrm>
            <a:custGeom>
              <a:rect b="b" l="l" r="r" t="t"/>
              <a:pathLst>
                <a:path extrusionOk="0" h="968" w="1508">
                  <a:moveTo>
                    <a:pt x="1160" y="1"/>
                  </a:moveTo>
                  <a:cubicBezTo>
                    <a:pt x="359" y="1"/>
                    <a:pt x="0" y="953"/>
                    <a:pt x="14" y="953"/>
                  </a:cubicBezTo>
                  <a:cubicBezTo>
                    <a:pt x="102" y="963"/>
                    <a:pt x="186" y="968"/>
                    <a:pt x="264" y="968"/>
                  </a:cubicBezTo>
                  <a:cubicBezTo>
                    <a:pt x="1364" y="968"/>
                    <a:pt x="1507" y="57"/>
                    <a:pt x="1507" y="57"/>
                  </a:cubicBezTo>
                  <a:cubicBezTo>
                    <a:pt x="1384" y="18"/>
                    <a:pt x="1268" y="1"/>
                    <a:pt x="1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8" name="Google Shape;4018;p49"/>
          <p:cNvSpPr txBox="1"/>
          <p:nvPr/>
        </p:nvSpPr>
        <p:spPr>
          <a:xfrm>
            <a:off x="4056575" y="2994325"/>
            <a:ext cx="4423500" cy="699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Return midPoint;</a:t>
            </a:r>
            <a:endParaRPr b="1" sz="1700">
              <a:solidFill>
                <a:schemeClr val="accent3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Số 3 nằm ở chỉ số </a:t>
            </a:r>
            <a:r>
              <a:rPr b="1" lang="en" sz="160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2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trong mảng!</a:t>
            </a:r>
            <a:endParaRPr b="1"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2" name="Shape 4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3" name="Google Shape;4023;p50"/>
          <p:cNvSpPr txBox="1"/>
          <p:nvPr>
            <p:ph type="title"/>
          </p:nvPr>
        </p:nvSpPr>
        <p:spPr>
          <a:xfrm>
            <a:off x="758225" y="-9000"/>
            <a:ext cx="32949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Ví dụ: </a:t>
            </a:r>
            <a:r>
              <a:rPr lang="en" sz="2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Cho biết chỉ số của số  </a:t>
            </a:r>
            <a:r>
              <a:rPr lang="en" sz="2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3</a:t>
            </a:r>
            <a:r>
              <a:rPr lang="en" sz="2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trong mảng sau:</a:t>
            </a:r>
            <a:endParaRPr sz="28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024" name="Google Shape;4024;p50"/>
          <p:cNvSpPr txBox="1"/>
          <p:nvPr>
            <p:ph idx="12" type="sldNum"/>
          </p:nvPr>
        </p:nvSpPr>
        <p:spPr>
          <a:xfrm>
            <a:off x="8439084" y="40977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025" name="Google Shape;4025;p50"/>
          <p:cNvGraphicFramePr/>
          <p:nvPr/>
        </p:nvGraphicFramePr>
        <p:xfrm>
          <a:off x="610675" y="411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{CEB83819-568C-457B-8ACA-C12CC05756D9}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3</a:t>
                      </a:r>
                      <a:endParaRPr sz="1000">
                        <a:solidFill>
                          <a:schemeClr val="dk1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E9E9E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4</a:t>
                      </a:r>
                      <a:endParaRPr sz="1000">
                        <a:solidFill>
                          <a:srgbClr val="9E9E9E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E9E9E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5</a:t>
                      </a:r>
                      <a:endParaRPr sz="1000">
                        <a:solidFill>
                          <a:srgbClr val="9E9E9E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E9E9E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6</a:t>
                      </a:r>
                      <a:endParaRPr sz="1000">
                        <a:solidFill>
                          <a:srgbClr val="9E9E9E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E9E9E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7</a:t>
                      </a:r>
                      <a:endParaRPr sz="1000">
                        <a:solidFill>
                          <a:srgbClr val="9E9E9E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E9E9E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8</a:t>
                      </a:r>
                      <a:endParaRPr sz="1000">
                        <a:solidFill>
                          <a:srgbClr val="9E9E9E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4</a:t>
                      </a:r>
                      <a:endParaRPr sz="1600">
                        <a:solidFill>
                          <a:schemeClr val="dk1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2C2C2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5</a:t>
                      </a:r>
                      <a:endParaRPr sz="1600">
                        <a:solidFill>
                          <a:srgbClr val="C2C2C2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2C2C2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6</a:t>
                      </a:r>
                      <a:endParaRPr sz="1600">
                        <a:solidFill>
                          <a:srgbClr val="C2C2C2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2C2C2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7</a:t>
                      </a:r>
                      <a:endParaRPr sz="1600">
                        <a:solidFill>
                          <a:srgbClr val="C2C2C2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2C2C2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8</a:t>
                      </a:r>
                      <a:endParaRPr sz="1600">
                        <a:solidFill>
                          <a:srgbClr val="C2C2C2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2C2C2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9</a:t>
                      </a:r>
                      <a:endParaRPr sz="1600">
                        <a:solidFill>
                          <a:srgbClr val="C2C2C2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26" name="Google Shape;4026;p50"/>
          <p:cNvSpPr txBox="1"/>
          <p:nvPr>
            <p:ph idx="4294967295" type="subTitle"/>
          </p:nvPr>
        </p:nvSpPr>
        <p:spPr>
          <a:xfrm>
            <a:off x="4519200" y="-9000"/>
            <a:ext cx="4624800" cy="30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anrope Medium"/>
              <a:buChar char="-"/>
            </a:pPr>
            <a:r>
              <a:rPr b="1" lang="en" sz="1100">
                <a:latin typeface="Manrope"/>
                <a:ea typeface="Manrope"/>
                <a:cs typeface="Manrope"/>
                <a:sym typeface="Manrope"/>
              </a:rPr>
              <a:t>Bước 1: 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Gán chỉ số trung vị của mảng cho biến midPoint.</a:t>
            </a:r>
            <a:endParaRPr sz="11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anrope Medium"/>
              <a:buChar char="-"/>
            </a:pPr>
            <a:r>
              <a:rPr b="1" lang="en" sz="1100">
                <a:latin typeface="Manrope"/>
                <a:ea typeface="Manrope"/>
                <a:cs typeface="Manrope"/>
                <a:sym typeface="Manrope"/>
              </a:rPr>
              <a:t>Bước 2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: Nếu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array[midPoint] == value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thì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return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midPoint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 sz="11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anrope Medium"/>
              <a:buChar char="-"/>
            </a:pPr>
            <a:r>
              <a:rPr b="1" lang="en" sz="1100">
                <a:latin typeface="Manrope"/>
                <a:ea typeface="Manrope"/>
                <a:cs typeface="Manrope"/>
                <a:sym typeface="Manrope"/>
              </a:rPr>
              <a:t>Bước 3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:</a:t>
            </a:r>
            <a:endParaRPr sz="11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Manrope Medium"/>
              <a:buChar char="-"/>
            </a:pP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Nếu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array[midPoint] &lt; value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thì ta không xét tất cả phần tử nằm bên phải mảng. Lúc này nếu mảng bên trái có đúng 1 phần tử thì tức value không xuất hiện trong mảng, ta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return -1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 Ngược lại thì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tái tạo midPoint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là trung vị của mảng bên trái rồi quay về </a:t>
            </a:r>
            <a:r>
              <a:rPr b="1" lang="en" sz="1100">
                <a:latin typeface="Manrope"/>
                <a:ea typeface="Manrope"/>
                <a:cs typeface="Manrope"/>
                <a:sym typeface="Manrope"/>
              </a:rPr>
              <a:t>Bước 2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 sz="11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Manrope Medium"/>
              <a:buChar char="-"/>
            </a:pP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Nếu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array[midPoint] &gt; value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thì ta không xét tất cả phần tử nằm bên trái mảng. Lúc này nếu mảng bên phải có đúng 1 phần tử thì tức value không xuất hiện trong mảng, ta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return -1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 Ngược lại thì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tái tạo midPoint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là trung vị của mảng bên phải rồi quay về </a:t>
            </a:r>
            <a:r>
              <a:rPr b="1" lang="en" sz="1100">
                <a:latin typeface="Manrope"/>
                <a:ea typeface="Manrope"/>
                <a:cs typeface="Manrope"/>
                <a:sym typeface="Manrope"/>
              </a:rPr>
              <a:t>Bước 2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 sz="1100"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grpSp>
        <p:nvGrpSpPr>
          <p:cNvPr id="4027" name="Google Shape;4027;p50"/>
          <p:cNvGrpSpPr/>
          <p:nvPr/>
        </p:nvGrpSpPr>
        <p:grpSpPr>
          <a:xfrm>
            <a:off x="866300" y="883550"/>
            <a:ext cx="1901725" cy="443100"/>
            <a:chOff x="866300" y="1188350"/>
            <a:chExt cx="1901725" cy="443100"/>
          </a:xfrm>
        </p:grpSpPr>
        <p:sp>
          <p:nvSpPr>
            <p:cNvPr id="4028" name="Google Shape;4028;p50"/>
            <p:cNvSpPr/>
            <p:nvPr/>
          </p:nvSpPr>
          <p:spPr>
            <a:xfrm>
              <a:off x="2219325" y="1188350"/>
              <a:ext cx="548700" cy="443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9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029" name="Google Shape;4029;p50"/>
            <p:cNvSpPr txBox="1"/>
            <p:nvPr/>
          </p:nvSpPr>
          <p:spPr>
            <a:xfrm>
              <a:off x="866300" y="1213100"/>
              <a:ext cx="12615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n  = 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4030" name="Google Shape;4030;p50"/>
          <p:cNvGrpSpPr/>
          <p:nvPr/>
        </p:nvGrpSpPr>
        <p:grpSpPr>
          <a:xfrm>
            <a:off x="871575" y="1390600"/>
            <a:ext cx="1896450" cy="443100"/>
            <a:chOff x="866300" y="1188350"/>
            <a:chExt cx="1896450" cy="443100"/>
          </a:xfrm>
        </p:grpSpPr>
        <p:sp>
          <p:nvSpPr>
            <p:cNvPr id="4031" name="Google Shape;4031;p50"/>
            <p:cNvSpPr/>
            <p:nvPr/>
          </p:nvSpPr>
          <p:spPr>
            <a:xfrm>
              <a:off x="2214050" y="1188350"/>
              <a:ext cx="548700" cy="443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3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032" name="Google Shape;4032;p50"/>
            <p:cNvSpPr txBox="1"/>
            <p:nvPr/>
          </p:nvSpPr>
          <p:spPr>
            <a:xfrm>
              <a:off x="866300" y="1213100"/>
              <a:ext cx="1266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value  = 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4033" name="Google Shape;4033;p50"/>
          <p:cNvGrpSpPr/>
          <p:nvPr/>
        </p:nvGrpSpPr>
        <p:grpSpPr>
          <a:xfrm>
            <a:off x="871575" y="1927975"/>
            <a:ext cx="1896450" cy="443100"/>
            <a:chOff x="866300" y="1188350"/>
            <a:chExt cx="1896450" cy="443100"/>
          </a:xfrm>
        </p:grpSpPr>
        <p:sp>
          <p:nvSpPr>
            <p:cNvPr id="4034" name="Google Shape;4034;p50"/>
            <p:cNvSpPr/>
            <p:nvPr/>
          </p:nvSpPr>
          <p:spPr>
            <a:xfrm>
              <a:off x="2214050" y="1188350"/>
              <a:ext cx="548700" cy="443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3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035" name="Google Shape;4035;p50"/>
            <p:cNvSpPr txBox="1"/>
            <p:nvPr/>
          </p:nvSpPr>
          <p:spPr>
            <a:xfrm>
              <a:off x="866300" y="1213100"/>
              <a:ext cx="1266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Manrope"/>
                  <a:ea typeface="Manrope"/>
                  <a:cs typeface="Manrope"/>
                  <a:sym typeface="Manrope"/>
                </a:rPr>
                <a:t>upperBound</a:t>
              </a:r>
              <a:r>
                <a:rPr lang="en" sz="12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 sz="1200"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= 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4036" name="Google Shape;4036;p50"/>
          <p:cNvGrpSpPr/>
          <p:nvPr/>
        </p:nvGrpSpPr>
        <p:grpSpPr>
          <a:xfrm>
            <a:off x="886975" y="2465350"/>
            <a:ext cx="1896450" cy="443100"/>
            <a:chOff x="866300" y="1188350"/>
            <a:chExt cx="1896450" cy="443100"/>
          </a:xfrm>
        </p:grpSpPr>
        <p:sp>
          <p:nvSpPr>
            <p:cNvPr id="4037" name="Google Shape;4037;p50"/>
            <p:cNvSpPr/>
            <p:nvPr/>
          </p:nvSpPr>
          <p:spPr>
            <a:xfrm>
              <a:off x="2214050" y="1188350"/>
              <a:ext cx="548700" cy="443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0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038" name="Google Shape;4038;p50"/>
            <p:cNvSpPr txBox="1"/>
            <p:nvPr/>
          </p:nvSpPr>
          <p:spPr>
            <a:xfrm>
              <a:off x="866300" y="1213100"/>
              <a:ext cx="1266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Manrope"/>
                  <a:ea typeface="Manrope"/>
                  <a:cs typeface="Manrope"/>
                  <a:sym typeface="Manrope"/>
                </a:rPr>
                <a:t>lowerBound</a:t>
              </a:r>
              <a:r>
                <a:rPr lang="en" sz="12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 sz="1200"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= 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cxnSp>
        <p:nvCxnSpPr>
          <p:cNvPr id="4039" name="Google Shape;4039;p50"/>
          <p:cNvCxnSpPr/>
          <p:nvPr/>
        </p:nvCxnSpPr>
        <p:spPr>
          <a:xfrm>
            <a:off x="1013300" y="3943350"/>
            <a:ext cx="0" cy="2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0" name="Google Shape;4040;p50"/>
          <p:cNvSpPr txBox="1"/>
          <p:nvPr/>
        </p:nvSpPr>
        <p:spPr>
          <a:xfrm>
            <a:off x="431000" y="3617400"/>
            <a:ext cx="126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lowerBound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4041" name="Google Shape;4041;p50"/>
          <p:cNvCxnSpPr/>
          <p:nvPr/>
        </p:nvCxnSpPr>
        <p:spPr>
          <a:xfrm>
            <a:off x="3424950" y="3943350"/>
            <a:ext cx="0" cy="2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2" name="Google Shape;4042;p50"/>
          <p:cNvSpPr txBox="1"/>
          <p:nvPr/>
        </p:nvSpPr>
        <p:spPr>
          <a:xfrm>
            <a:off x="2766450" y="3617400"/>
            <a:ext cx="126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upperBound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4043" name="Google Shape;4043;p50"/>
          <p:cNvGrpSpPr/>
          <p:nvPr/>
        </p:nvGrpSpPr>
        <p:grpSpPr>
          <a:xfrm>
            <a:off x="886975" y="3041375"/>
            <a:ext cx="1896450" cy="443100"/>
            <a:chOff x="866300" y="1188350"/>
            <a:chExt cx="1896450" cy="443100"/>
          </a:xfrm>
        </p:grpSpPr>
        <p:sp>
          <p:nvSpPr>
            <p:cNvPr id="4044" name="Google Shape;4044;p50"/>
            <p:cNvSpPr/>
            <p:nvPr/>
          </p:nvSpPr>
          <p:spPr>
            <a:xfrm>
              <a:off x="2214050" y="1188350"/>
              <a:ext cx="548700" cy="443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1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045" name="Google Shape;4045;p50"/>
            <p:cNvSpPr txBox="1"/>
            <p:nvPr/>
          </p:nvSpPr>
          <p:spPr>
            <a:xfrm>
              <a:off x="866300" y="1213100"/>
              <a:ext cx="1266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midPoint</a:t>
              </a:r>
              <a:r>
                <a:rPr lang="en" sz="1200">
                  <a:solidFill>
                    <a:schemeClr val="accent2"/>
                  </a:solidFill>
                  <a:latin typeface="Manrope"/>
                  <a:ea typeface="Manrope"/>
                  <a:cs typeface="Manrope"/>
                  <a:sym typeface="Manrope"/>
                </a:rPr>
                <a:t>         </a:t>
              </a:r>
              <a:r>
                <a:rPr lang="en" sz="1200"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= 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cxnSp>
        <p:nvCxnSpPr>
          <p:cNvPr id="4046" name="Google Shape;4046;p50"/>
          <p:cNvCxnSpPr/>
          <p:nvPr/>
        </p:nvCxnSpPr>
        <p:spPr>
          <a:xfrm>
            <a:off x="1854288" y="3943425"/>
            <a:ext cx="0" cy="2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7" name="Google Shape;4047;p50"/>
          <p:cNvSpPr txBox="1"/>
          <p:nvPr/>
        </p:nvSpPr>
        <p:spPr>
          <a:xfrm>
            <a:off x="1216963" y="3617400"/>
            <a:ext cx="126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midPoint</a:t>
            </a:r>
            <a:endParaRPr b="1">
              <a:solidFill>
                <a:schemeClr val="accent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4048" name="Google Shape;4048;p50"/>
          <p:cNvGrpSpPr/>
          <p:nvPr/>
        </p:nvGrpSpPr>
        <p:grpSpPr>
          <a:xfrm>
            <a:off x="5051666" y="1590386"/>
            <a:ext cx="290169" cy="202793"/>
            <a:chOff x="893950" y="1784528"/>
            <a:chExt cx="1515245" cy="1105742"/>
          </a:xfrm>
        </p:grpSpPr>
        <p:grpSp>
          <p:nvGrpSpPr>
            <p:cNvPr id="4049" name="Google Shape;4049;p50"/>
            <p:cNvGrpSpPr/>
            <p:nvPr/>
          </p:nvGrpSpPr>
          <p:grpSpPr>
            <a:xfrm flipH="1">
              <a:off x="1492860" y="2085338"/>
              <a:ext cx="916335" cy="801401"/>
              <a:chOff x="6800425" y="5795650"/>
              <a:chExt cx="248700" cy="217500"/>
            </a:xfrm>
          </p:grpSpPr>
          <p:sp>
            <p:nvSpPr>
              <p:cNvPr id="4050" name="Google Shape;4050;p50"/>
              <p:cNvSpPr/>
              <p:nvPr/>
            </p:nvSpPr>
            <p:spPr>
              <a:xfrm>
                <a:off x="7000575" y="5798900"/>
                <a:ext cx="48550" cy="35775"/>
              </a:xfrm>
              <a:custGeom>
                <a:rect b="b" l="l" r="r" t="t"/>
                <a:pathLst>
                  <a:path extrusionOk="0" h="1431" w="1942">
                    <a:moveTo>
                      <a:pt x="1594" y="0"/>
                    </a:moveTo>
                    <a:cubicBezTo>
                      <a:pt x="1576" y="0"/>
                      <a:pt x="1557" y="4"/>
                      <a:pt x="1539" y="10"/>
                    </a:cubicBezTo>
                    <a:cubicBezTo>
                      <a:pt x="657" y="383"/>
                      <a:pt x="0" y="1369"/>
                      <a:pt x="0" y="1369"/>
                    </a:cubicBezTo>
                    <a:lnTo>
                      <a:pt x="45" y="1399"/>
                    </a:lnTo>
                    <a:cubicBezTo>
                      <a:pt x="66" y="1420"/>
                      <a:pt x="96" y="1431"/>
                      <a:pt x="129" y="1431"/>
                    </a:cubicBezTo>
                    <a:cubicBezTo>
                      <a:pt x="167" y="1431"/>
                      <a:pt x="207" y="1416"/>
                      <a:pt x="239" y="1384"/>
                    </a:cubicBezTo>
                    <a:cubicBezTo>
                      <a:pt x="807" y="891"/>
                      <a:pt x="1554" y="607"/>
                      <a:pt x="1822" y="503"/>
                    </a:cubicBezTo>
                    <a:cubicBezTo>
                      <a:pt x="1897" y="473"/>
                      <a:pt x="1942" y="413"/>
                      <a:pt x="1927" y="324"/>
                    </a:cubicBezTo>
                    <a:cubicBezTo>
                      <a:pt x="1882" y="174"/>
                      <a:pt x="1763" y="85"/>
                      <a:pt x="1673" y="25"/>
                    </a:cubicBezTo>
                    <a:cubicBezTo>
                      <a:pt x="1647" y="7"/>
                      <a:pt x="1621" y="0"/>
                      <a:pt x="1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1" name="Google Shape;4051;p50"/>
              <p:cNvSpPr/>
              <p:nvPr/>
            </p:nvSpPr>
            <p:spPr>
              <a:xfrm>
                <a:off x="6873250" y="5795650"/>
                <a:ext cx="162075" cy="172400"/>
              </a:xfrm>
              <a:custGeom>
                <a:rect b="b" l="l" r="r" t="t"/>
                <a:pathLst>
                  <a:path extrusionOk="0" h="6896" w="6483">
                    <a:moveTo>
                      <a:pt x="2280" y="0"/>
                    </a:moveTo>
                    <a:cubicBezTo>
                      <a:pt x="2218" y="0"/>
                      <a:pt x="2155" y="2"/>
                      <a:pt x="2091" y="6"/>
                    </a:cubicBezTo>
                    <a:lnTo>
                      <a:pt x="1987" y="6"/>
                    </a:lnTo>
                    <a:cubicBezTo>
                      <a:pt x="1628" y="35"/>
                      <a:pt x="1240" y="110"/>
                      <a:pt x="837" y="259"/>
                    </a:cubicBezTo>
                    <a:cubicBezTo>
                      <a:pt x="837" y="259"/>
                      <a:pt x="329" y="439"/>
                      <a:pt x="120" y="812"/>
                    </a:cubicBezTo>
                    <a:cubicBezTo>
                      <a:pt x="75" y="872"/>
                      <a:pt x="45" y="947"/>
                      <a:pt x="30" y="1021"/>
                    </a:cubicBezTo>
                    <a:cubicBezTo>
                      <a:pt x="15" y="1036"/>
                      <a:pt x="15" y="1066"/>
                      <a:pt x="15" y="1096"/>
                    </a:cubicBezTo>
                    <a:cubicBezTo>
                      <a:pt x="0" y="1275"/>
                      <a:pt x="60" y="1454"/>
                      <a:pt x="224" y="1678"/>
                    </a:cubicBezTo>
                    <a:cubicBezTo>
                      <a:pt x="299" y="1783"/>
                      <a:pt x="374" y="1858"/>
                      <a:pt x="433" y="1947"/>
                    </a:cubicBezTo>
                    <a:cubicBezTo>
                      <a:pt x="478" y="2007"/>
                      <a:pt x="538" y="2082"/>
                      <a:pt x="583" y="2126"/>
                    </a:cubicBezTo>
                    <a:lnTo>
                      <a:pt x="941" y="2604"/>
                    </a:lnTo>
                    <a:lnTo>
                      <a:pt x="1882" y="3799"/>
                    </a:lnTo>
                    <a:lnTo>
                      <a:pt x="1927" y="3844"/>
                    </a:lnTo>
                    <a:lnTo>
                      <a:pt x="2226" y="4232"/>
                    </a:lnTo>
                    <a:lnTo>
                      <a:pt x="2479" y="4501"/>
                    </a:lnTo>
                    <a:lnTo>
                      <a:pt x="2569" y="4606"/>
                    </a:lnTo>
                    <a:lnTo>
                      <a:pt x="3644" y="5756"/>
                    </a:lnTo>
                    <a:lnTo>
                      <a:pt x="3958" y="6070"/>
                    </a:lnTo>
                    <a:cubicBezTo>
                      <a:pt x="4003" y="6099"/>
                      <a:pt x="4018" y="6144"/>
                      <a:pt x="4063" y="6174"/>
                    </a:cubicBezTo>
                    <a:cubicBezTo>
                      <a:pt x="4182" y="6294"/>
                      <a:pt x="4302" y="6428"/>
                      <a:pt x="4466" y="6592"/>
                    </a:cubicBezTo>
                    <a:cubicBezTo>
                      <a:pt x="4511" y="6652"/>
                      <a:pt x="4570" y="6682"/>
                      <a:pt x="4615" y="6727"/>
                    </a:cubicBezTo>
                    <a:cubicBezTo>
                      <a:pt x="4630" y="6742"/>
                      <a:pt x="4660" y="6757"/>
                      <a:pt x="4675" y="6772"/>
                    </a:cubicBezTo>
                    <a:cubicBezTo>
                      <a:pt x="4798" y="6859"/>
                      <a:pt x="4925" y="6895"/>
                      <a:pt x="5049" y="6895"/>
                    </a:cubicBezTo>
                    <a:cubicBezTo>
                      <a:pt x="5136" y="6895"/>
                      <a:pt x="5222" y="6877"/>
                      <a:pt x="5302" y="6846"/>
                    </a:cubicBezTo>
                    <a:cubicBezTo>
                      <a:pt x="5467" y="6772"/>
                      <a:pt x="5616" y="6637"/>
                      <a:pt x="5721" y="6503"/>
                    </a:cubicBezTo>
                    <a:cubicBezTo>
                      <a:pt x="5750" y="6503"/>
                      <a:pt x="5765" y="6473"/>
                      <a:pt x="5780" y="6458"/>
                    </a:cubicBezTo>
                    <a:cubicBezTo>
                      <a:pt x="5885" y="6323"/>
                      <a:pt x="5960" y="6204"/>
                      <a:pt x="5960" y="6204"/>
                    </a:cubicBezTo>
                    <a:cubicBezTo>
                      <a:pt x="6198" y="5786"/>
                      <a:pt x="6348" y="5353"/>
                      <a:pt x="6408" y="4964"/>
                    </a:cubicBezTo>
                    <a:cubicBezTo>
                      <a:pt x="6408" y="4919"/>
                      <a:pt x="6423" y="4890"/>
                      <a:pt x="6423" y="4845"/>
                    </a:cubicBezTo>
                    <a:cubicBezTo>
                      <a:pt x="6467" y="4576"/>
                      <a:pt x="6482" y="4307"/>
                      <a:pt x="6467" y="4068"/>
                    </a:cubicBezTo>
                    <a:lnTo>
                      <a:pt x="6467" y="3993"/>
                    </a:lnTo>
                    <a:cubicBezTo>
                      <a:pt x="6437" y="3695"/>
                      <a:pt x="6378" y="3426"/>
                      <a:pt x="6318" y="3172"/>
                    </a:cubicBezTo>
                    <a:cubicBezTo>
                      <a:pt x="6318" y="3142"/>
                      <a:pt x="6318" y="3127"/>
                      <a:pt x="6303" y="3112"/>
                    </a:cubicBezTo>
                    <a:cubicBezTo>
                      <a:pt x="6124" y="2530"/>
                      <a:pt x="5855" y="2067"/>
                      <a:pt x="5676" y="1783"/>
                    </a:cubicBezTo>
                    <a:cubicBezTo>
                      <a:pt x="5661" y="1783"/>
                      <a:pt x="5646" y="1753"/>
                      <a:pt x="5631" y="1738"/>
                    </a:cubicBezTo>
                    <a:cubicBezTo>
                      <a:pt x="5526" y="1574"/>
                      <a:pt x="5437" y="1484"/>
                      <a:pt x="5437" y="1484"/>
                    </a:cubicBezTo>
                    <a:cubicBezTo>
                      <a:pt x="5437" y="1484"/>
                      <a:pt x="4780" y="693"/>
                      <a:pt x="3659" y="259"/>
                    </a:cubicBezTo>
                    <a:cubicBezTo>
                      <a:pt x="3630" y="259"/>
                      <a:pt x="3600" y="245"/>
                      <a:pt x="3555" y="230"/>
                    </a:cubicBezTo>
                    <a:cubicBezTo>
                      <a:pt x="3185" y="98"/>
                      <a:pt x="2757" y="0"/>
                      <a:pt x="2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2" name="Google Shape;4052;p50"/>
              <p:cNvSpPr/>
              <p:nvPr/>
            </p:nvSpPr>
            <p:spPr>
              <a:xfrm>
                <a:off x="6873625" y="5796150"/>
                <a:ext cx="160950" cy="168800"/>
              </a:xfrm>
              <a:custGeom>
                <a:rect b="b" l="l" r="r" t="t"/>
                <a:pathLst>
                  <a:path extrusionOk="0" h="6752" w="6438">
                    <a:moveTo>
                      <a:pt x="1957" y="1"/>
                    </a:moveTo>
                    <a:cubicBezTo>
                      <a:pt x="1449" y="583"/>
                      <a:pt x="702" y="867"/>
                      <a:pt x="15" y="1016"/>
                    </a:cubicBezTo>
                    <a:cubicBezTo>
                      <a:pt x="0" y="1031"/>
                      <a:pt x="0" y="1061"/>
                      <a:pt x="0" y="1091"/>
                    </a:cubicBezTo>
                    <a:cubicBezTo>
                      <a:pt x="732" y="927"/>
                      <a:pt x="1509" y="613"/>
                      <a:pt x="2061" y="1"/>
                    </a:cubicBezTo>
                    <a:close/>
                    <a:moveTo>
                      <a:pt x="3525" y="210"/>
                    </a:moveTo>
                    <a:cubicBezTo>
                      <a:pt x="3196" y="299"/>
                      <a:pt x="2868" y="389"/>
                      <a:pt x="2584" y="449"/>
                    </a:cubicBezTo>
                    <a:cubicBezTo>
                      <a:pt x="1613" y="688"/>
                      <a:pt x="822" y="882"/>
                      <a:pt x="463" y="1733"/>
                    </a:cubicBezTo>
                    <a:cubicBezTo>
                      <a:pt x="433" y="1808"/>
                      <a:pt x="418" y="1882"/>
                      <a:pt x="403" y="1927"/>
                    </a:cubicBezTo>
                    <a:cubicBezTo>
                      <a:pt x="403" y="2002"/>
                      <a:pt x="418" y="2062"/>
                      <a:pt x="448" y="2092"/>
                    </a:cubicBezTo>
                    <a:cubicBezTo>
                      <a:pt x="463" y="2106"/>
                      <a:pt x="508" y="2121"/>
                      <a:pt x="553" y="2121"/>
                    </a:cubicBezTo>
                    <a:cubicBezTo>
                      <a:pt x="702" y="2121"/>
                      <a:pt x="956" y="2017"/>
                      <a:pt x="1314" y="1853"/>
                    </a:cubicBezTo>
                    <a:cubicBezTo>
                      <a:pt x="1848" y="1620"/>
                      <a:pt x="2538" y="1305"/>
                      <a:pt x="3133" y="1305"/>
                    </a:cubicBezTo>
                    <a:cubicBezTo>
                      <a:pt x="3454" y="1305"/>
                      <a:pt x="3748" y="1397"/>
                      <a:pt x="3973" y="1643"/>
                    </a:cubicBezTo>
                    <a:cubicBezTo>
                      <a:pt x="4242" y="1957"/>
                      <a:pt x="4346" y="2241"/>
                      <a:pt x="4287" y="2465"/>
                    </a:cubicBezTo>
                    <a:cubicBezTo>
                      <a:pt x="4152" y="2958"/>
                      <a:pt x="3301" y="3257"/>
                      <a:pt x="2539" y="3510"/>
                    </a:cubicBezTo>
                    <a:cubicBezTo>
                      <a:pt x="2360" y="3585"/>
                      <a:pt x="2196" y="3630"/>
                      <a:pt x="2046" y="3690"/>
                    </a:cubicBezTo>
                    <a:cubicBezTo>
                      <a:pt x="1957" y="3720"/>
                      <a:pt x="1912" y="3749"/>
                      <a:pt x="1867" y="3779"/>
                    </a:cubicBezTo>
                    <a:lnTo>
                      <a:pt x="1912" y="3839"/>
                    </a:lnTo>
                    <a:cubicBezTo>
                      <a:pt x="1957" y="3794"/>
                      <a:pt x="2016" y="3779"/>
                      <a:pt x="2076" y="3749"/>
                    </a:cubicBezTo>
                    <a:cubicBezTo>
                      <a:pt x="2226" y="3675"/>
                      <a:pt x="2390" y="3615"/>
                      <a:pt x="2569" y="3570"/>
                    </a:cubicBezTo>
                    <a:cubicBezTo>
                      <a:pt x="3331" y="3301"/>
                      <a:pt x="4212" y="3003"/>
                      <a:pt x="4346" y="2465"/>
                    </a:cubicBezTo>
                    <a:cubicBezTo>
                      <a:pt x="4421" y="2211"/>
                      <a:pt x="4317" y="1912"/>
                      <a:pt x="4018" y="1599"/>
                    </a:cubicBezTo>
                    <a:cubicBezTo>
                      <a:pt x="3783" y="1337"/>
                      <a:pt x="3475" y="1239"/>
                      <a:pt x="3138" y="1239"/>
                    </a:cubicBezTo>
                    <a:cubicBezTo>
                      <a:pt x="2534" y="1239"/>
                      <a:pt x="1837" y="1553"/>
                      <a:pt x="1299" y="1793"/>
                    </a:cubicBezTo>
                    <a:cubicBezTo>
                      <a:pt x="1002" y="1929"/>
                      <a:pt x="705" y="2065"/>
                      <a:pt x="561" y="2065"/>
                    </a:cubicBezTo>
                    <a:cubicBezTo>
                      <a:pt x="531" y="2065"/>
                      <a:pt x="508" y="2059"/>
                      <a:pt x="493" y="2047"/>
                    </a:cubicBezTo>
                    <a:cubicBezTo>
                      <a:pt x="463" y="2017"/>
                      <a:pt x="448" y="1942"/>
                      <a:pt x="538" y="1763"/>
                    </a:cubicBezTo>
                    <a:cubicBezTo>
                      <a:pt x="881" y="927"/>
                      <a:pt x="1643" y="747"/>
                      <a:pt x="2614" y="523"/>
                    </a:cubicBezTo>
                    <a:cubicBezTo>
                      <a:pt x="2927" y="434"/>
                      <a:pt x="3271" y="359"/>
                      <a:pt x="3644" y="239"/>
                    </a:cubicBezTo>
                    <a:cubicBezTo>
                      <a:pt x="3600" y="239"/>
                      <a:pt x="3570" y="225"/>
                      <a:pt x="3525" y="210"/>
                    </a:cubicBezTo>
                    <a:close/>
                    <a:moveTo>
                      <a:pt x="5616" y="1688"/>
                    </a:moveTo>
                    <a:cubicBezTo>
                      <a:pt x="5317" y="1972"/>
                      <a:pt x="4974" y="2450"/>
                      <a:pt x="4645" y="3271"/>
                    </a:cubicBezTo>
                    <a:cubicBezTo>
                      <a:pt x="4506" y="3591"/>
                      <a:pt x="4031" y="4558"/>
                      <a:pt x="2966" y="4558"/>
                    </a:cubicBezTo>
                    <a:cubicBezTo>
                      <a:pt x="2887" y="4558"/>
                      <a:pt x="2804" y="4552"/>
                      <a:pt x="2718" y="4541"/>
                    </a:cubicBezTo>
                    <a:cubicBezTo>
                      <a:pt x="2644" y="4526"/>
                      <a:pt x="2554" y="4511"/>
                      <a:pt x="2479" y="4481"/>
                    </a:cubicBezTo>
                    <a:lnTo>
                      <a:pt x="2479" y="4481"/>
                    </a:lnTo>
                    <a:lnTo>
                      <a:pt x="2569" y="4586"/>
                    </a:lnTo>
                    <a:cubicBezTo>
                      <a:pt x="2614" y="4601"/>
                      <a:pt x="2644" y="4601"/>
                      <a:pt x="2703" y="4616"/>
                    </a:cubicBezTo>
                    <a:cubicBezTo>
                      <a:pt x="2789" y="4627"/>
                      <a:pt x="2873" y="4633"/>
                      <a:pt x="2956" y="4633"/>
                    </a:cubicBezTo>
                    <a:cubicBezTo>
                      <a:pt x="3714" y="4633"/>
                      <a:pt x="4355" y="4148"/>
                      <a:pt x="4705" y="3286"/>
                    </a:cubicBezTo>
                    <a:cubicBezTo>
                      <a:pt x="4989" y="2599"/>
                      <a:pt x="5317" y="2062"/>
                      <a:pt x="5661" y="1748"/>
                    </a:cubicBezTo>
                    <a:cubicBezTo>
                      <a:pt x="5646" y="1733"/>
                      <a:pt x="5631" y="1703"/>
                      <a:pt x="5616" y="1688"/>
                    </a:cubicBezTo>
                    <a:close/>
                    <a:moveTo>
                      <a:pt x="6273" y="3077"/>
                    </a:moveTo>
                    <a:cubicBezTo>
                      <a:pt x="5974" y="3137"/>
                      <a:pt x="5676" y="3227"/>
                      <a:pt x="5452" y="3391"/>
                    </a:cubicBezTo>
                    <a:cubicBezTo>
                      <a:pt x="5243" y="3540"/>
                      <a:pt x="3629" y="4765"/>
                      <a:pt x="3943" y="6050"/>
                    </a:cubicBezTo>
                    <a:cubicBezTo>
                      <a:pt x="3988" y="6079"/>
                      <a:pt x="4003" y="6124"/>
                      <a:pt x="4048" y="6154"/>
                    </a:cubicBezTo>
                    <a:cubicBezTo>
                      <a:pt x="3600" y="4870"/>
                      <a:pt x="5287" y="3600"/>
                      <a:pt x="5482" y="3451"/>
                    </a:cubicBezTo>
                    <a:cubicBezTo>
                      <a:pt x="5676" y="3286"/>
                      <a:pt x="5989" y="3212"/>
                      <a:pt x="6288" y="3137"/>
                    </a:cubicBezTo>
                    <a:cubicBezTo>
                      <a:pt x="6288" y="3107"/>
                      <a:pt x="6288" y="3107"/>
                      <a:pt x="6273" y="3077"/>
                    </a:cubicBezTo>
                    <a:close/>
                    <a:moveTo>
                      <a:pt x="6408" y="4810"/>
                    </a:moveTo>
                    <a:cubicBezTo>
                      <a:pt x="5989" y="5168"/>
                      <a:pt x="5631" y="5557"/>
                      <a:pt x="5571" y="5870"/>
                    </a:cubicBezTo>
                    <a:cubicBezTo>
                      <a:pt x="5526" y="6109"/>
                      <a:pt x="5601" y="6318"/>
                      <a:pt x="5706" y="6483"/>
                    </a:cubicBezTo>
                    <a:cubicBezTo>
                      <a:pt x="5720" y="6468"/>
                      <a:pt x="5735" y="6453"/>
                      <a:pt x="5765" y="6438"/>
                    </a:cubicBezTo>
                    <a:cubicBezTo>
                      <a:pt x="5661" y="6274"/>
                      <a:pt x="5601" y="6094"/>
                      <a:pt x="5646" y="5885"/>
                    </a:cubicBezTo>
                    <a:cubicBezTo>
                      <a:pt x="5691" y="5601"/>
                      <a:pt x="6004" y="5258"/>
                      <a:pt x="6393" y="4929"/>
                    </a:cubicBezTo>
                    <a:cubicBezTo>
                      <a:pt x="6393" y="4885"/>
                      <a:pt x="6408" y="4855"/>
                      <a:pt x="6408" y="4810"/>
                    </a:cubicBezTo>
                    <a:close/>
                    <a:moveTo>
                      <a:pt x="6437" y="3959"/>
                    </a:moveTo>
                    <a:cubicBezTo>
                      <a:pt x="6124" y="4078"/>
                      <a:pt x="5840" y="4257"/>
                      <a:pt x="5616" y="4481"/>
                    </a:cubicBezTo>
                    <a:cubicBezTo>
                      <a:pt x="5317" y="4825"/>
                      <a:pt x="5123" y="5377"/>
                      <a:pt x="4959" y="5870"/>
                    </a:cubicBezTo>
                    <a:cubicBezTo>
                      <a:pt x="4839" y="6244"/>
                      <a:pt x="4720" y="6587"/>
                      <a:pt x="4585" y="6707"/>
                    </a:cubicBezTo>
                    <a:cubicBezTo>
                      <a:pt x="4600" y="6722"/>
                      <a:pt x="4630" y="6737"/>
                      <a:pt x="4645" y="6752"/>
                    </a:cubicBezTo>
                    <a:cubicBezTo>
                      <a:pt x="4780" y="6602"/>
                      <a:pt x="4899" y="6289"/>
                      <a:pt x="5018" y="5885"/>
                    </a:cubicBezTo>
                    <a:cubicBezTo>
                      <a:pt x="5183" y="5407"/>
                      <a:pt x="5362" y="4855"/>
                      <a:pt x="5676" y="4526"/>
                    </a:cubicBezTo>
                    <a:cubicBezTo>
                      <a:pt x="5855" y="4302"/>
                      <a:pt x="6154" y="4138"/>
                      <a:pt x="6437" y="4018"/>
                    </a:cubicBezTo>
                    <a:lnTo>
                      <a:pt x="6437" y="3959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3" name="Google Shape;4053;p50"/>
              <p:cNvSpPr/>
              <p:nvPr/>
            </p:nvSpPr>
            <p:spPr>
              <a:xfrm>
                <a:off x="6872125" y="5816300"/>
                <a:ext cx="139675" cy="151700"/>
              </a:xfrm>
              <a:custGeom>
                <a:rect b="b" l="l" r="r" t="t"/>
                <a:pathLst>
                  <a:path extrusionOk="0" h="6068" w="5587">
                    <a:moveTo>
                      <a:pt x="182" y="1"/>
                    </a:moveTo>
                    <a:cubicBezTo>
                      <a:pt x="176" y="1"/>
                      <a:pt x="170" y="1"/>
                      <a:pt x="165" y="1"/>
                    </a:cubicBezTo>
                    <a:cubicBezTo>
                      <a:pt x="30" y="225"/>
                      <a:pt x="0" y="509"/>
                      <a:pt x="284" y="867"/>
                    </a:cubicBezTo>
                    <a:lnTo>
                      <a:pt x="1001" y="1793"/>
                    </a:lnTo>
                    <a:lnTo>
                      <a:pt x="2286" y="3421"/>
                    </a:lnTo>
                    <a:lnTo>
                      <a:pt x="3704" y="4945"/>
                    </a:lnTo>
                    <a:lnTo>
                      <a:pt x="4511" y="5781"/>
                    </a:lnTo>
                    <a:cubicBezTo>
                      <a:pt x="4712" y="5992"/>
                      <a:pt x="4905" y="6068"/>
                      <a:pt x="5088" y="6068"/>
                    </a:cubicBezTo>
                    <a:cubicBezTo>
                      <a:pt x="5177" y="6068"/>
                      <a:pt x="5264" y="6050"/>
                      <a:pt x="5347" y="6020"/>
                    </a:cubicBezTo>
                    <a:lnTo>
                      <a:pt x="5347" y="6005"/>
                    </a:lnTo>
                    <a:cubicBezTo>
                      <a:pt x="5586" y="4377"/>
                      <a:pt x="3734" y="2167"/>
                      <a:pt x="3734" y="2167"/>
                    </a:cubicBezTo>
                    <a:cubicBezTo>
                      <a:pt x="3734" y="2167"/>
                      <a:pt x="1836" y="1"/>
                      <a:pt x="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4" name="Google Shape;4054;p50"/>
              <p:cNvSpPr/>
              <p:nvPr/>
            </p:nvSpPr>
            <p:spPr>
              <a:xfrm>
                <a:off x="6800425" y="5830500"/>
                <a:ext cx="193825" cy="182650"/>
              </a:xfrm>
              <a:custGeom>
                <a:rect b="b" l="l" r="r" t="t"/>
                <a:pathLst>
                  <a:path extrusionOk="0" h="7306" w="7753">
                    <a:moveTo>
                      <a:pt x="3496" y="0"/>
                    </a:moveTo>
                    <a:cubicBezTo>
                      <a:pt x="3421" y="0"/>
                      <a:pt x="3344" y="16"/>
                      <a:pt x="3287" y="45"/>
                    </a:cubicBezTo>
                    <a:cubicBezTo>
                      <a:pt x="3257" y="45"/>
                      <a:pt x="3227" y="45"/>
                      <a:pt x="3212" y="60"/>
                    </a:cubicBezTo>
                    <a:cubicBezTo>
                      <a:pt x="3033" y="195"/>
                      <a:pt x="2749" y="389"/>
                      <a:pt x="2420" y="688"/>
                    </a:cubicBezTo>
                    <a:cubicBezTo>
                      <a:pt x="1405" y="1584"/>
                      <a:pt x="1" y="3361"/>
                      <a:pt x="419" y="6005"/>
                    </a:cubicBezTo>
                    <a:cubicBezTo>
                      <a:pt x="449" y="6154"/>
                      <a:pt x="479" y="6289"/>
                      <a:pt x="508" y="6453"/>
                    </a:cubicBezTo>
                    <a:cubicBezTo>
                      <a:pt x="553" y="6647"/>
                      <a:pt x="688" y="6811"/>
                      <a:pt x="897" y="6901"/>
                    </a:cubicBezTo>
                    <a:cubicBezTo>
                      <a:pt x="1682" y="7195"/>
                      <a:pt x="2415" y="7306"/>
                      <a:pt x="3082" y="7306"/>
                    </a:cubicBezTo>
                    <a:cubicBezTo>
                      <a:pt x="3126" y="7306"/>
                      <a:pt x="3169" y="7305"/>
                      <a:pt x="3212" y="7304"/>
                    </a:cubicBezTo>
                    <a:cubicBezTo>
                      <a:pt x="5557" y="7245"/>
                      <a:pt x="7140" y="5661"/>
                      <a:pt x="7618" y="5153"/>
                    </a:cubicBezTo>
                    <a:cubicBezTo>
                      <a:pt x="7708" y="5064"/>
                      <a:pt x="7752" y="4929"/>
                      <a:pt x="7737" y="4780"/>
                    </a:cubicBezTo>
                    <a:cubicBezTo>
                      <a:pt x="7513" y="3167"/>
                      <a:pt x="6274" y="1883"/>
                      <a:pt x="6274" y="1883"/>
                    </a:cubicBezTo>
                    <a:cubicBezTo>
                      <a:pt x="6274" y="1883"/>
                      <a:pt x="5198" y="464"/>
                      <a:pt x="3615" y="16"/>
                    </a:cubicBezTo>
                    <a:cubicBezTo>
                      <a:pt x="3578" y="5"/>
                      <a:pt x="3537" y="0"/>
                      <a:pt x="34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5" name="Google Shape;4055;p50"/>
              <p:cNvSpPr/>
              <p:nvPr/>
            </p:nvSpPr>
            <p:spPr>
              <a:xfrm>
                <a:off x="6880325" y="5830125"/>
                <a:ext cx="113550" cy="183000"/>
              </a:xfrm>
              <a:custGeom>
                <a:rect b="b" l="l" r="r" t="t"/>
                <a:pathLst>
                  <a:path extrusionOk="0" h="7320" w="4542">
                    <a:moveTo>
                      <a:pt x="289" y="0"/>
                    </a:moveTo>
                    <a:cubicBezTo>
                      <a:pt x="217" y="0"/>
                      <a:pt x="143" y="17"/>
                      <a:pt x="76" y="45"/>
                    </a:cubicBezTo>
                    <a:cubicBezTo>
                      <a:pt x="688" y="389"/>
                      <a:pt x="3018" y="1912"/>
                      <a:pt x="3675" y="4691"/>
                    </a:cubicBezTo>
                    <a:cubicBezTo>
                      <a:pt x="3675" y="4691"/>
                      <a:pt x="1973" y="6542"/>
                      <a:pt x="17" y="7319"/>
                    </a:cubicBezTo>
                    <a:lnTo>
                      <a:pt x="17" y="7319"/>
                    </a:lnTo>
                    <a:cubicBezTo>
                      <a:pt x="2368" y="7252"/>
                      <a:pt x="3945" y="5675"/>
                      <a:pt x="4407" y="5154"/>
                    </a:cubicBezTo>
                    <a:cubicBezTo>
                      <a:pt x="4497" y="5064"/>
                      <a:pt x="4541" y="4930"/>
                      <a:pt x="4526" y="4780"/>
                    </a:cubicBezTo>
                    <a:cubicBezTo>
                      <a:pt x="4302" y="3167"/>
                      <a:pt x="3063" y="1883"/>
                      <a:pt x="3063" y="1883"/>
                    </a:cubicBezTo>
                    <a:cubicBezTo>
                      <a:pt x="3063" y="1883"/>
                      <a:pt x="1987" y="464"/>
                      <a:pt x="404" y="16"/>
                    </a:cubicBezTo>
                    <a:cubicBezTo>
                      <a:pt x="367" y="5"/>
                      <a:pt x="328" y="0"/>
                      <a:pt x="289" y="0"/>
                    </a:cubicBezTo>
                    <a:close/>
                    <a:moveTo>
                      <a:pt x="17" y="7319"/>
                    </a:moveTo>
                    <a:cubicBezTo>
                      <a:pt x="12" y="7319"/>
                      <a:pt x="6" y="7319"/>
                      <a:pt x="1" y="7319"/>
                    </a:cubicBezTo>
                    <a:lnTo>
                      <a:pt x="16" y="7319"/>
                    </a:lnTo>
                    <a:cubicBezTo>
                      <a:pt x="16" y="7319"/>
                      <a:pt x="17" y="7319"/>
                      <a:pt x="17" y="73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6" name="Google Shape;4056;p50"/>
              <p:cNvSpPr/>
              <p:nvPr/>
            </p:nvSpPr>
            <p:spPr>
              <a:xfrm>
                <a:off x="6815750" y="5910525"/>
                <a:ext cx="47800" cy="40500"/>
              </a:xfrm>
              <a:custGeom>
                <a:rect b="b" l="l" r="r" t="t"/>
                <a:pathLst>
                  <a:path extrusionOk="0" h="1620" w="1912">
                    <a:moveTo>
                      <a:pt x="1162" y="1"/>
                    </a:moveTo>
                    <a:cubicBezTo>
                      <a:pt x="941" y="1"/>
                      <a:pt x="698" y="91"/>
                      <a:pt x="493" y="265"/>
                    </a:cubicBezTo>
                    <a:cubicBezTo>
                      <a:pt x="105" y="593"/>
                      <a:pt x="0" y="1101"/>
                      <a:pt x="254" y="1400"/>
                    </a:cubicBezTo>
                    <a:cubicBezTo>
                      <a:pt x="381" y="1548"/>
                      <a:pt x="563" y="1619"/>
                      <a:pt x="761" y="1619"/>
                    </a:cubicBezTo>
                    <a:cubicBezTo>
                      <a:pt x="982" y="1619"/>
                      <a:pt x="1221" y="1529"/>
                      <a:pt x="1419" y="1355"/>
                    </a:cubicBezTo>
                    <a:cubicBezTo>
                      <a:pt x="1807" y="1026"/>
                      <a:pt x="1912" y="504"/>
                      <a:pt x="1658" y="220"/>
                    </a:cubicBezTo>
                    <a:cubicBezTo>
                      <a:pt x="1538" y="72"/>
                      <a:pt x="1359" y="1"/>
                      <a:pt x="11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57" name="Google Shape;4057;p50"/>
            <p:cNvSpPr/>
            <p:nvPr/>
          </p:nvSpPr>
          <p:spPr>
            <a:xfrm flipH="1" rot="5400000">
              <a:off x="1531403" y="1679543"/>
              <a:ext cx="179313" cy="389284"/>
            </a:xfrm>
            <a:custGeom>
              <a:rect b="b" l="l" r="r" t="t"/>
              <a:pathLst>
                <a:path extrusionOk="0" fill="none" h="10247" w="4720">
                  <a:moveTo>
                    <a:pt x="0" y="10247"/>
                  </a:moveTo>
                  <a:cubicBezTo>
                    <a:pt x="0" y="10247"/>
                    <a:pt x="3928" y="6020"/>
                    <a:pt x="4720" y="5647"/>
                  </a:cubicBezTo>
                  <a:moveTo>
                    <a:pt x="2763" y="2615"/>
                  </a:moveTo>
                  <a:cubicBezTo>
                    <a:pt x="2763" y="2615"/>
                    <a:pt x="3689" y="1390"/>
                    <a:pt x="4436" y="1226"/>
                  </a:cubicBezTo>
                  <a:moveTo>
                    <a:pt x="1359" y="8813"/>
                  </a:moveTo>
                  <a:cubicBezTo>
                    <a:pt x="1359" y="8813"/>
                    <a:pt x="3361" y="3735"/>
                    <a:pt x="262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58" name="Google Shape;4058;p50"/>
            <p:cNvGrpSpPr/>
            <p:nvPr/>
          </p:nvGrpSpPr>
          <p:grpSpPr>
            <a:xfrm rot="-109">
              <a:off x="893950" y="2109082"/>
              <a:ext cx="532476" cy="461679"/>
              <a:chOff x="6855700" y="5304375"/>
              <a:chExt cx="168425" cy="146050"/>
            </a:xfrm>
          </p:grpSpPr>
          <p:sp>
            <p:nvSpPr>
              <p:cNvPr id="4059" name="Google Shape;4059;p50"/>
              <p:cNvSpPr/>
              <p:nvPr/>
            </p:nvSpPr>
            <p:spPr>
              <a:xfrm>
                <a:off x="6933725" y="5304375"/>
                <a:ext cx="90400" cy="127375"/>
              </a:xfrm>
              <a:custGeom>
                <a:rect b="b" l="l" r="r" t="t"/>
                <a:pathLst>
                  <a:path extrusionOk="0" h="5095" w="3616">
                    <a:moveTo>
                      <a:pt x="703" y="1539"/>
                    </a:moveTo>
                    <a:cubicBezTo>
                      <a:pt x="762" y="1539"/>
                      <a:pt x="852" y="1599"/>
                      <a:pt x="852" y="1689"/>
                    </a:cubicBezTo>
                    <a:lnTo>
                      <a:pt x="852" y="1883"/>
                    </a:lnTo>
                    <a:cubicBezTo>
                      <a:pt x="852" y="1980"/>
                      <a:pt x="777" y="2029"/>
                      <a:pt x="703" y="2029"/>
                    </a:cubicBezTo>
                    <a:cubicBezTo>
                      <a:pt x="628" y="2029"/>
                      <a:pt x="553" y="1980"/>
                      <a:pt x="553" y="1883"/>
                    </a:cubicBezTo>
                    <a:lnTo>
                      <a:pt x="553" y="1689"/>
                    </a:lnTo>
                    <a:cubicBezTo>
                      <a:pt x="568" y="1599"/>
                      <a:pt x="613" y="1539"/>
                      <a:pt x="703" y="1539"/>
                    </a:cubicBezTo>
                    <a:close/>
                    <a:moveTo>
                      <a:pt x="2071" y="2155"/>
                    </a:moveTo>
                    <a:cubicBezTo>
                      <a:pt x="2144" y="2155"/>
                      <a:pt x="2219" y="2204"/>
                      <a:pt x="2226" y="2301"/>
                    </a:cubicBezTo>
                    <a:cubicBezTo>
                      <a:pt x="2226" y="2376"/>
                      <a:pt x="2226" y="2436"/>
                      <a:pt x="2241" y="2495"/>
                    </a:cubicBezTo>
                    <a:cubicBezTo>
                      <a:pt x="2241" y="2570"/>
                      <a:pt x="2151" y="2645"/>
                      <a:pt x="2092" y="2645"/>
                    </a:cubicBezTo>
                    <a:cubicBezTo>
                      <a:pt x="2002" y="2645"/>
                      <a:pt x="1942" y="2570"/>
                      <a:pt x="1927" y="2495"/>
                    </a:cubicBezTo>
                    <a:cubicBezTo>
                      <a:pt x="1927" y="2421"/>
                      <a:pt x="1927" y="2376"/>
                      <a:pt x="1927" y="2301"/>
                    </a:cubicBezTo>
                    <a:cubicBezTo>
                      <a:pt x="1927" y="2204"/>
                      <a:pt x="1998" y="2155"/>
                      <a:pt x="2071" y="2155"/>
                    </a:cubicBezTo>
                    <a:close/>
                    <a:moveTo>
                      <a:pt x="538" y="1"/>
                    </a:moveTo>
                    <a:lnTo>
                      <a:pt x="538" y="1"/>
                    </a:lnTo>
                    <a:cubicBezTo>
                      <a:pt x="538" y="1"/>
                      <a:pt x="1" y="1988"/>
                      <a:pt x="807" y="3526"/>
                    </a:cubicBezTo>
                    <a:cubicBezTo>
                      <a:pt x="852" y="3496"/>
                      <a:pt x="912" y="3466"/>
                      <a:pt x="986" y="3466"/>
                    </a:cubicBezTo>
                    <a:cubicBezTo>
                      <a:pt x="1315" y="3466"/>
                      <a:pt x="1375" y="3899"/>
                      <a:pt x="1151" y="4049"/>
                    </a:cubicBezTo>
                    <a:cubicBezTo>
                      <a:pt x="1524" y="4497"/>
                      <a:pt x="2077" y="4885"/>
                      <a:pt x="2853" y="5094"/>
                    </a:cubicBezTo>
                    <a:cubicBezTo>
                      <a:pt x="2853" y="5079"/>
                      <a:pt x="3615" y="3123"/>
                      <a:pt x="2271" y="1375"/>
                    </a:cubicBezTo>
                    <a:cubicBezTo>
                      <a:pt x="2226" y="1420"/>
                      <a:pt x="2151" y="1465"/>
                      <a:pt x="2077" y="1465"/>
                    </a:cubicBezTo>
                    <a:cubicBezTo>
                      <a:pt x="1748" y="1465"/>
                      <a:pt x="1703" y="1091"/>
                      <a:pt x="1868" y="927"/>
                    </a:cubicBezTo>
                    <a:cubicBezTo>
                      <a:pt x="1524" y="598"/>
                      <a:pt x="1076" y="270"/>
                      <a:pt x="5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0" name="Google Shape;4060;p50"/>
              <p:cNvSpPr/>
              <p:nvPr/>
            </p:nvSpPr>
            <p:spPr>
              <a:xfrm>
                <a:off x="6855700" y="5397900"/>
                <a:ext cx="118375" cy="52525"/>
              </a:xfrm>
              <a:custGeom>
                <a:rect b="b" l="l" r="r" t="t"/>
                <a:pathLst>
                  <a:path extrusionOk="0" h="2101" w="4735">
                    <a:moveTo>
                      <a:pt x="2267" y="212"/>
                    </a:moveTo>
                    <a:cubicBezTo>
                      <a:pt x="2317" y="212"/>
                      <a:pt x="2364" y="242"/>
                      <a:pt x="2405" y="293"/>
                    </a:cubicBezTo>
                    <a:cubicBezTo>
                      <a:pt x="2435" y="323"/>
                      <a:pt x="2494" y="367"/>
                      <a:pt x="2524" y="412"/>
                    </a:cubicBezTo>
                    <a:cubicBezTo>
                      <a:pt x="2628" y="528"/>
                      <a:pt x="2526" y="679"/>
                      <a:pt x="2413" y="679"/>
                    </a:cubicBezTo>
                    <a:cubicBezTo>
                      <a:pt x="2380" y="679"/>
                      <a:pt x="2346" y="667"/>
                      <a:pt x="2315" y="636"/>
                    </a:cubicBezTo>
                    <a:cubicBezTo>
                      <a:pt x="2255" y="576"/>
                      <a:pt x="2181" y="502"/>
                      <a:pt x="2151" y="442"/>
                    </a:cubicBezTo>
                    <a:cubicBezTo>
                      <a:pt x="2106" y="367"/>
                      <a:pt x="2136" y="278"/>
                      <a:pt x="2196" y="233"/>
                    </a:cubicBezTo>
                    <a:cubicBezTo>
                      <a:pt x="2220" y="219"/>
                      <a:pt x="2244" y="212"/>
                      <a:pt x="2267" y="212"/>
                    </a:cubicBezTo>
                    <a:close/>
                    <a:moveTo>
                      <a:pt x="2069" y="1"/>
                    </a:moveTo>
                    <a:cubicBezTo>
                      <a:pt x="1464" y="1"/>
                      <a:pt x="769" y="175"/>
                      <a:pt x="0" y="651"/>
                    </a:cubicBezTo>
                    <a:cubicBezTo>
                      <a:pt x="0" y="651"/>
                      <a:pt x="1061" y="1712"/>
                      <a:pt x="2345" y="2010"/>
                    </a:cubicBezTo>
                    <a:cubicBezTo>
                      <a:pt x="2360" y="1876"/>
                      <a:pt x="2465" y="1771"/>
                      <a:pt x="2629" y="1771"/>
                    </a:cubicBezTo>
                    <a:cubicBezTo>
                      <a:pt x="2838" y="1771"/>
                      <a:pt x="2928" y="1936"/>
                      <a:pt x="2928" y="2100"/>
                    </a:cubicBezTo>
                    <a:cubicBezTo>
                      <a:pt x="2949" y="2100"/>
                      <a:pt x="2970" y="2101"/>
                      <a:pt x="2991" y="2101"/>
                    </a:cubicBezTo>
                    <a:cubicBezTo>
                      <a:pt x="3570" y="2101"/>
                      <a:pt x="4187" y="1900"/>
                      <a:pt x="4735" y="1338"/>
                    </a:cubicBezTo>
                    <a:cubicBezTo>
                      <a:pt x="4735" y="1338"/>
                      <a:pt x="3744" y="1"/>
                      <a:pt x="20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1" name="Google Shape;4061;p50"/>
              <p:cNvSpPr/>
              <p:nvPr/>
            </p:nvSpPr>
            <p:spPr>
              <a:xfrm>
                <a:off x="6881450" y="5340975"/>
                <a:ext cx="135575" cy="109050"/>
              </a:xfrm>
              <a:custGeom>
                <a:rect b="b" l="l" r="r" t="t"/>
                <a:pathLst>
                  <a:path extrusionOk="0" fill="none" h="4362" w="5423">
                    <a:moveTo>
                      <a:pt x="1" y="3033"/>
                    </a:moveTo>
                    <a:cubicBezTo>
                      <a:pt x="1" y="3033"/>
                      <a:pt x="4840" y="3854"/>
                      <a:pt x="5169" y="3839"/>
                    </a:cubicBezTo>
                    <a:moveTo>
                      <a:pt x="5422" y="4362"/>
                    </a:moveTo>
                    <a:cubicBezTo>
                      <a:pt x="5422" y="4362"/>
                      <a:pt x="3570" y="1196"/>
                      <a:pt x="3197" y="1"/>
                    </a:cubicBezTo>
                    <a:moveTo>
                      <a:pt x="2883" y="942"/>
                    </a:moveTo>
                    <a:lnTo>
                      <a:pt x="3779" y="1315"/>
                    </a:lnTo>
                    <a:moveTo>
                      <a:pt x="4556" y="1166"/>
                    </a:moveTo>
                    <a:lnTo>
                      <a:pt x="4467" y="2644"/>
                    </a:lnTo>
                    <a:moveTo>
                      <a:pt x="1106" y="3212"/>
                    </a:moveTo>
                    <a:lnTo>
                      <a:pt x="494" y="3436"/>
                    </a:lnTo>
                    <a:moveTo>
                      <a:pt x="1898" y="2988"/>
                    </a:moveTo>
                    <a:lnTo>
                      <a:pt x="2211" y="3033"/>
                    </a:lnTo>
                    <a:moveTo>
                      <a:pt x="2092" y="2809"/>
                    </a:moveTo>
                    <a:lnTo>
                      <a:pt x="2465" y="345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62" name="Google Shape;4062;p50"/>
            <p:cNvSpPr/>
            <p:nvPr/>
          </p:nvSpPr>
          <p:spPr>
            <a:xfrm flipH="1" rot="7802979">
              <a:off x="1306170" y="2734632"/>
              <a:ext cx="170990" cy="109760"/>
            </a:xfrm>
            <a:custGeom>
              <a:rect b="b" l="l" r="r" t="t"/>
              <a:pathLst>
                <a:path extrusionOk="0" h="968" w="1508">
                  <a:moveTo>
                    <a:pt x="1160" y="1"/>
                  </a:moveTo>
                  <a:cubicBezTo>
                    <a:pt x="359" y="1"/>
                    <a:pt x="0" y="953"/>
                    <a:pt x="14" y="953"/>
                  </a:cubicBezTo>
                  <a:cubicBezTo>
                    <a:pt x="102" y="963"/>
                    <a:pt x="186" y="968"/>
                    <a:pt x="264" y="968"/>
                  </a:cubicBezTo>
                  <a:cubicBezTo>
                    <a:pt x="1364" y="968"/>
                    <a:pt x="1507" y="57"/>
                    <a:pt x="1507" y="57"/>
                  </a:cubicBezTo>
                  <a:cubicBezTo>
                    <a:pt x="1384" y="18"/>
                    <a:pt x="1268" y="1"/>
                    <a:pt x="1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3" name="Google Shape;4063;p50"/>
          <p:cNvSpPr txBox="1"/>
          <p:nvPr/>
        </p:nvSpPr>
        <p:spPr>
          <a:xfrm>
            <a:off x="4132775" y="2918125"/>
            <a:ext cx="4423500" cy="443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midPoint</a:t>
            </a:r>
            <a:r>
              <a:rPr b="1" lang="en" sz="160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= (</a:t>
            </a:r>
            <a:r>
              <a:rPr b="1" lang="en" sz="160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upperBound 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+</a:t>
            </a:r>
            <a:r>
              <a:rPr b="1" lang="en" sz="160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 lowerBound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)/2</a:t>
            </a:r>
            <a:endParaRPr b="1"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7" name="Shape 4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8" name="Google Shape;4068;p51"/>
          <p:cNvSpPr txBox="1"/>
          <p:nvPr>
            <p:ph type="title"/>
          </p:nvPr>
        </p:nvSpPr>
        <p:spPr>
          <a:xfrm>
            <a:off x="758225" y="-9000"/>
            <a:ext cx="32949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Ví dụ: </a:t>
            </a:r>
            <a:r>
              <a:rPr lang="en" sz="2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Cho biết chỉ số của số  </a:t>
            </a:r>
            <a:r>
              <a:rPr lang="en" sz="2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2</a:t>
            </a:r>
            <a:r>
              <a:rPr lang="en" sz="2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trong mảng sau:</a:t>
            </a:r>
            <a:endParaRPr sz="28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069" name="Google Shape;4069;p51"/>
          <p:cNvSpPr txBox="1"/>
          <p:nvPr>
            <p:ph idx="12" type="sldNum"/>
          </p:nvPr>
        </p:nvSpPr>
        <p:spPr>
          <a:xfrm>
            <a:off x="8449784" y="40785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070" name="Google Shape;4070;p51"/>
          <p:cNvGraphicFramePr/>
          <p:nvPr/>
        </p:nvGraphicFramePr>
        <p:xfrm>
          <a:off x="610675" y="411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{CEB83819-568C-457B-8ACA-C12CC05756D9}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3</a:t>
                      </a:r>
                      <a:endParaRPr sz="1000">
                        <a:solidFill>
                          <a:schemeClr val="dk1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4</a:t>
                      </a:r>
                      <a:endParaRPr sz="1000">
                        <a:solidFill>
                          <a:schemeClr val="dk1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5</a:t>
                      </a:r>
                      <a:endParaRPr sz="1000">
                        <a:solidFill>
                          <a:schemeClr val="dk1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6</a:t>
                      </a:r>
                      <a:endParaRPr sz="1000">
                        <a:solidFill>
                          <a:schemeClr val="dk1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7</a:t>
                      </a:r>
                      <a:endParaRPr sz="1000">
                        <a:solidFill>
                          <a:schemeClr val="dk1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8</a:t>
                      </a:r>
                      <a:endParaRPr sz="1000">
                        <a:solidFill>
                          <a:schemeClr val="dk1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4</a:t>
                      </a:r>
                      <a:endParaRPr sz="1600">
                        <a:solidFill>
                          <a:schemeClr val="dk1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5</a:t>
                      </a:r>
                      <a:endParaRPr sz="1600">
                        <a:solidFill>
                          <a:schemeClr val="dk1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6</a:t>
                      </a:r>
                      <a:endParaRPr sz="1600">
                        <a:solidFill>
                          <a:schemeClr val="dk1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7</a:t>
                      </a:r>
                      <a:endParaRPr sz="1600">
                        <a:solidFill>
                          <a:schemeClr val="dk1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8</a:t>
                      </a:r>
                      <a:endParaRPr sz="1600">
                        <a:solidFill>
                          <a:schemeClr val="dk1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9</a:t>
                      </a:r>
                      <a:endParaRPr sz="1600">
                        <a:solidFill>
                          <a:schemeClr val="dk1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71" name="Google Shape;4071;p51"/>
          <p:cNvSpPr txBox="1"/>
          <p:nvPr>
            <p:ph idx="4294967295" type="subTitle"/>
          </p:nvPr>
        </p:nvSpPr>
        <p:spPr>
          <a:xfrm>
            <a:off x="4519200" y="-9000"/>
            <a:ext cx="4624800" cy="30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anrope Medium"/>
              <a:buChar char="-"/>
            </a:pPr>
            <a:r>
              <a:rPr b="1" lang="en" sz="1100">
                <a:latin typeface="Manrope"/>
                <a:ea typeface="Manrope"/>
                <a:cs typeface="Manrope"/>
                <a:sym typeface="Manrope"/>
              </a:rPr>
              <a:t>Bước 1: 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Gán chỉ số trung vị của mảng cho biến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midPoint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 sz="11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anrope Medium"/>
              <a:buChar char="-"/>
            </a:pPr>
            <a:r>
              <a:rPr b="1" lang="en" sz="1100">
                <a:latin typeface="Manrope"/>
                <a:ea typeface="Manrope"/>
                <a:cs typeface="Manrope"/>
                <a:sym typeface="Manrope"/>
              </a:rPr>
              <a:t>Bước 2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: Nếu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array[midPoint] == value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thì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return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midPoint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 sz="11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anrope Medium"/>
              <a:buChar char="-"/>
            </a:pPr>
            <a:r>
              <a:rPr b="1" lang="en" sz="1100">
                <a:latin typeface="Manrope"/>
                <a:ea typeface="Manrope"/>
                <a:cs typeface="Manrope"/>
                <a:sym typeface="Manrope"/>
              </a:rPr>
              <a:t>Bước 3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:</a:t>
            </a:r>
            <a:endParaRPr sz="11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Manrope Medium"/>
              <a:buChar char="-"/>
            </a:pP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Nếu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array[midPoint] &lt; value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thì ta không xét tất cả phần tử nằm bên phải mảng. Lúc này nếu mảng bên trái có đúng 1 phần tử thì tức value không xuất hiện trong mảng, ta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return -1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 Ngược lại thì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tái tạo midPoint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là trung vị của mảng bên trái rồi quay về </a:t>
            </a:r>
            <a:r>
              <a:rPr b="1" lang="en" sz="1100">
                <a:latin typeface="Manrope"/>
                <a:ea typeface="Manrope"/>
                <a:cs typeface="Manrope"/>
                <a:sym typeface="Manrope"/>
              </a:rPr>
              <a:t>Bước 2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 sz="11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Manrope Medium"/>
              <a:buChar char="-"/>
            </a:pP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Nếu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array[midPoint] &gt; value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thì ta không xét tất cả phần tử nằm bên trái mảng. Lúc này nếu mảng bên phải có đúng 1 phần tử thì tức value không xuất hiện trong mảng, ta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return -1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 Ngược lại thì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tái tạo midPoint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là trung vị của mảng bên phải rồi quay về </a:t>
            </a:r>
            <a:r>
              <a:rPr b="1" lang="en" sz="1100">
                <a:latin typeface="Manrope"/>
                <a:ea typeface="Manrope"/>
                <a:cs typeface="Manrope"/>
                <a:sym typeface="Manrope"/>
              </a:rPr>
              <a:t>Bước 2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 sz="1100"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grpSp>
        <p:nvGrpSpPr>
          <p:cNvPr id="4072" name="Google Shape;4072;p51"/>
          <p:cNvGrpSpPr/>
          <p:nvPr/>
        </p:nvGrpSpPr>
        <p:grpSpPr>
          <a:xfrm>
            <a:off x="866300" y="883550"/>
            <a:ext cx="1901725" cy="443100"/>
            <a:chOff x="866300" y="1188350"/>
            <a:chExt cx="1901725" cy="443100"/>
          </a:xfrm>
        </p:grpSpPr>
        <p:sp>
          <p:nvSpPr>
            <p:cNvPr id="4073" name="Google Shape;4073;p51"/>
            <p:cNvSpPr/>
            <p:nvPr/>
          </p:nvSpPr>
          <p:spPr>
            <a:xfrm>
              <a:off x="2219325" y="1188350"/>
              <a:ext cx="548700" cy="443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9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074" name="Google Shape;4074;p51"/>
            <p:cNvSpPr txBox="1"/>
            <p:nvPr/>
          </p:nvSpPr>
          <p:spPr>
            <a:xfrm>
              <a:off x="866300" y="1213100"/>
              <a:ext cx="12615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n  = 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4075" name="Google Shape;4075;p51"/>
          <p:cNvGrpSpPr/>
          <p:nvPr/>
        </p:nvGrpSpPr>
        <p:grpSpPr>
          <a:xfrm>
            <a:off x="871575" y="1390600"/>
            <a:ext cx="1896450" cy="443100"/>
            <a:chOff x="866300" y="1188350"/>
            <a:chExt cx="1896450" cy="443100"/>
          </a:xfrm>
        </p:grpSpPr>
        <p:sp>
          <p:nvSpPr>
            <p:cNvPr id="4076" name="Google Shape;4076;p51"/>
            <p:cNvSpPr/>
            <p:nvPr/>
          </p:nvSpPr>
          <p:spPr>
            <a:xfrm>
              <a:off x="2214050" y="1188350"/>
              <a:ext cx="548700" cy="443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3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077" name="Google Shape;4077;p51"/>
            <p:cNvSpPr txBox="1"/>
            <p:nvPr/>
          </p:nvSpPr>
          <p:spPr>
            <a:xfrm>
              <a:off x="866300" y="1213100"/>
              <a:ext cx="1266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value</a:t>
              </a: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  = 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4078" name="Google Shape;4078;p51"/>
          <p:cNvGrpSpPr/>
          <p:nvPr/>
        </p:nvGrpSpPr>
        <p:grpSpPr>
          <a:xfrm>
            <a:off x="871575" y="1927975"/>
            <a:ext cx="1896450" cy="443100"/>
            <a:chOff x="866300" y="1188350"/>
            <a:chExt cx="1896450" cy="443100"/>
          </a:xfrm>
        </p:grpSpPr>
        <p:sp>
          <p:nvSpPr>
            <p:cNvPr id="4079" name="Google Shape;4079;p51"/>
            <p:cNvSpPr/>
            <p:nvPr/>
          </p:nvSpPr>
          <p:spPr>
            <a:xfrm>
              <a:off x="2214050" y="1188350"/>
              <a:ext cx="548700" cy="443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8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080" name="Google Shape;4080;p51"/>
            <p:cNvSpPr txBox="1"/>
            <p:nvPr/>
          </p:nvSpPr>
          <p:spPr>
            <a:xfrm>
              <a:off x="866300" y="1213100"/>
              <a:ext cx="1266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Manrope"/>
                  <a:ea typeface="Manrope"/>
                  <a:cs typeface="Manrope"/>
                  <a:sym typeface="Manrope"/>
                </a:rPr>
                <a:t>upperBound</a:t>
              </a:r>
              <a:r>
                <a:rPr lang="en" sz="12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 sz="1200"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= 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4081" name="Google Shape;4081;p51"/>
          <p:cNvGrpSpPr/>
          <p:nvPr/>
        </p:nvGrpSpPr>
        <p:grpSpPr>
          <a:xfrm>
            <a:off x="886975" y="2465350"/>
            <a:ext cx="1896450" cy="443100"/>
            <a:chOff x="866300" y="1188350"/>
            <a:chExt cx="1896450" cy="443100"/>
          </a:xfrm>
        </p:grpSpPr>
        <p:sp>
          <p:nvSpPr>
            <p:cNvPr id="4082" name="Google Shape;4082;p51"/>
            <p:cNvSpPr/>
            <p:nvPr/>
          </p:nvSpPr>
          <p:spPr>
            <a:xfrm>
              <a:off x="2214050" y="1188350"/>
              <a:ext cx="548700" cy="443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0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083" name="Google Shape;4083;p51"/>
            <p:cNvSpPr txBox="1"/>
            <p:nvPr/>
          </p:nvSpPr>
          <p:spPr>
            <a:xfrm>
              <a:off x="866300" y="1213100"/>
              <a:ext cx="1266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Manrope"/>
                  <a:ea typeface="Manrope"/>
                  <a:cs typeface="Manrope"/>
                  <a:sym typeface="Manrope"/>
                </a:rPr>
                <a:t>lower</a:t>
              </a:r>
              <a:r>
                <a:rPr lang="en" sz="1200">
                  <a:solidFill>
                    <a:schemeClr val="accent2"/>
                  </a:solidFill>
                  <a:latin typeface="Manrope"/>
                  <a:ea typeface="Manrope"/>
                  <a:cs typeface="Manrope"/>
                  <a:sym typeface="Manrope"/>
                </a:rPr>
                <a:t>Bound</a:t>
              </a:r>
              <a:r>
                <a:rPr lang="en" sz="12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 sz="1200"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= 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cxnSp>
        <p:nvCxnSpPr>
          <p:cNvPr id="4084" name="Google Shape;4084;p51"/>
          <p:cNvCxnSpPr/>
          <p:nvPr/>
        </p:nvCxnSpPr>
        <p:spPr>
          <a:xfrm>
            <a:off x="1013300" y="3943350"/>
            <a:ext cx="0" cy="2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5" name="Google Shape;4085;p51"/>
          <p:cNvSpPr txBox="1"/>
          <p:nvPr/>
        </p:nvSpPr>
        <p:spPr>
          <a:xfrm>
            <a:off x="431000" y="3617400"/>
            <a:ext cx="126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lower</a:t>
            </a:r>
            <a:r>
              <a:rPr lang="en" sz="12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Bound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4086" name="Google Shape;4086;p51"/>
          <p:cNvCxnSpPr/>
          <p:nvPr/>
        </p:nvCxnSpPr>
        <p:spPr>
          <a:xfrm>
            <a:off x="7463550" y="3943350"/>
            <a:ext cx="0" cy="2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7" name="Google Shape;4087;p51"/>
          <p:cNvSpPr txBox="1"/>
          <p:nvPr/>
        </p:nvSpPr>
        <p:spPr>
          <a:xfrm>
            <a:off x="6805050" y="3617400"/>
            <a:ext cx="126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upperBound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4088" name="Google Shape;4088;p51"/>
          <p:cNvGrpSpPr/>
          <p:nvPr/>
        </p:nvGrpSpPr>
        <p:grpSpPr>
          <a:xfrm>
            <a:off x="886975" y="3041375"/>
            <a:ext cx="1896450" cy="443100"/>
            <a:chOff x="866300" y="1188350"/>
            <a:chExt cx="1896450" cy="443100"/>
          </a:xfrm>
        </p:grpSpPr>
        <p:sp>
          <p:nvSpPr>
            <p:cNvPr id="4089" name="Google Shape;4089;p51"/>
            <p:cNvSpPr/>
            <p:nvPr/>
          </p:nvSpPr>
          <p:spPr>
            <a:xfrm>
              <a:off x="2214050" y="1188350"/>
              <a:ext cx="548700" cy="443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4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090" name="Google Shape;4090;p51"/>
            <p:cNvSpPr txBox="1"/>
            <p:nvPr/>
          </p:nvSpPr>
          <p:spPr>
            <a:xfrm>
              <a:off x="866300" y="1213100"/>
              <a:ext cx="1266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midPoint</a:t>
              </a:r>
              <a:r>
                <a:rPr lang="en" sz="1200">
                  <a:solidFill>
                    <a:schemeClr val="accent2"/>
                  </a:solidFill>
                  <a:latin typeface="Manrope"/>
                  <a:ea typeface="Manrope"/>
                  <a:cs typeface="Manrope"/>
                  <a:sym typeface="Manrope"/>
                </a:rPr>
                <a:t>         </a:t>
              </a:r>
              <a:r>
                <a:rPr lang="en" sz="1200"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= 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cxnSp>
        <p:nvCxnSpPr>
          <p:cNvPr id="4091" name="Google Shape;4091;p51"/>
          <p:cNvCxnSpPr/>
          <p:nvPr/>
        </p:nvCxnSpPr>
        <p:spPr>
          <a:xfrm>
            <a:off x="4255338" y="3875775"/>
            <a:ext cx="0" cy="2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2" name="Google Shape;4092;p51"/>
          <p:cNvSpPr txBox="1"/>
          <p:nvPr/>
        </p:nvSpPr>
        <p:spPr>
          <a:xfrm>
            <a:off x="3618013" y="3549750"/>
            <a:ext cx="126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midPoint</a:t>
            </a:r>
            <a:endParaRPr b="1">
              <a:solidFill>
                <a:schemeClr val="accent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093" name="Google Shape;4093;p51"/>
          <p:cNvSpPr txBox="1"/>
          <p:nvPr/>
        </p:nvSpPr>
        <p:spPr>
          <a:xfrm>
            <a:off x="4132775" y="2918125"/>
            <a:ext cx="4423500" cy="443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midPoint</a:t>
            </a:r>
            <a:r>
              <a:rPr b="1" lang="en" sz="160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= (</a:t>
            </a:r>
            <a:r>
              <a:rPr b="1" lang="en" sz="160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upperBound 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+</a:t>
            </a:r>
            <a:r>
              <a:rPr b="1" lang="en" sz="160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 lowerBound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)/2</a:t>
            </a:r>
            <a:endParaRPr b="1"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4094" name="Google Shape;4094;p51"/>
          <p:cNvGrpSpPr/>
          <p:nvPr/>
        </p:nvGrpSpPr>
        <p:grpSpPr>
          <a:xfrm>
            <a:off x="4632291" y="41361"/>
            <a:ext cx="290169" cy="202793"/>
            <a:chOff x="893950" y="1784528"/>
            <a:chExt cx="1515245" cy="1105742"/>
          </a:xfrm>
        </p:grpSpPr>
        <p:grpSp>
          <p:nvGrpSpPr>
            <p:cNvPr id="4095" name="Google Shape;4095;p51"/>
            <p:cNvGrpSpPr/>
            <p:nvPr/>
          </p:nvGrpSpPr>
          <p:grpSpPr>
            <a:xfrm flipH="1">
              <a:off x="1492860" y="2085338"/>
              <a:ext cx="916335" cy="801401"/>
              <a:chOff x="6800425" y="5795650"/>
              <a:chExt cx="248700" cy="217500"/>
            </a:xfrm>
          </p:grpSpPr>
          <p:sp>
            <p:nvSpPr>
              <p:cNvPr id="4096" name="Google Shape;4096;p51"/>
              <p:cNvSpPr/>
              <p:nvPr/>
            </p:nvSpPr>
            <p:spPr>
              <a:xfrm>
                <a:off x="7000575" y="5798900"/>
                <a:ext cx="48550" cy="35775"/>
              </a:xfrm>
              <a:custGeom>
                <a:rect b="b" l="l" r="r" t="t"/>
                <a:pathLst>
                  <a:path extrusionOk="0" h="1431" w="1942">
                    <a:moveTo>
                      <a:pt x="1594" y="0"/>
                    </a:moveTo>
                    <a:cubicBezTo>
                      <a:pt x="1576" y="0"/>
                      <a:pt x="1557" y="4"/>
                      <a:pt x="1539" y="10"/>
                    </a:cubicBezTo>
                    <a:cubicBezTo>
                      <a:pt x="657" y="383"/>
                      <a:pt x="0" y="1369"/>
                      <a:pt x="0" y="1369"/>
                    </a:cubicBezTo>
                    <a:lnTo>
                      <a:pt x="45" y="1399"/>
                    </a:lnTo>
                    <a:cubicBezTo>
                      <a:pt x="66" y="1420"/>
                      <a:pt x="96" y="1431"/>
                      <a:pt x="129" y="1431"/>
                    </a:cubicBezTo>
                    <a:cubicBezTo>
                      <a:pt x="167" y="1431"/>
                      <a:pt x="207" y="1416"/>
                      <a:pt x="239" y="1384"/>
                    </a:cubicBezTo>
                    <a:cubicBezTo>
                      <a:pt x="807" y="891"/>
                      <a:pt x="1554" y="607"/>
                      <a:pt x="1822" y="503"/>
                    </a:cubicBezTo>
                    <a:cubicBezTo>
                      <a:pt x="1897" y="473"/>
                      <a:pt x="1942" y="413"/>
                      <a:pt x="1927" y="324"/>
                    </a:cubicBezTo>
                    <a:cubicBezTo>
                      <a:pt x="1882" y="174"/>
                      <a:pt x="1763" y="85"/>
                      <a:pt x="1673" y="25"/>
                    </a:cubicBezTo>
                    <a:cubicBezTo>
                      <a:pt x="1647" y="7"/>
                      <a:pt x="1621" y="0"/>
                      <a:pt x="1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7" name="Google Shape;4097;p51"/>
              <p:cNvSpPr/>
              <p:nvPr/>
            </p:nvSpPr>
            <p:spPr>
              <a:xfrm>
                <a:off x="6873250" y="5795650"/>
                <a:ext cx="162075" cy="172400"/>
              </a:xfrm>
              <a:custGeom>
                <a:rect b="b" l="l" r="r" t="t"/>
                <a:pathLst>
                  <a:path extrusionOk="0" h="6896" w="6483">
                    <a:moveTo>
                      <a:pt x="2280" y="0"/>
                    </a:moveTo>
                    <a:cubicBezTo>
                      <a:pt x="2218" y="0"/>
                      <a:pt x="2155" y="2"/>
                      <a:pt x="2091" y="6"/>
                    </a:cubicBezTo>
                    <a:lnTo>
                      <a:pt x="1987" y="6"/>
                    </a:lnTo>
                    <a:cubicBezTo>
                      <a:pt x="1628" y="35"/>
                      <a:pt x="1240" y="110"/>
                      <a:pt x="837" y="259"/>
                    </a:cubicBezTo>
                    <a:cubicBezTo>
                      <a:pt x="837" y="259"/>
                      <a:pt x="329" y="439"/>
                      <a:pt x="120" y="812"/>
                    </a:cubicBezTo>
                    <a:cubicBezTo>
                      <a:pt x="75" y="872"/>
                      <a:pt x="45" y="947"/>
                      <a:pt x="30" y="1021"/>
                    </a:cubicBezTo>
                    <a:cubicBezTo>
                      <a:pt x="15" y="1036"/>
                      <a:pt x="15" y="1066"/>
                      <a:pt x="15" y="1096"/>
                    </a:cubicBezTo>
                    <a:cubicBezTo>
                      <a:pt x="0" y="1275"/>
                      <a:pt x="60" y="1454"/>
                      <a:pt x="224" y="1678"/>
                    </a:cubicBezTo>
                    <a:cubicBezTo>
                      <a:pt x="299" y="1783"/>
                      <a:pt x="374" y="1858"/>
                      <a:pt x="433" y="1947"/>
                    </a:cubicBezTo>
                    <a:cubicBezTo>
                      <a:pt x="478" y="2007"/>
                      <a:pt x="538" y="2082"/>
                      <a:pt x="583" y="2126"/>
                    </a:cubicBezTo>
                    <a:lnTo>
                      <a:pt x="941" y="2604"/>
                    </a:lnTo>
                    <a:lnTo>
                      <a:pt x="1882" y="3799"/>
                    </a:lnTo>
                    <a:lnTo>
                      <a:pt x="1927" y="3844"/>
                    </a:lnTo>
                    <a:lnTo>
                      <a:pt x="2226" y="4232"/>
                    </a:lnTo>
                    <a:lnTo>
                      <a:pt x="2479" y="4501"/>
                    </a:lnTo>
                    <a:lnTo>
                      <a:pt x="2569" y="4606"/>
                    </a:lnTo>
                    <a:lnTo>
                      <a:pt x="3644" y="5756"/>
                    </a:lnTo>
                    <a:lnTo>
                      <a:pt x="3958" y="6070"/>
                    </a:lnTo>
                    <a:cubicBezTo>
                      <a:pt x="4003" y="6099"/>
                      <a:pt x="4018" y="6144"/>
                      <a:pt x="4063" y="6174"/>
                    </a:cubicBezTo>
                    <a:cubicBezTo>
                      <a:pt x="4182" y="6294"/>
                      <a:pt x="4302" y="6428"/>
                      <a:pt x="4466" y="6592"/>
                    </a:cubicBezTo>
                    <a:cubicBezTo>
                      <a:pt x="4511" y="6652"/>
                      <a:pt x="4570" y="6682"/>
                      <a:pt x="4615" y="6727"/>
                    </a:cubicBezTo>
                    <a:cubicBezTo>
                      <a:pt x="4630" y="6742"/>
                      <a:pt x="4660" y="6757"/>
                      <a:pt x="4675" y="6772"/>
                    </a:cubicBezTo>
                    <a:cubicBezTo>
                      <a:pt x="4798" y="6859"/>
                      <a:pt x="4925" y="6895"/>
                      <a:pt x="5049" y="6895"/>
                    </a:cubicBezTo>
                    <a:cubicBezTo>
                      <a:pt x="5136" y="6895"/>
                      <a:pt x="5222" y="6877"/>
                      <a:pt x="5302" y="6846"/>
                    </a:cubicBezTo>
                    <a:cubicBezTo>
                      <a:pt x="5467" y="6772"/>
                      <a:pt x="5616" y="6637"/>
                      <a:pt x="5721" y="6503"/>
                    </a:cubicBezTo>
                    <a:cubicBezTo>
                      <a:pt x="5750" y="6503"/>
                      <a:pt x="5765" y="6473"/>
                      <a:pt x="5780" y="6458"/>
                    </a:cubicBezTo>
                    <a:cubicBezTo>
                      <a:pt x="5885" y="6323"/>
                      <a:pt x="5960" y="6204"/>
                      <a:pt x="5960" y="6204"/>
                    </a:cubicBezTo>
                    <a:cubicBezTo>
                      <a:pt x="6198" y="5786"/>
                      <a:pt x="6348" y="5353"/>
                      <a:pt x="6408" y="4964"/>
                    </a:cubicBezTo>
                    <a:cubicBezTo>
                      <a:pt x="6408" y="4919"/>
                      <a:pt x="6423" y="4890"/>
                      <a:pt x="6423" y="4845"/>
                    </a:cubicBezTo>
                    <a:cubicBezTo>
                      <a:pt x="6467" y="4576"/>
                      <a:pt x="6482" y="4307"/>
                      <a:pt x="6467" y="4068"/>
                    </a:cubicBezTo>
                    <a:lnTo>
                      <a:pt x="6467" y="3993"/>
                    </a:lnTo>
                    <a:cubicBezTo>
                      <a:pt x="6437" y="3695"/>
                      <a:pt x="6378" y="3426"/>
                      <a:pt x="6318" y="3172"/>
                    </a:cubicBezTo>
                    <a:cubicBezTo>
                      <a:pt x="6318" y="3142"/>
                      <a:pt x="6318" y="3127"/>
                      <a:pt x="6303" y="3112"/>
                    </a:cubicBezTo>
                    <a:cubicBezTo>
                      <a:pt x="6124" y="2530"/>
                      <a:pt x="5855" y="2067"/>
                      <a:pt x="5676" y="1783"/>
                    </a:cubicBezTo>
                    <a:cubicBezTo>
                      <a:pt x="5661" y="1783"/>
                      <a:pt x="5646" y="1753"/>
                      <a:pt x="5631" y="1738"/>
                    </a:cubicBezTo>
                    <a:cubicBezTo>
                      <a:pt x="5526" y="1574"/>
                      <a:pt x="5437" y="1484"/>
                      <a:pt x="5437" y="1484"/>
                    </a:cubicBezTo>
                    <a:cubicBezTo>
                      <a:pt x="5437" y="1484"/>
                      <a:pt x="4780" y="693"/>
                      <a:pt x="3659" y="259"/>
                    </a:cubicBezTo>
                    <a:cubicBezTo>
                      <a:pt x="3630" y="259"/>
                      <a:pt x="3600" y="245"/>
                      <a:pt x="3555" y="230"/>
                    </a:cubicBezTo>
                    <a:cubicBezTo>
                      <a:pt x="3185" y="98"/>
                      <a:pt x="2757" y="0"/>
                      <a:pt x="2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8" name="Google Shape;4098;p51"/>
              <p:cNvSpPr/>
              <p:nvPr/>
            </p:nvSpPr>
            <p:spPr>
              <a:xfrm>
                <a:off x="6873625" y="5796150"/>
                <a:ext cx="160950" cy="168800"/>
              </a:xfrm>
              <a:custGeom>
                <a:rect b="b" l="l" r="r" t="t"/>
                <a:pathLst>
                  <a:path extrusionOk="0" h="6752" w="6438">
                    <a:moveTo>
                      <a:pt x="1957" y="1"/>
                    </a:moveTo>
                    <a:cubicBezTo>
                      <a:pt x="1449" y="583"/>
                      <a:pt x="702" y="867"/>
                      <a:pt x="15" y="1016"/>
                    </a:cubicBezTo>
                    <a:cubicBezTo>
                      <a:pt x="0" y="1031"/>
                      <a:pt x="0" y="1061"/>
                      <a:pt x="0" y="1091"/>
                    </a:cubicBezTo>
                    <a:cubicBezTo>
                      <a:pt x="732" y="927"/>
                      <a:pt x="1509" y="613"/>
                      <a:pt x="2061" y="1"/>
                    </a:cubicBezTo>
                    <a:close/>
                    <a:moveTo>
                      <a:pt x="3525" y="210"/>
                    </a:moveTo>
                    <a:cubicBezTo>
                      <a:pt x="3196" y="299"/>
                      <a:pt x="2868" y="389"/>
                      <a:pt x="2584" y="449"/>
                    </a:cubicBezTo>
                    <a:cubicBezTo>
                      <a:pt x="1613" y="688"/>
                      <a:pt x="822" y="882"/>
                      <a:pt x="463" y="1733"/>
                    </a:cubicBezTo>
                    <a:cubicBezTo>
                      <a:pt x="433" y="1808"/>
                      <a:pt x="418" y="1882"/>
                      <a:pt x="403" y="1927"/>
                    </a:cubicBezTo>
                    <a:cubicBezTo>
                      <a:pt x="403" y="2002"/>
                      <a:pt x="418" y="2062"/>
                      <a:pt x="448" y="2092"/>
                    </a:cubicBezTo>
                    <a:cubicBezTo>
                      <a:pt x="463" y="2106"/>
                      <a:pt x="508" y="2121"/>
                      <a:pt x="553" y="2121"/>
                    </a:cubicBezTo>
                    <a:cubicBezTo>
                      <a:pt x="702" y="2121"/>
                      <a:pt x="956" y="2017"/>
                      <a:pt x="1314" y="1853"/>
                    </a:cubicBezTo>
                    <a:cubicBezTo>
                      <a:pt x="1848" y="1620"/>
                      <a:pt x="2538" y="1305"/>
                      <a:pt x="3133" y="1305"/>
                    </a:cubicBezTo>
                    <a:cubicBezTo>
                      <a:pt x="3454" y="1305"/>
                      <a:pt x="3748" y="1397"/>
                      <a:pt x="3973" y="1643"/>
                    </a:cubicBezTo>
                    <a:cubicBezTo>
                      <a:pt x="4242" y="1957"/>
                      <a:pt x="4346" y="2241"/>
                      <a:pt x="4287" y="2465"/>
                    </a:cubicBezTo>
                    <a:cubicBezTo>
                      <a:pt x="4152" y="2958"/>
                      <a:pt x="3301" y="3257"/>
                      <a:pt x="2539" y="3510"/>
                    </a:cubicBezTo>
                    <a:cubicBezTo>
                      <a:pt x="2360" y="3585"/>
                      <a:pt x="2196" y="3630"/>
                      <a:pt x="2046" y="3690"/>
                    </a:cubicBezTo>
                    <a:cubicBezTo>
                      <a:pt x="1957" y="3720"/>
                      <a:pt x="1912" y="3749"/>
                      <a:pt x="1867" y="3779"/>
                    </a:cubicBezTo>
                    <a:lnTo>
                      <a:pt x="1912" y="3839"/>
                    </a:lnTo>
                    <a:cubicBezTo>
                      <a:pt x="1957" y="3794"/>
                      <a:pt x="2016" y="3779"/>
                      <a:pt x="2076" y="3749"/>
                    </a:cubicBezTo>
                    <a:cubicBezTo>
                      <a:pt x="2226" y="3675"/>
                      <a:pt x="2390" y="3615"/>
                      <a:pt x="2569" y="3570"/>
                    </a:cubicBezTo>
                    <a:cubicBezTo>
                      <a:pt x="3331" y="3301"/>
                      <a:pt x="4212" y="3003"/>
                      <a:pt x="4346" y="2465"/>
                    </a:cubicBezTo>
                    <a:cubicBezTo>
                      <a:pt x="4421" y="2211"/>
                      <a:pt x="4317" y="1912"/>
                      <a:pt x="4018" y="1599"/>
                    </a:cubicBezTo>
                    <a:cubicBezTo>
                      <a:pt x="3783" y="1337"/>
                      <a:pt x="3475" y="1239"/>
                      <a:pt x="3138" y="1239"/>
                    </a:cubicBezTo>
                    <a:cubicBezTo>
                      <a:pt x="2534" y="1239"/>
                      <a:pt x="1837" y="1553"/>
                      <a:pt x="1299" y="1793"/>
                    </a:cubicBezTo>
                    <a:cubicBezTo>
                      <a:pt x="1002" y="1929"/>
                      <a:pt x="705" y="2065"/>
                      <a:pt x="561" y="2065"/>
                    </a:cubicBezTo>
                    <a:cubicBezTo>
                      <a:pt x="531" y="2065"/>
                      <a:pt x="508" y="2059"/>
                      <a:pt x="493" y="2047"/>
                    </a:cubicBezTo>
                    <a:cubicBezTo>
                      <a:pt x="463" y="2017"/>
                      <a:pt x="448" y="1942"/>
                      <a:pt x="538" y="1763"/>
                    </a:cubicBezTo>
                    <a:cubicBezTo>
                      <a:pt x="881" y="927"/>
                      <a:pt x="1643" y="747"/>
                      <a:pt x="2614" y="523"/>
                    </a:cubicBezTo>
                    <a:cubicBezTo>
                      <a:pt x="2927" y="434"/>
                      <a:pt x="3271" y="359"/>
                      <a:pt x="3644" y="239"/>
                    </a:cubicBezTo>
                    <a:cubicBezTo>
                      <a:pt x="3600" y="239"/>
                      <a:pt x="3570" y="225"/>
                      <a:pt x="3525" y="210"/>
                    </a:cubicBezTo>
                    <a:close/>
                    <a:moveTo>
                      <a:pt x="5616" y="1688"/>
                    </a:moveTo>
                    <a:cubicBezTo>
                      <a:pt x="5317" y="1972"/>
                      <a:pt x="4974" y="2450"/>
                      <a:pt x="4645" y="3271"/>
                    </a:cubicBezTo>
                    <a:cubicBezTo>
                      <a:pt x="4506" y="3591"/>
                      <a:pt x="4031" y="4558"/>
                      <a:pt x="2966" y="4558"/>
                    </a:cubicBezTo>
                    <a:cubicBezTo>
                      <a:pt x="2887" y="4558"/>
                      <a:pt x="2804" y="4552"/>
                      <a:pt x="2718" y="4541"/>
                    </a:cubicBezTo>
                    <a:cubicBezTo>
                      <a:pt x="2644" y="4526"/>
                      <a:pt x="2554" y="4511"/>
                      <a:pt x="2479" y="4481"/>
                    </a:cubicBezTo>
                    <a:lnTo>
                      <a:pt x="2479" y="4481"/>
                    </a:lnTo>
                    <a:lnTo>
                      <a:pt x="2569" y="4586"/>
                    </a:lnTo>
                    <a:cubicBezTo>
                      <a:pt x="2614" y="4601"/>
                      <a:pt x="2644" y="4601"/>
                      <a:pt x="2703" y="4616"/>
                    </a:cubicBezTo>
                    <a:cubicBezTo>
                      <a:pt x="2789" y="4627"/>
                      <a:pt x="2873" y="4633"/>
                      <a:pt x="2956" y="4633"/>
                    </a:cubicBezTo>
                    <a:cubicBezTo>
                      <a:pt x="3714" y="4633"/>
                      <a:pt x="4355" y="4148"/>
                      <a:pt x="4705" y="3286"/>
                    </a:cubicBezTo>
                    <a:cubicBezTo>
                      <a:pt x="4989" y="2599"/>
                      <a:pt x="5317" y="2062"/>
                      <a:pt x="5661" y="1748"/>
                    </a:cubicBezTo>
                    <a:cubicBezTo>
                      <a:pt x="5646" y="1733"/>
                      <a:pt x="5631" y="1703"/>
                      <a:pt x="5616" y="1688"/>
                    </a:cubicBezTo>
                    <a:close/>
                    <a:moveTo>
                      <a:pt x="6273" y="3077"/>
                    </a:moveTo>
                    <a:cubicBezTo>
                      <a:pt x="5974" y="3137"/>
                      <a:pt x="5676" y="3227"/>
                      <a:pt x="5452" y="3391"/>
                    </a:cubicBezTo>
                    <a:cubicBezTo>
                      <a:pt x="5243" y="3540"/>
                      <a:pt x="3629" y="4765"/>
                      <a:pt x="3943" y="6050"/>
                    </a:cubicBezTo>
                    <a:cubicBezTo>
                      <a:pt x="3988" y="6079"/>
                      <a:pt x="4003" y="6124"/>
                      <a:pt x="4048" y="6154"/>
                    </a:cubicBezTo>
                    <a:cubicBezTo>
                      <a:pt x="3600" y="4870"/>
                      <a:pt x="5287" y="3600"/>
                      <a:pt x="5482" y="3451"/>
                    </a:cubicBezTo>
                    <a:cubicBezTo>
                      <a:pt x="5676" y="3286"/>
                      <a:pt x="5989" y="3212"/>
                      <a:pt x="6288" y="3137"/>
                    </a:cubicBezTo>
                    <a:cubicBezTo>
                      <a:pt x="6288" y="3107"/>
                      <a:pt x="6288" y="3107"/>
                      <a:pt x="6273" y="3077"/>
                    </a:cubicBezTo>
                    <a:close/>
                    <a:moveTo>
                      <a:pt x="6408" y="4810"/>
                    </a:moveTo>
                    <a:cubicBezTo>
                      <a:pt x="5989" y="5168"/>
                      <a:pt x="5631" y="5557"/>
                      <a:pt x="5571" y="5870"/>
                    </a:cubicBezTo>
                    <a:cubicBezTo>
                      <a:pt x="5526" y="6109"/>
                      <a:pt x="5601" y="6318"/>
                      <a:pt x="5706" y="6483"/>
                    </a:cubicBezTo>
                    <a:cubicBezTo>
                      <a:pt x="5720" y="6468"/>
                      <a:pt x="5735" y="6453"/>
                      <a:pt x="5765" y="6438"/>
                    </a:cubicBezTo>
                    <a:cubicBezTo>
                      <a:pt x="5661" y="6274"/>
                      <a:pt x="5601" y="6094"/>
                      <a:pt x="5646" y="5885"/>
                    </a:cubicBezTo>
                    <a:cubicBezTo>
                      <a:pt x="5691" y="5601"/>
                      <a:pt x="6004" y="5258"/>
                      <a:pt x="6393" y="4929"/>
                    </a:cubicBezTo>
                    <a:cubicBezTo>
                      <a:pt x="6393" y="4885"/>
                      <a:pt x="6408" y="4855"/>
                      <a:pt x="6408" y="4810"/>
                    </a:cubicBezTo>
                    <a:close/>
                    <a:moveTo>
                      <a:pt x="6437" y="3959"/>
                    </a:moveTo>
                    <a:cubicBezTo>
                      <a:pt x="6124" y="4078"/>
                      <a:pt x="5840" y="4257"/>
                      <a:pt x="5616" y="4481"/>
                    </a:cubicBezTo>
                    <a:cubicBezTo>
                      <a:pt x="5317" y="4825"/>
                      <a:pt x="5123" y="5377"/>
                      <a:pt x="4959" y="5870"/>
                    </a:cubicBezTo>
                    <a:cubicBezTo>
                      <a:pt x="4839" y="6244"/>
                      <a:pt x="4720" y="6587"/>
                      <a:pt x="4585" y="6707"/>
                    </a:cubicBezTo>
                    <a:cubicBezTo>
                      <a:pt x="4600" y="6722"/>
                      <a:pt x="4630" y="6737"/>
                      <a:pt x="4645" y="6752"/>
                    </a:cubicBezTo>
                    <a:cubicBezTo>
                      <a:pt x="4780" y="6602"/>
                      <a:pt x="4899" y="6289"/>
                      <a:pt x="5018" y="5885"/>
                    </a:cubicBezTo>
                    <a:cubicBezTo>
                      <a:pt x="5183" y="5407"/>
                      <a:pt x="5362" y="4855"/>
                      <a:pt x="5676" y="4526"/>
                    </a:cubicBezTo>
                    <a:cubicBezTo>
                      <a:pt x="5855" y="4302"/>
                      <a:pt x="6154" y="4138"/>
                      <a:pt x="6437" y="4018"/>
                    </a:cubicBezTo>
                    <a:lnTo>
                      <a:pt x="6437" y="3959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9" name="Google Shape;4099;p51"/>
              <p:cNvSpPr/>
              <p:nvPr/>
            </p:nvSpPr>
            <p:spPr>
              <a:xfrm>
                <a:off x="6872125" y="5816300"/>
                <a:ext cx="139675" cy="151700"/>
              </a:xfrm>
              <a:custGeom>
                <a:rect b="b" l="l" r="r" t="t"/>
                <a:pathLst>
                  <a:path extrusionOk="0" h="6068" w="5587">
                    <a:moveTo>
                      <a:pt x="182" y="1"/>
                    </a:moveTo>
                    <a:cubicBezTo>
                      <a:pt x="176" y="1"/>
                      <a:pt x="170" y="1"/>
                      <a:pt x="165" y="1"/>
                    </a:cubicBezTo>
                    <a:cubicBezTo>
                      <a:pt x="30" y="225"/>
                      <a:pt x="0" y="509"/>
                      <a:pt x="284" y="867"/>
                    </a:cubicBezTo>
                    <a:lnTo>
                      <a:pt x="1001" y="1793"/>
                    </a:lnTo>
                    <a:lnTo>
                      <a:pt x="2286" y="3421"/>
                    </a:lnTo>
                    <a:lnTo>
                      <a:pt x="3704" y="4945"/>
                    </a:lnTo>
                    <a:lnTo>
                      <a:pt x="4511" y="5781"/>
                    </a:lnTo>
                    <a:cubicBezTo>
                      <a:pt x="4712" y="5992"/>
                      <a:pt x="4905" y="6068"/>
                      <a:pt x="5088" y="6068"/>
                    </a:cubicBezTo>
                    <a:cubicBezTo>
                      <a:pt x="5177" y="6068"/>
                      <a:pt x="5264" y="6050"/>
                      <a:pt x="5347" y="6020"/>
                    </a:cubicBezTo>
                    <a:lnTo>
                      <a:pt x="5347" y="6005"/>
                    </a:lnTo>
                    <a:cubicBezTo>
                      <a:pt x="5586" y="4377"/>
                      <a:pt x="3734" y="2167"/>
                      <a:pt x="3734" y="2167"/>
                    </a:cubicBezTo>
                    <a:cubicBezTo>
                      <a:pt x="3734" y="2167"/>
                      <a:pt x="1836" y="1"/>
                      <a:pt x="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0" name="Google Shape;4100;p51"/>
              <p:cNvSpPr/>
              <p:nvPr/>
            </p:nvSpPr>
            <p:spPr>
              <a:xfrm>
                <a:off x="6800425" y="5830500"/>
                <a:ext cx="193825" cy="182650"/>
              </a:xfrm>
              <a:custGeom>
                <a:rect b="b" l="l" r="r" t="t"/>
                <a:pathLst>
                  <a:path extrusionOk="0" h="7306" w="7753">
                    <a:moveTo>
                      <a:pt x="3496" y="0"/>
                    </a:moveTo>
                    <a:cubicBezTo>
                      <a:pt x="3421" y="0"/>
                      <a:pt x="3344" y="16"/>
                      <a:pt x="3287" y="45"/>
                    </a:cubicBezTo>
                    <a:cubicBezTo>
                      <a:pt x="3257" y="45"/>
                      <a:pt x="3227" y="45"/>
                      <a:pt x="3212" y="60"/>
                    </a:cubicBezTo>
                    <a:cubicBezTo>
                      <a:pt x="3033" y="195"/>
                      <a:pt x="2749" y="389"/>
                      <a:pt x="2420" y="688"/>
                    </a:cubicBezTo>
                    <a:cubicBezTo>
                      <a:pt x="1405" y="1584"/>
                      <a:pt x="1" y="3361"/>
                      <a:pt x="419" y="6005"/>
                    </a:cubicBezTo>
                    <a:cubicBezTo>
                      <a:pt x="449" y="6154"/>
                      <a:pt x="479" y="6289"/>
                      <a:pt x="508" y="6453"/>
                    </a:cubicBezTo>
                    <a:cubicBezTo>
                      <a:pt x="553" y="6647"/>
                      <a:pt x="688" y="6811"/>
                      <a:pt x="897" y="6901"/>
                    </a:cubicBezTo>
                    <a:cubicBezTo>
                      <a:pt x="1682" y="7195"/>
                      <a:pt x="2415" y="7306"/>
                      <a:pt x="3082" y="7306"/>
                    </a:cubicBezTo>
                    <a:cubicBezTo>
                      <a:pt x="3126" y="7306"/>
                      <a:pt x="3169" y="7305"/>
                      <a:pt x="3212" y="7304"/>
                    </a:cubicBezTo>
                    <a:cubicBezTo>
                      <a:pt x="5557" y="7245"/>
                      <a:pt x="7140" y="5661"/>
                      <a:pt x="7618" y="5153"/>
                    </a:cubicBezTo>
                    <a:cubicBezTo>
                      <a:pt x="7708" y="5064"/>
                      <a:pt x="7752" y="4929"/>
                      <a:pt x="7737" y="4780"/>
                    </a:cubicBezTo>
                    <a:cubicBezTo>
                      <a:pt x="7513" y="3167"/>
                      <a:pt x="6274" y="1883"/>
                      <a:pt x="6274" y="1883"/>
                    </a:cubicBezTo>
                    <a:cubicBezTo>
                      <a:pt x="6274" y="1883"/>
                      <a:pt x="5198" y="464"/>
                      <a:pt x="3615" y="16"/>
                    </a:cubicBezTo>
                    <a:cubicBezTo>
                      <a:pt x="3578" y="5"/>
                      <a:pt x="3537" y="0"/>
                      <a:pt x="34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1" name="Google Shape;4101;p51"/>
              <p:cNvSpPr/>
              <p:nvPr/>
            </p:nvSpPr>
            <p:spPr>
              <a:xfrm>
                <a:off x="6880325" y="5830125"/>
                <a:ext cx="113550" cy="183000"/>
              </a:xfrm>
              <a:custGeom>
                <a:rect b="b" l="l" r="r" t="t"/>
                <a:pathLst>
                  <a:path extrusionOk="0" h="7320" w="4542">
                    <a:moveTo>
                      <a:pt x="289" y="0"/>
                    </a:moveTo>
                    <a:cubicBezTo>
                      <a:pt x="217" y="0"/>
                      <a:pt x="143" y="17"/>
                      <a:pt x="76" y="45"/>
                    </a:cubicBezTo>
                    <a:cubicBezTo>
                      <a:pt x="688" y="389"/>
                      <a:pt x="3018" y="1912"/>
                      <a:pt x="3675" y="4691"/>
                    </a:cubicBezTo>
                    <a:cubicBezTo>
                      <a:pt x="3675" y="4691"/>
                      <a:pt x="1973" y="6542"/>
                      <a:pt x="17" y="7319"/>
                    </a:cubicBezTo>
                    <a:lnTo>
                      <a:pt x="17" y="7319"/>
                    </a:lnTo>
                    <a:cubicBezTo>
                      <a:pt x="2368" y="7252"/>
                      <a:pt x="3945" y="5675"/>
                      <a:pt x="4407" y="5154"/>
                    </a:cubicBezTo>
                    <a:cubicBezTo>
                      <a:pt x="4497" y="5064"/>
                      <a:pt x="4541" y="4930"/>
                      <a:pt x="4526" y="4780"/>
                    </a:cubicBezTo>
                    <a:cubicBezTo>
                      <a:pt x="4302" y="3167"/>
                      <a:pt x="3063" y="1883"/>
                      <a:pt x="3063" y="1883"/>
                    </a:cubicBezTo>
                    <a:cubicBezTo>
                      <a:pt x="3063" y="1883"/>
                      <a:pt x="1987" y="464"/>
                      <a:pt x="404" y="16"/>
                    </a:cubicBezTo>
                    <a:cubicBezTo>
                      <a:pt x="367" y="5"/>
                      <a:pt x="328" y="0"/>
                      <a:pt x="289" y="0"/>
                    </a:cubicBezTo>
                    <a:close/>
                    <a:moveTo>
                      <a:pt x="17" y="7319"/>
                    </a:moveTo>
                    <a:cubicBezTo>
                      <a:pt x="12" y="7319"/>
                      <a:pt x="6" y="7319"/>
                      <a:pt x="1" y="7319"/>
                    </a:cubicBezTo>
                    <a:lnTo>
                      <a:pt x="16" y="7319"/>
                    </a:lnTo>
                    <a:cubicBezTo>
                      <a:pt x="16" y="7319"/>
                      <a:pt x="17" y="7319"/>
                      <a:pt x="17" y="73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2" name="Google Shape;4102;p51"/>
              <p:cNvSpPr/>
              <p:nvPr/>
            </p:nvSpPr>
            <p:spPr>
              <a:xfrm>
                <a:off x="6815750" y="5910525"/>
                <a:ext cx="47800" cy="40500"/>
              </a:xfrm>
              <a:custGeom>
                <a:rect b="b" l="l" r="r" t="t"/>
                <a:pathLst>
                  <a:path extrusionOk="0" h="1620" w="1912">
                    <a:moveTo>
                      <a:pt x="1162" y="1"/>
                    </a:moveTo>
                    <a:cubicBezTo>
                      <a:pt x="941" y="1"/>
                      <a:pt x="698" y="91"/>
                      <a:pt x="493" y="265"/>
                    </a:cubicBezTo>
                    <a:cubicBezTo>
                      <a:pt x="105" y="593"/>
                      <a:pt x="0" y="1101"/>
                      <a:pt x="254" y="1400"/>
                    </a:cubicBezTo>
                    <a:cubicBezTo>
                      <a:pt x="381" y="1548"/>
                      <a:pt x="563" y="1619"/>
                      <a:pt x="761" y="1619"/>
                    </a:cubicBezTo>
                    <a:cubicBezTo>
                      <a:pt x="982" y="1619"/>
                      <a:pt x="1221" y="1529"/>
                      <a:pt x="1419" y="1355"/>
                    </a:cubicBezTo>
                    <a:cubicBezTo>
                      <a:pt x="1807" y="1026"/>
                      <a:pt x="1912" y="504"/>
                      <a:pt x="1658" y="220"/>
                    </a:cubicBezTo>
                    <a:cubicBezTo>
                      <a:pt x="1538" y="72"/>
                      <a:pt x="1359" y="1"/>
                      <a:pt x="11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03" name="Google Shape;4103;p51"/>
            <p:cNvSpPr/>
            <p:nvPr/>
          </p:nvSpPr>
          <p:spPr>
            <a:xfrm flipH="1" rot="5400000">
              <a:off x="1531403" y="1679543"/>
              <a:ext cx="179313" cy="389284"/>
            </a:xfrm>
            <a:custGeom>
              <a:rect b="b" l="l" r="r" t="t"/>
              <a:pathLst>
                <a:path extrusionOk="0" fill="none" h="10247" w="4720">
                  <a:moveTo>
                    <a:pt x="0" y="10247"/>
                  </a:moveTo>
                  <a:cubicBezTo>
                    <a:pt x="0" y="10247"/>
                    <a:pt x="3928" y="6020"/>
                    <a:pt x="4720" y="5647"/>
                  </a:cubicBezTo>
                  <a:moveTo>
                    <a:pt x="2763" y="2615"/>
                  </a:moveTo>
                  <a:cubicBezTo>
                    <a:pt x="2763" y="2615"/>
                    <a:pt x="3689" y="1390"/>
                    <a:pt x="4436" y="1226"/>
                  </a:cubicBezTo>
                  <a:moveTo>
                    <a:pt x="1359" y="8813"/>
                  </a:moveTo>
                  <a:cubicBezTo>
                    <a:pt x="1359" y="8813"/>
                    <a:pt x="3361" y="3735"/>
                    <a:pt x="262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04" name="Google Shape;4104;p51"/>
            <p:cNvGrpSpPr/>
            <p:nvPr/>
          </p:nvGrpSpPr>
          <p:grpSpPr>
            <a:xfrm rot="-109">
              <a:off x="893950" y="2109082"/>
              <a:ext cx="532476" cy="461679"/>
              <a:chOff x="6855700" y="5304375"/>
              <a:chExt cx="168425" cy="146050"/>
            </a:xfrm>
          </p:grpSpPr>
          <p:sp>
            <p:nvSpPr>
              <p:cNvPr id="4105" name="Google Shape;4105;p51"/>
              <p:cNvSpPr/>
              <p:nvPr/>
            </p:nvSpPr>
            <p:spPr>
              <a:xfrm>
                <a:off x="6933725" y="5304375"/>
                <a:ext cx="90400" cy="127375"/>
              </a:xfrm>
              <a:custGeom>
                <a:rect b="b" l="l" r="r" t="t"/>
                <a:pathLst>
                  <a:path extrusionOk="0" h="5095" w="3616">
                    <a:moveTo>
                      <a:pt x="703" y="1539"/>
                    </a:moveTo>
                    <a:cubicBezTo>
                      <a:pt x="762" y="1539"/>
                      <a:pt x="852" y="1599"/>
                      <a:pt x="852" y="1689"/>
                    </a:cubicBezTo>
                    <a:lnTo>
                      <a:pt x="852" y="1883"/>
                    </a:lnTo>
                    <a:cubicBezTo>
                      <a:pt x="852" y="1980"/>
                      <a:pt x="777" y="2029"/>
                      <a:pt x="703" y="2029"/>
                    </a:cubicBezTo>
                    <a:cubicBezTo>
                      <a:pt x="628" y="2029"/>
                      <a:pt x="553" y="1980"/>
                      <a:pt x="553" y="1883"/>
                    </a:cubicBezTo>
                    <a:lnTo>
                      <a:pt x="553" y="1689"/>
                    </a:lnTo>
                    <a:cubicBezTo>
                      <a:pt x="568" y="1599"/>
                      <a:pt x="613" y="1539"/>
                      <a:pt x="703" y="1539"/>
                    </a:cubicBezTo>
                    <a:close/>
                    <a:moveTo>
                      <a:pt x="2071" y="2155"/>
                    </a:moveTo>
                    <a:cubicBezTo>
                      <a:pt x="2144" y="2155"/>
                      <a:pt x="2219" y="2204"/>
                      <a:pt x="2226" y="2301"/>
                    </a:cubicBezTo>
                    <a:cubicBezTo>
                      <a:pt x="2226" y="2376"/>
                      <a:pt x="2226" y="2436"/>
                      <a:pt x="2241" y="2495"/>
                    </a:cubicBezTo>
                    <a:cubicBezTo>
                      <a:pt x="2241" y="2570"/>
                      <a:pt x="2151" y="2645"/>
                      <a:pt x="2092" y="2645"/>
                    </a:cubicBezTo>
                    <a:cubicBezTo>
                      <a:pt x="2002" y="2645"/>
                      <a:pt x="1942" y="2570"/>
                      <a:pt x="1927" y="2495"/>
                    </a:cubicBezTo>
                    <a:cubicBezTo>
                      <a:pt x="1927" y="2421"/>
                      <a:pt x="1927" y="2376"/>
                      <a:pt x="1927" y="2301"/>
                    </a:cubicBezTo>
                    <a:cubicBezTo>
                      <a:pt x="1927" y="2204"/>
                      <a:pt x="1998" y="2155"/>
                      <a:pt x="2071" y="2155"/>
                    </a:cubicBezTo>
                    <a:close/>
                    <a:moveTo>
                      <a:pt x="538" y="1"/>
                    </a:moveTo>
                    <a:lnTo>
                      <a:pt x="538" y="1"/>
                    </a:lnTo>
                    <a:cubicBezTo>
                      <a:pt x="538" y="1"/>
                      <a:pt x="1" y="1988"/>
                      <a:pt x="807" y="3526"/>
                    </a:cubicBezTo>
                    <a:cubicBezTo>
                      <a:pt x="852" y="3496"/>
                      <a:pt x="912" y="3466"/>
                      <a:pt x="986" y="3466"/>
                    </a:cubicBezTo>
                    <a:cubicBezTo>
                      <a:pt x="1315" y="3466"/>
                      <a:pt x="1375" y="3899"/>
                      <a:pt x="1151" y="4049"/>
                    </a:cubicBezTo>
                    <a:cubicBezTo>
                      <a:pt x="1524" y="4497"/>
                      <a:pt x="2077" y="4885"/>
                      <a:pt x="2853" y="5094"/>
                    </a:cubicBezTo>
                    <a:cubicBezTo>
                      <a:pt x="2853" y="5079"/>
                      <a:pt x="3615" y="3123"/>
                      <a:pt x="2271" y="1375"/>
                    </a:cubicBezTo>
                    <a:cubicBezTo>
                      <a:pt x="2226" y="1420"/>
                      <a:pt x="2151" y="1465"/>
                      <a:pt x="2077" y="1465"/>
                    </a:cubicBezTo>
                    <a:cubicBezTo>
                      <a:pt x="1748" y="1465"/>
                      <a:pt x="1703" y="1091"/>
                      <a:pt x="1868" y="927"/>
                    </a:cubicBezTo>
                    <a:cubicBezTo>
                      <a:pt x="1524" y="598"/>
                      <a:pt x="1076" y="270"/>
                      <a:pt x="5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6" name="Google Shape;4106;p51"/>
              <p:cNvSpPr/>
              <p:nvPr/>
            </p:nvSpPr>
            <p:spPr>
              <a:xfrm>
                <a:off x="6855700" y="5397900"/>
                <a:ext cx="118375" cy="52525"/>
              </a:xfrm>
              <a:custGeom>
                <a:rect b="b" l="l" r="r" t="t"/>
                <a:pathLst>
                  <a:path extrusionOk="0" h="2101" w="4735">
                    <a:moveTo>
                      <a:pt x="2267" y="212"/>
                    </a:moveTo>
                    <a:cubicBezTo>
                      <a:pt x="2317" y="212"/>
                      <a:pt x="2364" y="242"/>
                      <a:pt x="2405" y="293"/>
                    </a:cubicBezTo>
                    <a:cubicBezTo>
                      <a:pt x="2435" y="323"/>
                      <a:pt x="2494" y="367"/>
                      <a:pt x="2524" y="412"/>
                    </a:cubicBezTo>
                    <a:cubicBezTo>
                      <a:pt x="2628" y="528"/>
                      <a:pt x="2526" y="679"/>
                      <a:pt x="2413" y="679"/>
                    </a:cubicBezTo>
                    <a:cubicBezTo>
                      <a:pt x="2380" y="679"/>
                      <a:pt x="2346" y="667"/>
                      <a:pt x="2315" y="636"/>
                    </a:cubicBezTo>
                    <a:cubicBezTo>
                      <a:pt x="2255" y="576"/>
                      <a:pt x="2181" y="502"/>
                      <a:pt x="2151" y="442"/>
                    </a:cubicBezTo>
                    <a:cubicBezTo>
                      <a:pt x="2106" y="367"/>
                      <a:pt x="2136" y="278"/>
                      <a:pt x="2196" y="233"/>
                    </a:cubicBezTo>
                    <a:cubicBezTo>
                      <a:pt x="2220" y="219"/>
                      <a:pt x="2244" y="212"/>
                      <a:pt x="2267" y="212"/>
                    </a:cubicBezTo>
                    <a:close/>
                    <a:moveTo>
                      <a:pt x="2069" y="1"/>
                    </a:moveTo>
                    <a:cubicBezTo>
                      <a:pt x="1464" y="1"/>
                      <a:pt x="769" y="175"/>
                      <a:pt x="0" y="651"/>
                    </a:cubicBezTo>
                    <a:cubicBezTo>
                      <a:pt x="0" y="651"/>
                      <a:pt x="1061" y="1712"/>
                      <a:pt x="2345" y="2010"/>
                    </a:cubicBezTo>
                    <a:cubicBezTo>
                      <a:pt x="2360" y="1876"/>
                      <a:pt x="2465" y="1771"/>
                      <a:pt x="2629" y="1771"/>
                    </a:cubicBezTo>
                    <a:cubicBezTo>
                      <a:pt x="2838" y="1771"/>
                      <a:pt x="2928" y="1936"/>
                      <a:pt x="2928" y="2100"/>
                    </a:cubicBezTo>
                    <a:cubicBezTo>
                      <a:pt x="2949" y="2100"/>
                      <a:pt x="2970" y="2101"/>
                      <a:pt x="2991" y="2101"/>
                    </a:cubicBezTo>
                    <a:cubicBezTo>
                      <a:pt x="3570" y="2101"/>
                      <a:pt x="4187" y="1900"/>
                      <a:pt x="4735" y="1338"/>
                    </a:cubicBezTo>
                    <a:cubicBezTo>
                      <a:pt x="4735" y="1338"/>
                      <a:pt x="3744" y="1"/>
                      <a:pt x="20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7" name="Google Shape;4107;p51"/>
              <p:cNvSpPr/>
              <p:nvPr/>
            </p:nvSpPr>
            <p:spPr>
              <a:xfrm>
                <a:off x="6881450" y="5340975"/>
                <a:ext cx="135575" cy="109050"/>
              </a:xfrm>
              <a:custGeom>
                <a:rect b="b" l="l" r="r" t="t"/>
                <a:pathLst>
                  <a:path extrusionOk="0" fill="none" h="4362" w="5423">
                    <a:moveTo>
                      <a:pt x="1" y="3033"/>
                    </a:moveTo>
                    <a:cubicBezTo>
                      <a:pt x="1" y="3033"/>
                      <a:pt x="4840" y="3854"/>
                      <a:pt x="5169" y="3839"/>
                    </a:cubicBezTo>
                    <a:moveTo>
                      <a:pt x="5422" y="4362"/>
                    </a:moveTo>
                    <a:cubicBezTo>
                      <a:pt x="5422" y="4362"/>
                      <a:pt x="3570" y="1196"/>
                      <a:pt x="3197" y="1"/>
                    </a:cubicBezTo>
                    <a:moveTo>
                      <a:pt x="2883" y="942"/>
                    </a:moveTo>
                    <a:lnTo>
                      <a:pt x="3779" y="1315"/>
                    </a:lnTo>
                    <a:moveTo>
                      <a:pt x="4556" y="1166"/>
                    </a:moveTo>
                    <a:lnTo>
                      <a:pt x="4467" y="2644"/>
                    </a:lnTo>
                    <a:moveTo>
                      <a:pt x="1106" y="3212"/>
                    </a:moveTo>
                    <a:lnTo>
                      <a:pt x="494" y="3436"/>
                    </a:lnTo>
                    <a:moveTo>
                      <a:pt x="1898" y="2988"/>
                    </a:moveTo>
                    <a:lnTo>
                      <a:pt x="2211" y="3033"/>
                    </a:lnTo>
                    <a:moveTo>
                      <a:pt x="2092" y="2809"/>
                    </a:moveTo>
                    <a:lnTo>
                      <a:pt x="2465" y="345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08" name="Google Shape;4108;p51"/>
            <p:cNvSpPr/>
            <p:nvPr/>
          </p:nvSpPr>
          <p:spPr>
            <a:xfrm flipH="1" rot="7802979">
              <a:off x="1306170" y="2734632"/>
              <a:ext cx="170990" cy="109760"/>
            </a:xfrm>
            <a:custGeom>
              <a:rect b="b" l="l" r="r" t="t"/>
              <a:pathLst>
                <a:path extrusionOk="0" h="968" w="1508">
                  <a:moveTo>
                    <a:pt x="1160" y="1"/>
                  </a:moveTo>
                  <a:cubicBezTo>
                    <a:pt x="359" y="1"/>
                    <a:pt x="0" y="953"/>
                    <a:pt x="14" y="953"/>
                  </a:cubicBezTo>
                  <a:cubicBezTo>
                    <a:pt x="102" y="963"/>
                    <a:pt x="186" y="968"/>
                    <a:pt x="264" y="968"/>
                  </a:cubicBezTo>
                  <a:cubicBezTo>
                    <a:pt x="1364" y="968"/>
                    <a:pt x="1507" y="57"/>
                    <a:pt x="1507" y="57"/>
                  </a:cubicBezTo>
                  <a:cubicBezTo>
                    <a:pt x="1384" y="18"/>
                    <a:pt x="1268" y="1"/>
                    <a:pt x="1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2" name="Shape 4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Google Shape;4113;p52"/>
          <p:cNvSpPr txBox="1"/>
          <p:nvPr>
            <p:ph type="title"/>
          </p:nvPr>
        </p:nvSpPr>
        <p:spPr>
          <a:xfrm>
            <a:off x="758225" y="-9000"/>
            <a:ext cx="32949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Ví dụ: </a:t>
            </a:r>
            <a:r>
              <a:rPr lang="en" sz="2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Cho biết chỉ số của số </a:t>
            </a:r>
            <a:r>
              <a:rPr lang="en" sz="2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3</a:t>
            </a:r>
            <a:r>
              <a:rPr lang="en" sz="2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trong mảng sau:</a:t>
            </a:r>
            <a:endParaRPr sz="28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114" name="Google Shape;4114;p52"/>
          <p:cNvSpPr txBox="1"/>
          <p:nvPr>
            <p:ph idx="12" type="sldNum"/>
          </p:nvPr>
        </p:nvSpPr>
        <p:spPr>
          <a:xfrm>
            <a:off x="8353459" y="40215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115" name="Google Shape;4115;p52"/>
          <p:cNvGraphicFramePr/>
          <p:nvPr/>
        </p:nvGraphicFramePr>
        <p:xfrm>
          <a:off x="610675" y="411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{CEB83819-568C-457B-8ACA-C12CC05756D9}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3</a:t>
                      </a:r>
                      <a:endParaRPr sz="1000">
                        <a:solidFill>
                          <a:schemeClr val="dk1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E9E9E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4</a:t>
                      </a:r>
                      <a:endParaRPr sz="1000">
                        <a:solidFill>
                          <a:srgbClr val="9E9E9E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E9E9E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5</a:t>
                      </a:r>
                      <a:endParaRPr sz="1000">
                        <a:solidFill>
                          <a:srgbClr val="9E9E9E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E9E9E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6</a:t>
                      </a:r>
                      <a:endParaRPr sz="1000">
                        <a:solidFill>
                          <a:srgbClr val="9E9E9E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E9E9E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7</a:t>
                      </a:r>
                      <a:endParaRPr sz="1000">
                        <a:solidFill>
                          <a:srgbClr val="9E9E9E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E9E9E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8</a:t>
                      </a:r>
                      <a:endParaRPr sz="1000">
                        <a:solidFill>
                          <a:srgbClr val="9E9E9E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4</a:t>
                      </a:r>
                      <a:endParaRPr sz="1600">
                        <a:solidFill>
                          <a:schemeClr val="dk1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2C2C2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5</a:t>
                      </a:r>
                      <a:endParaRPr sz="1600">
                        <a:solidFill>
                          <a:srgbClr val="C2C2C2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2C2C2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6</a:t>
                      </a:r>
                      <a:endParaRPr sz="1600">
                        <a:solidFill>
                          <a:srgbClr val="C2C2C2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2C2C2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7</a:t>
                      </a:r>
                      <a:endParaRPr sz="1600">
                        <a:solidFill>
                          <a:srgbClr val="C2C2C2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2C2C2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8</a:t>
                      </a:r>
                      <a:endParaRPr sz="1600">
                        <a:solidFill>
                          <a:srgbClr val="C2C2C2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2C2C2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9</a:t>
                      </a:r>
                      <a:endParaRPr sz="1600">
                        <a:solidFill>
                          <a:srgbClr val="C2C2C2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16" name="Google Shape;4116;p52"/>
          <p:cNvSpPr txBox="1"/>
          <p:nvPr>
            <p:ph idx="4294967295" type="subTitle"/>
          </p:nvPr>
        </p:nvSpPr>
        <p:spPr>
          <a:xfrm>
            <a:off x="4519200" y="-9000"/>
            <a:ext cx="4624800" cy="30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anrope Medium"/>
              <a:buChar char="-"/>
            </a:pPr>
            <a:r>
              <a:rPr b="1" lang="en" sz="1100">
                <a:latin typeface="Manrope"/>
                <a:ea typeface="Manrope"/>
                <a:cs typeface="Manrope"/>
                <a:sym typeface="Manrope"/>
              </a:rPr>
              <a:t>Bước 1: 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Gán chỉ số trung vị của mảng cho biến midPoint.</a:t>
            </a:r>
            <a:endParaRPr sz="11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anrope Medium"/>
              <a:buChar char="-"/>
            </a:pPr>
            <a:r>
              <a:rPr b="1" lang="en" sz="1100">
                <a:latin typeface="Manrope"/>
                <a:ea typeface="Manrope"/>
                <a:cs typeface="Manrope"/>
                <a:sym typeface="Manrope"/>
              </a:rPr>
              <a:t>Bước 2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: Nếu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array[midPoint] == value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thì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return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midPoint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 sz="11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anrope Medium"/>
              <a:buChar char="-"/>
            </a:pPr>
            <a:r>
              <a:rPr b="1" lang="en" sz="1100">
                <a:latin typeface="Manrope"/>
                <a:ea typeface="Manrope"/>
                <a:cs typeface="Manrope"/>
                <a:sym typeface="Manrope"/>
              </a:rPr>
              <a:t>Bước 3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:</a:t>
            </a:r>
            <a:endParaRPr sz="11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Manrope Medium"/>
              <a:buChar char="-"/>
            </a:pP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Nếu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array[midPoint] &lt; value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thì ta không xét tất cả phần tử nằm bên phải mảng. Lúc này nếu mảng bên trái có đúng 1 phần tử thì tức value không xuất hiện trong mảng, ta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return -1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 Ngược lại thì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tái tạo midPoint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là trung vị của mảng bên trái rồi quay về </a:t>
            </a:r>
            <a:r>
              <a:rPr b="1" lang="en" sz="1100">
                <a:latin typeface="Manrope"/>
                <a:ea typeface="Manrope"/>
                <a:cs typeface="Manrope"/>
                <a:sym typeface="Manrope"/>
              </a:rPr>
              <a:t>Bước 2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 sz="11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Manrope Medium"/>
              <a:buChar char="-"/>
            </a:pP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Nếu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array[midPoint] &gt; value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thì ta không xét tất cả phần tử nằm bên trái mảng. Lúc này nếu mảng bên phải có đúng 1 phần tử thì tức value không xuất hiện trong mảng, ta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return -1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 Ngược lại thì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tái tạo midPoint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là trung vị của mảng bên phải rồi quay về </a:t>
            </a:r>
            <a:r>
              <a:rPr b="1" lang="en" sz="1100">
                <a:latin typeface="Manrope"/>
                <a:ea typeface="Manrope"/>
                <a:cs typeface="Manrope"/>
                <a:sym typeface="Manrope"/>
              </a:rPr>
              <a:t>Bước 2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 sz="1100"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grpSp>
        <p:nvGrpSpPr>
          <p:cNvPr id="4117" name="Google Shape;4117;p52"/>
          <p:cNvGrpSpPr/>
          <p:nvPr/>
        </p:nvGrpSpPr>
        <p:grpSpPr>
          <a:xfrm>
            <a:off x="866300" y="883550"/>
            <a:ext cx="1901725" cy="443100"/>
            <a:chOff x="866300" y="1188350"/>
            <a:chExt cx="1901725" cy="443100"/>
          </a:xfrm>
        </p:grpSpPr>
        <p:sp>
          <p:nvSpPr>
            <p:cNvPr id="4118" name="Google Shape;4118;p52"/>
            <p:cNvSpPr/>
            <p:nvPr/>
          </p:nvSpPr>
          <p:spPr>
            <a:xfrm>
              <a:off x="2219325" y="1188350"/>
              <a:ext cx="548700" cy="443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9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119" name="Google Shape;4119;p52"/>
            <p:cNvSpPr txBox="1"/>
            <p:nvPr/>
          </p:nvSpPr>
          <p:spPr>
            <a:xfrm>
              <a:off x="866300" y="1213100"/>
              <a:ext cx="12615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n  = 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4120" name="Google Shape;4120;p52"/>
          <p:cNvGrpSpPr/>
          <p:nvPr/>
        </p:nvGrpSpPr>
        <p:grpSpPr>
          <a:xfrm>
            <a:off x="871575" y="1390600"/>
            <a:ext cx="1896450" cy="443100"/>
            <a:chOff x="866300" y="1188350"/>
            <a:chExt cx="1896450" cy="443100"/>
          </a:xfrm>
        </p:grpSpPr>
        <p:sp>
          <p:nvSpPr>
            <p:cNvPr id="4121" name="Google Shape;4121;p52"/>
            <p:cNvSpPr/>
            <p:nvPr/>
          </p:nvSpPr>
          <p:spPr>
            <a:xfrm>
              <a:off x="2214050" y="1188350"/>
              <a:ext cx="548700" cy="443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3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122" name="Google Shape;4122;p52"/>
            <p:cNvSpPr txBox="1"/>
            <p:nvPr/>
          </p:nvSpPr>
          <p:spPr>
            <a:xfrm>
              <a:off x="866300" y="1213100"/>
              <a:ext cx="1266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value  = 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4123" name="Google Shape;4123;p52"/>
          <p:cNvGrpSpPr/>
          <p:nvPr/>
        </p:nvGrpSpPr>
        <p:grpSpPr>
          <a:xfrm>
            <a:off x="871575" y="1927975"/>
            <a:ext cx="1896450" cy="443100"/>
            <a:chOff x="866300" y="1188350"/>
            <a:chExt cx="1896450" cy="443100"/>
          </a:xfrm>
        </p:grpSpPr>
        <p:sp>
          <p:nvSpPr>
            <p:cNvPr id="4124" name="Google Shape;4124;p52"/>
            <p:cNvSpPr/>
            <p:nvPr/>
          </p:nvSpPr>
          <p:spPr>
            <a:xfrm>
              <a:off x="2214050" y="1188350"/>
              <a:ext cx="548700" cy="443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3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125" name="Google Shape;4125;p52"/>
            <p:cNvSpPr txBox="1"/>
            <p:nvPr/>
          </p:nvSpPr>
          <p:spPr>
            <a:xfrm>
              <a:off x="866300" y="1213100"/>
              <a:ext cx="1266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Manrope"/>
                  <a:ea typeface="Manrope"/>
                  <a:cs typeface="Manrope"/>
                  <a:sym typeface="Manrope"/>
                </a:rPr>
                <a:t>upperBound</a:t>
              </a:r>
              <a:r>
                <a:rPr lang="en" sz="12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 sz="1200"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= 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4126" name="Google Shape;4126;p52"/>
          <p:cNvGrpSpPr/>
          <p:nvPr/>
        </p:nvGrpSpPr>
        <p:grpSpPr>
          <a:xfrm>
            <a:off x="886975" y="2465350"/>
            <a:ext cx="1896450" cy="443100"/>
            <a:chOff x="866300" y="1188350"/>
            <a:chExt cx="1896450" cy="443100"/>
          </a:xfrm>
        </p:grpSpPr>
        <p:sp>
          <p:nvSpPr>
            <p:cNvPr id="4127" name="Google Shape;4127;p52"/>
            <p:cNvSpPr/>
            <p:nvPr/>
          </p:nvSpPr>
          <p:spPr>
            <a:xfrm>
              <a:off x="2214050" y="1188350"/>
              <a:ext cx="548700" cy="443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0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128" name="Google Shape;4128;p52"/>
            <p:cNvSpPr txBox="1"/>
            <p:nvPr/>
          </p:nvSpPr>
          <p:spPr>
            <a:xfrm>
              <a:off x="866300" y="1213100"/>
              <a:ext cx="1266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Manrope"/>
                  <a:ea typeface="Manrope"/>
                  <a:cs typeface="Manrope"/>
                  <a:sym typeface="Manrope"/>
                </a:rPr>
                <a:t>lowerBound</a:t>
              </a:r>
              <a:r>
                <a:rPr lang="en" sz="12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 sz="1200"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= 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cxnSp>
        <p:nvCxnSpPr>
          <p:cNvPr id="4129" name="Google Shape;4129;p52"/>
          <p:cNvCxnSpPr/>
          <p:nvPr/>
        </p:nvCxnSpPr>
        <p:spPr>
          <a:xfrm>
            <a:off x="1013300" y="3943350"/>
            <a:ext cx="0" cy="2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0" name="Google Shape;4130;p52"/>
          <p:cNvSpPr txBox="1"/>
          <p:nvPr/>
        </p:nvSpPr>
        <p:spPr>
          <a:xfrm>
            <a:off x="431000" y="3617400"/>
            <a:ext cx="126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lowerBound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4131" name="Google Shape;4131;p52"/>
          <p:cNvCxnSpPr/>
          <p:nvPr/>
        </p:nvCxnSpPr>
        <p:spPr>
          <a:xfrm>
            <a:off x="3424950" y="3943350"/>
            <a:ext cx="0" cy="2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2" name="Google Shape;4132;p52"/>
          <p:cNvSpPr txBox="1"/>
          <p:nvPr/>
        </p:nvSpPr>
        <p:spPr>
          <a:xfrm>
            <a:off x="2766450" y="3617400"/>
            <a:ext cx="126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upperBound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4133" name="Google Shape;4133;p52"/>
          <p:cNvGrpSpPr/>
          <p:nvPr/>
        </p:nvGrpSpPr>
        <p:grpSpPr>
          <a:xfrm>
            <a:off x="886975" y="3041375"/>
            <a:ext cx="1896450" cy="443100"/>
            <a:chOff x="866300" y="1188350"/>
            <a:chExt cx="1896450" cy="443100"/>
          </a:xfrm>
        </p:grpSpPr>
        <p:sp>
          <p:nvSpPr>
            <p:cNvPr id="4134" name="Google Shape;4134;p52"/>
            <p:cNvSpPr/>
            <p:nvPr/>
          </p:nvSpPr>
          <p:spPr>
            <a:xfrm>
              <a:off x="2214050" y="1188350"/>
              <a:ext cx="548700" cy="443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1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135" name="Google Shape;4135;p52"/>
            <p:cNvSpPr txBox="1"/>
            <p:nvPr/>
          </p:nvSpPr>
          <p:spPr>
            <a:xfrm>
              <a:off x="866300" y="1213100"/>
              <a:ext cx="1266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midPoint</a:t>
              </a:r>
              <a:r>
                <a:rPr lang="en" sz="1200">
                  <a:solidFill>
                    <a:schemeClr val="accent2"/>
                  </a:solidFill>
                  <a:latin typeface="Manrope"/>
                  <a:ea typeface="Manrope"/>
                  <a:cs typeface="Manrope"/>
                  <a:sym typeface="Manrope"/>
                </a:rPr>
                <a:t>         </a:t>
              </a:r>
              <a:r>
                <a:rPr lang="en" sz="1200"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= 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cxnSp>
        <p:nvCxnSpPr>
          <p:cNvPr id="4136" name="Google Shape;4136;p52"/>
          <p:cNvCxnSpPr/>
          <p:nvPr/>
        </p:nvCxnSpPr>
        <p:spPr>
          <a:xfrm>
            <a:off x="1854288" y="3943425"/>
            <a:ext cx="0" cy="2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7" name="Google Shape;4137;p52"/>
          <p:cNvSpPr txBox="1"/>
          <p:nvPr/>
        </p:nvSpPr>
        <p:spPr>
          <a:xfrm>
            <a:off x="1216963" y="3617400"/>
            <a:ext cx="126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midPoint</a:t>
            </a:r>
            <a:endParaRPr b="1">
              <a:solidFill>
                <a:schemeClr val="accent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4138" name="Google Shape;4138;p52"/>
          <p:cNvGrpSpPr/>
          <p:nvPr/>
        </p:nvGrpSpPr>
        <p:grpSpPr>
          <a:xfrm>
            <a:off x="4632291" y="227011"/>
            <a:ext cx="290169" cy="202793"/>
            <a:chOff x="893950" y="1784528"/>
            <a:chExt cx="1515245" cy="1105742"/>
          </a:xfrm>
        </p:grpSpPr>
        <p:grpSp>
          <p:nvGrpSpPr>
            <p:cNvPr id="4139" name="Google Shape;4139;p52"/>
            <p:cNvGrpSpPr/>
            <p:nvPr/>
          </p:nvGrpSpPr>
          <p:grpSpPr>
            <a:xfrm flipH="1">
              <a:off x="1492860" y="2085338"/>
              <a:ext cx="916335" cy="801401"/>
              <a:chOff x="6800425" y="5795650"/>
              <a:chExt cx="248700" cy="217500"/>
            </a:xfrm>
          </p:grpSpPr>
          <p:sp>
            <p:nvSpPr>
              <p:cNvPr id="4140" name="Google Shape;4140;p52"/>
              <p:cNvSpPr/>
              <p:nvPr/>
            </p:nvSpPr>
            <p:spPr>
              <a:xfrm>
                <a:off x="7000575" y="5798900"/>
                <a:ext cx="48550" cy="35775"/>
              </a:xfrm>
              <a:custGeom>
                <a:rect b="b" l="l" r="r" t="t"/>
                <a:pathLst>
                  <a:path extrusionOk="0" h="1431" w="1942">
                    <a:moveTo>
                      <a:pt x="1594" y="0"/>
                    </a:moveTo>
                    <a:cubicBezTo>
                      <a:pt x="1576" y="0"/>
                      <a:pt x="1557" y="4"/>
                      <a:pt x="1539" y="10"/>
                    </a:cubicBezTo>
                    <a:cubicBezTo>
                      <a:pt x="657" y="383"/>
                      <a:pt x="0" y="1369"/>
                      <a:pt x="0" y="1369"/>
                    </a:cubicBezTo>
                    <a:lnTo>
                      <a:pt x="45" y="1399"/>
                    </a:lnTo>
                    <a:cubicBezTo>
                      <a:pt x="66" y="1420"/>
                      <a:pt x="96" y="1431"/>
                      <a:pt x="129" y="1431"/>
                    </a:cubicBezTo>
                    <a:cubicBezTo>
                      <a:pt x="167" y="1431"/>
                      <a:pt x="207" y="1416"/>
                      <a:pt x="239" y="1384"/>
                    </a:cubicBezTo>
                    <a:cubicBezTo>
                      <a:pt x="807" y="891"/>
                      <a:pt x="1554" y="607"/>
                      <a:pt x="1822" y="503"/>
                    </a:cubicBezTo>
                    <a:cubicBezTo>
                      <a:pt x="1897" y="473"/>
                      <a:pt x="1942" y="413"/>
                      <a:pt x="1927" y="324"/>
                    </a:cubicBezTo>
                    <a:cubicBezTo>
                      <a:pt x="1882" y="174"/>
                      <a:pt x="1763" y="85"/>
                      <a:pt x="1673" y="25"/>
                    </a:cubicBezTo>
                    <a:cubicBezTo>
                      <a:pt x="1647" y="7"/>
                      <a:pt x="1621" y="0"/>
                      <a:pt x="1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1" name="Google Shape;4141;p52"/>
              <p:cNvSpPr/>
              <p:nvPr/>
            </p:nvSpPr>
            <p:spPr>
              <a:xfrm>
                <a:off x="6873250" y="5795650"/>
                <a:ext cx="162075" cy="172400"/>
              </a:xfrm>
              <a:custGeom>
                <a:rect b="b" l="l" r="r" t="t"/>
                <a:pathLst>
                  <a:path extrusionOk="0" h="6896" w="6483">
                    <a:moveTo>
                      <a:pt x="2280" y="0"/>
                    </a:moveTo>
                    <a:cubicBezTo>
                      <a:pt x="2218" y="0"/>
                      <a:pt x="2155" y="2"/>
                      <a:pt x="2091" y="6"/>
                    </a:cubicBezTo>
                    <a:lnTo>
                      <a:pt x="1987" y="6"/>
                    </a:lnTo>
                    <a:cubicBezTo>
                      <a:pt x="1628" y="35"/>
                      <a:pt x="1240" y="110"/>
                      <a:pt x="837" y="259"/>
                    </a:cubicBezTo>
                    <a:cubicBezTo>
                      <a:pt x="837" y="259"/>
                      <a:pt x="329" y="439"/>
                      <a:pt x="120" y="812"/>
                    </a:cubicBezTo>
                    <a:cubicBezTo>
                      <a:pt x="75" y="872"/>
                      <a:pt x="45" y="947"/>
                      <a:pt x="30" y="1021"/>
                    </a:cubicBezTo>
                    <a:cubicBezTo>
                      <a:pt x="15" y="1036"/>
                      <a:pt x="15" y="1066"/>
                      <a:pt x="15" y="1096"/>
                    </a:cubicBezTo>
                    <a:cubicBezTo>
                      <a:pt x="0" y="1275"/>
                      <a:pt x="60" y="1454"/>
                      <a:pt x="224" y="1678"/>
                    </a:cubicBezTo>
                    <a:cubicBezTo>
                      <a:pt x="299" y="1783"/>
                      <a:pt x="374" y="1858"/>
                      <a:pt x="433" y="1947"/>
                    </a:cubicBezTo>
                    <a:cubicBezTo>
                      <a:pt x="478" y="2007"/>
                      <a:pt x="538" y="2082"/>
                      <a:pt x="583" y="2126"/>
                    </a:cubicBezTo>
                    <a:lnTo>
                      <a:pt x="941" y="2604"/>
                    </a:lnTo>
                    <a:lnTo>
                      <a:pt x="1882" y="3799"/>
                    </a:lnTo>
                    <a:lnTo>
                      <a:pt x="1927" y="3844"/>
                    </a:lnTo>
                    <a:lnTo>
                      <a:pt x="2226" y="4232"/>
                    </a:lnTo>
                    <a:lnTo>
                      <a:pt x="2479" y="4501"/>
                    </a:lnTo>
                    <a:lnTo>
                      <a:pt x="2569" y="4606"/>
                    </a:lnTo>
                    <a:lnTo>
                      <a:pt x="3644" y="5756"/>
                    </a:lnTo>
                    <a:lnTo>
                      <a:pt x="3958" y="6070"/>
                    </a:lnTo>
                    <a:cubicBezTo>
                      <a:pt x="4003" y="6099"/>
                      <a:pt x="4018" y="6144"/>
                      <a:pt x="4063" y="6174"/>
                    </a:cubicBezTo>
                    <a:cubicBezTo>
                      <a:pt x="4182" y="6294"/>
                      <a:pt x="4302" y="6428"/>
                      <a:pt x="4466" y="6592"/>
                    </a:cubicBezTo>
                    <a:cubicBezTo>
                      <a:pt x="4511" y="6652"/>
                      <a:pt x="4570" y="6682"/>
                      <a:pt x="4615" y="6727"/>
                    </a:cubicBezTo>
                    <a:cubicBezTo>
                      <a:pt x="4630" y="6742"/>
                      <a:pt x="4660" y="6757"/>
                      <a:pt x="4675" y="6772"/>
                    </a:cubicBezTo>
                    <a:cubicBezTo>
                      <a:pt x="4798" y="6859"/>
                      <a:pt x="4925" y="6895"/>
                      <a:pt x="5049" y="6895"/>
                    </a:cubicBezTo>
                    <a:cubicBezTo>
                      <a:pt x="5136" y="6895"/>
                      <a:pt x="5222" y="6877"/>
                      <a:pt x="5302" y="6846"/>
                    </a:cubicBezTo>
                    <a:cubicBezTo>
                      <a:pt x="5467" y="6772"/>
                      <a:pt x="5616" y="6637"/>
                      <a:pt x="5721" y="6503"/>
                    </a:cubicBezTo>
                    <a:cubicBezTo>
                      <a:pt x="5750" y="6503"/>
                      <a:pt x="5765" y="6473"/>
                      <a:pt x="5780" y="6458"/>
                    </a:cubicBezTo>
                    <a:cubicBezTo>
                      <a:pt x="5885" y="6323"/>
                      <a:pt x="5960" y="6204"/>
                      <a:pt x="5960" y="6204"/>
                    </a:cubicBezTo>
                    <a:cubicBezTo>
                      <a:pt x="6198" y="5786"/>
                      <a:pt x="6348" y="5353"/>
                      <a:pt x="6408" y="4964"/>
                    </a:cubicBezTo>
                    <a:cubicBezTo>
                      <a:pt x="6408" y="4919"/>
                      <a:pt x="6423" y="4890"/>
                      <a:pt x="6423" y="4845"/>
                    </a:cubicBezTo>
                    <a:cubicBezTo>
                      <a:pt x="6467" y="4576"/>
                      <a:pt x="6482" y="4307"/>
                      <a:pt x="6467" y="4068"/>
                    </a:cubicBezTo>
                    <a:lnTo>
                      <a:pt x="6467" y="3993"/>
                    </a:lnTo>
                    <a:cubicBezTo>
                      <a:pt x="6437" y="3695"/>
                      <a:pt x="6378" y="3426"/>
                      <a:pt x="6318" y="3172"/>
                    </a:cubicBezTo>
                    <a:cubicBezTo>
                      <a:pt x="6318" y="3142"/>
                      <a:pt x="6318" y="3127"/>
                      <a:pt x="6303" y="3112"/>
                    </a:cubicBezTo>
                    <a:cubicBezTo>
                      <a:pt x="6124" y="2530"/>
                      <a:pt x="5855" y="2067"/>
                      <a:pt x="5676" y="1783"/>
                    </a:cubicBezTo>
                    <a:cubicBezTo>
                      <a:pt x="5661" y="1783"/>
                      <a:pt x="5646" y="1753"/>
                      <a:pt x="5631" y="1738"/>
                    </a:cubicBezTo>
                    <a:cubicBezTo>
                      <a:pt x="5526" y="1574"/>
                      <a:pt x="5437" y="1484"/>
                      <a:pt x="5437" y="1484"/>
                    </a:cubicBezTo>
                    <a:cubicBezTo>
                      <a:pt x="5437" y="1484"/>
                      <a:pt x="4780" y="693"/>
                      <a:pt x="3659" y="259"/>
                    </a:cubicBezTo>
                    <a:cubicBezTo>
                      <a:pt x="3630" y="259"/>
                      <a:pt x="3600" y="245"/>
                      <a:pt x="3555" y="230"/>
                    </a:cubicBezTo>
                    <a:cubicBezTo>
                      <a:pt x="3185" y="98"/>
                      <a:pt x="2757" y="0"/>
                      <a:pt x="2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2" name="Google Shape;4142;p52"/>
              <p:cNvSpPr/>
              <p:nvPr/>
            </p:nvSpPr>
            <p:spPr>
              <a:xfrm>
                <a:off x="6873625" y="5796150"/>
                <a:ext cx="160950" cy="168800"/>
              </a:xfrm>
              <a:custGeom>
                <a:rect b="b" l="l" r="r" t="t"/>
                <a:pathLst>
                  <a:path extrusionOk="0" h="6752" w="6438">
                    <a:moveTo>
                      <a:pt x="1957" y="1"/>
                    </a:moveTo>
                    <a:cubicBezTo>
                      <a:pt x="1449" y="583"/>
                      <a:pt x="702" y="867"/>
                      <a:pt x="15" y="1016"/>
                    </a:cubicBezTo>
                    <a:cubicBezTo>
                      <a:pt x="0" y="1031"/>
                      <a:pt x="0" y="1061"/>
                      <a:pt x="0" y="1091"/>
                    </a:cubicBezTo>
                    <a:cubicBezTo>
                      <a:pt x="732" y="927"/>
                      <a:pt x="1509" y="613"/>
                      <a:pt x="2061" y="1"/>
                    </a:cubicBezTo>
                    <a:close/>
                    <a:moveTo>
                      <a:pt x="3525" y="210"/>
                    </a:moveTo>
                    <a:cubicBezTo>
                      <a:pt x="3196" y="299"/>
                      <a:pt x="2868" y="389"/>
                      <a:pt x="2584" y="449"/>
                    </a:cubicBezTo>
                    <a:cubicBezTo>
                      <a:pt x="1613" y="688"/>
                      <a:pt x="822" y="882"/>
                      <a:pt x="463" y="1733"/>
                    </a:cubicBezTo>
                    <a:cubicBezTo>
                      <a:pt x="433" y="1808"/>
                      <a:pt x="418" y="1882"/>
                      <a:pt x="403" y="1927"/>
                    </a:cubicBezTo>
                    <a:cubicBezTo>
                      <a:pt x="403" y="2002"/>
                      <a:pt x="418" y="2062"/>
                      <a:pt x="448" y="2092"/>
                    </a:cubicBezTo>
                    <a:cubicBezTo>
                      <a:pt x="463" y="2106"/>
                      <a:pt x="508" y="2121"/>
                      <a:pt x="553" y="2121"/>
                    </a:cubicBezTo>
                    <a:cubicBezTo>
                      <a:pt x="702" y="2121"/>
                      <a:pt x="956" y="2017"/>
                      <a:pt x="1314" y="1853"/>
                    </a:cubicBezTo>
                    <a:cubicBezTo>
                      <a:pt x="1848" y="1620"/>
                      <a:pt x="2538" y="1305"/>
                      <a:pt x="3133" y="1305"/>
                    </a:cubicBezTo>
                    <a:cubicBezTo>
                      <a:pt x="3454" y="1305"/>
                      <a:pt x="3748" y="1397"/>
                      <a:pt x="3973" y="1643"/>
                    </a:cubicBezTo>
                    <a:cubicBezTo>
                      <a:pt x="4242" y="1957"/>
                      <a:pt x="4346" y="2241"/>
                      <a:pt x="4287" y="2465"/>
                    </a:cubicBezTo>
                    <a:cubicBezTo>
                      <a:pt x="4152" y="2958"/>
                      <a:pt x="3301" y="3257"/>
                      <a:pt x="2539" y="3510"/>
                    </a:cubicBezTo>
                    <a:cubicBezTo>
                      <a:pt x="2360" y="3585"/>
                      <a:pt x="2196" y="3630"/>
                      <a:pt x="2046" y="3690"/>
                    </a:cubicBezTo>
                    <a:cubicBezTo>
                      <a:pt x="1957" y="3720"/>
                      <a:pt x="1912" y="3749"/>
                      <a:pt x="1867" y="3779"/>
                    </a:cubicBezTo>
                    <a:lnTo>
                      <a:pt x="1912" y="3839"/>
                    </a:lnTo>
                    <a:cubicBezTo>
                      <a:pt x="1957" y="3794"/>
                      <a:pt x="2016" y="3779"/>
                      <a:pt x="2076" y="3749"/>
                    </a:cubicBezTo>
                    <a:cubicBezTo>
                      <a:pt x="2226" y="3675"/>
                      <a:pt x="2390" y="3615"/>
                      <a:pt x="2569" y="3570"/>
                    </a:cubicBezTo>
                    <a:cubicBezTo>
                      <a:pt x="3331" y="3301"/>
                      <a:pt x="4212" y="3003"/>
                      <a:pt x="4346" y="2465"/>
                    </a:cubicBezTo>
                    <a:cubicBezTo>
                      <a:pt x="4421" y="2211"/>
                      <a:pt x="4317" y="1912"/>
                      <a:pt x="4018" y="1599"/>
                    </a:cubicBezTo>
                    <a:cubicBezTo>
                      <a:pt x="3783" y="1337"/>
                      <a:pt x="3475" y="1239"/>
                      <a:pt x="3138" y="1239"/>
                    </a:cubicBezTo>
                    <a:cubicBezTo>
                      <a:pt x="2534" y="1239"/>
                      <a:pt x="1837" y="1553"/>
                      <a:pt x="1299" y="1793"/>
                    </a:cubicBezTo>
                    <a:cubicBezTo>
                      <a:pt x="1002" y="1929"/>
                      <a:pt x="705" y="2065"/>
                      <a:pt x="561" y="2065"/>
                    </a:cubicBezTo>
                    <a:cubicBezTo>
                      <a:pt x="531" y="2065"/>
                      <a:pt x="508" y="2059"/>
                      <a:pt x="493" y="2047"/>
                    </a:cubicBezTo>
                    <a:cubicBezTo>
                      <a:pt x="463" y="2017"/>
                      <a:pt x="448" y="1942"/>
                      <a:pt x="538" y="1763"/>
                    </a:cubicBezTo>
                    <a:cubicBezTo>
                      <a:pt x="881" y="927"/>
                      <a:pt x="1643" y="747"/>
                      <a:pt x="2614" y="523"/>
                    </a:cubicBezTo>
                    <a:cubicBezTo>
                      <a:pt x="2927" y="434"/>
                      <a:pt x="3271" y="359"/>
                      <a:pt x="3644" y="239"/>
                    </a:cubicBezTo>
                    <a:cubicBezTo>
                      <a:pt x="3600" y="239"/>
                      <a:pt x="3570" y="225"/>
                      <a:pt x="3525" y="210"/>
                    </a:cubicBezTo>
                    <a:close/>
                    <a:moveTo>
                      <a:pt x="5616" y="1688"/>
                    </a:moveTo>
                    <a:cubicBezTo>
                      <a:pt x="5317" y="1972"/>
                      <a:pt x="4974" y="2450"/>
                      <a:pt x="4645" y="3271"/>
                    </a:cubicBezTo>
                    <a:cubicBezTo>
                      <a:pt x="4506" y="3591"/>
                      <a:pt x="4031" y="4558"/>
                      <a:pt x="2966" y="4558"/>
                    </a:cubicBezTo>
                    <a:cubicBezTo>
                      <a:pt x="2887" y="4558"/>
                      <a:pt x="2804" y="4552"/>
                      <a:pt x="2718" y="4541"/>
                    </a:cubicBezTo>
                    <a:cubicBezTo>
                      <a:pt x="2644" y="4526"/>
                      <a:pt x="2554" y="4511"/>
                      <a:pt x="2479" y="4481"/>
                    </a:cubicBezTo>
                    <a:lnTo>
                      <a:pt x="2479" y="4481"/>
                    </a:lnTo>
                    <a:lnTo>
                      <a:pt x="2569" y="4586"/>
                    </a:lnTo>
                    <a:cubicBezTo>
                      <a:pt x="2614" y="4601"/>
                      <a:pt x="2644" y="4601"/>
                      <a:pt x="2703" y="4616"/>
                    </a:cubicBezTo>
                    <a:cubicBezTo>
                      <a:pt x="2789" y="4627"/>
                      <a:pt x="2873" y="4633"/>
                      <a:pt x="2956" y="4633"/>
                    </a:cubicBezTo>
                    <a:cubicBezTo>
                      <a:pt x="3714" y="4633"/>
                      <a:pt x="4355" y="4148"/>
                      <a:pt x="4705" y="3286"/>
                    </a:cubicBezTo>
                    <a:cubicBezTo>
                      <a:pt x="4989" y="2599"/>
                      <a:pt x="5317" y="2062"/>
                      <a:pt x="5661" y="1748"/>
                    </a:cubicBezTo>
                    <a:cubicBezTo>
                      <a:pt x="5646" y="1733"/>
                      <a:pt x="5631" y="1703"/>
                      <a:pt x="5616" y="1688"/>
                    </a:cubicBezTo>
                    <a:close/>
                    <a:moveTo>
                      <a:pt x="6273" y="3077"/>
                    </a:moveTo>
                    <a:cubicBezTo>
                      <a:pt x="5974" y="3137"/>
                      <a:pt x="5676" y="3227"/>
                      <a:pt x="5452" y="3391"/>
                    </a:cubicBezTo>
                    <a:cubicBezTo>
                      <a:pt x="5243" y="3540"/>
                      <a:pt x="3629" y="4765"/>
                      <a:pt x="3943" y="6050"/>
                    </a:cubicBezTo>
                    <a:cubicBezTo>
                      <a:pt x="3988" y="6079"/>
                      <a:pt x="4003" y="6124"/>
                      <a:pt x="4048" y="6154"/>
                    </a:cubicBezTo>
                    <a:cubicBezTo>
                      <a:pt x="3600" y="4870"/>
                      <a:pt x="5287" y="3600"/>
                      <a:pt x="5482" y="3451"/>
                    </a:cubicBezTo>
                    <a:cubicBezTo>
                      <a:pt x="5676" y="3286"/>
                      <a:pt x="5989" y="3212"/>
                      <a:pt x="6288" y="3137"/>
                    </a:cubicBezTo>
                    <a:cubicBezTo>
                      <a:pt x="6288" y="3107"/>
                      <a:pt x="6288" y="3107"/>
                      <a:pt x="6273" y="3077"/>
                    </a:cubicBezTo>
                    <a:close/>
                    <a:moveTo>
                      <a:pt x="6408" y="4810"/>
                    </a:moveTo>
                    <a:cubicBezTo>
                      <a:pt x="5989" y="5168"/>
                      <a:pt x="5631" y="5557"/>
                      <a:pt x="5571" y="5870"/>
                    </a:cubicBezTo>
                    <a:cubicBezTo>
                      <a:pt x="5526" y="6109"/>
                      <a:pt x="5601" y="6318"/>
                      <a:pt x="5706" y="6483"/>
                    </a:cubicBezTo>
                    <a:cubicBezTo>
                      <a:pt x="5720" y="6468"/>
                      <a:pt x="5735" y="6453"/>
                      <a:pt x="5765" y="6438"/>
                    </a:cubicBezTo>
                    <a:cubicBezTo>
                      <a:pt x="5661" y="6274"/>
                      <a:pt x="5601" y="6094"/>
                      <a:pt x="5646" y="5885"/>
                    </a:cubicBezTo>
                    <a:cubicBezTo>
                      <a:pt x="5691" y="5601"/>
                      <a:pt x="6004" y="5258"/>
                      <a:pt x="6393" y="4929"/>
                    </a:cubicBezTo>
                    <a:cubicBezTo>
                      <a:pt x="6393" y="4885"/>
                      <a:pt x="6408" y="4855"/>
                      <a:pt x="6408" y="4810"/>
                    </a:cubicBezTo>
                    <a:close/>
                    <a:moveTo>
                      <a:pt x="6437" y="3959"/>
                    </a:moveTo>
                    <a:cubicBezTo>
                      <a:pt x="6124" y="4078"/>
                      <a:pt x="5840" y="4257"/>
                      <a:pt x="5616" y="4481"/>
                    </a:cubicBezTo>
                    <a:cubicBezTo>
                      <a:pt x="5317" y="4825"/>
                      <a:pt x="5123" y="5377"/>
                      <a:pt x="4959" y="5870"/>
                    </a:cubicBezTo>
                    <a:cubicBezTo>
                      <a:pt x="4839" y="6244"/>
                      <a:pt x="4720" y="6587"/>
                      <a:pt x="4585" y="6707"/>
                    </a:cubicBezTo>
                    <a:cubicBezTo>
                      <a:pt x="4600" y="6722"/>
                      <a:pt x="4630" y="6737"/>
                      <a:pt x="4645" y="6752"/>
                    </a:cubicBezTo>
                    <a:cubicBezTo>
                      <a:pt x="4780" y="6602"/>
                      <a:pt x="4899" y="6289"/>
                      <a:pt x="5018" y="5885"/>
                    </a:cubicBezTo>
                    <a:cubicBezTo>
                      <a:pt x="5183" y="5407"/>
                      <a:pt x="5362" y="4855"/>
                      <a:pt x="5676" y="4526"/>
                    </a:cubicBezTo>
                    <a:cubicBezTo>
                      <a:pt x="5855" y="4302"/>
                      <a:pt x="6154" y="4138"/>
                      <a:pt x="6437" y="4018"/>
                    </a:cubicBezTo>
                    <a:lnTo>
                      <a:pt x="6437" y="3959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3" name="Google Shape;4143;p52"/>
              <p:cNvSpPr/>
              <p:nvPr/>
            </p:nvSpPr>
            <p:spPr>
              <a:xfrm>
                <a:off x="6872125" y="5816300"/>
                <a:ext cx="139675" cy="151700"/>
              </a:xfrm>
              <a:custGeom>
                <a:rect b="b" l="l" r="r" t="t"/>
                <a:pathLst>
                  <a:path extrusionOk="0" h="6068" w="5587">
                    <a:moveTo>
                      <a:pt x="182" y="1"/>
                    </a:moveTo>
                    <a:cubicBezTo>
                      <a:pt x="176" y="1"/>
                      <a:pt x="170" y="1"/>
                      <a:pt x="165" y="1"/>
                    </a:cubicBezTo>
                    <a:cubicBezTo>
                      <a:pt x="30" y="225"/>
                      <a:pt x="0" y="509"/>
                      <a:pt x="284" y="867"/>
                    </a:cubicBezTo>
                    <a:lnTo>
                      <a:pt x="1001" y="1793"/>
                    </a:lnTo>
                    <a:lnTo>
                      <a:pt x="2286" y="3421"/>
                    </a:lnTo>
                    <a:lnTo>
                      <a:pt x="3704" y="4945"/>
                    </a:lnTo>
                    <a:lnTo>
                      <a:pt x="4511" y="5781"/>
                    </a:lnTo>
                    <a:cubicBezTo>
                      <a:pt x="4712" y="5992"/>
                      <a:pt x="4905" y="6068"/>
                      <a:pt x="5088" y="6068"/>
                    </a:cubicBezTo>
                    <a:cubicBezTo>
                      <a:pt x="5177" y="6068"/>
                      <a:pt x="5264" y="6050"/>
                      <a:pt x="5347" y="6020"/>
                    </a:cubicBezTo>
                    <a:lnTo>
                      <a:pt x="5347" y="6005"/>
                    </a:lnTo>
                    <a:cubicBezTo>
                      <a:pt x="5586" y="4377"/>
                      <a:pt x="3734" y="2167"/>
                      <a:pt x="3734" y="2167"/>
                    </a:cubicBezTo>
                    <a:cubicBezTo>
                      <a:pt x="3734" y="2167"/>
                      <a:pt x="1836" y="1"/>
                      <a:pt x="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4" name="Google Shape;4144;p52"/>
              <p:cNvSpPr/>
              <p:nvPr/>
            </p:nvSpPr>
            <p:spPr>
              <a:xfrm>
                <a:off x="6800425" y="5830500"/>
                <a:ext cx="193825" cy="182650"/>
              </a:xfrm>
              <a:custGeom>
                <a:rect b="b" l="l" r="r" t="t"/>
                <a:pathLst>
                  <a:path extrusionOk="0" h="7306" w="7753">
                    <a:moveTo>
                      <a:pt x="3496" y="0"/>
                    </a:moveTo>
                    <a:cubicBezTo>
                      <a:pt x="3421" y="0"/>
                      <a:pt x="3344" y="16"/>
                      <a:pt x="3287" y="45"/>
                    </a:cubicBezTo>
                    <a:cubicBezTo>
                      <a:pt x="3257" y="45"/>
                      <a:pt x="3227" y="45"/>
                      <a:pt x="3212" y="60"/>
                    </a:cubicBezTo>
                    <a:cubicBezTo>
                      <a:pt x="3033" y="195"/>
                      <a:pt x="2749" y="389"/>
                      <a:pt x="2420" y="688"/>
                    </a:cubicBezTo>
                    <a:cubicBezTo>
                      <a:pt x="1405" y="1584"/>
                      <a:pt x="1" y="3361"/>
                      <a:pt x="419" y="6005"/>
                    </a:cubicBezTo>
                    <a:cubicBezTo>
                      <a:pt x="449" y="6154"/>
                      <a:pt x="479" y="6289"/>
                      <a:pt x="508" y="6453"/>
                    </a:cubicBezTo>
                    <a:cubicBezTo>
                      <a:pt x="553" y="6647"/>
                      <a:pt x="688" y="6811"/>
                      <a:pt x="897" y="6901"/>
                    </a:cubicBezTo>
                    <a:cubicBezTo>
                      <a:pt x="1682" y="7195"/>
                      <a:pt x="2415" y="7306"/>
                      <a:pt x="3082" y="7306"/>
                    </a:cubicBezTo>
                    <a:cubicBezTo>
                      <a:pt x="3126" y="7306"/>
                      <a:pt x="3169" y="7305"/>
                      <a:pt x="3212" y="7304"/>
                    </a:cubicBezTo>
                    <a:cubicBezTo>
                      <a:pt x="5557" y="7245"/>
                      <a:pt x="7140" y="5661"/>
                      <a:pt x="7618" y="5153"/>
                    </a:cubicBezTo>
                    <a:cubicBezTo>
                      <a:pt x="7708" y="5064"/>
                      <a:pt x="7752" y="4929"/>
                      <a:pt x="7737" y="4780"/>
                    </a:cubicBezTo>
                    <a:cubicBezTo>
                      <a:pt x="7513" y="3167"/>
                      <a:pt x="6274" y="1883"/>
                      <a:pt x="6274" y="1883"/>
                    </a:cubicBezTo>
                    <a:cubicBezTo>
                      <a:pt x="6274" y="1883"/>
                      <a:pt x="5198" y="464"/>
                      <a:pt x="3615" y="16"/>
                    </a:cubicBezTo>
                    <a:cubicBezTo>
                      <a:pt x="3578" y="5"/>
                      <a:pt x="3537" y="0"/>
                      <a:pt x="34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5" name="Google Shape;4145;p52"/>
              <p:cNvSpPr/>
              <p:nvPr/>
            </p:nvSpPr>
            <p:spPr>
              <a:xfrm>
                <a:off x="6880325" y="5830125"/>
                <a:ext cx="113550" cy="183000"/>
              </a:xfrm>
              <a:custGeom>
                <a:rect b="b" l="l" r="r" t="t"/>
                <a:pathLst>
                  <a:path extrusionOk="0" h="7320" w="4542">
                    <a:moveTo>
                      <a:pt x="289" y="0"/>
                    </a:moveTo>
                    <a:cubicBezTo>
                      <a:pt x="217" y="0"/>
                      <a:pt x="143" y="17"/>
                      <a:pt x="76" y="45"/>
                    </a:cubicBezTo>
                    <a:cubicBezTo>
                      <a:pt x="688" y="389"/>
                      <a:pt x="3018" y="1912"/>
                      <a:pt x="3675" y="4691"/>
                    </a:cubicBezTo>
                    <a:cubicBezTo>
                      <a:pt x="3675" y="4691"/>
                      <a:pt x="1973" y="6542"/>
                      <a:pt x="17" y="7319"/>
                    </a:cubicBezTo>
                    <a:lnTo>
                      <a:pt x="17" y="7319"/>
                    </a:lnTo>
                    <a:cubicBezTo>
                      <a:pt x="2368" y="7252"/>
                      <a:pt x="3945" y="5675"/>
                      <a:pt x="4407" y="5154"/>
                    </a:cubicBezTo>
                    <a:cubicBezTo>
                      <a:pt x="4497" y="5064"/>
                      <a:pt x="4541" y="4930"/>
                      <a:pt x="4526" y="4780"/>
                    </a:cubicBezTo>
                    <a:cubicBezTo>
                      <a:pt x="4302" y="3167"/>
                      <a:pt x="3063" y="1883"/>
                      <a:pt x="3063" y="1883"/>
                    </a:cubicBezTo>
                    <a:cubicBezTo>
                      <a:pt x="3063" y="1883"/>
                      <a:pt x="1987" y="464"/>
                      <a:pt x="404" y="16"/>
                    </a:cubicBezTo>
                    <a:cubicBezTo>
                      <a:pt x="367" y="5"/>
                      <a:pt x="328" y="0"/>
                      <a:pt x="289" y="0"/>
                    </a:cubicBezTo>
                    <a:close/>
                    <a:moveTo>
                      <a:pt x="17" y="7319"/>
                    </a:moveTo>
                    <a:cubicBezTo>
                      <a:pt x="12" y="7319"/>
                      <a:pt x="6" y="7319"/>
                      <a:pt x="1" y="7319"/>
                    </a:cubicBezTo>
                    <a:lnTo>
                      <a:pt x="16" y="7319"/>
                    </a:lnTo>
                    <a:cubicBezTo>
                      <a:pt x="16" y="7319"/>
                      <a:pt x="17" y="7319"/>
                      <a:pt x="17" y="73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6" name="Google Shape;4146;p52"/>
              <p:cNvSpPr/>
              <p:nvPr/>
            </p:nvSpPr>
            <p:spPr>
              <a:xfrm>
                <a:off x="6815750" y="5910525"/>
                <a:ext cx="47800" cy="40500"/>
              </a:xfrm>
              <a:custGeom>
                <a:rect b="b" l="l" r="r" t="t"/>
                <a:pathLst>
                  <a:path extrusionOk="0" h="1620" w="1912">
                    <a:moveTo>
                      <a:pt x="1162" y="1"/>
                    </a:moveTo>
                    <a:cubicBezTo>
                      <a:pt x="941" y="1"/>
                      <a:pt x="698" y="91"/>
                      <a:pt x="493" y="265"/>
                    </a:cubicBezTo>
                    <a:cubicBezTo>
                      <a:pt x="105" y="593"/>
                      <a:pt x="0" y="1101"/>
                      <a:pt x="254" y="1400"/>
                    </a:cubicBezTo>
                    <a:cubicBezTo>
                      <a:pt x="381" y="1548"/>
                      <a:pt x="563" y="1619"/>
                      <a:pt x="761" y="1619"/>
                    </a:cubicBezTo>
                    <a:cubicBezTo>
                      <a:pt x="982" y="1619"/>
                      <a:pt x="1221" y="1529"/>
                      <a:pt x="1419" y="1355"/>
                    </a:cubicBezTo>
                    <a:cubicBezTo>
                      <a:pt x="1807" y="1026"/>
                      <a:pt x="1912" y="504"/>
                      <a:pt x="1658" y="220"/>
                    </a:cubicBezTo>
                    <a:cubicBezTo>
                      <a:pt x="1538" y="72"/>
                      <a:pt x="1359" y="1"/>
                      <a:pt x="11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47" name="Google Shape;4147;p52"/>
            <p:cNvSpPr/>
            <p:nvPr/>
          </p:nvSpPr>
          <p:spPr>
            <a:xfrm flipH="1" rot="5400000">
              <a:off x="1531403" y="1679543"/>
              <a:ext cx="179313" cy="389284"/>
            </a:xfrm>
            <a:custGeom>
              <a:rect b="b" l="l" r="r" t="t"/>
              <a:pathLst>
                <a:path extrusionOk="0" fill="none" h="10247" w="4720">
                  <a:moveTo>
                    <a:pt x="0" y="10247"/>
                  </a:moveTo>
                  <a:cubicBezTo>
                    <a:pt x="0" y="10247"/>
                    <a:pt x="3928" y="6020"/>
                    <a:pt x="4720" y="5647"/>
                  </a:cubicBezTo>
                  <a:moveTo>
                    <a:pt x="2763" y="2615"/>
                  </a:moveTo>
                  <a:cubicBezTo>
                    <a:pt x="2763" y="2615"/>
                    <a:pt x="3689" y="1390"/>
                    <a:pt x="4436" y="1226"/>
                  </a:cubicBezTo>
                  <a:moveTo>
                    <a:pt x="1359" y="8813"/>
                  </a:moveTo>
                  <a:cubicBezTo>
                    <a:pt x="1359" y="8813"/>
                    <a:pt x="3361" y="3735"/>
                    <a:pt x="262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48" name="Google Shape;4148;p52"/>
            <p:cNvGrpSpPr/>
            <p:nvPr/>
          </p:nvGrpSpPr>
          <p:grpSpPr>
            <a:xfrm rot="-109">
              <a:off x="893950" y="2109082"/>
              <a:ext cx="532476" cy="461679"/>
              <a:chOff x="6855700" y="5304375"/>
              <a:chExt cx="168425" cy="146050"/>
            </a:xfrm>
          </p:grpSpPr>
          <p:sp>
            <p:nvSpPr>
              <p:cNvPr id="4149" name="Google Shape;4149;p52"/>
              <p:cNvSpPr/>
              <p:nvPr/>
            </p:nvSpPr>
            <p:spPr>
              <a:xfrm>
                <a:off x="6933725" y="5304375"/>
                <a:ext cx="90400" cy="127375"/>
              </a:xfrm>
              <a:custGeom>
                <a:rect b="b" l="l" r="r" t="t"/>
                <a:pathLst>
                  <a:path extrusionOk="0" h="5095" w="3616">
                    <a:moveTo>
                      <a:pt x="703" y="1539"/>
                    </a:moveTo>
                    <a:cubicBezTo>
                      <a:pt x="762" y="1539"/>
                      <a:pt x="852" y="1599"/>
                      <a:pt x="852" y="1689"/>
                    </a:cubicBezTo>
                    <a:lnTo>
                      <a:pt x="852" y="1883"/>
                    </a:lnTo>
                    <a:cubicBezTo>
                      <a:pt x="852" y="1980"/>
                      <a:pt x="777" y="2029"/>
                      <a:pt x="703" y="2029"/>
                    </a:cubicBezTo>
                    <a:cubicBezTo>
                      <a:pt x="628" y="2029"/>
                      <a:pt x="553" y="1980"/>
                      <a:pt x="553" y="1883"/>
                    </a:cubicBezTo>
                    <a:lnTo>
                      <a:pt x="553" y="1689"/>
                    </a:lnTo>
                    <a:cubicBezTo>
                      <a:pt x="568" y="1599"/>
                      <a:pt x="613" y="1539"/>
                      <a:pt x="703" y="1539"/>
                    </a:cubicBezTo>
                    <a:close/>
                    <a:moveTo>
                      <a:pt x="2071" y="2155"/>
                    </a:moveTo>
                    <a:cubicBezTo>
                      <a:pt x="2144" y="2155"/>
                      <a:pt x="2219" y="2204"/>
                      <a:pt x="2226" y="2301"/>
                    </a:cubicBezTo>
                    <a:cubicBezTo>
                      <a:pt x="2226" y="2376"/>
                      <a:pt x="2226" y="2436"/>
                      <a:pt x="2241" y="2495"/>
                    </a:cubicBezTo>
                    <a:cubicBezTo>
                      <a:pt x="2241" y="2570"/>
                      <a:pt x="2151" y="2645"/>
                      <a:pt x="2092" y="2645"/>
                    </a:cubicBezTo>
                    <a:cubicBezTo>
                      <a:pt x="2002" y="2645"/>
                      <a:pt x="1942" y="2570"/>
                      <a:pt x="1927" y="2495"/>
                    </a:cubicBezTo>
                    <a:cubicBezTo>
                      <a:pt x="1927" y="2421"/>
                      <a:pt x="1927" y="2376"/>
                      <a:pt x="1927" y="2301"/>
                    </a:cubicBezTo>
                    <a:cubicBezTo>
                      <a:pt x="1927" y="2204"/>
                      <a:pt x="1998" y="2155"/>
                      <a:pt x="2071" y="2155"/>
                    </a:cubicBezTo>
                    <a:close/>
                    <a:moveTo>
                      <a:pt x="538" y="1"/>
                    </a:moveTo>
                    <a:lnTo>
                      <a:pt x="538" y="1"/>
                    </a:lnTo>
                    <a:cubicBezTo>
                      <a:pt x="538" y="1"/>
                      <a:pt x="1" y="1988"/>
                      <a:pt x="807" y="3526"/>
                    </a:cubicBezTo>
                    <a:cubicBezTo>
                      <a:pt x="852" y="3496"/>
                      <a:pt x="912" y="3466"/>
                      <a:pt x="986" y="3466"/>
                    </a:cubicBezTo>
                    <a:cubicBezTo>
                      <a:pt x="1315" y="3466"/>
                      <a:pt x="1375" y="3899"/>
                      <a:pt x="1151" y="4049"/>
                    </a:cubicBezTo>
                    <a:cubicBezTo>
                      <a:pt x="1524" y="4497"/>
                      <a:pt x="2077" y="4885"/>
                      <a:pt x="2853" y="5094"/>
                    </a:cubicBezTo>
                    <a:cubicBezTo>
                      <a:pt x="2853" y="5079"/>
                      <a:pt x="3615" y="3123"/>
                      <a:pt x="2271" y="1375"/>
                    </a:cubicBezTo>
                    <a:cubicBezTo>
                      <a:pt x="2226" y="1420"/>
                      <a:pt x="2151" y="1465"/>
                      <a:pt x="2077" y="1465"/>
                    </a:cubicBezTo>
                    <a:cubicBezTo>
                      <a:pt x="1748" y="1465"/>
                      <a:pt x="1703" y="1091"/>
                      <a:pt x="1868" y="927"/>
                    </a:cubicBezTo>
                    <a:cubicBezTo>
                      <a:pt x="1524" y="598"/>
                      <a:pt x="1076" y="270"/>
                      <a:pt x="5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0" name="Google Shape;4150;p52"/>
              <p:cNvSpPr/>
              <p:nvPr/>
            </p:nvSpPr>
            <p:spPr>
              <a:xfrm>
                <a:off x="6855700" y="5397900"/>
                <a:ext cx="118375" cy="52525"/>
              </a:xfrm>
              <a:custGeom>
                <a:rect b="b" l="l" r="r" t="t"/>
                <a:pathLst>
                  <a:path extrusionOk="0" h="2101" w="4735">
                    <a:moveTo>
                      <a:pt x="2267" y="212"/>
                    </a:moveTo>
                    <a:cubicBezTo>
                      <a:pt x="2317" y="212"/>
                      <a:pt x="2364" y="242"/>
                      <a:pt x="2405" y="293"/>
                    </a:cubicBezTo>
                    <a:cubicBezTo>
                      <a:pt x="2435" y="323"/>
                      <a:pt x="2494" y="367"/>
                      <a:pt x="2524" y="412"/>
                    </a:cubicBezTo>
                    <a:cubicBezTo>
                      <a:pt x="2628" y="528"/>
                      <a:pt x="2526" y="679"/>
                      <a:pt x="2413" y="679"/>
                    </a:cubicBezTo>
                    <a:cubicBezTo>
                      <a:pt x="2380" y="679"/>
                      <a:pt x="2346" y="667"/>
                      <a:pt x="2315" y="636"/>
                    </a:cubicBezTo>
                    <a:cubicBezTo>
                      <a:pt x="2255" y="576"/>
                      <a:pt x="2181" y="502"/>
                      <a:pt x="2151" y="442"/>
                    </a:cubicBezTo>
                    <a:cubicBezTo>
                      <a:pt x="2106" y="367"/>
                      <a:pt x="2136" y="278"/>
                      <a:pt x="2196" y="233"/>
                    </a:cubicBezTo>
                    <a:cubicBezTo>
                      <a:pt x="2220" y="219"/>
                      <a:pt x="2244" y="212"/>
                      <a:pt x="2267" y="212"/>
                    </a:cubicBezTo>
                    <a:close/>
                    <a:moveTo>
                      <a:pt x="2069" y="1"/>
                    </a:moveTo>
                    <a:cubicBezTo>
                      <a:pt x="1464" y="1"/>
                      <a:pt x="769" y="175"/>
                      <a:pt x="0" y="651"/>
                    </a:cubicBezTo>
                    <a:cubicBezTo>
                      <a:pt x="0" y="651"/>
                      <a:pt x="1061" y="1712"/>
                      <a:pt x="2345" y="2010"/>
                    </a:cubicBezTo>
                    <a:cubicBezTo>
                      <a:pt x="2360" y="1876"/>
                      <a:pt x="2465" y="1771"/>
                      <a:pt x="2629" y="1771"/>
                    </a:cubicBezTo>
                    <a:cubicBezTo>
                      <a:pt x="2838" y="1771"/>
                      <a:pt x="2928" y="1936"/>
                      <a:pt x="2928" y="2100"/>
                    </a:cubicBezTo>
                    <a:cubicBezTo>
                      <a:pt x="2949" y="2100"/>
                      <a:pt x="2970" y="2101"/>
                      <a:pt x="2991" y="2101"/>
                    </a:cubicBezTo>
                    <a:cubicBezTo>
                      <a:pt x="3570" y="2101"/>
                      <a:pt x="4187" y="1900"/>
                      <a:pt x="4735" y="1338"/>
                    </a:cubicBezTo>
                    <a:cubicBezTo>
                      <a:pt x="4735" y="1338"/>
                      <a:pt x="3744" y="1"/>
                      <a:pt x="20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1" name="Google Shape;4151;p52"/>
              <p:cNvSpPr/>
              <p:nvPr/>
            </p:nvSpPr>
            <p:spPr>
              <a:xfrm>
                <a:off x="6881450" y="5340975"/>
                <a:ext cx="135575" cy="109050"/>
              </a:xfrm>
              <a:custGeom>
                <a:rect b="b" l="l" r="r" t="t"/>
                <a:pathLst>
                  <a:path extrusionOk="0" fill="none" h="4362" w="5423">
                    <a:moveTo>
                      <a:pt x="1" y="3033"/>
                    </a:moveTo>
                    <a:cubicBezTo>
                      <a:pt x="1" y="3033"/>
                      <a:pt x="4840" y="3854"/>
                      <a:pt x="5169" y="3839"/>
                    </a:cubicBezTo>
                    <a:moveTo>
                      <a:pt x="5422" y="4362"/>
                    </a:moveTo>
                    <a:cubicBezTo>
                      <a:pt x="5422" y="4362"/>
                      <a:pt x="3570" y="1196"/>
                      <a:pt x="3197" y="1"/>
                    </a:cubicBezTo>
                    <a:moveTo>
                      <a:pt x="2883" y="942"/>
                    </a:moveTo>
                    <a:lnTo>
                      <a:pt x="3779" y="1315"/>
                    </a:lnTo>
                    <a:moveTo>
                      <a:pt x="4556" y="1166"/>
                    </a:moveTo>
                    <a:lnTo>
                      <a:pt x="4467" y="2644"/>
                    </a:lnTo>
                    <a:moveTo>
                      <a:pt x="1106" y="3212"/>
                    </a:moveTo>
                    <a:lnTo>
                      <a:pt x="494" y="3436"/>
                    </a:lnTo>
                    <a:moveTo>
                      <a:pt x="1898" y="2988"/>
                    </a:moveTo>
                    <a:lnTo>
                      <a:pt x="2211" y="3033"/>
                    </a:lnTo>
                    <a:moveTo>
                      <a:pt x="2092" y="2809"/>
                    </a:moveTo>
                    <a:lnTo>
                      <a:pt x="2465" y="345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52" name="Google Shape;4152;p52"/>
            <p:cNvSpPr/>
            <p:nvPr/>
          </p:nvSpPr>
          <p:spPr>
            <a:xfrm flipH="1" rot="7802979">
              <a:off x="1306170" y="2734632"/>
              <a:ext cx="170990" cy="109760"/>
            </a:xfrm>
            <a:custGeom>
              <a:rect b="b" l="l" r="r" t="t"/>
              <a:pathLst>
                <a:path extrusionOk="0" h="968" w="1508">
                  <a:moveTo>
                    <a:pt x="1160" y="1"/>
                  </a:moveTo>
                  <a:cubicBezTo>
                    <a:pt x="359" y="1"/>
                    <a:pt x="0" y="953"/>
                    <a:pt x="14" y="953"/>
                  </a:cubicBezTo>
                  <a:cubicBezTo>
                    <a:pt x="102" y="963"/>
                    <a:pt x="186" y="968"/>
                    <a:pt x="264" y="968"/>
                  </a:cubicBezTo>
                  <a:cubicBezTo>
                    <a:pt x="1364" y="968"/>
                    <a:pt x="1507" y="57"/>
                    <a:pt x="1507" y="57"/>
                  </a:cubicBezTo>
                  <a:cubicBezTo>
                    <a:pt x="1384" y="18"/>
                    <a:pt x="1268" y="1"/>
                    <a:pt x="1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6" name="Shape 4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" name="Google Shape;4157;p53"/>
          <p:cNvSpPr txBox="1"/>
          <p:nvPr>
            <p:ph type="title"/>
          </p:nvPr>
        </p:nvSpPr>
        <p:spPr>
          <a:xfrm>
            <a:off x="758225" y="-9000"/>
            <a:ext cx="32949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Ví dụ: </a:t>
            </a:r>
            <a:r>
              <a:rPr lang="en" sz="2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Cho biết chỉ số của số </a:t>
            </a:r>
            <a:r>
              <a:rPr lang="en" sz="2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3</a:t>
            </a:r>
            <a:r>
              <a:rPr lang="en" sz="2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trong mảng sau:</a:t>
            </a:r>
            <a:endParaRPr sz="28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158" name="Google Shape;4158;p53"/>
          <p:cNvSpPr txBox="1"/>
          <p:nvPr>
            <p:ph idx="12" type="sldNum"/>
          </p:nvPr>
        </p:nvSpPr>
        <p:spPr>
          <a:xfrm>
            <a:off x="8353459" y="41103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159" name="Google Shape;4159;p53"/>
          <p:cNvGraphicFramePr/>
          <p:nvPr/>
        </p:nvGraphicFramePr>
        <p:xfrm>
          <a:off x="610675" y="411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{CEB83819-568C-457B-8ACA-C12CC05756D9}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E9E9E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0</a:t>
                      </a:r>
                      <a:endParaRPr sz="1000">
                        <a:solidFill>
                          <a:srgbClr val="9E9E9E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E9E9E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1</a:t>
                      </a:r>
                      <a:endParaRPr sz="1000">
                        <a:solidFill>
                          <a:srgbClr val="9E9E9E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3</a:t>
                      </a:r>
                      <a:endParaRPr sz="1000">
                        <a:solidFill>
                          <a:schemeClr val="dk1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E9E9E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4</a:t>
                      </a:r>
                      <a:endParaRPr sz="1000">
                        <a:solidFill>
                          <a:srgbClr val="9E9E9E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E9E9E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5</a:t>
                      </a:r>
                      <a:endParaRPr sz="1000">
                        <a:solidFill>
                          <a:srgbClr val="9E9E9E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E9E9E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6</a:t>
                      </a:r>
                      <a:endParaRPr sz="1000">
                        <a:solidFill>
                          <a:srgbClr val="9E9E9E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E9E9E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7</a:t>
                      </a:r>
                      <a:endParaRPr sz="1000">
                        <a:solidFill>
                          <a:srgbClr val="9E9E9E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9E9E9E"/>
                          </a:solidFill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8</a:t>
                      </a:r>
                      <a:endParaRPr sz="1000">
                        <a:solidFill>
                          <a:srgbClr val="9E9E9E"/>
                        </a:solidFill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2C2C2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1</a:t>
                      </a:r>
                      <a:endParaRPr sz="1600">
                        <a:solidFill>
                          <a:srgbClr val="C2C2C2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2C2C2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2</a:t>
                      </a:r>
                      <a:endParaRPr sz="1600">
                        <a:solidFill>
                          <a:srgbClr val="C2C2C2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4</a:t>
                      </a:r>
                      <a:endParaRPr sz="1600">
                        <a:solidFill>
                          <a:schemeClr val="dk1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2C2C2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5</a:t>
                      </a:r>
                      <a:endParaRPr sz="1600">
                        <a:solidFill>
                          <a:srgbClr val="C2C2C2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2C2C2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6</a:t>
                      </a:r>
                      <a:endParaRPr sz="1600">
                        <a:solidFill>
                          <a:srgbClr val="C2C2C2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2C2C2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7</a:t>
                      </a:r>
                      <a:endParaRPr sz="1600">
                        <a:solidFill>
                          <a:srgbClr val="C2C2C2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2C2C2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8</a:t>
                      </a:r>
                      <a:endParaRPr sz="1600">
                        <a:solidFill>
                          <a:srgbClr val="C2C2C2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C2C2C2"/>
                          </a:solidFill>
                          <a:latin typeface="Manrope Medium"/>
                          <a:ea typeface="Manrope Medium"/>
                          <a:cs typeface="Manrope Medium"/>
                          <a:sym typeface="Manrope Medium"/>
                        </a:rPr>
                        <a:t>9</a:t>
                      </a:r>
                      <a:endParaRPr sz="1600">
                        <a:solidFill>
                          <a:srgbClr val="C2C2C2"/>
                        </a:solidFill>
                        <a:latin typeface="Manrope Medium"/>
                        <a:ea typeface="Manrope Medium"/>
                        <a:cs typeface="Manrope Medium"/>
                        <a:sym typeface="Manrope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60" name="Google Shape;4160;p53"/>
          <p:cNvSpPr txBox="1"/>
          <p:nvPr>
            <p:ph idx="4294967295" type="subTitle"/>
          </p:nvPr>
        </p:nvSpPr>
        <p:spPr>
          <a:xfrm>
            <a:off x="4519200" y="-9000"/>
            <a:ext cx="4624800" cy="30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anrope Medium"/>
              <a:buChar char="-"/>
            </a:pPr>
            <a:r>
              <a:rPr b="1" lang="en" sz="1100">
                <a:latin typeface="Manrope"/>
                <a:ea typeface="Manrope"/>
                <a:cs typeface="Manrope"/>
                <a:sym typeface="Manrope"/>
              </a:rPr>
              <a:t>Bước 1: 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Gán chỉ số trung vị của mảng cho biến midPoint.</a:t>
            </a:r>
            <a:endParaRPr sz="11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anrope Medium"/>
              <a:buChar char="-"/>
            </a:pPr>
            <a:r>
              <a:rPr b="1" lang="en" sz="1100">
                <a:latin typeface="Manrope"/>
                <a:ea typeface="Manrope"/>
                <a:cs typeface="Manrope"/>
                <a:sym typeface="Manrope"/>
              </a:rPr>
              <a:t>Bước 2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: Nếu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array[midPoint] == value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thì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return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midPoint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 sz="11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anrope Medium"/>
              <a:buChar char="-"/>
            </a:pPr>
            <a:r>
              <a:rPr b="1" lang="en" sz="1100">
                <a:latin typeface="Manrope"/>
                <a:ea typeface="Manrope"/>
                <a:cs typeface="Manrope"/>
                <a:sym typeface="Manrope"/>
              </a:rPr>
              <a:t>Bước 3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:</a:t>
            </a:r>
            <a:endParaRPr sz="11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Manrope Medium"/>
              <a:buChar char="-"/>
            </a:pP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Nếu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array[midPoint] &lt; value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thì ta không xét tất cả phần tử nằm bên phải mảng. Lúc này nếu mảng bên trái có đúng 1 phần tử thì tức value không xuất hiện trong mảng, ta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return -1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 Ngược lại thì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tái tạo midPoint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là trung vị của mảng bên trái rồi quay về </a:t>
            </a:r>
            <a:r>
              <a:rPr b="1" lang="en" sz="1100">
                <a:latin typeface="Manrope"/>
                <a:ea typeface="Manrope"/>
                <a:cs typeface="Manrope"/>
                <a:sym typeface="Manrope"/>
              </a:rPr>
              <a:t>Bước 2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 sz="11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Manrope Medium"/>
              <a:buChar char="-"/>
            </a:pP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Nếu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array[midPoint] &gt; value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thì ta không xét tất cả phần tử nằm bên trái mảng. Lúc này nếu mảng bên phải có đúng 1 phần tử thì tức value không xuất hiện trong mảng, ta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return -1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 Ngược lại thì </a:t>
            </a:r>
            <a:r>
              <a:rPr lang="en" sz="11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tái tạo midPoint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 là trung vị của mảng bên phải rồi quay về </a:t>
            </a:r>
            <a:r>
              <a:rPr b="1" lang="en" sz="1100">
                <a:latin typeface="Manrope"/>
                <a:ea typeface="Manrope"/>
                <a:cs typeface="Manrope"/>
                <a:sym typeface="Manrope"/>
              </a:rPr>
              <a:t>Bước 2</a:t>
            </a:r>
            <a:r>
              <a:rPr lang="en" sz="1100"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 sz="1100"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grpSp>
        <p:nvGrpSpPr>
          <p:cNvPr id="4161" name="Google Shape;4161;p53"/>
          <p:cNvGrpSpPr/>
          <p:nvPr/>
        </p:nvGrpSpPr>
        <p:grpSpPr>
          <a:xfrm>
            <a:off x="866300" y="883550"/>
            <a:ext cx="1901725" cy="443100"/>
            <a:chOff x="866300" y="1188350"/>
            <a:chExt cx="1901725" cy="443100"/>
          </a:xfrm>
        </p:grpSpPr>
        <p:sp>
          <p:nvSpPr>
            <p:cNvPr id="4162" name="Google Shape;4162;p53"/>
            <p:cNvSpPr/>
            <p:nvPr/>
          </p:nvSpPr>
          <p:spPr>
            <a:xfrm>
              <a:off x="2219325" y="1188350"/>
              <a:ext cx="548700" cy="443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9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163" name="Google Shape;4163;p53"/>
            <p:cNvSpPr txBox="1"/>
            <p:nvPr/>
          </p:nvSpPr>
          <p:spPr>
            <a:xfrm>
              <a:off x="866300" y="1213100"/>
              <a:ext cx="12615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n  = 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4164" name="Google Shape;4164;p53"/>
          <p:cNvGrpSpPr/>
          <p:nvPr/>
        </p:nvGrpSpPr>
        <p:grpSpPr>
          <a:xfrm>
            <a:off x="871575" y="1390600"/>
            <a:ext cx="1896450" cy="443100"/>
            <a:chOff x="866300" y="1188350"/>
            <a:chExt cx="1896450" cy="443100"/>
          </a:xfrm>
        </p:grpSpPr>
        <p:sp>
          <p:nvSpPr>
            <p:cNvPr id="4165" name="Google Shape;4165;p53"/>
            <p:cNvSpPr/>
            <p:nvPr/>
          </p:nvSpPr>
          <p:spPr>
            <a:xfrm>
              <a:off x="2214050" y="1188350"/>
              <a:ext cx="548700" cy="443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3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166" name="Google Shape;4166;p53"/>
            <p:cNvSpPr txBox="1"/>
            <p:nvPr/>
          </p:nvSpPr>
          <p:spPr>
            <a:xfrm>
              <a:off x="866300" y="1213100"/>
              <a:ext cx="1266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value  = 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4167" name="Google Shape;4167;p53"/>
          <p:cNvGrpSpPr/>
          <p:nvPr/>
        </p:nvGrpSpPr>
        <p:grpSpPr>
          <a:xfrm>
            <a:off x="871575" y="1927975"/>
            <a:ext cx="1896450" cy="443100"/>
            <a:chOff x="866300" y="1188350"/>
            <a:chExt cx="1896450" cy="443100"/>
          </a:xfrm>
        </p:grpSpPr>
        <p:sp>
          <p:nvSpPr>
            <p:cNvPr id="4168" name="Google Shape;4168;p53"/>
            <p:cNvSpPr/>
            <p:nvPr/>
          </p:nvSpPr>
          <p:spPr>
            <a:xfrm>
              <a:off x="2214050" y="1188350"/>
              <a:ext cx="548700" cy="4431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3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169" name="Google Shape;4169;p53"/>
            <p:cNvSpPr txBox="1"/>
            <p:nvPr/>
          </p:nvSpPr>
          <p:spPr>
            <a:xfrm>
              <a:off x="866300" y="1213100"/>
              <a:ext cx="1266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Manrope"/>
                  <a:ea typeface="Manrope"/>
                  <a:cs typeface="Manrope"/>
                  <a:sym typeface="Manrope"/>
                </a:rPr>
                <a:t>upperBound</a:t>
              </a:r>
              <a:r>
                <a:rPr lang="en" sz="12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 sz="1200"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= 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4170" name="Google Shape;4170;p53"/>
          <p:cNvGrpSpPr/>
          <p:nvPr/>
        </p:nvGrpSpPr>
        <p:grpSpPr>
          <a:xfrm>
            <a:off x="886975" y="2465350"/>
            <a:ext cx="1896450" cy="443100"/>
            <a:chOff x="866300" y="1188350"/>
            <a:chExt cx="1896450" cy="443100"/>
          </a:xfrm>
        </p:grpSpPr>
        <p:sp>
          <p:nvSpPr>
            <p:cNvPr id="4171" name="Google Shape;4171;p53"/>
            <p:cNvSpPr/>
            <p:nvPr/>
          </p:nvSpPr>
          <p:spPr>
            <a:xfrm>
              <a:off x="2214050" y="1188350"/>
              <a:ext cx="548700" cy="443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2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172" name="Google Shape;4172;p53"/>
            <p:cNvSpPr txBox="1"/>
            <p:nvPr/>
          </p:nvSpPr>
          <p:spPr>
            <a:xfrm>
              <a:off x="866300" y="1213100"/>
              <a:ext cx="1266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Manrope"/>
                  <a:ea typeface="Manrope"/>
                  <a:cs typeface="Manrope"/>
                  <a:sym typeface="Manrope"/>
                </a:rPr>
                <a:t>lowerBound</a:t>
              </a:r>
              <a:r>
                <a:rPr lang="en" sz="12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 sz="1200"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= 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cxnSp>
        <p:nvCxnSpPr>
          <p:cNvPr id="4173" name="Google Shape;4173;p53"/>
          <p:cNvCxnSpPr/>
          <p:nvPr/>
        </p:nvCxnSpPr>
        <p:spPr>
          <a:xfrm>
            <a:off x="2384900" y="4019550"/>
            <a:ext cx="0" cy="2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4" name="Google Shape;4174;p53"/>
          <p:cNvSpPr txBox="1"/>
          <p:nvPr/>
        </p:nvSpPr>
        <p:spPr>
          <a:xfrm>
            <a:off x="1497800" y="3769800"/>
            <a:ext cx="126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lowerBound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4175" name="Google Shape;4175;p53"/>
          <p:cNvCxnSpPr/>
          <p:nvPr/>
        </p:nvCxnSpPr>
        <p:spPr>
          <a:xfrm>
            <a:off x="3424950" y="3943350"/>
            <a:ext cx="0" cy="2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6" name="Google Shape;4176;p53"/>
          <p:cNvSpPr txBox="1"/>
          <p:nvPr/>
        </p:nvSpPr>
        <p:spPr>
          <a:xfrm>
            <a:off x="2766450" y="3617400"/>
            <a:ext cx="126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upperBound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4177" name="Google Shape;4177;p53"/>
          <p:cNvGrpSpPr/>
          <p:nvPr/>
        </p:nvGrpSpPr>
        <p:grpSpPr>
          <a:xfrm>
            <a:off x="886975" y="3041375"/>
            <a:ext cx="1896450" cy="443100"/>
            <a:chOff x="866300" y="1188350"/>
            <a:chExt cx="1896450" cy="443100"/>
          </a:xfrm>
        </p:grpSpPr>
        <p:sp>
          <p:nvSpPr>
            <p:cNvPr id="4178" name="Google Shape;4178;p53"/>
            <p:cNvSpPr/>
            <p:nvPr/>
          </p:nvSpPr>
          <p:spPr>
            <a:xfrm>
              <a:off x="2214050" y="1188350"/>
              <a:ext cx="548700" cy="443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2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4179" name="Google Shape;4179;p53"/>
            <p:cNvSpPr txBox="1"/>
            <p:nvPr/>
          </p:nvSpPr>
          <p:spPr>
            <a:xfrm>
              <a:off x="866300" y="1213100"/>
              <a:ext cx="12666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midPoint</a:t>
              </a:r>
              <a:r>
                <a:rPr lang="en" sz="1200">
                  <a:solidFill>
                    <a:schemeClr val="accent2"/>
                  </a:solidFill>
                  <a:latin typeface="Manrope"/>
                  <a:ea typeface="Manrope"/>
                  <a:cs typeface="Manrope"/>
                  <a:sym typeface="Manrope"/>
                </a:rPr>
                <a:t>         </a:t>
              </a:r>
              <a:r>
                <a:rPr lang="en" sz="1200"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>
                  <a:latin typeface="Manrope"/>
                  <a:ea typeface="Manrope"/>
                  <a:cs typeface="Manrope"/>
                  <a:sym typeface="Manrope"/>
                </a:rPr>
                <a:t>= 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cxnSp>
        <p:nvCxnSpPr>
          <p:cNvPr id="4180" name="Google Shape;4180;p53"/>
          <p:cNvCxnSpPr/>
          <p:nvPr/>
        </p:nvCxnSpPr>
        <p:spPr>
          <a:xfrm>
            <a:off x="2616288" y="3943425"/>
            <a:ext cx="0" cy="2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1" name="Google Shape;4181;p53"/>
          <p:cNvSpPr txBox="1"/>
          <p:nvPr/>
        </p:nvSpPr>
        <p:spPr>
          <a:xfrm>
            <a:off x="1978963" y="3617400"/>
            <a:ext cx="126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midPoint</a:t>
            </a:r>
            <a:endParaRPr b="1">
              <a:solidFill>
                <a:schemeClr val="accent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4182" name="Google Shape;4182;p53"/>
          <p:cNvGrpSpPr/>
          <p:nvPr/>
        </p:nvGrpSpPr>
        <p:grpSpPr>
          <a:xfrm>
            <a:off x="5089491" y="608011"/>
            <a:ext cx="290169" cy="202793"/>
            <a:chOff x="893950" y="1784528"/>
            <a:chExt cx="1515245" cy="1105742"/>
          </a:xfrm>
        </p:grpSpPr>
        <p:grpSp>
          <p:nvGrpSpPr>
            <p:cNvPr id="4183" name="Google Shape;4183;p53"/>
            <p:cNvGrpSpPr/>
            <p:nvPr/>
          </p:nvGrpSpPr>
          <p:grpSpPr>
            <a:xfrm flipH="1">
              <a:off x="1492860" y="2085338"/>
              <a:ext cx="916335" cy="801401"/>
              <a:chOff x="6800425" y="5795650"/>
              <a:chExt cx="248700" cy="217500"/>
            </a:xfrm>
          </p:grpSpPr>
          <p:sp>
            <p:nvSpPr>
              <p:cNvPr id="4184" name="Google Shape;4184;p53"/>
              <p:cNvSpPr/>
              <p:nvPr/>
            </p:nvSpPr>
            <p:spPr>
              <a:xfrm>
                <a:off x="7000575" y="5798900"/>
                <a:ext cx="48550" cy="35775"/>
              </a:xfrm>
              <a:custGeom>
                <a:rect b="b" l="l" r="r" t="t"/>
                <a:pathLst>
                  <a:path extrusionOk="0" h="1431" w="1942">
                    <a:moveTo>
                      <a:pt x="1594" y="0"/>
                    </a:moveTo>
                    <a:cubicBezTo>
                      <a:pt x="1576" y="0"/>
                      <a:pt x="1557" y="4"/>
                      <a:pt x="1539" y="10"/>
                    </a:cubicBezTo>
                    <a:cubicBezTo>
                      <a:pt x="657" y="383"/>
                      <a:pt x="0" y="1369"/>
                      <a:pt x="0" y="1369"/>
                    </a:cubicBezTo>
                    <a:lnTo>
                      <a:pt x="45" y="1399"/>
                    </a:lnTo>
                    <a:cubicBezTo>
                      <a:pt x="66" y="1420"/>
                      <a:pt x="96" y="1431"/>
                      <a:pt x="129" y="1431"/>
                    </a:cubicBezTo>
                    <a:cubicBezTo>
                      <a:pt x="167" y="1431"/>
                      <a:pt x="207" y="1416"/>
                      <a:pt x="239" y="1384"/>
                    </a:cubicBezTo>
                    <a:cubicBezTo>
                      <a:pt x="807" y="891"/>
                      <a:pt x="1554" y="607"/>
                      <a:pt x="1822" y="503"/>
                    </a:cubicBezTo>
                    <a:cubicBezTo>
                      <a:pt x="1897" y="473"/>
                      <a:pt x="1942" y="413"/>
                      <a:pt x="1927" y="324"/>
                    </a:cubicBezTo>
                    <a:cubicBezTo>
                      <a:pt x="1882" y="174"/>
                      <a:pt x="1763" y="85"/>
                      <a:pt x="1673" y="25"/>
                    </a:cubicBezTo>
                    <a:cubicBezTo>
                      <a:pt x="1647" y="7"/>
                      <a:pt x="1621" y="0"/>
                      <a:pt x="1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5" name="Google Shape;4185;p53"/>
              <p:cNvSpPr/>
              <p:nvPr/>
            </p:nvSpPr>
            <p:spPr>
              <a:xfrm>
                <a:off x="6873250" y="5795650"/>
                <a:ext cx="162075" cy="172400"/>
              </a:xfrm>
              <a:custGeom>
                <a:rect b="b" l="l" r="r" t="t"/>
                <a:pathLst>
                  <a:path extrusionOk="0" h="6896" w="6483">
                    <a:moveTo>
                      <a:pt x="2280" y="0"/>
                    </a:moveTo>
                    <a:cubicBezTo>
                      <a:pt x="2218" y="0"/>
                      <a:pt x="2155" y="2"/>
                      <a:pt x="2091" y="6"/>
                    </a:cubicBezTo>
                    <a:lnTo>
                      <a:pt x="1987" y="6"/>
                    </a:lnTo>
                    <a:cubicBezTo>
                      <a:pt x="1628" y="35"/>
                      <a:pt x="1240" y="110"/>
                      <a:pt x="837" y="259"/>
                    </a:cubicBezTo>
                    <a:cubicBezTo>
                      <a:pt x="837" y="259"/>
                      <a:pt x="329" y="439"/>
                      <a:pt x="120" y="812"/>
                    </a:cubicBezTo>
                    <a:cubicBezTo>
                      <a:pt x="75" y="872"/>
                      <a:pt x="45" y="947"/>
                      <a:pt x="30" y="1021"/>
                    </a:cubicBezTo>
                    <a:cubicBezTo>
                      <a:pt x="15" y="1036"/>
                      <a:pt x="15" y="1066"/>
                      <a:pt x="15" y="1096"/>
                    </a:cubicBezTo>
                    <a:cubicBezTo>
                      <a:pt x="0" y="1275"/>
                      <a:pt x="60" y="1454"/>
                      <a:pt x="224" y="1678"/>
                    </a:cubicBezTo>
                    <a:cubicBezTo>
                      <a:pt x="299" y="1783"/>
                      <a:pt x="374" y="1858"/>
                      <a:pt x="433" y="1947"/>
                    </a:cubicBezTo>
                    <a:cubicBezTo>
                      <a:pt x="478" y="2007"/>
                      <a:pt x="538" y="2082"/>
                      <a:pt x="583" y="2126"/>
                    </a:cubicBezTo>
                    <a:lnTo>
                      <a:pt x="941" y="2604"/>
                    </a:lnTo>
                    <a:lnTo>
                      <a:pt x="1882" y="3799"/>
                    </a:lnTo>
                    <a:lnTo>
                      <a:pt x="1927" y="3844"/>
                    </a:lnTo>
                    <a:lnTo>
                      <a:pt x="2226" y="4232"/>
                    </a:lnTo>
                    <a:lnTo>
                      <a:pt x="2479" y="4501"/>
                    </a:lnTo>
                    <a:lnTo>
                      <a:pt x="2569" y="4606"/>
                    </a:lnTo>
                    <a:lnTo>
                      <a:pt x="3644" y="5756"/>
                    </a:lnTo>
                    <a:lnTo>
                      <a:pt x="3958" y="6070"/>
                    </a:lnTo>
                    <a:cubicBezTo>
                      <a:pt x="4003" y="6099"/>
                      <a:pt x="4018" y="6144"/>
                      <a:pt x="4063" y="6174"/>
                    </a:cubicBezTo>
                    <a:cubicBezTo>
                      <a:pt x="4182" y="6294"/>
                      <a:pt x="4302" y="6428"/>
                      <a:pt x="4466" y="6592"/>
                    </a:cubicBezTo>
                    <a:cubicBezTo>
                      <a:pt x="4511" y="6652"/>
                      <a:pt x="4570" y="6682"/>
                      <a:pt x="4615" y="6727"/>
                    </a:cubicBezTo>
                    <a:cubicBezTo>
                      <a:pt x="4630" y="6742"/>
                      <a:pt x="4660" y="6757"/>
                      <a:pt x="4675" y="6772"/>
                    </a:cubicBezTo>
                    <a:cubicBezTo>
                      <a:pt x="4798" y="6859"/>
                      <a:pt x="4925" y="6895"/>
                      <a:pt x="5049" y="6895"/>
                    </a:cubicBezTo>
                    <a:cubicBezTo>
                      <a:pt x="5136" y="6895"/>
                      <a:pt x="5222" y="6877"/>
                      <a:pt x="5302" y="6846"/>
                    </a:cubicBezTo>
                    <a:cubicBezTo>
                      <a:pt x="5467" y="6772"/>
                      <a:pt x="5616" y="6637"/>
                      <a:pt x="5721" y="6503"/>
                    </a:cubicBezTo>
                    <a:cubicBezTo>
                      <a:pt x="5750" y="6503"/>
                      <a:pt x="5765" y="6473"/>
                      <a:pt x="5780" y="6458"/>
                    </a:cubicBezTo>
                    <a:cubicBezTo>
                      <a:pt x="5885" y="6323"/>
                      <a:pt x="5960" y="6204"/>
                      <a:pt x="5960" y="6204"/>
                    </a:cubicBezTo>
                    <a:cubicBezTo>
                      <a:pt x="6198" y="5786"/>
                      <a:pt x="6348" y="5353"/>
                      <a:pt x="6408" y="4964"/>
                    </a:cubicBezTo>
                    <a:cubicBezTo>
                      <a:pt x="6408" y="4919"/>
                      <a:pt x="6423" y="4890"/>
                      <a:pt x="6423" y="4845"/>
                    </a:cubicBezTo>
                    <a:cubicBezTo>
                      <a:pt x="6467" y="4576"/>
                      <a:pt x="6482" y="4307"/>
                      <a:pt x="6467" y="4068"/>
                    </a:cubicBezTo>
                    <a:lnTo>
                      <a:pt x="6467" y="3993"/>
                    </a:lnTo>
                    <a:cubicBezTo>
                      <a:pt x="6437" y="3695"/>
                      <a:pt x="6378" y="3426"/>
                      <a:pt x="6318" y="3172"/>
                    </a:cubicBezTo>
                    <a:cubicBezTo>
                      <a:pt x="6318" y="3142"/>
                      <a:pt x="6318" y="3127"/>
                      <a:pt x="6303" y="3112"/>
                    </a:cubicBezTo>
                    <a:cubicBezTo>
                      <a:pt x="6124" y="2530"/>
                      <a:pt x="5855" y="2067"/>
                      <a:pt x="5676" y="1783"/>
                    </a:cubicBezTo>
                    <a:cubicBezTo>
                      <a:pt x="5661" y="1783"/>
                      <a:pt x="5646" y="1753"/>
                      <a:pt x="5631" y="1738"/>
                    </a:cubicBezTo>
                    <a:cubicBezTo>
                      <a:pt x="5526" y="1574"/>
                      <a:pt x="5437" y="1484"/>
                      <a:pt x="5437" y="1484"/>
                    </a:cubicBezTo>
                    <a:cubicBezTo>
                      <a:pt x="5437" y="1484"/>
                      <a:pt x="4780" y="693"/>
                      <a:pt x="3659" y="259"/>
                    </a:cubicBezTo>
                    <a:cubicBezTo>
                      <a:pt x="3630" y="259"/>
                      <a:pt x="3600" y="245"/>
                      <a:pt x="3555" y="230"/>
                    </a:cubicBezTo>
                    <a:cubicBezTo>
                      <a:pt x="3185" y="98"/>
                      <a:pt x="2757" y="0"/>
                      <a:pt x="2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6" name="Google Shape;4186;p53"/>
              <p:cNvSpPr/>
              <p:nvPr/>
            </p:nvSpPr>
            <p:spPr>
              <a:xfrm>
                <a:off x="6873625" y="5796150"/>
                <a:ext cx="160950" cy="168800"/>
              </a:xfrm>
              <a:custGeom>
                <a:rect b="b" l="l" r="r" t="t"/>
                <a:pathLst>
                  <a:path extrusionOk="0" h="6752" w="6438">
                    <a:moveTo>
                      <a:pt x="1957" y="1"/>
                    </a:moveTo>
                    <a:cubicBezTo>
                      <a:pt x="1449" y="583"/>
                      <a:pt x="702" y="867"/>
                      <a:pt x="15" y="1016"/>
                    </a:cubicBezTo>
                    <a:cubicBezTo>
                      <a:pt x="0" y="1031"/>
                      <a:pt x="0" y="1061"/>
                      <a:pt x="0" y="1091"/>
                    </a:cubicBezTo>
                    <a:cubicBezTo>
                      <a:pt x="732" y="927"/>
                      <a:pt x="1509" y="613"/>
                      <a:pt x="2061" y="1"/>
                    </a:cubicBezTo>
                    <a:close/>
                    <a:moveTo>
                      <a:pt x="3525" y="210"/>
                    </a:moveTo>
                    <a:cubicBezTo>
                      <a:pt x="3196" y="299"/>
                      <a:pt x="2868" y="389"/>
                      <a:pt x="2584" y="449"/>
                    </a:cubicBezTo>
                    <a:cubicBezTo>
                      <a:pt x="1613" y="688"/>
                      <a:pt x="822" y="882"/>
                      <a:pt x="463" y="1733"/>
                    </a:cubicBezTo>
                    <a:cubicBezTo>
                      <a:pt x="433" y="1808"/>
                      <a:pt x="418" y="1882"/>
                      <a:pt x="403" y="1927"/>
                    </a:cubicBezTo>
                    <a:cubicBezTo>
                      <a:pt x="403" y="2002"/>
                      <a:pt x="418" y="2062"/>
                      <a:pt x="448" y="2092"/>
                    </a:cubicBezTo>
                    <a:cubicBezTo>
                      <a:pt x="463" y="2106"/>
                      <a:pt x="508" y="2121"/>
                      <a:pt x="553" y="2121"/>
                    </a:cubicBezTo>
                    <a:cubicBezTo>
                      <a:pt x="702" y="2121"/>
                      <a:pt x="956" y="2017"/>
                      <a:pt x="1314" y="1853"/>
                    </a:cubicBezTo>
                    <a:cubicBezTo>
                      <a:pt x="1848" y="1620"/>
                      <a:pt x="2538" y="1305"/>
                      <a:pt x="3133" y="1305"/>
                    </a:cubicBezTo>
                    <a:cubicBezTo>
                      <a:pt x="3454" y="1305"/>
                      <a:pt x="3748" y="1397"/>
                      <a:pt x="3973" y="1643"/>
                    </a:cubicBezTo>
                    <a:cubicBezTo>
                      <a:pt x="4242" y="1957"/>
                      <a:pt x="4346" y="2241"/>
                      <a:pt x="4287" y="2465"/>
                    </a:cubicBezTo>
                    <a:cubicBezTo>
                      <a:pt x="4152" y="2958"/>
                      <a:pt x="3301" y="3257"/>
                      <a:pt x="2539" y="3510"/>
                    </a:cubicBezTo>
                    <a:cubicBezTo>
                      <a:pt x="2360" y="3585"/>
                      <a:pt x="2196" y="3630"/>
                      <a:pt x="2046" y="3690"/>
                    </a:cubicBezTo>
                    <a:cubicBezTo>
                      <a:pt x="1957" y="3720"/>
                      <a:pt x="1912" y="3749"/>
                      <a:pt x="1867" y="3779"/>
                    </a:cubicBezTo>
                    <a:lnTo>
                      <a:pt x="1912" y="3839"/>
                    </a:lnTo>
                    <a:cubicBezTo>
                      <a:pt x="1957" y="3794"/>
                      <a:pt x="2016" y="3779"/>
                      <a:pt x="2076" y="3749"/>
                    </a:cubicBezTo>
                    <a:cubicBezTo>
                      <a:pt x="2226" y="3675"/>
                      <a:pt x="2390" y="3615"/>
                      <a:pt x="2569" y="3570"/>
                    </a:cubicBezTo>
                    <a:cubicBezTo>
                      <a:pt x="3331" y="3301"/>
                      <a:pt x="4212" y="3003"/>
                      <a:pt x="4346" y="2465"/>
                    </a:cubicBezTo>
                    <a:cubicBezTo>
                      <a:pt x="4421" y="2211"/>
                      <a:pt x="4317" y="1912"/>
                      <a:pt x="4018" y="1599"/>
                    </a:cubicBezTo>
                    <a:cubicBezTo>
                      <a:pt x="3783" y="1337"/>
                      <a:pt x="3475" y="1239"/>
                      <a:pt x="3138" y="1239"/>
                    </a:cubicBezTo>
                    <a:cubicBezTo>
                      <a:pt x="2534" y="1239"/>
                      <a:pt x="1837" y="1553"/>
                      <a:pt x="1299" y="1793"/>
                    </a:cubicBezTo>
                    <a:cubicBezTo>
                      <a:pt x="1002" y="1929"/>
                      <a:pt x="705" y="2065"/>
                      <a:pt x="561" y="2065"/>
                    </a:cubicBezTo>
                    <a:cubicBezTo>
                      <a:pt x="531" y="2065"/>
                      <a:pt x="508" y="2059"/>
                      <a:pt x="493" y="2047"/>
                    </a:cubicBezTo>
                    <a:cubicBezTo>
                      <a:pt x="463" y="2017"/>
                      <a:pt x="448" y="1942"/>
                      <a:pt x="538" y="1763"/>
                    </a:cubicBezTo>
                    <a:cubicBezTo>
                      <a:pt x="881" y="927"/>
                      <a:pt x="1643" y="747"/>
                      <a:pt x="2614" y="523"/>
                    </a:cubicBezTo>
                    <a:cubicBezTo>
                      <a:pt x="2927" y="434"/>
                      <a:pt x="3271" y="359"/>
                      <a:pt x="3644" y="239"/>
                    </a:cubicBezTo>
                    <a:cubicBezTo>
                      <a:pt x="3600" y="239"/>
                      <a:pt x="3570" y="225"/>
                      <a:pt x="3525" y="210"/>
                    </a:cubicBezTo>
                    <a:close/>
                    <a:moveTo>
                      <a:pt x="5616" y="1688"/>
                    </a:moveTo>
                    <a:cubicBezTo>
                      <a:pt x="5317" y="1972"/>
                      <a:pt x="4974" y="2450"/>
                      <a:pt x="4645" y="3271"/>
                    </a:cubicBezTo>
                    <a:cubicBezTo>
                      <a:pt x="4506" y="3591"/>
                      <a:pt x="4031" y="4558"/>
                      <a:pt x="2966" y="4558"/>
                    </a:cubicBezTo>
                    <a:cubicBezTo>
                      <a:pt x="2887" y="4558"/>
                      <a:pt x="2804" y="4552"/>
                      <a:pt x="2718" y="4541"/>
                    </a:cubicBezTo>
                    <a:cubicBezTo>
                      <a:pt x="2644" y="4526"/>
                      <a:pt x="2554" y="4511"/>
                      <a:pt x="2479" y="4481"/>
                    </a:cubicBezTo>
                    <a:lnTo>
                      <a:pt x="2479" y="4481"/>
                    </a:lnTo>
                    <a:lnTo>
                      <a:pt x="2569" y="4586"/>
                    </a:lnTo>
                    <a:cubicBezTo>
                      <a:pt x="2614" y="4601"/>
                      <a:pt x="2644" y="4601"/>
                      <a:pt x="2703" y="4616"/>
                    </a:cubicBezTo>
                    <a:cubicBezTo>
                      <a:pt x="2789" y="4627"/>
                      <a:pt x="2873" y="4633"/>
                      <a:pt x="2956" y="4633"/>
                    </a:cubicBezTo>
                    <a:cubicBezTo>
                      <a:pt x="3714" y="4633"/>
                      <a:pt x="4355" y="4148"/>
                      <a:pt x="4705" y="3286"/>
                    </a:cubicBezTo>
                    <a:cubicBezTo>
                      <a:pt x="4989" y="2599"/>
                      <a:pt x="5317" y="2062"/>
                      <a:pt x="5661" y="1748"/>
                    </a:cubicBezTo>
                    <a:cubicBezTo>
                      <a:pt x="5646" y="1733"/>
                      <a:pt x="5631" y="1703"/>
                      <a:pt x="5616" y="1688"/>
                    </a:cubicBezTo>
                    <a:close/>
                    <a:moveTo>
                      <a:pt x="6273" y="3077"/>
                    </a:moveTo>
                    <a:cubicBezTo>
                      <a:pt x="5974" y="3137"/>
                      <a:pt x="5676" y="3227"/>
                      <a:pt x="5452" y="3391"/>
                    </a:cubicBezTo>
                    <a:cubicBezTo>
                      <a:pt x="5243" y="3540"/>
                      <a:pt x="3629" y="4765"/>
                      <a:pt x="3943" y="6050"/>
                    </a:cubicBezTo>
                    <a:cubicBezTo>
                      <a:pt x="3988" y="6079"/>
                      <a:pt x="4003" y="6124"/>
                      <a:pt x="4048" y="6154"/>
                    </a:cubicBezTo>
                    <a:cubicBezTo>
                      <a:pt x="3600" y="4870"/>
                      <a:pt x="5287" y="3600"/>
                      <a:pt x="5482" y="3451"/>
                    </a:cubicBezTo>
                    <a:cubicBezTo>
                      <a:pt x="5676" y="3286"/>
                      <a:pt x="5989" y="3212"/>
                      <a:pt x="6288" y="3137"/>
                    </a:cubicBezTo>
                    <a:cubicBezTo>
                      <a:pt x="6288" y="3107"/>
                      <a:pt x="6288" y="3107"/>
                      <a:pt x="6273" y="3077"/>
                    </a:cubicBezTo>
                    <a:close/>
                    <a:moveTo>
                      <a:pt x="6408" y="4810"/>
                    </a:moveTo>
                    <a:cubicBezTo>
                      <a:pt x="5989" y="5168"/>
                      <a:pt x="5631" y="5557"/>
                      <a:pt x="5571" y="5870"/>
                    </a:cubicBezTo>
                    <a:cubicBezTo>
                      <a:pt x="5526" y="6109"/>
                      <a:pt x="5601" y="6318"/>
                      <a:pt x="5706" y="6483"/>
                    </a:cubicBezTo>
                    <a:cubicBezTo>
                      <a:pt x="5720" y="6468"/>
                      <a:pt x="5735" y="6453"/>
                      <a:pt x="5765" y="6438"/>
                    </a:cubicBezTo>
                    <a:cubicBezTo>
                      <a:pt x="5661" y="6274"/>
                      <a:pt x="5601" y="6094"/>
                      <a:pt x="5646" y="5885"/>
                    </a:cubicBezTo>
                    <a:cubicBezTo>
                      <a:pt x="5691" y="5601"/>
                      <a:pt x="6004" y="5258"/>
                      <a:pt x="6393" y="4929"/>
                    </a:cubicBezTo>
                    <a:cubicBezTo>
                      <a:pt x="6393" y="4885"/>
                      <a:pt x="6408" y="4855"/>
                      <a:pt x="6408" y="4810"/>
                    </a:cubicBezTo>
                    <a:close/>
                    <a:moveTo>
                      <a:pt x="6437" y="3959"/>
                    </a:moveTo>
                    <a:cubicBezTo>
                      <a:pt x="6124" y="4078"/>
                      <a:pt x="5840" y="4257"/>
                      <a:pt x="5616" y="4481"/>
                    </a:cubicBezTo>
                    <a:cubicBezTo>
                      <a:pt x="5317" y="4825"/>
                      <a:pt x="5123" y="5377"/>
                      <a:pt x="4959" y="5870"/>
                    </a:cubicBezTo>
                    <a:cubicBezTo>
                      <a:pt x="4839" y="6244"/>
                      <a:pt x="4720" y="6587"/>
                      <a:pt x="4585" y="6707"/>
                    </a:cubicBezTo>
                    <a:cubicBezTo>
                      <a:pt x="4600" y="6722"/>
                      <a:pt x="4630" y="6737"/>
                      <a:pt x="4645" y="6752"/>
                    </a:cubicBezTo>
                    <a:cubicBezTo>
                      <a:pt x="4780" y="6602"/>
                      <a:pt x="4899" y="6289"/>
                      <a:pt x="5018" y="5885"/>
                    </a:cubicBezTo>
                    <a:cubicBezTo>
                      <a:pt x="5183" y="5407"/>
                      <a:pt x="5362" y="4855"/>
                      <a:pt x="5676" y="4526"/>
                    </a:cubicBezTo>
                    <a:cubicBezTo>
                      <a:pt x="5855" y="4302"/>
                      <a:pt x="6154" y="4138"/>
                      <a:pt x="6437" y="4018"/>
                    </a:cubicBezTo>
                    <a:lnTo>
                      <a:pt x="6437" y="3959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7" name="Google Shape;4187;p53"/>
              <p:cNvSpPr/>
              <p:nvPr/>
            </p:nvSpPr>
            <p:spPr>
              <a:xfrm>
                <a:off x="6872125" y="5816300"/>
                <a:ext cx="139675" cy="151700"/>
              </a:xfrm>
              <a:custGeom>
                <a:rect b="b" l="l" r="r" t="t"/>
                <a:pathLst>
                  <a:path extrusionOk="0" h="6068" w="5587">
                    <a:moveTo>
                      <a:pt x="182" y="1"/>
                    </a:moveTo>
                    <a:cubicBezTo>
                      <a:pt x="176" y="1"/>
                      <a:pt x="170" y="1"/>
                      <a:pt x="165" y="1"/>
                    </a:cubicBezTo>
                    <a:cubicBezTo>
                      <a:pt x="30" y="225"/>
                      <a:pt x="0" y="509"/>
                      <a:pt x="284" y="867"/>
                    </a:cubicBezTo>
                    <a:lnTo>
                      <a:pt x="1001" y="1793"/>
                    </a:lnTo>
                    <a:lnTo>
                      <a:pt x="2286" y="3421"/>
                    </a:lnTo>
                    <a:lnTo>
                      <a:pt x="3704" y="4945"/>
                    </a:lnTo>
                    <a:lnTo>
                      <a:pt x="4511" y="5781"/>
                    </a:lnTo>
                    <a:cubicBezTo>
                      <a:pt x="4712" y="5992"/>
                      <a:pt x="4905" y="6068"/>
                      <a:pt x="5088" y="6068"/>
                    </a:cubicBezTo>
                    <a:cubicBezTo>
                      <a:pt x="5177" y="6068"/>
                      <a:pt x="5264" y="6050"/>
                      <a:pt x="5347" y="6020"/>
                    </a:cubicBezTo>
                    <a:lnTo>
                      <a:pt x="5347" y="6005"/>
                    </a:lnTo>
                    <a:cubicBezTo>
                      <a:pt x="5586" y="4377"/>
                      <a:pt x="3734" y="2167"/>
                      <a:pt x="3734" y="2167"/>
                    </a:cubicBezTo>
                    <a:cubicBezTo>
                      <a:pt x="3734" y="2167"/>
                      <a:pt x="1836" y="1"/>
                      <a:pt x="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8" name="Google Shape;4188;p53"/>
              <p:cNvSpPr/>
              <p:nvPr/>
            </p:nvSpPr>
            <p:spPr>
              <a:xfrm>
                <a:off x="6800425" y="5830500"/>
                <a:ext cx="193825" cy="182650"/>
              </a:xfrm>
              <a:custGeom>
                <a:rect b="b" l="l" r="r" t="t"/>
                <a:pathLst>
                  <a:path extrusionOk="0" h="7306" w="7753">
                    <a:moveTo>
                      <a:pt x="3496" y="0"/>
                    </a:moveTo>
                    <a:cubicBezTo>
                      <a:pt x="3421" y="0"/>
                      <a:pt x="3344" y="16"/>
                      <a:pt x="3287" y="45"/>
                    </a:cubicBezTo>
                    <a:cubicBezTo>
                      <a:pt x="3257" y="45"/>
                      <a:pt x="3227" y="45"/>
                      <a:pt x="3212" y="60"/>
                    </a:cubicBezTo>
                    <a:cubicBezTo>
                      <a:pt x="3033" y="195"/>
                      <a:pt x="2749" y="389"/>
                      <a:pt x="2420" y="688"/>
                    </a:cubicBezTo>
                    <a:cubicBezTo>
                      <a:pt x="1405" y="1584"/>
                      <a:pt x="1" y="3361"/>
                      <a:pt x="419" y="6005"/>
                    </a:cubicBezTo>
                    <a:cubicBezTo>
                      <a:pt x="449" y="6154"/>
                      <a:pt x="479" y="6289"/>
                      <a:pt x="508" y="6453"/>
                    </a:cubicBezTo>
                    <a:cubicBezTo>
                      <a:pt x="553" y="6647"/>
                      <a:pt x="688" y="6811"/>
                      <a:pt x="897" y="6901"/>
                    </a:cubicBezTo>
                    <a:cubicBezTo>
                      <a:pt x="1682" y="7195"/>
                      <a:pt x="2415" y="7306"/>
                      <a:pt x="3082" y="7306"/>
                    </a:cubicBezTo>
                    <a:cubicBezTo>
                      <a:pt x="3126" y="7306"/>
                      <a:pt x="3169" y="7305"/>
                      <a:pt x="3212" y="7304"/>
                    </a:cubicBezTo>
                    <a:cubicBezTo>
                      <a:pt x="5557" y="7245"/>
                      <a:pt x="7140" y="5661"/>
                      <a:pt x="7618" y="5153"/>
                    </a:cubicBezTo>
                    <a:cubicBezTo>
                      <a:pt x="7708" y="5064"/>
                      <a:pt x="7752" y="4929"/>
                      <a:pt x="7737" y="4780"/>
                    </a:cubicBezTo>
                    <a:cubicBezTo>
                      <a:pt x="7513" y="3167"/>
                      <a:pt x="6274" y="1883"/>
                      <a:pt x="6274" y="1883"/>
                    </a:cubicBezTo>
                    <a:cubicBezTo>
                      <a:pt x="6274" y="1883"/>
                      <a:pt x="5198" y="464"/>
                      <a:pt x="3615" y="16"/>
                    </a:cubicBezTo>
                    <a:cubicBezTo>
                      <a:pt x="3578" y="5"/>
                      <a:pt x="3537" y="0"/>
                      <a:pt x="34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9" name="Google Shape;4189;p53"/>
              <p:cNvSpPr/>
              <p:nvPr/>
            </p:nvSpPr>
            <p:spPr>
              <a:xfrm>
                <a:off x="6880325" y="5830125"/>
                <a:ext cx="113550" cy="183000"/>
              </a:xfrm>
              <a:custGeom>
                <a:rect b="b" l="l" r="r" t="t"/>
                <a:pathLst>
                  <a:path extrusionOk="0" h="7320" w="4542">
                    <a:moveTo>
                      <a:pt x="289" y="0"/>
                    </a:moveTo>
                    <a:cubicBezTo>
                      <a:pt x="217" y="0"/>
                      <a:pt x="143" y="17"/>
                      <a:pt x="76" y="45"/>
                    </a:cubicBezTo>
                    <a:cubicBezTo>
                      <a:pt x="688" y="389"/>
                      <a:pt x="3018" y="1912"/>
                      <a:pt x="3675" y="4691"/>
                    </a:cubicBezTo>
                    <a:cubicBezTo>
                      <a:pt x="3675" y="4691"/>
                      <a:pt x="1973" y="6542"/>
                      <a:pt x="17" y="7319"/>
                    </a:cubicBezTo>
                    <a:lnTo>
                      <a:pt x="17" y="7319"/>
                    </a:lnTo>
                    <a:cubicBezTo>
                      <a:pt x="2368" y="7252"/>
                      <a:pt x="3945" y="5675"/>
                      <a:pt x="4407" y="5154"/>
                    </a:cubicBezTo>
                    <a:cubicBezTo>
                      <a:pt x="4497" y="5064"/>
                      <a:pt x="4541" y="4930"/>
                      <a:pt x="4526" y="4780"/>
                    </a:cubicBezTo>
                    <a:cubicBezTo>
                      <a:pt x="4302" y="3167"/>
                      <a:pt x="3063" y="1883"/>
                      <a:pt x="3063" y="1883"/>
                    </a:cubicBezTo>
                    <a:cubicBezTo>
                      <a:pt x="3063" y="1883"/>
                      <a:pt x="1987" y="464"/>
                      <a:pt x="404" y="16"/>
                    </a:cubicBezTo>
                    <a:cubicBezTo>
                      <a:pt x="367" y="5"/>
                      <a:pt x="328" y="0"/>
                      <a:pt x="289" y="0"/>
                    </a:cubicBezTo>
                    <a:close/>
                    <a:moveTo>
                      <a:pt x="17" y="7319"/>
                    </a:moveTo>
                    <a:cubicBezTo>
                      <a:pt x="12" y="7319"/>
                      <a:pt x="6" y="7319"/>
                      <a:pt x="1" y="7319"/>
                    </a:cubicBezTo>
                    <a:lnTo>
                      <a:pt x="16" y="7319"/>
                    </a:lnTo>
                    <a:cubicBezTo>
                      <a:pt x="16" y="7319"/>
                      <a:pt x="17" y="7319"/>
                      <a:pt x="17" y="73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0" name="Google Shape;4190;p53"/>
              <p:cNvSpPr/>
              <p:nvPr/>
            </p:nvSpPr>
            <p:spPr>
              <a:xfrm>
                <a:off x="6815750" y="5910525"/>
                <a:ext cx="47800" cy="40500"/>
              </a:xfrm>
              <a:custGeom>
                <a:rect b="b" l="l" r="r" t="t"/>
                <a:pathLst>
                  <a:path extrusionOk="0" h="1620" w="1912">
                    <a:moveTo>
                      <a:pt x="1162" y="1"/>
                    </a:moveTo>
                    <a:cubicBezTo>
                      <a:pt x="941" y="1"/>
                      <a:pt x="698" y="91"/>
                      <a:pt x="493" y="265"/>
                    </a:cubicBezTo>
                    <a:cubicBezTo>
                      <a:pt x="105" y="593"/>
                      <a:pt x="0" y="1101"/>
                      <a:pt x="254" y="1400"/>
                    </a:cubicBezTo>
                    <a:cubicBezTo>
                      <a:pt x="381" y="1548"/>
                      <a:pt x="563" y="1619"/>
                      <a:pt x="761" y="1619"/>
                    </a:cubicBezTo>
                    <a:cubicBezTo>
                      <a:pt x="982" y="1619"/>
                      <a:pt x="1221" y="1529"/>
                      <a:pt x="1419" y="1355"/>
                    </a:cubicBezTo>
                    <a:cubicBezTo>
                      <a:pt x="1807" y="1026"/>
                      <a:pt x="1912" y="504"/>
                      <a:pt x="1658" y="220"/>
                    </a:cubicBezTo>
                    <a:cubicBezTo>
                      <a:pt x="1538" y="72"/>
                      <a:pt x="1359" y="1"/>
                      <a:pt x="11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91" name="Google Shape;4191;p53"/>
            <p:cNvSpPr/>
            <p:nvPr/>
          </p:nvSpPr>
          <p:spPr>
            <a:xfrm flipH="1" rot="5400000">
              <a:off x="1531403" y="1679543"/>
              <a:ext cx="179313" cy="389284"/>
            </a:xfrm>
            <a:custGeom>
              <a:rect b="b" l="l" r="r" t="t"/>
              <a:pathLst>
                <a:path extrusionOk="0" fill="none" h="10247" w="4720">
                  <a:moveTo>
                    <a:pt x="0" y="10247"/>
                  </a:moveTo>
                  <a:cubicBezTo>
                    <a:pt x="0" y="10247"/>
                    <a:pt x="3928" y="6020"/>
                    <a:pt x="4720" y="5647"/>
                  </a:cubicBezTo>
                  <a:moveTo>
                    <a:pt x="2763" y="2615"/>
                  </a:moveTo>
                  <a:cubicBezTo>
                    <a:pt x="2763" y="2615"/>
                    <a:pt x="3689" y="1390"/>
                    <a:pt x="4436" y="1226"/>
                  </a:cubicBezTo>
                  <a:moveTo>
                    <a:pt x="1359" y="8813"/>
                  </a:moveTo>
                  <a:cubicBezTo>
                    <a:pt x="1359" y="8813"/>
                    <a:pt x="3361" y="3735"/>
                    <a:pt x="262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92" name="Google Shape;4192;p53"/>
            <p:cNvGrpSpPr/>
            <p:nvPr/>
          </p:nvGrpSpPr>
          <p:grpSpPr>
            <a:xfrm rot="-109">
              <a:off x="893950" y="2109082"/>
              <a:ext cx="532476" cy="461679"/>
              <a:chOff x="6855700" y="5304375"/>
              <a:chExt cx="168425" cy="146050"/>
            </a:xfrm>
          </p:grpSpPr>
          <p:sp>
            <p:nvSpPr>
              <p:cNvPr id="4193" name="Google Shape;4193;p53"/>
              <p:cNvSpPr/>
              <p:nvPr/>
            </p:nvSpPr>
            <p:spPr>
              <a:xfrm>
                <a:off x="6933725" y="5304375"/>
                <a:ext cx="90400" cy="127375"/>
              </a:xfrm>
              <a:custGeom>
                <a:rect b="b" l="l" r="r" t="t"/>
                <a:pathLst>
                  <a:path extrusionOk="0" h="5095" w="3616">
                    <a:moveTo>
                      <a:pt x="703" y="1539"/>
                    </a:moveTo>
                    <a:cubicBezTo>
                      <a:pt x="762" y="1539"/>
                      <a:pt x="852" y="1599"/>
                      <a:pt x="852" y="1689"/>
                    </a:cubicBezTo>
                    <a:lnTo>
                      <a:pt x="852" y="1883"/>
                    </a:lnTo>
                    <a:cubicBezTo>
                      <a:pt x="852" y="1980"/>
                      <a:pt x="777" y="2029"/>
                      <a:pt x="703" y="2029"/>
                    </a:cubicBezTo>
                    <a:cubicBezTo>
                      <a:pt x="628" y="2029"/>
                      <a:pt x="553" y="1980"/>
                      <a:pt x="553" y="1883"/>
                    </a:cubicBezTo>
                    <a:lnTo>
                      <a:pt x="553" y="1689"/>
                    </a:lnTo>
                    <a:cubicBezTo>
                      <a:pt x="568" y="1599"/>
                      <a:pt x="613" y="1539"/>
                      <a:pt x="703" y="1539"/>
                    </a:cubicBezTo>
                    <a:close/>
                    <a:moveTo>
                      <a:pt x="2071" y="2155"/>
                    </a:moveTo>
                    <a:cubicBezTo>
                      <a:pt x="2144" y="2155"/>
                      <a:pt x="2219" y="2204"/>
                      <a:pt x="2226" y="2301"/>
                    </a:cubicBezTo>
                    <a:cubicBezTo>
                      <a:pt x="2226" y="2376"/>
                      <a:pt x="2226" y="2436"/>
                      <a:pt x="2241" y="2495"/>
                    </a:cubicBezTo>
                    <a:cubicBezTo>
                      <a:pt x="2241" y="2570"/>
                      <a:pt x="2151" y="2645"/>
                      <a:pt x="2092" y="2645"/>
                    </a:cubicBezTo>
                    <a:cubicBezTo>
                      <a:pt x="2002" y="2645"/>
                      <a:pt x="1942" y="2570"/>
                      <a:pt x="1927" y="2495"/>
                    </a:cubicBezTo>
                    <a:cubicBezTo>
                      <a:pt x="1927" y="2421"/>
                      <a:pt x="1927" y="2376"/>
                      <a:pt x="1927" y="2301"/>
                    </a:cubicBezTo>
                    <a:cubicBezTo>
                      <a:pt x="1927" y="2204"/>
                      <a:pt x="1998" y="2155"/>
                      <a:pt x="2071" y="2155"/>
                    </a:cubicBezTo>
                    <a:close/>
                    <a:moveTo>
                      <a:pt x="538" y="1"/>
                    </a:moveTo>
                    <a:lnTo>
                      <a:pt x="538" y="1"/>
                    </a:lnTo>
                    <a:cubicBezTo>
                      <a:pt x="538" y="1"/>
                      <a:pt x="1" y="1988"/>
                      <a:pt x="807" y="3526"/>
                    </a:cubicBezTo>
                    <a:cubicBezTo>
                      <a:pt x="852" y="3496"/>
                      <a:pt x="912" y="3466"/>
                      <a:pt x="986" y="3466"/>
                    </a:cubicBezTo>
                    <a:cubicBezTo>
                      <a:pt x="1315" y="3466"/>
                      <a:pt x="1375" y="3899"/>
                      <a:pt x="1151" y="4049"/>
                    </a:cubicBezTo>
                    <a:cubicBezTo>
                      <a:pt x="1524" y="4497"/>
                      <a:pt x="2077" y="4885"/>
                      <a:pt x="2853" y="5094"/>
                    </a:cubicBezTo>
                    <a:cubicBezTo>
                      <a:pt x="2853" y="5079"/>
                      <a:pt x="3615" y="3123"/>
                      <a:pt x="2271" y="1375"/>
                    </a:cubicBezTo>
                    <a:cubicBezTo>
                      <a:pt x="2226" y="1420"/>
                      <a:pt x="2151" y="1465"/>
                      <a:pt x="2077" y="1465"/>
                    </a:cubicBezTo>
                    <a:cubicBezTo>
                      <a:pt x="1748" y="1465"/>
                      <a:pt x="1703" y="1091"/>
                      <a:pt x="1868" y="927"/>
                    </a:cubicBezTo>
                    <a:cubicBezTo>
                      <a:pt x="1524" y="598"/>
                      <a:pt x="1076" y="270"/>
                      <a:pt x="5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4" name="Google Shape;4194;p53"/>
              <p:cNvSpPr/>
              <p:nvPr/>
            </p:nvSpPr>
            <p:spPr>
              <a:xfrm>
                <a:off x="6855700" y="5397900"/>
                <a:ext cx="118375" cy="52525"/>
              </a:xfrm>
              <a:custGeom>
                <a:rect b="b" l="l" r="r" t="t"/>
                <a:pathLst>
                  <a:path extrusionOk="0" h="2101" w="4735">
                    <a:moveTo>
                      <a:pt x="2267" y="212"/>
                    </a:moveTo>
                    <a:cubicBezTo>
                      <a:pt x="2317" y="212"/>
                      <a:pt x="2364" y="242"/>
                      <a:pt x="2405" y="293"/>
                    </a:cubicBezTo>
                    <a:cubicBezTo>
                      <a:pt x="2435" y="323"/>
                      <a:pt x="2494" y="367"/>
                      <a:pt x="2524" y="412"/>
                    </a:cubicBezTo>
                    <a:cubicBezTo>
                      <a:pt x="2628" y="528"/>
                      <a:pt x="2526" y="679"/>
                      <a:pt x="2413" y="679"/>
                    </a:cubicBezTo>
                    <a:cubicBezTo>
                      <a:pt x="2380" y="679"/>
                      <a:pt x="2346" y="667"/>
                      <a:pt x="2315" y="636"/>
                    </a:cubicBezTo>
                    <a:cubicBezTo>
                      <a:pt x="2255" y="576"/>
                      <a:pt x="2181" y="502"/>
                      <a:pt x="2151" y="442"/>
                    </a:cubicBezTo>
                    <a:cubicBezTo>
                      <a:pt x="2106" y="367"/>
                      <a:pt x="2136" y="278"/>
                      <a:pt x="2196" y="233"/>
                    </a:cubicBezTo>
                    <a:cubicBezTo>
                      <a:pt x="2220" y="219"/>
                      <a:pt x="2244" y="212"/>
                      <a:pt x="2267" y="212"/>
                    </a:cubicBezTo>
                    <a:close/>
                    <a:moveTo>
                      <a:pt x="2069" y="1"/>
                    </a:moveTo>
                    <a:cubicBezTo>
                      <a:pt x="1464" y="1"/>
                      <a:pt x="769" y="175"/>
                      <a:pt x="0" y="651"/>
                    </a:cubicBezTo>
                    <a:cubicBezTo>
                      <a:pt x="0" y="651"/>
                      <a:pt x="1061" y="1712"/>
                      <a:pt x="2345" y="2010"/>
                    </a:cubicBezTo>
                    <a:cubicBezTo>
                      <a:pt x="2360" y="1876"/>
                      <a:pt x="2465" y="1771"/>
                      <a:pt x="2629" y="1771"/>
                    </a:cubicBezTo>
                    <a:cubicBezTo>
                      <a:pt x="2838" y="1771"/>
                      <a:pt x="2928" y="1936"/>
                      <a:pt x="2928" y="2100"/>
                    </a:cubicBezTo>
                    <a:cubicBezTo>
                      <a:pt x="2949" y="2100"/>
                      <a:pt x="2970" y="2101"/>
                      <a:pt x="2991" y="2101"/>
                    </a:cubicBezTo>
                    <a:cubicBezTo>
                      <a:pt x="3570" y="2101"/>
                      <a:pt x="4187" y="1900"/>
                      <a:pt x="4735" y="1338"/>
                    </a:cubicBezTo>
                    <a:cubicBezTo>
                      <a:pt x="4735" y="1338"/>
                      <a:pt x="3744" y="1"/>
                      <a:pt x="20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5" name="Google Shape;4195;p53"/>
              <p:cNvSpPr/>
              <p:nvPr/>
            </p:nvSpPr>
            <p:spPr>
              <a:xfrm>
                <a:off x="6881450" y="5340975"/>
                <a:ext cx="135575" cy="109050"/>
              </a:xfrm>
              <a:custGeom>
                <a:rect b="b" l="l" r="r" t="t"/>
                <a:pathLst>
                  <a:path extrusionOk="0" fill="none" h="4362" w="5423">
                    <a:moveTo>
                      <a:pt x="1" y="3033"/>
                    </a:moveTo>
                    <a:cubicBezTo>
                      <a:pt x="1" y="3033"/>
                      <a:pt x="4840" y="3854"/>
                      <a:pt x="5169" y="3839"/>
                    </a:cubicBezTo>
                    <a:moveTo>
                      <a:pt x="5422" y="4362"/>
                    </a:moveTo>
                    <a:cubicBezTo>
                      <a:pt x="5422" y="4362"/>
                      <a:pt x="3570" y="1196"/>
                      <a:pt x="3197" y="1"/>
                    </a:cubicBezTo>
                    <a:moveTo>
                      <a:pt x="2883" y="942"/>
                    </a:moveTo>
                    <a:lnTo>
                      <a:pt x="3779" y="1315"/>
                    </a:lnTo>
                    <a:moveTo>
                      <a:pt x="4556" y="1166"/>
                    </a:moveTo>
                    <a:lnTo>
                      <a:pt x="4467" y="2644"/>
                    </a:lnTo>
                    <a:moveTo>
                      <a:pt x="1106" y="3212"/>
                    </a:moveTo>
                    <a:lnTo>
                      <a:pt x="494" y="3436"/>
                    </a:lnTo>
                    <a:moveTo>
                      <a:pt x="1898" y="2988"/>
                    </a:moveTo>
                    <a:lnTo>
                      <a:pt x="2211" y="3033"/>
                    </a:lnTo>
                    <a:moveTo>
                      <a:pt x="2092" y="2809"/>
                    </a:moveTo>
                    <a:lnTo>
                      <a:pt x="2465" y="345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96" name="Google Shape;4196;p53"/>
            <p:cNvSpPr/>
            <p:nvPr/>
          </p:nvSpPr>
          <p:spPr>
            <a:xfrm flipH="1" rot="7802979">
              <a:off x="1306170" y="2734632"/>
              <a:ext cx="170990" cy="109760"/>
            </a:xfrm>
            <a:custGeom>
              <a:rect b="b" l="l" r="r" t="t"/>
              <a:pathLst>
                <a:path extrusionOk="0" h="968" w="1508">
                  <a:moveTo>
                    <a:pt x="1160" y="1"/>
                  </a:moveTo>
                  <a:cubicBezTo>
                    <a:pt x="359" y="1"/>
                    <a:pt x="0" y="953"/>
                    <a:pt x="14" y="953"/>
                  </a:cubicBezTo>
                  <a:cubicBezTo>
                    <a:pt x="102" y="963"/>
                    <a:pt x="186" y="968"/>
                    <a:pt x="264" y="968"/>
                  </a:cubicBezTo>
                  <a:cubicBezTo>
                    <a:pt x="1364" y="968"/>
                    <a:pt x="1507" y="57"/>
                    <a:pt x="1507" y="57"/>
                  </a:cubicBezTo>
                  <a:cubicBezTo>
                    <a:pt x="1384" y="18"/>
                    <a:pt x="1268" y="1"/>
                    <a:pt x="11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7" name="Google Shape;4197;p53"/>
          <p:cNvSpPr txBox="1"/>
          <p:nvPr/>
        </p:nvSpPr>
        <p:spPr>
          <a:xfrm>
            <a:off x="4132775" y="2918125"/>
            <a:ext cx="4423500" cy="443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midPoint</a:t>
            </a:r>
            <a:r>
              <a:rPr b="1" lang="en" sz="160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= (</a:t>
            </a:r>
            <a:r>
              <a:rPr b="1" lang="en" sz="160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upperBound 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+</a:t>
            </a:r>
            <a:r>
              <a:rPr b="1" lang="en" sz="1600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 lowerBound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)/2</a:t>
            </a:r>
            <a:endParaRPr b="1"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1" name="Shape 4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" name="Google Shape;4202;p54"/>
          <p:cNvSpPr txBox="1"/>
          <p:nvPr>
            <p:ph type="title"/>
          </p:nvPr>
        </p:nvSpPr>
        <p:spPr>
          <a:xfrm>
            <a:off x="713275" y="2164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Pseudocode cho thuật toán tìm kiếm nhị phân</a:t>
            </a:r>
            <a:endParaRPr sz="2800"/>
          </a:p>
        </p:txBody>
      </p:sp>
      <p:sp>
        <p:nvSpPr>
          <p:cNvPr id="4203" name="Google Shape;4203;p54"/>
          <p:cNvSpPr txBox="1"/>
          <p:nvPr>
            <p:ph idx="2" type="subTitle"/>
          </p:nvPr>
        </p:nvSpPr>
        <p:spPr>
          <a:xfrm>
            <a:off x="961700" y="866025"/>
            <a:ext cx="7272300" cy="33591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0117D"/>
                </a:solidFill>
                <a:latin typeface="Courier New"/>
                <a:ea typeface="Courier New"/>
                <a:cs typeface="Courier New"/>
                <a:sym typeface="Courier New"/>
              </a:rPr>
              <a:t>def binary_search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(array, value)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lower_bound = 0</a:t>
            </a:r>
            <a:b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upper_bound = array.</a:t>
            </a:r>
            <a:r>
              <a:rPr b="1" lang="en">
                <a:solidFill>
                  <a:srgbClr val="90117D"/>
                </a:solidFill>
                <a:latin typeface="Courier New"/>
                <a:ea typeface="Courier New"/>
                <a:cs typeface="Courier New"/>
                <a:sym typeface="Courier New"/>
              </a:rPr>
              <a:t>length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- 1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0117D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lower_bound &lt;= upper_bound </a:t>
            </a:r>
            <a:r>
              <a:rPr b="1" lang="en">
                <a:solidFill>
                  <a:srgbClr val="90117D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1">
              <a:solidFill>
                <a:srgbClr val="9011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midpoint = (upper_bound + lower_bound) / 2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value_at_midpoint = array[midpoint]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7C0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90117D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 &lt; value_at_midpoint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upper_bound = midpoint - 1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0117D"/>
                </a:solidFill>
                <a:latin typeface="Courier New"/>
                <a:ea typeface="Courier New"/>
                <a:cs typeface="Courier New"/>
                <a:sym typeface="Courier New"/>
              </a:rPr>
              <a:t>   elsif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 &gt; value_at_midpoint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lower_bound = midpoint + 1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0117D"/>
                </a:solidFill>
                <a:latin typeface="Courier New"/>
                <a:ea typeface="Courier New"/>
                <a:cs typeface="Courier New"/>
                <a:sym typeface="Courier New"/>
              </a:rPr>
              <a:t>   elsif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 == value_at_midpoint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0117D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midpoint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0117D"/>
                </a:solidFill>
                <a:latin typeface="Courier New"/>
                <a:ea typeface="Courier New"/>
                <a:cs typeface="Courier New"/>
                <a:sym typeface="Courier New"/>
              </a:rPr>
              <a:t>end end</a:t>
            </a:r>
            <a:endParaRPr b="1">
              <a:solidFill>
                <a:srgbClr val="9011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0117D"/>
                </a:solidFill>
                <a:latin typeface="Courier New"/>
                <a:ea typeface="Courier New"/>
                <a:cs typeface="Courier New"/>
                <a:sym typeface="Courier New"/>
              </a:rPr>
              <a:t>return nil</a:t>
            </a:r>
            <a:endParaRPr b="1">
              <a:solidFill>
                <a:srgbClr val="9011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0117D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>
              <a:solidFill>
                <a:srgbClr val="9011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7C0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4" name="Google Shape;4204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05" name="Google Shape;4205;p54"/>
          <p:cNvGrpSpPr/>
          <p:nvPr/>
        </p:nvGrpSpPr>
        <p:grpSpPr>
          <a:xfrm>
            <a:off x="4720420" y="4085400"/>
            <a:ext cx="938004" cy="1053278"/>
            <a:chOff x="4049207" y="799688"/>
            <a:chExt cx="1460838" cy="1441464"/>
          </a:xfrm>
        </p:grpSpPr>
        <p:grpSp>
          <p:nvGrpSpPr>
            <p:cNvPr id="4206" name="Google Shape;4206;p54"/>
            <p:cNvGrpSpPr/>
            <p:nvPr/>
          </p:nvGrpSpPr>
          <p:grpSpPr>
            <a:xfrm flipH="1" rot="-386449">
              <a:off x="4106980" y="1121489"/>
              <a:ext cx="827988" cy="1076621"/>
              <a:chOff x="7054700" y="8340850"/>
              <a:chExt cx="411525" cy="535100"/>
            </a:xfrm>
          </p:grpSpPr>
          <p:sp>
            <p:nvSpPr>
              <p:cNvPr id="4207" name="Google Shape;4207;p54"/>
              <p:cNvSpPr/>
              <p:nvPr/>
            </p:nvSpPr>
            <p:spPr>
              <a:xfrm>
                <a:off x="7224975" y="8340850"/>
                <a:ext cx="101600" cy="243850"/>
              </a:xfrm>
              <a:custGeom>
                <a:rect b="b" l="l" r="r" t="t"/>
                <a:pathLst>
                  <a:path extrusionOk="0" fill="none" h="9754" w="4064">
                    <a:moveTo>
                      <a:pt x="1" y="9753"/>
                    </a:moveTo>
                    <a:cubicBezTo>
                      <a:pt x="1" y="9753"/>
                      <a:pt x="3107" y="3690"/>
                      <a:pt x="4063" y="0"/>
                    </a:cubicBezTo>
                    <a:moveTo>
                      <a:pt x="3555" y="9753"/>
                    </a:moveTo>
                    <a:cubicBezTo>
                      <a:pt x="3555" y="9753"/>
                      <a:pt x="2465" y="7050"/>
                      <a:pt x="2420" y="4496"/>
                    </a:cubicBezTo>
                  </a:path>
                </a:pathLst>
              </a:custGeom>
              <a:noFill/>
              <a:ln cap="flat" cmpd="sng" w="1567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8" name="Google Shape;4208;p54"/>
              <p:cNvSpPr/>
              <p:nvPr/>
            </p:nvSpPr>
            <p:spPr>
              <a:xfrm>
                <a:off x="7054700" y="8573950"/>
                <a:ext cx="252825" cy="194075"/>
              </a:xfrm>
              <a:custGeom>
                <a:rect b="b" l="l" r="r" t="t"/>
                <a:pathLst>
                  <a:path extrusionOk="0" h="7763" w="10113">
                    <a:moveTo>
                      <a:pt x="6465" y="0"/>
                    </a:moveTo>
                    <a:cubicBezTo>
                      <a:pt x="6295" y="0"/>
                      <a:pt x="6122" y="87"/>
                      <a:pt x="6020" y="250"/>
                    </a:cubicBezTo>
                    <a:cubicBezTo>
                      <a:pt x="5632" y="848"/>
                      <a:pt x="5497" y="1490"/>
                      <a:pt x="5452" y="1998"/>
                    </a:cubicBezTo>
                    <a:cubicBezTo>
                      <a:pt x="5044" y="1913"/>
                      <a:pt x="4502" y="1830"/>
                      <a:pt x="3931" y="1830"/>
                    </a:cubicBezTo>
                    <a:cubicBezTo>
                      <a:pt x="2791" y="1830"/>
                      <a:pt x="1539" y="2162"/>
                      <a:pt x="1031" y="3476"/>
                    </a:cubicBezTo>
                    <a:cubicBezTo>
                      <a:pt x="1" y="6135"/>
                      <a:pt x="4497" y="7106"/>
                      <a:pt x="4497" y="7106"/>
                    </a:cubicBezTo>
                    <a:cubicBezTo>
                      <a:pt x="4497" y="7106"/>
                      <a:pt x="5916" y="7762"/>
                      <a:pt x="7253" y="7762"/>
                    </a:cubicBezTo>
                    <a:cubicBezTo>
                      <a:pt x="8206" y="7762"/>
                      <a:pt x="9117" y="7428"/>
                      <a:pt x="9440" y="6284"/>
                    </a:cubicBezTo>
                    <a:cubicBezTo>
                      <a:pt x="10112" y="4014"/>
                      <a:pt x="7379" y="2670"/>
                      <a:pt x="6453" y="2296"/>
                    </a:cubicBezTo>
                    <a:cubicBezTo>
                      <a:pt x="6722" y="1848"/>
                      <a:pt x="7080" y="1490"/>
                      <a:pt x="7379" y="1236"/>
                    </a:cubicBezTo>
                    <a:cubicBezTo>
                      <a:pt x="7678" y="982"/>
                      <a:pt x="7603" y="519"/>
                      <a:pt x="7275" y="355"/>
                    </a:cubicBezTo>
                    <a:lnTo>
                      <a:pt x="6692" y="56"/>
                    </a:lnTo>
                    <a:cubicBezTo>
                      <a:pt x="6622" y="18"/>
                      <a:pt x="6543" y="0"/>
                      <a:pt x="6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9" name="Google Shape;4209;p54"/>
              <p:cNvSpPr/>
              <p:nvPr/>
            </p:nvSpPr>
            <p:spPr>
              <a:xfrm>
                <a:off x="7065175" y="8679500"/>
                <a:ext cx="190450" cy="186150"/>
              </a:xfrm>
              <a:custGeom>
                <a:rect b="b" l="l" r="r" t="t"/>
                <a:pathLst>
                  <a:path extrusionOk="0" h="7446" w="7618">
                    <a:moveTo>
                      <a:pt x="2208" y="0"/>
                    </a:moveTo>
                    <a:cubicBezTo>
                      <a:pt x="1980" y="0"/>
                      <a:pt x="1759" y="147"/>
                      <a:pt x="1688" y="389"/>
                    </a:cubicBezTo>
                    <a:lnTo>
                      <a:pt x="538" y="3840"/>
                    </a:lnTo>
                    <a:cubicBezTo>
                      <a:pt x="0" y="5438"/>
                      <a:pt x="1673" y="7021"/>
                      <a:pt x="2599" y="7335"/>
                    </a:cubicBezTo>
                    <a:cubicBezTo>
                      <a:pt x="2659" y="7365"/>
                      <a:pt x="2733" y="7379"/>
                      <a:pt x="2793" y="7379"/>
                    </a:cubicBezTo>
                    <a:cubicBezTo>
                      <a:pt x="2986" y="7422"/>
                      <a:pt x="3215" y="7445"/>
                      <a:pt x="3464" y="7445"/>
                    </a:cubicBezTo>
                    <a:cubicBezTo>
                      <a:pt x="4179" y="7445"/>
                      <a:pt x="5055" y="7251"/>
                      <a:pt x="5676" y="6752"/>
                    </a:cubicBezTo>
                    <a:lnTo>
                      <a:pt x="5691" y="6737"/>
                    </a:lnTo>
                    <a:lnTo>
                      <a:pt x="5706" y="6737"/>
                    </a:lnTo>
                    <a:lnTo>
                      <a:pt x="5721" y="6722"/>
                    </a:lnTo>
                    <a:lnTo>
                      <a:pt x="5735" y="6707"/>
                    </a:lnTo>
                    <a:lnTo>
                      <a:pt x="5750" y="6692"/>
                    </a:lnTo>
                    <a:lnTo>
                      <a:pt x="5765" y="6677"/>
                    </a:lnTo>
                    <a:lnTo>
                      <a:pt x="5780" y="6677"/>
                    </a:lnTo>
                    <a:lnTo>
                      <a:pt x="5795" y="6663"/>
                    </a:lnTo>
                    <a:lnTo>
                      <a:pt x="5795" y="6648"/>
                    </a:lnTo>
                    <a:lnTo>
                      <a:pt x="5810" y="6633"/>
                    </a:lnTo>
                    <a:lnTo>
                      <a:pt x="5825" y="6618"/>
                    </a:lnTo>
                    <a:lnTo>
                      <a:pt x="5840" y="6603"/>
                    </a:lnTo>
                    <a:lnTo>
                      <a:pt x="5855" y="6603"/>
                    </a:lnTo>
                    <a:cubicBezTo>
                      <a:pt x="6079" y="6379"/>
                      <a:pt x="6258" y="6110"/>
                      <a:pt x="6378" y="5811"/>
                    </a:cubicBezTo>
                    <a:lnTo>
                      <a:pt x="7528" y="2361"/>
                    </a:lnTo>
                    <a:cubicBezTo>
                      <a:pt x="7617" y="2122"/>
                      <a:pt x="7513" y="1853"/>
                      <a:pt x="7304" y="1704"/>
                    </a:cubicBezTo>
                    <a:cubicBezTo>
                      <a:pt x="7289" y="1674"/>
                      <a:pt x="7244" y="1659"/>
                      <a:pt x="7214" y="1644"/>
                    </a:cubicBezTo>
                    <a:cubicBezTo>
                      <a:pt x="6004" y="808"/>
                      <a:pt x="4615" y="285"/>
                      <a:pt x="3181" y="91"/>
                    </a:cubicBezTo>
                    <a:cubicBezTo>
                      <a:pt x="2868" y="46"/>
                      <a:pt x="2569" y="16"/>
                      <a:pt x="2241" y="1"/>
                    </a:cubicBezTo>
                    <a:cubicBezTo>
                      <a:pt x="2230" y="0"/>
                      <a:pt x="2219" y="0"/>
                      <a:pt x="22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0" name="Google Shape;4210;p54"/>
              <p:cNvSpPr/>
              <p:nvPr/>
            </p:nvSpPr>
            <p:spPr>
              <a:xfrm>
                <a:off x="7064800" y="8679875"/>
                <a:ext cx="79550" cy="184500"/>
              </a:xfrm>
              <a:custGeom>
                <a:rect b="b" l="l" r="r" t="t"/>
                <a:pathLst>
                  <a:path extrusionOk="0" h="7380" w="3182">
                    <a:moveTo>
                      <a:pt x="2223" y="0"/>
                    </a:moveTo>
                    <a:cubicBezTo>
                      <a:pt x="1982" y="0"/>
                      <a:pt x="1759" y="161"/>
                      <a:pt x="1688" y="389"/>
                    </a:cubicBezTo>
                    <a:lnTo>
                      <a:pt x="538" y="3825"/>
                    </a:lnTo>
                    <a:cubicBezTo>
                      <a:pt x="0" y="5438"/>
                      <a:pt x="1688" y="7021"/>
                      <a:pt x="2599" y="7335"/>
                    </a:cubicBezTo>
                    <a:cubicBezTo>
                      <a:pt x="2659" y="7364"/>
                      <a:pt x="2733" y="7364"/>
                      <a:pt x="2793" y="7379"/>
                    </a:cubicBezTo>
                    <a:cubicBezTo>
                      <a:pt x="1688" y="4616"/>
                      <a:pt x="2554" y="1629"/>
                      <a:pt x="3182" y="91"/>
                    </a:cubicBezTo>
                    <a:cubicBezTo>
                      <a:pt x="2868" y="46"/>
                      <a:pt x="2569" y="16"/>
                      <a:pt x="2256" y="1"/>
                    </a:cubicBezTo>
                    <a:cubicBezTo>
                      <a:pt x="2245" y="0"/>
                      <a:pt x="2234" y="0"/>
                      <a:pt x="22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1" name="Google Shape;4211;p54"/>
              <p:cNvSpPr/>
              <p:nvPr/>
            </p:nvSpPr>
            <p:spPr>
              <a:xfrm>
                <a:off x="7220125" y="8580850"/>
                <a:ext cx="246100" cy="190825"/>
              </a:xfrm>
              <a:custGeom>
                <a:rect b="b" l="l" r="r" t="t"/>
                <a:pathLst>
                  <a:path extrusionOk="0" h="7633" w="9844">
                    <a:moveTo>
                      <a:pt x="4066" y="0"/>
                    </a:moveTo>
                    <a:cubicBezTo>
                      <a:pt x="4046" y="0"/>
                      <a:pt x="4025" y="2"/>
                      <a:pt x="4003" y="4"/>
                    </a:cubicBezTo>
                    <a:lnTo>
                      <a:pt x="3361" y="49"/>
                    </a:lnTo>
                    <a:cubicBezTo>
                      <a:pt x="3092" y="79"/>
                      <a:pt x="2883" y="318"/>
                      <a:pt x="2883" y="587"/>
                    </a:cubicBezTo>
                    <a:cubicBezTo>
                      <a:pt x="2883" y="1304"/>
                      <a:pt x="3107" y="1916"/>
                      <a:pt x="3346" y="2364"/>
                    </a:cubicBezTo>
                    <a:cubicBezTo>
                      <a:pt x="2181" y="2797"/>
                      <a:pt x="0" y="3902"/>
                      <a:pt x="419" y="5964"/>
                    </a:cubicBezTo>
                    <a:cubicBezTo>
                      <a:pt x="671" y="7283"/>
                      <a:pt x="1762" y="7633"/>
                      <a:pt x="2847" y="7633"/>
                    </a:cubicBezTo>
                    <a:cubicBezTo>
                      <a:pt x="4071" y="7633"/>
                      <a:pt x="5288" y="7188"/>
                      <a:pt x="5288" y="7188"/>
                    </a:cubicBezTo>
                    <a:cubicBezTo>
                      <a:pt x="5288" y="7188"/>
                      <a:pt x="9843" y="6576"/>
                      <a:pt x="9022" y="3843"/>
                    </a:cubicBezTo>
                    <a:cubicBezTo>
                      <a:pt x="8564" y="2286"/>
                      <a:pt x="7004" y="1949"/>
                      <a:pt x="5754" y="1949"/>
                    </a:cubicBezTo>
                    <a:cubicBezTo>
                      <a:pt x="5169" y="1949"/>
                      <a:pt x="4652" y="2023"/>
                      <a:pt x="4347" y="2080"/>
                    </a:cubicBezTo>
                    <a:cubicBezTo>
                      <a:pt x="4332" y="1557"/>
                      <a:pt x="4451" y="1065"/>
                      <a:pt x="4571" y="691"/>
                    </a:cubicBezTo>
                    <a:cubicBezTo>
                      <a:pt x="4669" y="339"/>
                      <a:pt x="4409" y="0"/>
                      <a:pt x="40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2" name="Google Shape;4212;p54"/>
              <p:cNvSpPr/>
              <p:nvPr/>
            </p:nvSpPr>
            <p:spPr>
              <a:xfrm>
                <a:off x="7266800" y="8692100"/>
                <a:ext cx="174400" cy="183850"/>
              </a:xfrm>
              <a:custGeom>
                <a:rect b="b" l="l" r="r" t="t"/>
                <a:pathLst>
                  <a:path extrusionOk="0" h="7354" w="6976">
                    <a:moveTo>
                      <a:pt x="5102" y="1"/>
                    </a:moveTo>
                    <a:cubicBezTo>
                      <a:pt x="3724" y="1"/>
                      <a:pt x="2379" y="298"/>
                      <a:pt x="1151" y="856"/>
                    </a:cubicBezTo>
                    <a:cubicBezTo>
                      <a:pt x="882" y="976"/>
                      <a:pt x="598" y="1140"/>
                      <a:pt x="329" y="1289"/>
                    </a:cubicBezTo>
                    <a:cubicBezTo>
                      <a:pt x="105" y="1409"/>
                      <a:pt x="0" y="1663"/>
                      <a:pt x="60" y="1917"/>
                    </a:cubicBezTo>
                    <a:lnTo>
                      <a:pt x="912" y="5442"/>
                    </a:lnTo>
                    <a:cubicBezTo>
                      <a:pt x="1249" y="6815"/>
                      <a:pt x="2901" y="7354"/>
                      <a:pt x="3984" y="7354"/>
                    </a:cubicBezTo>
                    <a:cubicBezTo>
                      <a:pt x="4196" y="7354"/>
                      <a:pt x="4387" y="7333"/>
                      <a:pt x="4541" y="7294"/>
                    </a:cubicBezTo>
                    <a:cubicBezTo>
                      <a:pt x="4601" y="7279"/>
                      <a:pt x="4660" y="7264"/>
                      <a:pt x="4735" y="7234"/>
                    </a:cubicBezTo>
                    <a:cubicBezTo>
                      <a:pt x="5452" y="6980"/>
                      <a:pt x="6483" y="6173"/>
                      <a:pt x="6826" y="5158"/>
                    </a:cubicBezTo>
                    <a:lnTo>
                      <a:pt x="6841" y="5143"/>
                    </a:lnTo>
                    <a:lnTo>
                      <a:pt x="6841" y="5113"/>
                    </a:lnTo>
                    <a:lnTo>
                      <a:pt x="6856" y="5098"/>
                    </a:lnTo>
                    <a:lnTo>
                      <a:pt x="6856" y="5083"/>
                    </a:lnTo>
                    <a:lnTo>
                      <a:pt x="6856" y="5068"/>
                    </a:lnTo>
                    <a:lnTo>
                      <a:pt x="6871" y="5053"/>
                    </a:lnTo>
                    <a:lnTo>
                      <a:pt x="6871" y="5038"/>
                    </a:lnTo>
                    <a:lnTo>
                      <a:pt x="6871" y="5008"/>
                    </a:lnTo>
                    <a:lnTo>
                      <a:pt x="6886" y="4994"/>
                    </a:lnTo>
                    <a:lnTo>
                      <a:pt x="6886" y="4979"/>
                    </a:lnTo>
                    <a:lnTo>
                      <a:pt x="6886" y="4964"/>
                    </a:lnTo>
                    <a:lnTo>
                      <a:pt x="6886" y="4949"/>
                    </a:lnTo>
                    <a:cubicBezTo>
                      <a:pt x="6961" y="4635"/>
                      <a:pt x="6975" y="4307"/>
                      <a:pt x="6901" y="3978"/>
                    </a:cubicBezTo>
                    <a:lnTo>
                      <a:pt x="6035" y="453"/>
                    </a:lnTo>
                    <a:cubicBezTo>
                      <a:pt x="5975" y="199"/>
                      <a:pt x="5766" y="20"/>
                      <a:pt x="5497" y="5"/>
                    </a:cubicBezTo>
                    <a:lnTo>
                      <a:pt x="5392" y="5"/>
                    </a:lnTo>
                    <a:cubicBezTo>
                      <a:pt x="5295" y="2"/>
                      <a:pt x="5199" y="1"/>
                      <a:pt x="51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3" name="Google Shape;4213;p54"/>
              <p:cNvSpPr/>
              <p:nvPr/>
            </p:nvSpPr>
            <p:spPr>
              <a:xfrm>
                <a:off x="7266800" y="8713500"/>
                <a:ext cx="118400" cy="162450"/>
              </a:xfrm>
              <a:custGeom>
                <a:rect b="b" l="l" r="r" t="t"/>
                <a:pathLst>
                  <a:path extrusionOk="0" h="6498" w="4736">
                    <a:moveTo>
                      <a:pt x="1151" y="0"/>
                    </a:moveTo>
                    <a:cubicBezTo>
                      <a:pt x="882" y="120"/>
                      <a:pt x="598" y="269"/>
                      <a:pt x="329" y="433"/>
                    </a:cubicBezTo>
                    <a:cubicBezTo>
                      <a:pt x="105" y="553"/>
                      <a:pt x="0" y="807"/>
                      <a:pt x="60" y="1061"/>
                    </a:cubicBezTo>
                    <a:lnTo>
                      <a:pt x="912" y="4586"/>
                    </a:lnTo>
                    <a:cubicBezTo>
                      <a:pt x="1249" y="5959"/>
                      <a:pt x="2901" y="6498"/>
                      <a:pt x="3984" y="6498"/>
                    </a:cubicBezTo>
                    <a:cubicBezTo>
                      <a:pt x="4196" y="6498"/>
                      <a:pt x="4387" y="6477"/>
                      <a:pt x="4541" y="6438"/>
                    </a:cubicBezTo>
                    <a:cubicBezTo>
                      <a:pt x="4601" y="6423"/>
                      <a:pt x="4660" y="6408"/>
                      <a:pt x="4735" y="6378"/>
                    </a:cubicBezTo>
                    <a:cubicBezTo>
                      <a:pt x="2316" y="4645"/>
                      <a:pt x="1449" y="1658"/>
                      <a:pt x="11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4" name="Google Shape;4214;p54"/>
              <p:cNvSpPr/>
              <p:nvPr/>
            </p:nvSpPr>
            <p:spPr>
              <a:xfrm>
                <a:off x="7292575" y="8422250"/>
                <a:ext cx="159825" cy="136675"/>
              </a:xfrm>
              <a:custGeom>
                <a:rect b="b" l="l" r="r" t="t"/>
                <a:pathLst>
                  <a:path extrusionOk="0" h="5467" w="6393">
                    <a:moveTo>
                      <a:pt x="1090" y="0"/>
                    </a:moveTo>
                    <a:cubicBezTo>
                      <a:pt x="1090" y="1"/>
                      <a:pt x="0" y="4541"/>
                      <a:pt x="5422" y="5467"/>
                    </a:cubicBezTo>
                    <a:lnTo>
                      <a:pt x="5437" y="5467"/>
                    </a:lnTo>
                    <a:cubicBezTo>
                      <a:pt x="5437" y="5467"/>
                      <a:pt x="6393" y="1479"/>
                      <a:pt x="10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5" name="Google Shape;4215;p54"/>
              <p:cNvSpPr/>
              <p:nvPr/>
            </p:nvSpPr>
            <p:spPr>
              <a:xfrm>
                <a:off x="7306375" y="8404700"/>
                <a:ext cx="97850" cy="124000"/>
              </a:xfrm>
              <a:custGeom>
                <a:rect b="b" l="l" r="r" t="t"/>
                <a:pathLst>
                  <a:path extrusionOk="0" fill="none" h="4960" w="3914">
                    <a:moveTo>
                      <a:pt x="1" y="0"/>
                    </a:moveTo>
                    <a:lnTo>
                      <a:pt x="3914" y="495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6" name="Google Shape;4216;p54"/>
              <p:cNvSpPr/>
              <p:nvPr/>
            </p:nvSpPr>
            <p:spPr>
              <a:xfrm>
                <a:off x="7104375" y="8455100"/>
                <a:ext cx="188200" cy="154625"/>
              </a:xfrm>
              <a:custGeom>
                <a:rect b="b" l="l" r="r" t="t"/>
                <a:pathLst>
                  <a:path extrusionOk="0" h="6185" w="7528">
                    <a:moveTo>
                      <a:pt x="6796" y="1"/>
                    </a:moveTo>
                    <a:lnTo>
                      <a:pt x="6796" y="1"/>
                    </a:lnTo>
                    <a:cubicBezTo>
                      <a:pt x="0" y="1091"/>
                      <a:pt x="643" y="6184"/>
                      <a:pt x="643" y="6184"/>
                    </a:cubicBezTo>
                    <a:lnTo>
                      <a:pt x="673" y="6184"/>
                    </a:lnTo>
                    <a:cubicBezTo>
                      <a:pt x="7528" y="5796"/>
                      <a:pt x="6796" y="1"/>
                      <a:pt x="67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7" name="Google Shape;4217;p54"/>
              <p:cNvSpPr/>
              <p:nvPr/>
            </p:nvSpPr>
            <p:spPr>
              <a:xfrm>
                <a:off x="7154775" y="8435700"/>
                <a:ext cx="138925" cy="140025"/>
              </a:xfrm>
              <a:custGeom>
                <a:rect b="b" l="l" r="r" t="t"/>
                <a:pathLst>
                  <a:path extrusionOk="0" fill="none" h="5601" w="5557">
                    <a:moveTo>
                      <a:pt x="5557" y="0"/>
                    </a:moveTo>
                    <a:lnTo>
                      <a:pt x="1" y="560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18" name="Google Shape;4218;p54"/>
            <p:cNvSpPr/>
            <p:nvPr/>
          </p:nvSpPr>
          <p:spPr>
            <a:xfrm rot="811284">
              <a:off x="4706171" y="1110616"/>
              <a:ext cx="345030" cy="240062"/>
            </a:xfrm>
            <a:custGeom>
              <a:rect b="b" l="l" r="r" t="t"/>
              <a:pathLst>
                <a:path extrusionOk="0" fill="none" h="6319" w="9082">
                  <a:moveTo>
                    <a:pt x="0" y="0"/>
                  </a:moveTo>
                  <a:cubicBezTo>
                    <a:pt x="0" y="0"/>
                    <a:pt x="4421" y="1867"/>
                    <a:pt x="9081" y="2121"/>
                  </a:cubicBezTo>
                  <a:moveTo>
                    <a:pt x="7438" y="4003"/>
                  </a:moveTo>
                  <a:cubicBezTo>
                    <a:pt x="7438" y="4003"/>
                    <a:pt x="6766" y="5168"/>
                    <a:pt x="6542" y="6318"/>
                  </a:cubicBezTo>
                  <a:moveTo>
                    <a:pt x="6004" y="1748"/>
                  </a:moveTo>
                  <a:cubicBezTo>
                    <a:pt x="6004" y="1748"/>
                    <a:pt x="7005" y="2569"/>
                    <a:pt x="7856" y="5049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19" name="Google Shape;4219;p54"/>
            <p:cNvGrpSpPr/>
            <p:nvPr/>
          </p:nvGrpSpPr>
          <p:grpSpPr>
            <a:xfrm rot="-1376138">
              <a:off x="4950093" y="1395925"/>
              <a:ext cx="475932" cy="527754"/>
              <a:chOff x="11133675" y="7488050"/>
              <a:chExt cx="552650" cy="612825"/>
            </a:xfrm>
          </p:grpSpPr>
          <p:sp>
            <p:nvSpPr>
              <p:cNvPr id="4220" name="Google Shape;4220;p54"/>
              <p:cNvSpPr/>
              <p:nvPr/>
            </p:nvSpPr>
            <p:spPr>
              <a:xfrm>
                <a:off x="11241225" y="7488050"/>
                <a:ext cx="424575" cy="405875"/>
              </a:xfrm>
              <a:custGeom>
                <a:rect b="b" l="l" r="r" t="t"/>
                <a:pathLst>
                  <a:path extrusionOk="0" h="16235" w="16983">
                    <a:moveTo>
                      <a:pt x="11355" y="0"/>
                    </a:moveTo>
                    <a:cubicBezTo>
                      <a:pt x="11228" y="0"/>
                      <a:pt x="11083" y="18"/>
                      <a:pt x="10918" y="59"/>
                    </a:cubicBezTo>
                    <a:cubicBezTo>
                      <a:pt x="9380" y="447"/>
                      <a:pt x="9141" y="3315"/>
                      <a:pt x="9141" y="3315"/>
                    </a:cubicBezTo>
                    <a:cubicBezTo>
                      <a:pt x="9141" y="3315"/>
                      <a:pt x="9000" y="1466"/>
                      <a:pt x="7845" y="1466"/>
                    </a:cubicBezTo>
                    <a:cubicBezTo>
                      <a:pt x="7643" y="1466"/>
                      <a:pt x="7409" y="1523"/>
                      <a:pt x="7139" y="1657"/>
                    </a:cubicBezTo>
                    <a:cubicBezTo>
                      <a:pt x="5390" y="2524"/>
                      <a:pt x="6285" y="5937"/>
                      <a:pt x="6345" y="6156"/>
                    </a:cubicBezTo>
                    <a:lnTo>
                      <a:pt x="6345" y="6156"/>
                    </a:lnTo>
                    <a:cubicBezTo>
                      <a:pt x="6304" y="6011"/>
                      <a:pt x="5851" y="4481"/>
                      <a:pt x="4831" y="4481"/>
                    </a:cubicBezTo>
                    <a:cubicBezTo>
                      <a:pt x="4572" y="4481"/>
                      <a:pt x="4277" y="4579"/>
                      <a:pt x="3943" y="4823"/>
                    </a:cubicBezTo>
                    <a:cubicBezTo>
                      <a:pt x="2240" y="6078"/>
                      <a:pt x="3510" y="9692"/>
                      <a:pt x="3510" y="9692"/>
                    </a:cubicBezTo>
                    <a:cubicBezTo>
                      <a:pt x="3510" y="9692"/>
                      <a:pt x="3096" y="8778"/>
                      <a:pt x="2458" y="8778"/>
                    </a:cubicBezTo>
                    <a:cubicBezTo>
                      <a:pt x="2257" y="8778"/>
                      <a:pt x="2033" y="8869"/>
                      <a:pt x="1792" y="9110"/>
                    </a:cubicBezTo>
                    <a:cubicBezTo>
                      <a:pt x="777" y="10095"/>
                      <a:pt x="2046" y="12515"/>
                      <a:pt x="2046" y="12515"/>
                    </a:cubicBezTo>
                    <a:cubicBezTo>
                      <a:pt x="2046" y="12515"/>
                      <a:pt x="1996" y="12511"/>
                      <a:pt x="1913" y="12511"/>
                    </a:cubicBezTo>
                    <a:cubicBezTo>
                      <a:pt x="1659" y="12511"/>
                      <a:pt x="1100" y="12553"/>
                      <a:pt x="807" y="12903"/>
                    </a:cubicBezTo>
                    <a:cubicBezTo>
                      <a:pt x="433" y="13352"/>
                      <a:pt x="1046" y="14412"/>
                      <a:pt x="523" y="15054"/>
                    </a:cubicBezTo>
                    <a:cubicBezTo>
                      <a:pt x="0" y="15696"/>
                      <a:pt x="284" y="16234"/>
                      <a:pt x="284" y="16234"/>
                    </a:cubicBezTo>
                    <a:lnTo>
                      <a:pt x="16982" y="671"/>
                    </a:lnTo>
                    <a:cubicBezTo>
                      <a:pt x="16833" y="508"/>
                      <a:pt x="16625" y="442"/>
                      <a:pt x="16385" y="442"/>
                    </a:cubicBezTo>
                    <a:cubicBezTo>
                      <a:pt x="15376" y="442"/>
                      <a:pt x="13816" y="1612"/>
                      <a:pt x="13816" y="1612"/>
                    </a:cubicBezTo>
                    <a:cubicBezTo>
                      <a:pt x="13816" y="1612"/>
                      <a:pt x="13771" y="163"/>
                      <a:pt x="13271" y="163"/>
                    </a:cubicBezTo>
                    <a:cubicBezTo>
                      <a:pt x="13268" y="163"/>
                      <a:pt x="13266" y="163"/>
                      <a:pt x="13263" y="163"/>
                    </a:cubicBezTo>
                    <a:cubicBezTo>
                      <a:pt x="12755" y="163"/>
                      <a:pt x="12262" y="1224"/>
                      <a:pt x="12262" y="1224"/>
                    </a:cubicBezTo>
                    <a:cubicBezTo>
                      <a:pt x="12262" y="1224"/>
                      <a:pt x="12405" y="0"/>
                      <a:pt x="113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1" name="Google Shape;4221;p54"/>
              <p:cNvSpPr/>
              <p:nvPr/>
            </p:nvSpPr>
            <p:spPr>
              <a:xfrm>
                <a:off x="11248300" y="7504800"/>
                <a:ext cx="438025" cy="391700"/>
              </a:xfrm>
              <a:custGeom>
                <a:rect b="b" l="l" r="r" t="t"/>
                <a:pathLst>
                  <a:path extrusionOk="0" h="15668" w="17521">
                    <a:moveTo>
                      <a:pt x="16714" y="1"/>
                    </a:moveTo>
                    <a:lnTo>
                      <a:pt x="1" y="15564"/>
                    </a:lnTo>
                    <a:cubicBezTo>
                      <a:pt x="1" y="15564"/>
                      <a:pt x="169" y="15668"/>
                      <a:pt x="443" y="15668"/>
                    </a:cubicBezTo>
                    <a:cubicBezTo>
                      <a:pt x="645" y="15668"/>
                      <a:pt x="904" y="15611"/>
                      <a:pt x="1196" y="15415"/>
                    </a:cubicBezTo>
                    <a:cubicBezTo>
                      <a:pt x="1378" y="15289"/>
                      <a:pt x="1585" y="15248"/>
                      <a:pt x="1800" y="15248"/>
                    </a:cubicBezTo>
                    <a:cubicBezTo>
                      <a:pt x="2207" y="15248"/>
                      <a:pt x="2642" y="15396"/>
                      <a:pt x="2985" y="15396"/>
                    </a:cubicBezTo>
                    <a:cubicBezTo>
                      <a:pt x="3130" y="15396"/>
                      <a:pt x="3258" y="15370"/>
                      <a:pt x="3361" y="15295"/>
                    </a:cubicBezTo>
                    <a:cubicBezTo>
                      <a:pt x="3869" y="14952"/>
                      <a:pt x="3854" y="14086"/>
                      <a:pt x="3854" y="14085"/>
                    </a:cubicBezTo>
                    <a:lnTo>
                      <a:pt x="3854" y="14085"/>
                    </a:lnTo>
                    <a:cubicBezTo>
                      <a:pt x="3855" y="14086"/>
                      <a:pt x="5182" y="14911"/>
                      <a:pt x="6289" y="14911"/>
                    </a:cubicBezTo>
                    <a:cubicBezTo>
                      <a:pt x="6649" y="14911"/>
                      <a:pt x="6985" y="14824"/>
                      <a:pt x="7245" y="14593"/>
                    </a:cubicBezTo>
                    <a:cubicBezTo>
                      <a:pt x="8290" y="13667"/>
                      <a:pt x="6767" y="12831"/>
                      <a:pt x="6767" y="12831"/>
                    </a:cubicBezTo>
                    <a:lnTo>
                      <a:pt x="6767" y="12831"/>
                    </a:lnTo>
                    <a:cubicBezTo>
                      <a:pt x="6767" y="12831"/>
                      <a:pt x="8268" y="13482"/>
                      <a:pt x="9690" y="13482"/>
                    </a:cubicBezTo>
                    <a:cubicBezTo>
                      <a:pt x="10444" y="13482"/>
                      <a:pt x="11175" y="13300"/>
                      <a:pt x="11651" y="12741"/>
                    </a:cubicBezTo>
                    <a:cubicBezTo>
                      <a:pt x="12978" y="11183"/>
                      <a:pt x="10640" y="10322"/>
                      <a:pt x="10479" y="10265"/>
                    </a:cubicBezTo>
                    <a:lnTo>
                      <a:pt x="10479" y="10265"/>
                    </a:lnTo>
                    <a:cubicBezTo>
                      <a:pt x="10591" y="10303"/>
                      <a:pt x="11769" y="10701"/>
                      <a:pt x="12932" y="10701"/>
                    </a:cubicBezTo>
                    <a:cubicBezTo>
                      <a:pt x="13775" y="10701"/>
                      <a:pt x="14611" y="10492"/>
                      <a:pt x="15026" y="9784"/>
                    </a:cubicBezTo>
                    <a:cubicBezTo>
                      <a:pt x="16042" y="8036"/>
                      <a:pt x="13503" y="7648"/>
                      <a:pt x="13503" y="7648"/>
                    </a:cubicBezTo>
                    <a:cubicBezTo>
                      <a:pt x="13503" y="7648"/>
                      <a:pt x="16385" y="7603"/>
                      <a:pt x="16878" y="6095"/>
                    </a:cubicBezTo>
                    <a:cubicBezTo>
                      <a:pt x="17326" y="4737"/>
                      <a:pt x="16096" y="4675"/>
                      <a:pt x="15868" y="4675"/>
                    </a:cubicBezTo>
                    <a:cubicBezTo>
                      <a:pt x="15846" y="4675"/>
                      <a:pt x="15833" y="4676"/>
                      <a:pt x="15833" y="4676"/>
                    </a:cubicBezTo>
                    <a:cubicBezTo>
                      <a:pt x="15833" y="4676"/>
                      <a:pt x="16923" y="4258"/>
                      <a:pt x="16968" y="3765"/>
                    </a:cubicBezTo>
                    <a:cubicBezTo>
                      <a:pt x="17013" y="3257"/>
                      <a:pt x="15549" y="3093"/>
                      <a:pt x="15549" y="3093"/>
                    </a:cubicBezTo>
                    <a:cubicBezTo>
                      <a:pt x="15549" y="3093"/>
                      <a:pt x="17521" y="852"/>
                      <a:pt x="167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2" name="Google Shape;4222;p54"/>
              <p:cNvSpPr/>
              <p:nvPr/>
            </p:nvSpPr>
            <p:spPr>
              <a:xfrm>
                <a:off x="11205750" y="7904750"/>
                <a:ext cx="350250" cy="130300"/>
              </a:xfrm>
              <a:custGeom>
                <a:rect b="b" l="l" r="r" t="t"/>
                <a:pathLst>
                  <a:path extrusionOk="0" h="5212" w="14010">
                    <a:moveTo>
                      <a:pt x="6727" y="0"/>
                    </a:moveTo>
                    <a:cubicBezTo>
                      <a:pt x="5586" y="0"/>
                      <a:pt x="4466" y="1582"/>
                      <a:pt x="4466" y="1582"/>
                    </a:cubicBezTo>
                    <a:cubicBezTo>
                      <a:pt x="4466" y="1582"/>
                      <a:pt x="5019" y="656"/>
                      <a:pt x="4152" y="507"/>
                    </a:cubicBezTo>
                    <a:cubicBezTo>
                      <a:pt x="4112" y="500"/>
                      <a:pt x="4072" y="497"/>
                      <a:pt x="4032" y="497"/>
                    </a:cubicBezTo>
                    <a:cubicBezTo>
                      <a:pt x="3229" y="497"/>
                      <a:pt x="2524" y="1866"/>
                      <a:pt x="2524" y="1866"/>
                    </a:cubicBezTo>
                    <a:cubicBezTo>
                      <a:pt x="2524" y="1866"/>
                      <a:pt x="2241" y="1388"/>
                      <a:pt x="1867" y="1373"/>
                    </a:cubicBezTo>
                    <a:cubicBezTo>
                      <a:pt x="1860" y="1373"/>
                      <a:pt x="1852" y="1372"/>
                      <a:pt x="1844" y="1372"/>
                    </a:cubicBezTo>
                    <a:cubicBezTo>
                      <a:pt x="1502" y="1372"/>
                      <a:pt x="1184" y="2002"/>
                      <a:pt x="718" y="2002"/>
                    </a:cubicBezTo>
                    <a:cubicBezTo>
                      <a:pt x="708" y="2002"/>
                      <a:pt x="698" y="2001"/>
                      <a:pt x="687" y="2001"/>
                    </a:cubicBezTo>
                    <a:cubicBezTo>
                      <a:pt x="664" y="1999"/>
                      <a:pt x="642" y="1999"/>
                      <a:pt x="621" y="1999"/>
                    </a:cubicBezTo>
                    <a:cubicBezTo>
                      <a:pt x="150" y="1999"/>
                      <a:pt x="0" y="2299"/>
                      <a:pt x="0" y="2299"/>
                    </a:cubicBezTo>
                    <a:lnTo>
                      <a:pt x="13846" y="5212"/>
                    </a:lnTo>
                    <a:cubicBezTo>
                      <a:pt x="14010" y="4510"/>
                      <a:pt x="12248" y="3942"/>
                      <a:pt x="12248" y="3942"/>
                    </a:cubicBezTo>
                    <a:cubicBezTo>
                      <a:pt x="12248" y="3942"/>
                      <a:pt x="12979" y="3390"/>
                      <a:pt x="12785" y="3136"/>
                    </a:cubicBezTo>
                    <a:cubicBezTo>
                      <a:pt x="12698" y="3012"/>
                      <a:pt x="12484" y="2981"/>
                      <a:pt x="12287" y="2981"/>
                    </a:cubicBezTo>
                    <a:cubicBezTo>
                      <a:pt x="12079" y="2981"/>
                      <a:pt x="11889" y="3016"/>
                      <a:pt x="11889" y="3016"/>
                    </a:cubicBezTo>
                    <a:cubicBezTo>
                      <a:pt x="11889" y="3016"/>
                      <a:pt x="12740" y="2553"/>
                      <a:pt x="11994" y="1911"/>
                    </a:cubicBezTo>
                    <a:cubicBezTo>
                      <a:pt x="11800" y="1748"/>
                      <a:pt x="11553" y="1688"/>
                      <a:pt x="11294" y="1688"/>
                    </a:cubicBezTo>
                    <a:cubicBezTo>
                      <a:pt x="10553" y="1688"/>
                      <a:pt x="9708" y="2180"/>
                      <a:pt x="9708" y="2180"/>
                    </a:cubicBezTo>
                    <a:cubicBezTo>
                      <a:pt x="9708" y="2180"/>
                      <a:pt x="10933" y="1149"/>
                      <a:pt x="9828" y="552"/>
                    </a:cubicBezTo>
                    <a:cubicBezTo>
                      <a:pt x="9676" y="470"/>
                      <a:pt x="9516" y="435"/>
                      <a:pt x="9353" y="435"/>
                    </a:cubicBezTo>
                    <a:cubicBezTo>
                      <a:pt x="8385" y="435"/>
                      <a:pt x="7328" y="1679"/>
                      <a:pt x="7262" y="1758"/>
                    </a:cubicBezTo>
                    <a:lnTo>
                      <a:pt x="7262" y="1758"/>
                    </a:lnTo>
                    <a:cubicBezTo>
                      <a:pt x="7326" y="1680"/>
                      <a:pt x="8294" y="478"/>
                      <a:pt x="7095" y="59"/>
                    </a:cubicBezTo>
                    <a:cubicBezTo>
                      <a:pt x="6973" y="18"/>
                      <a:pt x="6850" y="0"/>
                      <a:pt x="6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3" name="Google Shape;4223;p54"/>
              <p:cNvSpPr/>
              <p:nvPr/>
            </p:nvSpPr>
            <p:spPr>
              <a:xfrm>
                <a:off x="11205750" y="7962225"/>
                <a:ext cx="346150" cy="138650"/>
              </a:xfrm>
              <a:custGeom>
                <a:rect b="b" l="l" r="r" t="t"/>
                <a:pathLst>
                  <a:path extrusionOk="0" h="5546" w="13846">
                    <a:moveTo>
                      <a:pt x="0" y="0"/>
                    </a:moveTo>
                    <a:cubicBezTo>
                      <a:pt x="0" y="0"/>
                      <a:pt x="15" y="374"/>
                      <a:pt x="508" y="553"/>
                    </a:cubicBezTo>
                    <a:cubicBezTo>
                      <a:pt x="986" y="732"/>
                      <a:pt x="1001" y="1479"/>
                      <a:pt x="1344" y="1613"/>
                    </a:cubicBezTo>
                    <a:cubicBezTo>
                      <a:pt x="1399" y="1633"/>
                      <a:pt x="1457" y="1641"/>
                      <a:pt x="1514" y="1641"/>
                    </a:cubicBezTo>
                    <a:cubicBezTo>
                      <a:pt x="1815" y="1641"/>
                      <a:pt x="2121" y="1419"/>
                      <a:pt x="2121" y="1419"/>
                    </a:cubicBezTo>
                    <a:cubicBezTo>
                      <a:pt x="2121" y="1419"/>
                      <a:pt x="2226" y="3107"/>
                      <a:pt x="3077" y="3301"/>
                    </a:cubicBezTo>
                    <a:cubicBezTo>
                      <a:pt x="3153" y="3320"/>
                      <a:pt x="3222" y="3329"/>
                      <a:pt x="3283" y="3329"/>
                    </a:cubicBezTo>
                    <a:cubicBezTo>
                      <a:pt x="3908" y="3329"/>
                      <a:pt x="3809" y="2451"/>
                      <a:pt x="3809" y="2450"/>
                    </a:cubicBezTo>
                    <a:lnTo>
                      <a:pt x="3809" y="2450"/>
                    </a:lnTo>
                    <a:cubicBezTo>
                      <a:pt x="3809" y="2451"/>
                      <a:pt x="4287" y="4780"/>
                      <a:pt x="5586" y="4884"/>
                    </a:cubicBezTo>
                    <a:cubicBezTo>
                      <a:pt x="5628" y="4888"/>
                      <a:pt x="5668" y="4889"/>
                      <a:pt x="5707" y="4889"/>
                    </a:cubicBezTo>
                    <a:cubicBezTo>
                      <a:pt x="6811" y="4889"/>
                      <a:pt x="6464" y="3554"/>
                      <a:pt x="6426" y="3417"/>
                    </a:cubicBezTo>
                    <a:lnTo>
                      <a:pt x="6426" y="3417"/>
                    </a:lnTo>
                    <a:cubicBezTo>
                      <a:pt x="6474" y="3583"/>
                      <a:pt x="7072" y="5545"/>
                      <a:pt x="8206" y="5545"/>
                    </a:cubicBezTo>
                    <a:cubicBezTo>
                      <a:pt x="8233" y="5545"/>
                      <a:pt x="8261" y="5544"/>
                      <a:pt x="8290" y="5542"/>
                    </a:cubicBezTo>
                    <a:cubicBezTo>
                      <a:pt x="9544" y="5437"/>
                      <a:pt x="8828" y="4019"/>
                      <a:pt x="8827" y="4018"/>
                    </a:cubicBezTo>
                    <a:lnTo>
                      <a:pt x="8827" y="4018"/>
                    </a:lnTo>
                    <a:cubicBezTo>
                      <a:pt x="8828" y="4019"/>
                      <a:pt x="9699" y="5209"/>
                      <a:pt x="10552" y="5209"/>
                    </a:cubicBezTo>
                    <a:cubicBezTo>
                      <a:pt x="10639" y="5209"/>
                      <a:pt x="10727" y="5196"/>
                      <a:pt x="10814" y="5168"/>
                    </a:cubicBezTo>
                    <a:cubicBezTo>
                      <a:pt x="11754" y="4884"/>
                      <a:pt x="11157" y="4138"/>
                      <a:pt x="11157" y="4138"/>
                    </a:cubicBezTo>
                    <a:lnTo>
                      <a:pt x="11157" y="4138"/>
                    </a:lnTo>
                    <a:cubicBezTo>
                      <a:pt x="11157" y="4138"/>
                      <a:pt x="11580" y="4416"/>
                      <a:pt x="11868" y="4416"/>
                    </a:cubicBezTo>
                    <a:cubicBezTo>
                      <a:pt x="11927" y="4416"/>
                      <a:pt x="11981" y="4404"/>
                      <a:pt x="12023" y="4377"/>
                    </a:cubicBezTo>
                    <a:cubicBezTo>
                      <a:pt x="12307" y="4227"/>
                      <a:pt x="11859" y="3436"/>
                      <a:pt x="11859" y="3436"/>
                    </a:cubicBezTo>
                    <a:lnTo>
                      <a:pt x="11859" y="3436"/>
                    </a:lnTo>
                    <a:cubicBezTo>
                      <a:pt x="11859" y="3436"/>
                      <a:pt x="12086" y="3460"/>
                      <a:pt x="12387" y="3460"/>
                    </a:cubicBezTo>
                    <a:cubicBezTo>
                      <a:pt x="12942" y="3460"/>
                      <a:pt x="13749" y="3378"/>
                      <a:pt x="13846" y="291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24" name="Google Shape;4224;p54"/>
              <p:cNvGrpSpPr/>
              <p:nvPr/>
            </p:nvGrpSpPr>
            <p:grpSpPr>
              <a:xfrm>
                <a:off x="11133675" y="7514800"/>
                <a:ext cx="521650" cy="547525"/>
                <a:chOff x="11133675" y="7514800"/>
                <a:chExt cx="521650" cy="547525"/>
              </a:xfrm>
            </p:grpSpPr>
            <p:grpSp>
              <p:nvGrpSpPr>
                <p:cNvPr id="4225" name="Google Shape;4225;p54"/>
                <p:cNvGrpSpPr/>
                <p:nvPr/>
              </p:nvGrpSpPr>
              <p:grpSpPr>
                <a:xfrm>
                  <a:off x="11133675" y="7514800"/>
                  <a:ext cx="521650" cy="516150"/>
                  <a:chOff x="11133675" y="7514800"/>
                  <a:chExt cx="521650" cy="516150"/>
                </a:xfrm>
              </p:grpSpPr>
              <p:sp>
                <p:nvSpPr>
                  <p:cNvPr id="4226" name="Google Shape;4226;p54"/>
                  <p:cNvSpPr/>
                  <p:nvPr/>
                </p:nvSpPr>
                <p:spPr>
                  <a:xfrm>
                    <a:off x="11133675" y="7514800"/>
                    <a:ext cx="521650" cy="486150"/>
                  </a:xfrm>
                  <a:custGeom>
                    <a:rect b="b" l="l" r="r" t="t"/>
                    <a:pathLst>
                      <a:path extrusionOk="0" h="19446" w="20866">
                        <a:moveTo>
                          <a:pt x="20731" y="1"/>
                        </a:moveTo>
                        <a:cubicBezTo>
                          <a:pt x="20705" y="1"/>
                          <a:pt x="20679" y="12"/>
                          <a:pt x="20657" y="34"/>
                        </a:cubicBezTo>
                        <a:lnTo>
                          <a:pt x="75" y="19107"/>
                        </a:lnTo>
                        <a:cubicBezTo>
                          <a:pt x="1" y="19182"/>
                          <a:pt x="1" y="19301"/>
                          <a:pt x="60" y="19376"/>
                        </a:cubicBezTo>
                        <a:cubicBezTo>
                          <a:pt x="107" y="19423"/>
                          <a:pt x="158" y="19445"/>
                          <a:pt x="209" y="19445"/>
                        </a:cubicBezTo>
                        <a:cubicBezTo>
                          <a:pt x="255" y="19445"/>
                          <a:pt x="301" y="19427"/>
                          <a:pt x="344" y="19391"/>
                        </a:cubicBezTo>
                        <a:lnTo>
                          <a:pt x="20806" y="198"/>
                        </a:lnTo>
                        <a:cubicBezTo>
                          <a:pt x="20866" y="154"/>
                          <a:pt x="20866" y="94"/>
                          <a:pt x="20806" y="34"/>
                        </a:cubicBezTo>
                        <a:cubicBezTo>
                          <a:pt x="20784" y="12"/>
                          <a:pt x="20758" y="1"/>
                          <a:pt x="207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27" name="Google Shape;4227;p54"/>
                  <p:cNvSpPr/>
                  <p:nvPr/>
                </p:nvSpPr>
                <p:spPr>
                  <a:xfrm>
                    <a:off x="11180725" y="7957000"/>
                    <a:ext cx="346900" cy="73950"/>
                  </a:xfrm>
                  <a:custGeom>
                    <a:rect b="b" l="l" r="r" t="t"/>
                    <a:pathLst>
                      <a:path extrusionOk="0" fill="none" h="2958" w="13876">
                        <a:moveTo>
                          <a:pt x="0" y="0"/>
                        </a:moveTo>
                        <a:lnTo>
                          <a:pt x="13876" y="2958"/>
                        </a:lnTo>
                      </a:path>
                    </a:pathLst>
                  </a:custGeom>
                  <a:noFill/>
                  <a:ln cap="rnd" cmpd="sng" w="52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228" name="Google Shape;4228;p54"/>
                <p:cNvGrpSpPr/>
                <p:nvPr/>
              </p:nvGrpSpPr>
              <p:grpSpPr>
                <a:xfrm>
                  <a:off x="11271075" y="7551850"/>
                  <a:ext cx="359250" cy="510475"/>
                  <a:chOff x="11271075" y="7551850"/>
                  <a:chExt cx="359250" cy="510475"/>
                </a:xfrm>
              </p:grpSpPr>
              <p:sp>
                <p:nvSpPr>
                  <p:cNvPr id="4229" name="Google Shape;4229;p54"/>
                  <p:cNvSpPr/>
                  <p:nvPr/>
                </p:nvSpPr>
                <p:spPr>
                  <a:xfrm>
                    <a:off x="11314775" y="7551850"/>
                    <a:ext cx="315550" cy="292025"/>
                  </a:xfrm>
                  <a:custGeom>
                    <a:rect b="b" l="l" r="r" t="t"/>
                    <a:pathLst>
                      <a:path extrusionOk="0" fill="none" h="11681" w="12622">
                        <a:moveTo>
                          <a:pt x="10142" y="1778"/>
                        </a:moveTo>
                        <a:lnTo>
                          <a:pt x="12621" y="2107"/>
                        </a:lnTo>
                        <a:moveTo>
                          <a:pt x="3779" y="7693"/>
                        </a:moveTo>
                        <a:lnTo>
                          <a:pt x="2017" y="4049"/>
                        </a:lnTo>
                        <a:moveTo>
                          <a:pt x="1210" y="10098"/>
                        </a:moveTo>
                        <a:lnTo>
                          <a:pt x="0" y="7917"/>
                        </a:lnTo>
                        <a:moveTo>
                          <a:pt x="598" y="10650"/>
                        </a:moveTo>
                        <a:lnTo>
                          <a:pt x="3495" y="11681"/>
                        </a:lnTo>
                        <a:moveTo>
                          <a:pt x="3047" y="8380"/>
                        </a:moveTo>
                        <a:lnTo>
                          <a:pt x="7155" y="9859"/>
                        </a:lnTo>
                        <a:moveTo>
                          <a:pt x="5840" y="5766"/>
                        </a:moveTo>
                        <a:lnTo>
                          <a:pt x="10276" y="7379"/>
                        </a:lnTo>
                        <a:moveTo>
                          <a:pt x="6617" y="5049"/>
                        </a:moveTo>
                        <a:lnTo>
                          <a:pt x="5034" y="1241"/>
                        </a:lnTo>
                        <a:moveTo>
                          <a:pt x="9171" y="2674"/>
                        </a:moveTo>
                        <a:lnTo>
                          <a:pt x="8200" y="1"/>
                        </a:lnTo>
                        <a:moveTo>
                          <a:pt x="8170" y="3600"/>
                        </a:moveTo>
                        <a:lnTo>
                          <a:pt x="11695" y="4452"/>
                        </a:lnTo>
                      </a:path>
                    </a:pathLst>
                  </a:custGeom>
                  <a:noFill/>
                  <a:ln cap="rnd" cmpd="sng" w="26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30" name="Google Shape;4230;p54"/>
                  <p:cNvSpPr/>
                  <p:nvPr/>
                </p:nvSpPr>
                <p:spPr>
                  <a:xfrm>
                    <a:off x="11271075" y="7936450"/>
                    <a:ext cx="200550" cy="125875"/>
                  </a:xfrm>
                  <a:custGeom>
                    <a:rect b="b" l="l" r="r" t="t"/>
                    <a:pathLst>
                      <a:path extrusionOk="0" fill="none" h="5035" w="8022">
                        <a:moveTo>
                          <a:pt x="6513" y="2988"/>
                        </a:moveTo>
                        <a:lnTo>
                          <a:pt x="8021" y="1569"/>
                        </a:lnTo>
                        <a:moveTo>
                          <a:pt x="1" y="1599"/>
                        </a:moveTo>
                        <a:lnTo>
                          <a:pt x="942" y="300"/>
                        </a:lnTo>
                        <a:moveTo>
                          <a:pt x="509" y="1704"/>
                        </a:moveTo>
                        <a:lnTo>
                          <a:pt x="509" y="3093"/>
                        </a:lnTo>
                        <a:moveTo>
                          <a:pt x="2495" y="2137"/>
                        </a:moveTo>
                        <a:lnTo>
                          <a:pt x="2973" y="4452"/>
                        </a:lnTo>
                        <a:moveTo>
                          <a:pt x="2062" y="2002"/>
                        </a:moveTo>
                        <a:lnTo>
                          <a:pt x="3556" y="1"/>
                        </a:lnTo>
                        <a:moveTo>
                          <a:pt x="4452" y="2540"/>
                        </a:moveTo>
                        <a:lnTo>
                          <a:pt x="6154" y="374"/>
                        </a:lnTo>
                        <a:moveTo>
                          <a:pt x="4930" y="2644"/>
                        </a:moveTo>
                        <a:lnTo>
                          <a:pt x="5527" y="4915"/>
                        </a:lnTo>
                        <a:moveTo>
                          <a:pt x="6931" y="3063"/>
                        </a:moveTo>
                        <a:lnTo>
                          <a:pt x="7663" y="5034"/>
                        </a:lnTo>
                      </a:path>
                    </a:pathLst>
                  </a:custGeom>
                  <a:noFill/>
                  <a:ln cap="rnd" cmpd="sng" w="26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4231" name="Google Shape;4231;p54"/>
            <p:cNvSpPr/>
            <p:nvPr/>
          </p:nvSpPr>
          <p:spPr>
            <a:xfrm flipH="1" rot="-2467434">
              <a:off x="4318366" y="842378"/>
              <a:ext cx="170991" cy="109761"/>
            </a:xfrm>
            <a:custGeom>
              <a:rect b="b" l="l" r="r" t="t"/>
              <a:pathLst>
                <a:path extrusionOk="0" h="968" w="1508">
                  <a:moveTo>
                    <a:pt x="1160" y="1"/>
                  </a:moveTo>
                  <a:cubicBezTo>
                    <a:pt x="359" y="1"/>
                    <a:pt x="0" y="953"/>
                    <a:pt x="14" y="953"/>
                  </a:cubicBezTo>
                  <a:cubicBezTo>
                    <a:pt x="102" y="963"/>
                    <a:pt x="186" y="968"/>
                    <a:pt x="264" y="968"/>
                  </a:cubicBezTo>
                  <a:cubicBezTo>
                    <a:pt x="1364" y="968"/>
                    <a:pt x="1507" y="57"/>
                    <a:pt x="1507" y="57"/>
                  </a:cubicBezTo>
                  <a:cubicBezTo>
                    <a:pt x="1384" y="18"/>
                    <a:pt x="1268" y="1"/>
                    <a:pt x="1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2" name="Google Shape;4232;p54"/>
          <p:cNvGrpSpPr/>
          <p:nvPr/>
        </p:nvGrpSpPr>
        <p:grpSpPr>
          <a:xfrm>
            <a:off x="7917494" y="4777962"/>
            <a:ext cx="846450" cy="343056"/>
            <a:chOff x="279900" y="4718300"/>
            <a:chExt cx="634425" cy="257125"/>
          </a:xfrm>
        </p:grpSpPr>
        <p:sp>
          <p:nvSpPr>
            <p:cNvPr id="4233" name="Google Shape;4233;p54"/>
            <p:cNvSpPr/>
            <p:nvPr/>
          </p:nvSpPr>
          <p:spPr>
            <a:xfrm>
              <a:off x="323575" y="4789250"/>
              <a:ext cx="586275" cy="135950"/>
            </a:xfrm>
            <a:custGeom>
              <a:rect b="b" l="l" r="r" t="t"/>
              <a:pathLst>
                <a:path extrusionOk="0" h="5438" w="23451">
                  <a:moveTo>
                    <a:pt x="748" y="0"/>
                  </a:moveTo>
                  <a:lnTo>
                    <a:pt x="1" y="1255"/>
                  </a:lnTo>
                  <a:lnTo>
                    <a:pt x="19388" y="3525"/>
                  </a:lnTo>
                  <a:cubicBezTo>
                    <a:pt x="19388" y="3525"/>
                    <a:pt x="21563" y="5438"/>
                    <a:pt x="22507" y="5438"/>
                  </a:cubicBezTo>
                  <a:cubicBezTo>
                    <a:pt x="22518" y="5438"/>
                    <a:pt x="22528" y="5437"/>
                    <a:pt x="22539" y="5437"/>
                  </a:cubicBezTo>
                  <a:cubicBezTo>
                    <a:pt x="23450" y="5392"/>
                    <a:pt x="23032" y="3839"/>
                    <a:pt x="22673" y="3570"/>
                  </a:cubicBezTo>
                  <a:cubicBezTo>
                    <a:pt x="22300" y="3316"/>
                    <a:pt x="18521" y="2554"/>
                    <a:pt x="18521" y="2554"/>
                  </a:cubicBezTo>
                  <a:lnTo>
                    <a:pt x="7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54"/>
            <p:cNvSpPr/>
            <p:nvPr/>
          </p:nvSpPr>
          <p:spPr>
            <a:xfrm>
              <a:off x="303425" y="4738825"/>
              <a:ext cx="569825" cy="236525"/>
            </a:xfrm>
            <a:custGeom>
              <a:rect b="b" l="l" r="r" t="t"/>
              <a:pathLst>
                <a:path extrusionOk="0" h="9461" w="22793">
                  <a:moveTo>
                    <a:pt x="21822" y="1"/>
                  </a:moveTo>
                  <a:cubicBezTo>
                    <a:pt x="21822" y="1"/>
                    <a:pt x="3570" y="6349"/>
                    <a:pt x="2958" y="6662"/>
                  </a:cubicBezTo>
                  <a:cubicBezTo>
                    <a:pt x="2345" y="6991"/>
                    <a:pt x="732" y="8544"/>
                    <a:pt x="732" y="8544"/>
                  </a:cubicBezTo>
                  <a:cubicBezTo>
                    <a:pt x="732" y="8544"/>
                    <a:pt x="0" y="9112"/>
                    <a:pt x="867" y="9381"/>
                  </a:cubicBezTo>
                  <a:cubicBezTo>
                    <a:pt x="1055" y="9438"/>
                    <a:pt x="1224" y="9461"/>
                    <a:pt x="1373" y="9461"/>
                  </a:cubicBezTo>
                  <a:cubicBezTo>
                    <a:pt x="1919" y="9461"/>
                    <a:pt x="2196" y="9157"/>
                    <a:pt x="2196" y="9157"/>
                  </a:cubicBezTo>
                  <a:cubicBezTo>
                    <a:pt x="3585" y="7036"/>
                    <a:pt x="5512" y="6483"/>
                    <a:pt x="5512" y="6483"/>
                  </a:cubicBezTo>
                  <a:lnTo>
                    <a:pt x="22792" y="1031"/>
                  </a:lnTo>
                  <a:lnTo>
                    <a:pt x="218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54"/>
            <p:cNvSpPr/>
            <p:nvPr/>
          </p:nvSpPr>
          <p:spPr>
            <a:xfrm>
              <a:off x="279900" y="4758925"/>
              <a:ext cx="320025" cy="216500"/>
            </a:xfrm>
            <a:custGeom>
              <a:rect b="b" l="l" r="r" t="t"/>
              <a:pathLst>
                <a:path extrusionOk="0" h="8660" w="12801">
                  <a:moveTo>
                    <a:pt x="6662" y="900"/>
                  </a:moveTo>
                  <a:cubicBezTo>
                    <a:pt x="7080" y="900"/>
                    <a:pt x="7453" y="929"/>
                    <a:pt x="7797" y="974"/>
                  </a:cubicBezTo>
                  <a:cubicBezTo>
                    <a:pt x="7827" y="974"/>
                    <a:pt x="7857" y="989"/>
                    <a:pt x="7886" y="989"/>
                  </a:cubicBezTo>
                  <a:cubicBezTo>
                    <a:pt x="8140" y="1034"/>
                    <a:pt x="8379" y="1079"/>
                    <a:pt x="8603" y="1124"/>
                  </a:cubicBezTo>
                  <a:cubicBezTo>
                    <a:pt x="8618" y="1124"/>
                    <a:pt x="8648" y="1139"/>
                    <a:pt x="8678" y="1153"/>
                  </a:cubicBezTo>
                  <a:cubicBezTo>
                    <a:pt x="9320" y="1318"/>
                    <a:pt x="9798" y="1572"/>
                    <a:pt x="10142" y="1781"/>
                  </a:cubicBezTo>
                  <a:cubicBezTo>
                    <a:pt x="10709" y="2154"/>
                    <a:pt x="10993" y="2826"/>
                    <a:pt x="10844" y="3498"/>
                  </a:cubicBezTo>
                  <a:cubicBezTo>
                    <a:pt x="10829" y="3573"/>
                    <a:pt x="10814" y="3633"/>
                    <a:pt x="10799" y="3708"/>
                  </a:cubicBezTo>
                  <a:cubicBezTo>
                    <a:pt x="10814" y="3722"/>
                    <a:pt x="10814" y="3767"/>
                    <a:pt x="10799" y="3782"/>
                  </a:cubicBezTo>
                  <a:cubicBezTo>
                    <a:pt x="10694" y="4111"/>
                    <a:pt x="10560" y="4424"/>
                    <a:pt x="10381" y="4723"/>
                  </a:cubicBezTo>
                  <a:cubicBezTo>
                    <a:pt x="10366" y="4753"/>
                    <a:pt x="10351" y="4768"/>
                    <a:pt x="10336" y="4783"/>
                  </a:cubicBezTo>
                  <a:cubicBezTo>
                    <a:pt x="9470" y="6276"/>
                    <a:pt x="7767" y="7606"/>
                    <a:pt x="5616" y="7725"/>
                  </a:cubicBezTo>
                  <a:lnTo>
                    <a:pt x="5452" y="7725"/>
                  </a:lnTo>
                  <a:cubicBezTo>
                    <a:pt x="5423" y="7726"/>
                    <a:pt x="5394" y="7726"/>
                    <a:pt x="5366" y="7726"/>
                  </a:cubicBezTo>
                  <a:cubicBezTo>
                    <a:pt x="4659" y="7726"/>
                    <a:pt x="4091" y="7549"/>
                    <a:pt x="3675" y="7247"/>
                  </a:cubicBezTo>
                  <a:cubicBezTo>
                    <a:pt x="3656" y="7238"/>
                    <a:pt x="3643" y="7228"/>
                    <a:pt x="3628" y="7219"/>
                  </a:cubicBezTo>
                  <a:lnTo>
                    <a:pt x="3628" y="7219"/>
                  </a:lnTo>
                  <a:cubicBezTo>
                    <a:pt x="3629" y="7219"/>
                    <a:pt x="3629" y="7218"/>
                    <a:pt x="3630" y="7217"/>
                  </a:cubicBezTo>
                  <a:cubicBezTo>
                    <a:pt x="3495" y="7113"/>
                    <a:pt x="3391" y="7008"/>
                    <a:pt x="3271" y="6889"/>
                  </a:cubicBezTo>
                  <a:cubicBezTo>
                    <a:pt x="3265" y="6892"/>
                    <a:pt x="3259" y="6895"/>
                    <a:pt x="3252" y="6898"/>
                  </a:cubicBezTo>
                  <a:lnTo>
                    <a:pt x="3252" y="6898"/>
                  </a:lnTo>
                  <a:cubicBezTo>
                    <a:pt x="3249" y="6895"/>
                    <a:pt x="3245" y="6892"/>
                    <a:pt x="3241" y="6889"/>
                  </a:cubicBezTo>
                  <a:lnTo>
                    <a:pt x="3197" y="6829"/>
                  </a:lnTo>
                  <a:cubicBezTo>
                    <a:pt x="2958" y="6560"/>
                    <a:pt x="2778" y="6247"/>
                    <a:pt x="2644" y="5918"/>
                  </a:cubicBezTo>
                  <a:cubicBezTo>
                    <a:pt x="2629" y="5888"/>
                    <a:pt x="2629" y="5858"/>
                    <a:pt x="2614" y="5828"/>
                  </a:cubicBezTo>
                  <a:cubicBezTo>
                    <a:pt x="2271" y="4887"/>
                    <a:pt x="2271" y="3812"/>
                    <a:pt x="2360" y="3244"/>
                  </a:cubicBezTo>
                  <a:cubicBezTo>
                    <a:pt x="2420" y="2632"/>
                    <a:pt x="2599" y="2065"/>
                    <a:pt x="3152" y="1631"/>
                  </a:cubicBezTo>
                  <a:cubicBezTo>
                    <a:pt x="3167" y="1616"/>
                    <a:pt x="3197" y="1602"/>
                    <a:pt x="3212" y="1587"/>
                  </a:cubicBezTo>
                  <a:cubicBezTo>
                    <a:pt x="3794" y="1168"/>
                    <a:pt x="4765" y="900"/>
                    <a:pt x="6438" y="900"/>
                  </a:cubicBezTo>
                  <a:close/>
                  <a:moveTo>
                    <a:pt x="5772" y="0"/>
                  </a:moveTo>
                  <a:cubicBezTo>
                    <a:pt x="4747" y="0"/>
                    <a:pt x="3595" y="93"/>
                    <a:pt x="2330" y="332"/>
                  </a:cubicBezTo>
                  <a:cubicBezTo>
                    <a:pt x="2300" y="332"/>
                    <a:pt x="2271" y="347"/>
                    <a:pt x="2256" y="347"/>
                  </a:cubicBezTo>
                  <a:cubicBezTo>
                    <a:pt x="1987" y="407"/>
                    <a:pt x="1703" y="451"/>
                    <a:pt x="1434" y="526"/>
                  </a:cubicBezTo>
                  <a:cubicBezTo>
                    <a:pt x="1404" y="526"/>
                    <a:pt x="1374" y="541"/>
                    <a:pt x="1360" y="541"/>
                  </a:cubicBezTo>
                  <a:cubicBezTo>
                    <a:pt x="971" y="616"/>
                    <a:pt x="583" y="735"/>
                    <a:pt x="180" y="840"/>
                  </a:cubicBezTo>
                  <a:lnTo>
                    <a:pt x="0" y="2094"/>
                  </a:lnTo>
                  <a:lnTo>
                    <a:pt x="1539" y="3289"/>
                  </a:lnTo>
                  <a:cubicBezTo>
                    <a:pt x="1539" y="3289"/>
                    <a:pt x="1374" y="4589"/>
                    <a:pt x="1867" y="5903"/>
                  </a:cubicBezTo>
                  <a:cubicBezTo>
                    <a:pt x="1882" y="5933"/>
                    <a:pt x="1897" y="5963"/>
                    <a:pt x="1912" y="5993"/>
                  </a:cubicBezTo>
                  <a:cubicBezTo>
                    <a:pt x="1972" y="6142"/>
                    <a:pt x="2032" y="6306"/>
                    <a:pt x="2121" y="6441"/>
                  </a:cubicBezTo>
                  <a:cubicBezTo>
                    <a:pt x="2136" y="6471"/>
                    <a:pt x="2151" y="6471"/>
                    <a:pt x="2166" y="6501"/>
                  </a:cubicBezTo>
                  <a:cubicBezTo>
                    <a:pt x="2286" y="6725"/>
                    <a:pt x="2420" y="6934"/>
                    <a:pt x="2584" y="7128"/>
                  </a:cubicBezTo>
                  <a:cubicBezTo>
                    <a:pt x="2599" y="7143"/>
                    <a:pt x="2628" y="7157"/>
                    <a:pt x="2643" y="7186"/>
                  </a:cubicBezTo>
                  <a:lnTo>
                    <a:pt x="2643" y="7186"/>
                  </a:lnTo>
                  <a:cubicBezTo>
                    <a:pt x="2630" y="7192"/>
                    <a:pt x="2616" y="7197"/>
                    <a:pt x="2599" y="7202"/>
                  </a:cubicBezTo>
                  <a:cubicBezTo>
                    <a:pt x="2719" y="7352"/>
                    <a:pt x="2883" y="7486"/>
                    <a:pt x="3047" y="7636"/>
                  </a:cubicBezTo>
                  <a:cubicBezTo>
                    <a:pt x="3058" y="7631"/>
                    <a:pt x="3068" y="7626"/>
                    <a:pt x="3079" y="7622"/>
                  </a:cubicBezTo>
                  <a:lnTo>
                    <a:pt x="3079" y="7622"/>
                  </a:lnTo>
                  <a:cubicBezTo>
                    <a:pt x="3108" y="7636"/>
                    <a:pt x="3123" y="7651"/>
                    <a:pt x="3152" y="7666"/>
                  </a:cubicBezTo>
                  <a:cubicBezTo>
                    <a:pt x="3645" y="8069"/>
                    <a:pt x="4302" y="8382"/>
                    <a:pt x="5153" y="8547"/>
                  </a:cubicBezTo>
                  <a:cubicBezTo>
                    <a:pt x="5362" y="8592"/>
                    <a:pt x="5556" y="8621"/>
                    <a:pt x="5751" y="8636"/>
                  </a:cubicBezTo>
                  <a:lnTo>
                    <a:pt x="5760" y="8636"/>
                  </a:lnTo>
                  <a:cubicBezTo>
                    <a:pt x="5762" y="8641"/>
                    <a:pt x="5764" y="8646"/>
                    <a:pt x="5766" y="8651"/>
                  </a:cubicBezTo>
                  <a:cubicBezTo>
                    <a:pt x="5862" y="8657"/>
                    <a:pt x="5957" y="8659"/>
                    <a:pt x="6052" y="8659"/>
                  </a:cubicBezTo>
                  <a:cubicBezTo>
                    <a:pt x="6487" y="8659"/>
                    <a:pt x="6903" y="8604"/>
                    <a:pt x="7299" y="8503"/>
                  </a:cubicBezTo>
                  <a:lnTo>
                    <a:pt x="7299" y="8503"/>
                  </a:lnTo>
                  <a:cubicBezTo>
                    <a:pt x="7816" y="8377"/>
                    <a:pt x="8298" y="8172"/>
                    <a:pt x="8738" y="7904"/>
                  </a:cubicBezTo>
                  <a:cubicBezTo>
                    <a:pt x="8768" y="7890"/>
                    <a:pt x="8783" y="7875"/>
                    <a:pt x="8812" y="7845"/>
                  </a:cubicBezTo>
                  <a:cubicBezTo>
                    <a:pt x="9500" y="7412"/>
                    <a:pt x="10097" y="6829"/>
                    <a:pt x="10575" y="6202"/>
                  </a:cubicBezTo>
                  <a:cubicBezTo>
                    <a:pt x="10620" y="6142"/>
                    <a:pt x="10635" y="6112"/>
                    <a:pt x="10679" y="6067"/>
                  </a:cubicBezTo>
                  <a:cubicBezTo>
                    <a:pt x="10859" y="5813"/>
                    <a:pt x="11008" y="5574"/>
                    <a:pt x="11142" y="5306"/>
                  </a:cubicBezTo>
                  <a:cubicBezTo>
                    <a:pt x="11157" y="5291"/>
                    <a:pt x="11172" y="5261"/>
                    <a:pt x="11187" y="5231"/>
                  </a:cubicBezTo>
                  <a:cubicBezTo>
                    <a:pt x="11486" y="4678"/>
                    <a:pt x="11695" y="4111"/>
                    <a:pt x="11815" y="3588"/>
                  </a:cubicBezTo>
                  <a:cubicBezTo>
                    <a:pt x="11815" y="3558"/>
                    <a:pt x="11830" y="3528"/>
                    <a:pt x="11830" y="3498"/>
                  </a:cubicBezTo>
                  <a:cubicBezTo>
                    <a:pt x="11874" y="3274"/>
                    <a:pt x="11919" y="3065"/>
                    <a:pt x="11919" y="2856"/>
                  </a:cubicBezTo>
                  <a:cubicBezTo>
                    <a:pt x="11874" y="2826"/>
                    <a:pt x="11874" y="2796"/>
                    <a:pt x="11874" y="2767"/>
                  </a:cubicBezTo>
                  <a:lnTo>
                    <a:pt x="11874" y="2528"/>
                  </a:lnTo>
                  <a:cubicBezTo>
                    <a:pt x="11874" y="2528"/>
                    <a:pt x="12337" y="2154"/>
                    <a:pt x="12800" y="2094"/>
                  </a:cubicBezTo>
                  <a:lnTo>
                    <a:pt x="12666" y="690"/>
                  </a:lnTo>
                  <a:cubicBezTo>
                    <a:pt x="12666" y="690"/>
                    <a:pt x="12024" y="750"/>
                    <a:pt x="11531" y="1213"/>
                  </a:cubicBezTo>
                  <a:cubicBezTo>
                    <a:pt x="11531" y="1213"/>
                    <a:pt x="11217" y="1019"/>
                    <a:pt x="10605" y="795"/>
                  </a:cubicBezTo>
                  <a:cubicBezTo>
                    <a:pt x="10575" y="780"/>
                    <a:pt x="10545" y="780"/>
                    <a:pt x="10515" y="765"/>
                  </a:cubicBezTo>
                  <a:cubicBezTo>
                    <a:pt x="10202" y="661"/>
                    <a:pt x="9798" y="541"/>
                    <a:pt x="9350" y="407"/>
                  </a:cubicBezTo>
                  <a:lnTo>
                    <a:pt x="9275" y="407"/>
                  </a:lnTo>
                  <a:cubicBezTo>
                    <a:pt x="8872" y="302"/>
                    <a:pt x="8439" y="227"/>
                    <a:pt x="7946" y="153"/>
                  </a:cubicBezTo>
                  <a:lnTo>
                    <a:pt x="7886" y="138"/>
                  </a:lnTo>
                  <a:cubicBezTo>
                    <a:pt x="7692" y="108"/>
                    <a:pt x="7483" y="78"/>
                    <a:pt x="7274" y="63"/>
                  </a:cubicBezTo>
                  <a:lnTo>
                    <a:pt x="7214" y="63"/>
                  </a:lnTo>
                  <a:cubicBezTo>
                    <a:pt x="6766" y="23"/>
                    <a:pt x="6285" y="0"/>
                    <a:pt x="57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54"/>
            <p:cNvSpPr/>
            <p:nvPr/>
          </p:nvSpPr>
          <p:spPr>
            <a:xfrm>
              <a:off x="595425" y="4718400"/>
              <a:ext cx="318900" cy="224125"/>
            </a:xfrm>
            <a:custGeom>
              <a:rect b="b" l="l" r="r" t="t"/>
              <a:pathLst>
                <a:path extrusionOk="0" h="8965" w="12756">
                  <a:moveTo>
                    <a:pt x="7946" y="1146"/>
                  </a:moveTo>
                  <a:cubicBezTo>
                    <a:pt x="8304" y="1146"/>
                    <a:pt x="8618" y="1176"/>
                    <a:pt x="8887" y="1236"/>
                  </a:cubicBezTo>
                  <a:cubicBezTo>
                    <a:pt x="8902" y="1236"/>
                    <a:pt x="8917" y="1236"/>
                    <a:pt x="8932" y="1251"/>
                  </a:cubicBezTo>
                  <a:cubicBezTo>
                    <a:pt x="8947" y="1251"/>
                    <a:pt x="8962" y="1251"/>
                    <a:pt x="8977" y="1266"/>
                  </a:cubicBezTo>
                  <a:cubicBezTo>
                    <a:pt x="9992" y="1520"/>
                    <a:pt x="10366" y="2162"/>
                    <a:pt x="10605" y="2879"/>
                  </a:cubicBezTo>
                  <a:cubicBezTo>
                    <a:pt x="10694" y="3163"/>
                    <a:pt x="10799" y="3566"/>
                    <a:pt x="10843" y="4029"/>
                  </a:cubicBezTo>
                  <a:lnTo>
                    <a:pt x="10843" y="4059"/>
                  </a:lnTo>
                  <a:lnTo>
                    <a:pt x="10843" y="4104"/>
                  </a:lnTo>
                  <a:cubicBezTo>
                    <a:pt x="10888" y="4477"/>
                    <a:pt x="10903" y="4880"/>
                    <a:pt x="10843" y="5269"/>
                  </a:cubicBezTo>
                  <a:lnTo>
                    <a:pt x="10843" y="5314"/>
                  </a:lnTo>
                  <a:lnTo>
                    <a:pt x="10843" y="5358"/>
                  </a:lnTo>
                  <a:cubicBezTo>
                    <a:pt x="10799" y="5747"/>
                    <a:pt x="10694" y="6135"/>
                    <a:pt x="10500" y="6494"/>
                  </a:cubicBezTo>
                  <a:cubicBezTo>
                    <a:pt x="10500" y="6508"/>
                    <a:pt x="10500" y="6538"/>
                    <a:pt x="10485" y="6553"/>
                  </a:cubicBezTo>
                  <a:cubicBezTo>
                    <a:pt x="10485" y="6568"/>
                    <a:pt x="10470" y="6583"/>
                    <a:pt x="10470" y="6583"/>
                  </a:cubicBezTo>
                  <a:cubicBezTo>
                    <a:pt x="10156" y="7091"/>
                    <a:pt x="9649" y="7524"/>
                    <a:pt x="8842" y="7763"/>
                  </a:cubicBezTo>
                  <a:lnTo>
                    <a:pt x="8812" y="7763"/>
                  </a:lnTo>
                  <a:cubicBezTo>
                    <a:pt x="8797" y="7763"/>
                    <a:pt x="8782" y="7763"/>
                    <a:pt x="8767" y="7778"/>
                  </a:cubicBezTo>
                  <a:cubicBezTo>
                    <a:pt x="8618" y="7823"/>
                    <a:pt x="8439" y="7868"/>
                    <a:pt x="8260" y="7883"/>
                  </a:cubicBezTo>
                  <a:cubicBezTo>
                    <a:pt x="8006" y="7918"/>
                    <a:pt x="7755" y="7935"/>
                    <a:pt x="7508" y="7935"/>
                  </a:cubicBezTo>
                  <a:cubicBezTo>
                    <a:pt x="6826" y="7935"/>
                    <a:pt x="6174" y="7807"/>
                    <a:pt x="5571" y="7599"/>
                  </a:cubicBezTo>
                  <a:cubicBezTo>
                    <a:pt x="5556" y="7599"/>
                    <a:pt x="5541" y="7584"/>
                    <a:pt x="5526" y="7584"/>
                  </a:cubicBezTo>
                  <a:cubicBezTo>
                    <a:pt x="5511" y="7584"/>
                    <a:pt x="5496" y="7569"/>
                    <a:pt x="5482" y="7569"/>
                  </a:cubicBezTo>
                  <a:cubicBezTo>
                    <a:pt x="5063" y="7405"/>
                    <a:pt x="4645" y="7195"/>
                    <a:pt x="4272" y="6942"/>
                  </a:cubicBezTo>
                  <a:cubicBezTo>
                    <a:pt x="4257" y="6942"/>
                    <a:pt x="4257" y="6927"/>
                    <a:pt x="4257" y="6927"/>
                  </a:cubicBezTo>
                  <a:cubicBezTo>
                    <a:pt x="4242" y="6927"/>
                    <a:pt x="4227" y="6927"/>
                    <a:pt x="4227" y="6912"/>
                  </a:cubicBezTo>
                  <a:cubicBezTo>
                    <a:pt x="4137" y="6852"/>
                    <a:pt x="4048" y="6777"/>
                    <a:pt x="3958" y="6732"/>
                  </a:cubicBezTo>
                  <a:cubicBezTo>
                    <a:pt x="3943" y="6732"/>
                    <a:pt x="3928" y="6718"/>
                    <a:pt x="3928" y="6703"/>
                  </a:cubicBezTo>
                  <a:lnTo>
                    <a:pt x="3913" y="6673"/>
                  </a:lnTo>
                  <a:cubicBezTo>
                    <a:pt x="3585" y="6419"/>
                    <a:pt x="3301" y="6165"/>
                    <a:pt x="3062" y="5881"/>
                  </a:cubicBezTo>
                  <a:lnTo>
                    <a:pt x="3032" y="5851"/>
                  </a:lnTo>
                  <a:lnTo>
                    <a:pt x="3002" y="5821"/>
                  </a:lnTo>
                  <a:cubicBezTo>
                    <a:pt x="2703" y="5463"/>
                    <a:pt x="2450" y="5090"/>
                    <a:pt x="2285" y="4716"/>
                  </a:cubicBezTo>
                  <a:cubicBezTo>
                    <a:pt x="2016" y="4089"/>
                    <a:pt x="2151" y="3372"/>
                    <a:pt x="2644" y="2894"/>
                  </a:cubicBezTo>
                  <a:cubicBezTo>
                    <a:pt x="2898" y="2670"/>
                    <a:pt x="3241" y="2386"/>
                    <a:pt x="3704" y="2147"/>
                  </a:cubicBezTo>
                  <a:cubicBezTo>
                    <a:pt x="3719" y="2132"/>
                    <a:pt x="3734" y="2132"/>
                    <a:pt x="3749" y="2117"/>
                  </a:cubicBezTo>
                  <a:cubicBezTo>
                    <a:pt x="3749" y="2117"/>
                    <a:pt x="3749" y="2102"/>
                    <a:pt x="3764" y="2102"/>
                  </a:cubicBezTo>
                  <a:cubicBezTo>
                    <a:pt x="4346" y="1804"/>
                    <a:pt x="5108" y="1520"/>
                    <a:pt x="6109" y="1341"/>
                  </a:cubicBezTo>
                  <a:cubicBezTo>
                    <a:pt x="6273" y="1311"/>
                    <a:pt x="6437" y="1281"/>
                    <a:pt x="6587" y="1251"/>
                  </a:cubicBezTo>
                  <a:lnTo>
                    <a:pt x="6617" y="1251"/>
                  </a:lnTo>
                  <a:cubicBezTo>
                    <a:pt x="6647" y="1251"/>
                    <a:pt x="6661" y="1236"/>
                    <a:pt x="6691" y="1236"/>
                  </a:cubicBezTo>
                  <a:cubicBezTo>
                    <a:pt x="7124" y="1176"/>
                    <a:pt x="7513" y="1146"/>
                    <a:pt x="7856" y="1146"/>
                  </a:cubicBezTo>
                  <a:close/>
                  <a:moveTo>
                    <a:pt x="10313" y="0"/>
                  </a:moveTo>
                  <a:cubicBezTo>
                    <a:pt x="10190" y="0"/>
                    <a:pt x="10067" y="4"/>
                    <a:pt x="9947" y="11"/>
                  </a:cubicBezTo>
                  <a:lnTo>
                    <a:pt x="9843" y="11"/>
                  </a:lnTo>
                  <a:cubicBezTo>
                    <a:pt x="9215" y="26"/>
                    <a:pt x="8618" y="71"/>
                    <a:pt x="8036" y="146"/>
                  </a:cubicBezTo>
                  <a:lnTo>
                    <a:pt x="7961" y="146"/>
                  </a:lnTo>
                  <a:cubicBezTo>
                    <a:pt x="7752" y="161"/>
                    <a:pt x="7558" y="191"/>
                    <a:pt x="7363" y="220"/>
                  </a:cubicBezTo>
                  <a:lnTo>
                    <a:pt x="7319" y="220"/>
                  </a:lnTo>
                  <a:cubicBezTo>
                    <a:pt x="7304" y="220"/>
                    <a:pt x="7289" y="220"/>
                    <a:pt x="7289" y="235"/>
                  </a:cubicBezTo>
                  <a:cubicBezTo>
                    <a:pt x="5362" y="534"/>
                    <a:pt x="3898" y="1087"/>
                    <a:pt x="2898" y="1580"/>
                  </a:cubicBezTo>
                  <a:lnTo>
                    <a:pt x="2853" y="1595"/>
                  </a:lnTo>
                  <a:cubicBezTo>
                    <a:pt x="2838" y="1595"/>
                    <a:pt x="2823" y="1609"/>
                    <a:pt x="2823" y="1609"/>
                  </a:cubicBezTo>
                  <a:cubicBezTo>
                    <a:pt x="2181" y="1938"/>
                    <a:pt x="1718" y="2222"/>
                    <a:pt x="1464" y="2416"/>
                  </a:cubicBezTo>
                  <a:cubicBezTo>
                    <a:pt x="1449" y="2416"/>
                    <a:pt x="1449" y="2431"/>
                    <a:pt x="1434" y="2446"/>
                  </a:cubicBezTo>
                  <a:cubicBezTo>
                    <a:pt x="1419" y="2461"/>
                    <a:pt x="1404" y="2461"/>
                    <a:pt x="1389" y="2476"/>
                  </a:cubicBezTo>
                  <a:cubicBezTo>
                    <a:pt x="1255" y="2565"/>
                    <a:pt x="1210" y="2625"/>
                    <a:pt x="1210" y="2625"/>
                  </a:cubicBezTo>
                  <a:cubicBezTo>
                    <a:pt x="820" y="2372"/>
                    <a:pt x="378" y="2335"/>
                    <a:pt x="151" y="2335"/>
                  </a:cubicBezTo>
                  <a:cubicBezTo>
                    <a:pt x="57" y="2335"/>
                    <a:pt x="0" y="2341"/>
                    <a:pt x="0" y="2341"/>
                  </a:cubicBezTo>
                  <a:lnTo>
                    <a:pt x="135" y="3730"/>
                  </a:lnTo>
                  <a:cubicBezTo>
                    <a:pt x="157" y="3729"/>
                    <a:pt x="180" y="3728"/>
                    <a:pt x="204" y="3728"/>
                  </a:cubicBezTo>
                  <a:cubicBezTo>
                    <a:pt x="623" y="3728"/>
                    <a:pt x="1105" y="3969"/>
                    <a:pt x="1105" y="3969"/>
                  </a:cubicBezTo>
                  <a:cubicBezTo>
                    <a:pt x="1195" y="4552"/>
                    <a:pt x="1479" y="5224"/>
                    <a:pt x="1912" y="5896"/>
                  </a:cubicBezTo>
                  <a:cubicBezTo>
                    <a:pt x="1927" y="5896"/>
                    <a:pt x="1942" y="5926"/>
                    <a:pt x="1957" y="5941"/>
                  </a:cubicBezTo>
                  <a:cubicBezTo>
                    <a:pt x="1972" y="5956"/>
                    <a:pt x="1972" y="5956"/>
                    <a:pt x="1972" y="5971"/>
                  </a:cubicBezTo>
                  <a:cubicBezTo>
                    <a:pt x="2076" y="6135"/>
                    <a:pt x="2211" y="6299"/>
                    <a:pt x="2345" y="6464"/>
                  </a:cubicBezTo>
                  <a:lnTo>
                    <a:pt x="2375" y="6494"/>
                  </a:lnTo>
                  <a:lnTo>
                    <a:pt x="2390" y="6523"/>
                  </a:lnTo>
                  <a:cubicBezTo>
                    <a:pt x="2599" y="6762"/>
                    <a:pt x="2823" y="7001"/>
                    <a:pt x="3062" y="7225"/>
                  </a:cubicBezTo>
                  <a:lnTo>
                    <a:pt x="3077" y="7240"/>
                  </a:lnTo>
                  <a:lnTo>
                    <a:pt x="3107" y="7270"/>
                  </a:lnTo>
                  <a:cubicBezTo>
                    <a:pt x="3241" y="7405"/>
                    <a:pt x="3391" y="7524"/>
                    <a:pt x="3525" y="7629"/>
                  </a:cubicBezTo>
                  <a:lnTo>
                    <a:pt x="3555" y="7659"/>
                  </a:lnTo>
                  <a:lnTo>
                    <a:pt x="3570" y="7688"/>
                  </a:lnTo>
                  <a:cubicBezTo>
                    <a:pt x="4197" y="8166"/>
                    <a:pt x="4899" y="8555"/>
                    <a:pt x="5646" y="8764"/>
                  </a:cubicBezTo>
                  <a:lnTo>
                    <a:pt x="5691" y="8764"/>
                  </a:lnTo>
                  <a:cubicBezTo>
                    <a:pt x="5706" y="8764"/>
                    <a:pt x="5721" y="8764"/>
                    <a:pt x="5735" y="8779"/>
                  </a:cubicBezTo>
                  <a:cubicBezTo>
                    <a:pt x="6156" y="8898"/>
                    <a:pt x="6596" y="8964"/>
                    <a:pt x="7052" y="8964"/>
                  </a:cubicBezTo>
                  <a:cubicBezTo>
                    <a:pt x="7567" y="8964"/>
                    <a:pt x="8101" y="8879"/>
                    <a:pt x="8648" y="8689"/>
                  </a:cubicBezTo>
                  <a:cubicBezTo>
                    <a:pt x="8663" y="8689"/>
                    <a:pt x="8678" y="8674"/>
                    <a:pt x="8693" y="8674"/>
                  </a:cubicBezTo>
                  <a:cubicBezTo>
                    <a:pt x="8708" y="8674"/>
                    <a:pt x="8723" y="8659"/>
                    <a:pt x="8738" y="8659"/>
                  </a:cubicBezTo>
                  <a:cubicBezTo>
                    <a:pt x="8797" y="8629"/>
                    <a:pt x="8857" y="8614"/>
                    <a:pt x="8917" y="8599"/>
                  </a:cubicBezTo>
                  <a:cubicBezTo>
                    <a:pt x="11545" y="7539"/>
                    <a:pt x="11784" y="5269"/>
                    <a:pt x="11665" y="3895"/>
                  </a:cubicBezTo>
                  <a:cubicBezTo>
                    <a:pt x="11665" y="3895"/>
                    <a:pt x="11665" y="3880"/>
                    <a:pt x="11665" y="3865"/>
                  </a:cubicBezTo>
                  <a:lnTo>
                    <a:pt x="11680" y="3880"/>
                  </a:lnTo>
                  <a:lnTo>
                    <a:pt x="11680" y="3835"/>
                  </a:lnTo>
                  <a:cubicBezTo>
                    <a:pt x="11635" y="3402"/>
                    <a:pt x="11545" y="3073"/>
                    <a:pt x="11501" y="2894"/>
                  </a:cubicBezTo>
                  <a:cubicBezTo>
                    <a:pt x="11501" y="2879"/>
                    <a:pt x="11501" y="2864"/>
                    <a:pt x="11501" y="2864"/>
                  </a:cubicBezTo>
                  <a:cubicBezTo>
                    <a:pt x="11486" y="2834"/>
                    <a:pt x="11486" y="2819"/>
                    <a:pt x="11486" y="2804"/>
                  </a:cubicBezTo>
                  <a:cubicBezTo>
                    <a:pt x="11471" y="2774"/>
                    <a:pt x="11471" y="2760"/>
                    <a:pt x="11471" y="2760"/>
                  </a:cubicBezTo>
                  <a:lnTo>
                    <a:pt x="12755" y="1311"/>
                  </a:lnTo>
                  <a:lnTo>
                    <a:pt x="12322" y="116"/>
                  </a:lnTo>
                  <a:cubicBezTo>
                    <a:pt x="11784" y="56"/>
                    <a:pt x="11262" y="26"/>
                    <a:pt x="10769" y="11"/>
                  </a:cubicBezTo>
                  <a:lnTo>
                    <a:pt x="10679" y="11"/>
                  </a:lnTo>
                  <a:cubicBezTo>
                    <a:pt x="10560" y="4"/>
                    <a:pt x="10436" y="0"/>
                    <a:pt x="103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54"/>
            <p:cNvSpPr/>
            <p:nvPr/>
          </p:nvSpPr>
          <p:spPr>
            <a:xfrm>
              <a:off x="623800" y="4784025"/>
              <a:ext cx="2250" cy="33625"/>
            </a:xfrm>
            <a:custGeom>
              <a:rect b="b" l="l" r="r" t="t"/>
              <a:pathLst>
                <a:path extrusionOk="0" fill="none" h="1345" w="90">
                  <a:moveTo>
                    <a:pt x="0" y="1344"/>
                  </a:moveTo>
                  <a:cubicBezTo>
                    <a:pt x="0" y="1344"/>
                    <a:pt x="15" y="553"/>
                    <a:pt x="90" y="0"/>
                  </a:cubicBezTo>
                </a:path>
              </a:pathLst>
            </a:custGeom>
            <a:noFill/>
            <a:ln cap="flat" cmpd="sng" w="37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54"/>
            <p:cNvSpPr/>
            <p:nvPr/>
          </p:nvSpPr>
          <p:spPr>
            <a:xfrm>
              <a:off x="568150" y="4790000"/>
              <a:ext cx="8625" cy="32500"/>
            </a:xfrm>
            <a:custGeom>
              <a:rect b="b" l="l" r="r" t="t"/>
              <a:pathLst>
                <a:path extrusionOk="0" fill="none" h="1300" w="345">
                  <a:moveTo>
                    <a:pt x="344" y="1300"/>
                  </a:moveTo>
                  <a:cubicBezTo>
                    <a:pt x="344" y="1300"/>
                    <a:pt x="240" y="433"/>
                    <a:pt x="1" y="0"/>
                  </a:cubicBezTo>
                </a:path>
              </a:pathLst>
            </a:custGeom>
            <a:noFill/>
            <a:ln cap="flat" cmpd="sng" w="37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54"/>
            <p:cNvSpPr/>
            <p:nvPr/>
          </p:nvSpPr>
          <p:spPr>
            <a:xfrm>
              <a:off x="631250" y="4718300"/>
              <a:ext cx="256175" cy="219950"/>
            </a:xfrm>
            <a:custGeom>
              <a:rect b="b" l="l" r="r" t="t"/>
              <a:pathLst>
                <a:path extrusionOk="0" h="8798" w="10247">
                  <a:moveTo>
                    <a:pt x="6543" y="135"/>
                  </a:moveTo>
                  <a:cubicBezTo>
                    <a:pt x="6483" y="478"/>
                    <a:pt x="6408" y="837"/>
                    <a:pt x="6438" y="1136"/>
                  </a:cubicBezTo>
                  <a:lnTo>
                    <a:pt x="6528" y="1136"/>
                  </a:lnTo>
                  <a:cubicBezTo>
                    <a:pt x="6498" y="837"/>
                    <a:pt x="6558" y="493"/>
                    <a:pt x="6632" y="150"/>
                  </a:cubicBezTo>
                  <a:lnTo>
                    <a:pt x="6632" y="135"/>
                  </a:lnTo>
                  <a:close/>
                  <a:moveTo>
                    <a:pt x="5916" y="195"/>
                  </a:moveTo>
                  <a:cubicBezTo>
                    <a:pt x="5901" y="210"/>
                    <a:pt x="5886" y="210"/>
                    <a:pt x="5871" y="210"/>
                  </a:cubicBezTo>
                  <a:cubicBezTo>
                    <a:pt x="5706" y="583"/>
                    <a:pt x="5482" y="926"/>
                    <a:pt x="5184" y="1195"/>
                  </a:cubicBezTo>
                  <a:cubicBezTo>
                    <a:pt x="5169" y="1210"/>
                    <a:pt x="5169" y="1225"/>
                    <a:pt x="5169" y="1240"/>
                  </a:cubicBezTo>
                  <a:lnTo>
                    <a:pt x="5199" y="1240"/>
                  </a:lnTo>
                  <a:cubicBezTo>
                    <a:pt x="5228" y="1240"/>
                    <a:pt x="5243" y="1225"/>
                    <a:pt x="5273" y="1225"/>
                  </a:cubicBezTo>
                  <a:cubicBezTo>
                    <a:pt x="5572" y="941"/>
                    <a:pt x="5811" y="613"/>
                    <a:pt x="5960" y="224"/>
                  </a:cubicBezTo>
                  <a:lnTo>
                    <a:pt x="5960" y="210"/>
                  </a:lnTo>
                  <a:cubicBezTo>
                    <a:pt x="5953" y="210"/>
                    <a:pt x="5945" y="213"/>
                    <a:pt x="5938" y="213"/>
                  </a:cubicBezTo>
                  <a:cubicBezTo>
                    <a:pt x="5930" y="213"/>
                    <a:pt x="5923" y="210"/>
                    <a:pt x="5916" y="195"/>
                  </a:cubicBezTo>
                  <a:close/>
                  <a:moveTo>
                    <a:pt x="8425" y="0"/>
                  </a:moveTo>
                  <a:cubicBezTo>
                    <a:pt x="8380" y="75"/>
                    <a:pt x="8320" y="150"/>
                    <a:pt x="8260" y="210"/>
                  </a:cubicBezTo>
                  <a:cubicBezTo>
                    <a:pt x="8007" y="568"/>
                    <a:pt x="7723" y="926"/>
                    <a:pt x="7469" y="1195"/>
                  </a:cubicBezTo>
                  <a:cubicBezTo>
                    <a:pt x="7454" y="1195"/>
                    <a:pt x="7454" y="1210"/>
                    <a:pt x="7454" y="1210"/>
                  </a:cubicBezTo>
                  <a:cubicBezTo>
                    <a:pt x="7469" y="1225"/>
                    <a:pt x="7484" y="1225"/>
                    <a:pt x="7499" y="1225"/>
                  </a:cubicBezTo>
                  <a:cubicBezTo>
                    <a:pt x="7514" y="1240"/>
                    <a:pt x="7529" y="1240"/>
                    <a:pt x="7544" y="1240"/>
                  </a:cubicBezTo>
                  <a:cubicBezTo>
                    <a:pt x="7797" y="971"/>
                    <a:pt x="8066" y="613"/>
                    <a:pt x="8335" y="269"/>
                  </a:cubicBezTo>
                  <a:cubicBezTo>
                    <a:pt x="8380" y="180"/>
                    <a:pt x="8455" y="120"/>
                    <a:pt x="8514" y="30"/>
                  </a:cubicBezTo>
                  <a:lnTo>
                    <a:pt x="8514" y="0"/>
                  </a:lnTo>
                  <a:close/>
                  <a:moveTo>
                    <a:pt x="1495" y="1569"/>
                  </a:moveTo>
                  <a:lnTo>
                    <a:pt x="1465" y="1584"/>
                  </a:lnTo>
                  <a:cubicBezTo>
                    <a:pt x="1465" y="1584"/>
                    <a:pt x="1450" y="1599"/>
                    <a:pt x="1435" y="1599"/>
                  </a:cubicBezTo>
                  <a:lnTo>
                    <a:pt x="1435" y="1613"/>
                  </a:lnTo>
                  <a:cubicBezTo>
                    <a:pt x="1659" y="1882"/>
                    <a:pt x="1958" y="2062"/>
                    <a:pt x="2286" y="2151"/>
                  </a:cubicBezTo>
                  <a:cubicBezTo>
                    <a:pt x="2301" y="2136"/>
                    <a:pt x="2316" y="2136"/>
                    <a:pt x="2316" y="2121"/>
                  </a:cubicBezTo>
                  <a:cubicBezTo>
                    <a:pt x="2331" y="2121"/>
                    <a:pt x="2331" y="2121"/>
                    <a:pt x="2346" y="2106"/>
                  </a:cubicBezTo>
                  <a:cubicBezTo>
                    <a:pt x="2346" y="2091"/>
                    <a:pt x="2331" y="2091"/>
                    <a:pt x="2346" y="2076"/>
                  </a:cubicBezTo>
                  <a:cubicBezTo>
                    <a:pt x="2017" y="2002"/>
                    <a:pt x="1733" y="1838"/>
                    <a:pt x="1495" y="1569"/>
                  </a:cubicBezTo>
                  <a:close/>
                  <a:moveTo>
                    <a:pt x="9261" y="0"/>
                  </a:moveTo>
                  <a:cubicBezTo>
                    <a:pt x="9142" y="702"/>
                    <a:pt x="9037" y="1494"/>
                    <a:pt x="9306" y="2032"/>
                  </a:cubicBezTo>
                  <a:cubicBezTo>
                    <a:pt x="9485" y="2375"/>
                    <a:pt x="9724" y="2674"/>
                    <a:pt x="10038" y="2883"/>
                  </a:cubicBezTo>
                  <a:cubicBezTo>
                    <a:pt x="10038" y="2898"/>
                    <a:pt x="10053" y="2898"/>
                    <a:pt x="10053" y="2898"/>
                  </a:cubicBezTo>
                  <a:lnTo>
                    <a:pt x="10068" y="2898"/>
                  </a:lnTo>
                  <a:lnTo>
                    <a:pt x="10068" y="2853"/>
                  </a:lnTo>
                  <a:cubicBezTo>
                    <a:pt x="10068" y="2838"/>
                    <a:pt x="10053" y="2808"/>
                    <a:pt x="10053" y="2793"/>
                  </a:cubicBezTo>
                  <a:cubicBezTo>
                    <a:pt x="9769" y="2584"/>
                    <a:pt x="9560" y="2330"/>
                    <a:pt x="9396" y="2002"/>
                  </a:cubicBezTo>
                  <a:cubicBezTo>
                    <a:pt x="9127" y="1464"/>
                    <a:pt x="9231" y="687"/>
                    <a:pt x="9351" y="0"/>
                  </a:cubicBezTo>
                  <a:close/>
                  <a:moveTo>
                    <a:pt x="10247" y="3839"/>
                  </a:moveTo>
                  <a:cubicBezTo>
                    <a:pt x="9948" y="3884"/>
                    <a:pt x="9664" y="3929"/>
                    <a:pt x="9410" y="4018"/>
                  </a:cubicBezTo>
                  <a:lnTo>
                    <a:pt x="9410" y="4048"/>
                  </a:lnTo>
                  <a:lnTo>
                    <a:pt x="9410" y="4093"/>
                  </a:lnTo>
                  <a:lnTo>
                    <a:pt x="9425" y="4093"/>
                  </a:lnTo>
                  <a:cubicBezTo>
                    <a:pt x="9664" y="4018"/>
                    <a:pt x="9963" y="3958"/>
                    <a:pt x="10247" y="3914"/>
                  </a:cubicBezTo>
                  <a:lnTo>
                    <a:pt x="10247" y="3884"/>
                  </a:lnTo>
                  <a:lnTo>
                    <a:pt x="10247" y="3839"/>
                  </a:lnTo>
                  <a:close/>
                  <a:moveTo>
                    <a:pt x="76" y="2420"/>
                  </a:moveTo>
                  <a:cubicBezTo>
                    <a:pt x="76" y="2435"/>
                    <a:pt x="61" y="2435"/>
                    <a:pt x="46" y="2450"/>
                  </a:cubicBezTo>
                  <a:cubicBezTo>
                    <a:pt x="31" y="2465"/>
                    <a:pt x="16" y="2465"/>
                    <a:pt x="1" y="2480"/>
                  </a:cubicBezTo>
                  <a:cubicBezTo>
                    <a:pt x="76" y="3032"/>
                    <a:pt x="180" y="3585"/>
                    <a:pt x="285" y="4123"/>
                  </a:cubicBezTo>
                  <a:cubicBezTo>
                    <a:pt x="419" y="4855"/>
                    <a:pt x="539" y="5497"/>
                    <a:pt x="524" y="5900"/>
                  </a:cubicBezTo>
                  <a:cubicBezTo>
                    <a:pt x="539" y="5915"/>
                    <a:pt x="554" y="5945"/>
                    <a:pt x="568" y="5960"/>
                  </a:cubicBezTo>
                  <a:cubicBezTo>
                    <a:pt x="568" y="5975"/>
                    <a:pt x="583" y="5975"/>
                    <a:pt x="583" y="5990"/>
                  </a:cubicBezTo>
                  <a:cubicBezTo>
                    <a:pt x="583" y="5990"/>
                    <a:pt x="598" y="5975"/>
                    <a:pt x="598" y="5960"/>
                  </a:cubicBezTo>
                  <a:cubicBezTo>
                    <a:pt x="613" y="5542"/>
                    <a:pt x="479" y="4884"/>
                    <a:pt x="344" y="4093"/>
                  </a:cubicBezTo>
                  <a:cubicBezTo>
                    <a:pt x="255" y="3540"/>
                    <a:pt x="135" y="2988"/>
                    <a:pt x="76" y="2435"/>
                  </a:cubicBezTo>
                  <a:lnTo>
                    <a:pt x="76" y="2420"/>
                  </a:lnTo>
                  <a:close/>
                  <a:moveTo>
                    <a:pt x="1569" y="5840"/>
                  </a:moveTo>
                  <a:cubicBezTo>
                    <a:pt x="1375" y="6020"/>
                    <a:pt x="1136" y="6244"/>
                    <a:pt x="942" y="6483"/>
                  </a:cubicBezTo>
                  <a:cubicBezTo>
                    <a:pt x="957" y="6483"/>
                    <a:pt x="957" y="6498"/>
                    <a:pt x="972" y="6512"/>
                  </a:cubicBezTo>
                  <a:lnTo>
                    <a:pt x="987" y="6542"/>
                  </a:lnTo>
                  <a:cubicBezTo>
                    <a:pt x="1196" y="6318"/>
                    <a:pt x="1420" y="6079"/>
                    <a:pt x="1629" y="5900"/>
                  </a:cubicBezTo>
                  <a:cubicBezTo>
                    <a:pt x="1629" y="5885"/>
                    <a:pt x="1614" y="5870"/>
                    <a:pt x="1599" y="5870"/>
                  </a:cubicBezTo>
                  <a:lnTo>
                    <a:pt x="1569" y="5840"/>
                  </a:lnTo>
                  <a:close/>
                  <a:moveTo>
                    <a:pt x="9410" y="5228"/>
                  </a:moveTo>
                  <a:lnTo>
                    <a:pt x="9410" y="5273"/>
                  </a:lnTo>
                  <a:lnTo>
                    <a:pt x="9410" y="5318"/>
                  </a:lnTo>
                  <a:cubicBezTo>
                    <a:pt x="9500" y="5362"/>
                    <a:pt x="9575" y="5407"/>
                    <a:pt x="9635" y="5482"/>
                  </a:cubicBezTo>
                  <a:cubicBezTo>
                    <a:pt x="9635" y="5497"/>
                    <a:pt x="9649" y="5497"/>
                    <a:pt x="9649" y="5512"/>
                  </a:cubicBezTo>
                  <a:cubicBezTo>
                    <a:pt x="9664" y="5527"/>
                    <a:pt x="9664" y="5557"/>
                    <a:pt x="9679" y="5571"/>
                  </a:cubicBezTo>
                  <a:cubicBezTo>
                    <a:pt x="9679" y="5571"/>
                    <a:pt x="9694" y="5601"/>
                    <a:pt x="9694" y="5616"/>
                  </a:cubicBezTo>
                  <a:lnTo>
                    <a:pt x="9694" y="5646"/>
                  </a:lnTo>
                  <a:lnTo>
                    <a:pt x="9694" y="5706"/>
                  </a:lnTo>
                  <a:lnTo>
                    <a:pt x="9694" y="5766"/>
                  </a:lnTo>
                  <a:cubicBezTo>
                    <a:pt x="9694" y="5781"/>
                    <a:pt x="9679" y="5810"/>
                    <a:pt x="9679" y="5840"/>
                  </a:cubicBezTo>
                  <a:cubicBezTo>
                    <a:pt x="9679" y="5855"/>
                    <a:pt x="9664" y="5870"/>
                    <a:pt x="9664" y="5885"/>
                  </a:cubicBezTo>
                  <a:lnTo>
                    <a:pt x="9664" y="5900"/>
                  </a:lnTo>
                  <a:cubicBezTo>
                    <a:pt x="9664" y="5915"/>
                    <a:pt x="9649" y="5915"/>
                    <a:pt x="9649" y="5930"/>
                  </a:cubicBezTo>
                  <a:cubicBezTo>
                    <a:pt x="9649" y="5945"/>
                    <a:pt x="9649" y="5960"/>
                    <a:pt x="9635" y="5975"/>
                  </a:cubicBezTo>
                  <a:cubicBezTo>
                    <a:pt x="9620" y="6005"/>
                    <a:pt x="9605" y="6049"/>
                    <a:pt x="9575" y="6079"/>
                  </a:cubicBezTo>
                  <a:cubicBezTo>
                    <a:pt x="9560" y="6094"/>
                    <a:pt x="9560" y="6109"/>
                    <a:pt x="9545" y="6124"/>
                  </a:cubicBezTo>
                  <a:lnTo>
                    <a:pt x="9455" y="6214"/>
                  </a:lnTo>
                  <a:lnTo>
                    <a:pt x="9410" y="6244"/>
                  </a:lnTo>
                  <a:cubicBezTo>
                    <a:pt x="9396" y="6259"/>
                    <a:pt x="9381" y="6273"/>
                    <a:pt x="9366" y="6288"/>
                  </a:cubicBezTo>
                  <a:cubicBezTo>
                    <a:pt x="9351" y="6318"/>
                    <a:pt x="9321" y="6333"/>
                    <a:pt x="9291" y="6348"/>
                  </a:cubicBezTo>
                  <a:cubicBezTo>
                    <a:pt x="9276" y="6348"/>
                    <a:pt x="9276" y="6363"/>
                    <a:pt x="9261" y="6363"/>
                  </a:cubicBezTo>
                  <a:cubicBezTo>
                    <a:pt x="9246" y="6378"/>
                    <a:pt x="9231" y="6378"/>
                    <a:pt x="9216" y="6393"/>
                  </a:cubicBezTo>
                  <a:cubicBezTo>
                    <a:pt x="9201" y="6408"/>
                    <a:pt x="9172" y="6408"/>
                    <a:pt x="9157" y="6408"/>
                  </a:cubicBezTo>
                  <a:cubicBezTo>
                    <a:pt x="9127" y="6438"/>
                    <a:pt x="9082" y="6453"/>
                    <a:pt x="9067" y="6468"/>
                  </a:cubicBezTo>
                  <a:lnTo>
                    <a:pt x="9052" y="6468"/>
                  </a:lnTo>
                  <a:cubicBezTo>
                    <a:pt x="9052" y="6483"/>
                    <a:pt x="9037" y="6512"/>
                    <a:pt x="9022" y="6527"/>
                  </a:cubicBezTo>
                  <a:cubicBezTo>
                    <a:pt x="9022" y="6527"/>
                    <a:pt x="9007" y="6542"/>
                    <a:pt x="9007" y="6557"/>
                  </a:cubicBezTo>
                  <a:lnTo>
                    <a:pt x="9052" y="6557"/>
                  </a:lnTo>
                  <a:cubicBezTo>
                    <a:pt x="9500" y="6363"/>
                    <a:pt x="9739" y="6079"/>
                    <a:pt x="9784" y="5781"/>
                  </a:cubicBezTo>
                  <a:cubicBezTo>
                    <a:pt x="9829" y="5512"/>
                    <a:pt x="9635" y="5362"/>
                    <a:pt x="9425" y="5228"/>
                  </a:cubicBezTo>
                  <a:close/>
                  <a:moveTo>
                    <a:pt x="2480" y="6677"/>
                  </a:moveTo>
                  <a:cubicBezTo>
                    <a:pt x="2286" y="6886"/>
                    <a:pt x="2002" y="7065"/>
                    <a:pt x="1659" y="7229"/>
                  </a:cubicBezTo>
                  <a:lnTo>
                    <a:pt x="1644" y="7244"/>
                  </a:lnTo>
                  <a:lnTo>
                    <a:pt x="1674" y="7259"/>
                  </a:lnTo>
                  <a:lnTo>
                    <a:pt x="1704" y="7289"/>
                  </a:lnTo>
                  <a:cubicBezTo>
                    <a:pt x="2047" y="7125"/>
                    <a:pt x="2331" y="6931"/>
                    <a:pt x="2540" y="6736"/>
                  </a:cubicBezTo>
                  <a:cubicBezTo>
                    <a:pt x="2525" y="6736"/>
                    <a:pt x="2510" y="6722"/>
                    <a:pt x="2510" y="6707"/>
                  </a:cubicBezTo>
                  <a:lnTo>
                    <a:pt x="2480" y="6677"/>
                  </a:lnTo>
                  <a:close/>
                  <a:moveTo>
                    <a:pt x="2794" y="6901"/>
                  </a:moveTo>
                  <a:cubicBezTo>
                    <a:pt x="2600" y="7080"/>
                    <a:pt x="2406" y="7274"/>
                    <a:pt x="2256" y="7483"/>
                  </a:cubicBezTo>
                  <a:cubicBezTo>
                    <a:pt x="2211" y="7543"/>
                    <a:pt x="2167" y="7588"/>
                    <a:pt x="2122" y="7633"/>
                  </a:cubicBezTo>
                  <a:lnTo>
                    <a:pt x="2152" y="7663"/>
                  </a:lnTo>
                  <a:lnTo>
                    <a:pt x="2167" y="7692"/>
                  </a:lnTo>
                  <a:cubicBezTo>
                    <a:pt x="2226" y="7648"/>
                    <a:pt x="2271" y="7588"/>
                    <a:pt x="2316" y="7543"/>
                  </a:cubicBezTo>
                  <a:cubicBezTo>
                    <a:pt x="2480" y="7349"/>
                    <a:pt x="2660" y="7140"/>
                    <a:pt x="2854" y="6946"/>
                  </a:cubicBezTo>
                  <a:cubicBezTo>
                    <a:pt x="2839" y="6946"/>
                    <a:pt x="2839" y="6931"/>
                    <a:pt x="2824" y="6916"/>
                  </a:cubicBezTo>
                  <a:cubicBezTo>
                    <a:pt x="2824" y="6916"/>
                    <a:pt x="2809" y="6916"/>
                    <a:pt x="2794" y="6901"/>
                  </a:cubicBezTo>
                  <a:close/>
                  <a:moveTo>
                    <a:pt x="7379" y="7767"/>
                  </a:moveTo>
                  <a:cubicBezTo>
                    <a:pt x="7364" y="7782"/>
                    <a:pt x="7349" y="7782"/>
                    <a:pt x="7334" y="7782"/>
                  </a:cubicBezTo>
                  <a:cubicBezTo>
                    <a:pt x="7334" y="7842"/>
                    <a:pt x="7319" y="7916"/>
                    <a:pt x="7319" y="7961"/>
                  </a:cubicBezTo>
                  <a:cubicBezTo>
                    <a:pt x="7290" y="8215"/>
                    <a:pt x="7275" y="8454"/>
                    <a:pt x="7230" y="8693"/>
                  </a:cubicBezTo>
                  <a:lnTo>
                    <a:pt x="7230" y="8708"/>
                  </a:lnTo>
                  <a:cubicBezTo>
                    <a:pt x="7245" y="8708"/>
                    <a:pt x="7260" y="8693"/>
                    <a:pt x="7275" y="8693"/>
                  </a:cubicBezTo>
                  <a:cubicBezTo>
                    <a:pt x="7290" y="8693"/>
                    <a:pt x="7305" y="8678"/>
                    <a:pt x="7319" y="8678"/>
                  </a:cubicBezTo>
                  <a:cubicBezTo>
                    <a:pt x="7364" y="8439"/>
                    <a:pt x="7379" y="8200"/>
                    <a:pt x="7394" y="7961"/>
                  </a:cubicBezTo>
                  <a:cubicBezTo>
                    <a:pt x="7394" y="7901"/>
                    <a:pt x="7409" y="7842"/>
                    <a:pt x="7409" y="7767"/>
                  </a:cubicBezTo>
                  <a:close/>
                  <a:moveTo>
                    <a:pt x="4063" y="7573"/>
                  </a:moveTo>
                  <a:lnTo>
                    <a:pt x="4063" y="7588"/>
                  </a:lnTo>
                  <a:cubicBezTo>
                    <a:pt x="4063" y="8006"/>
                    <a:pt x="4123" y="8424"/>
                    <a:pt x="4243" y="8768"/>
                  </a:cubicBezTo>
                  <a:cubicBezTo>
                    <a:pt x="4258" y="8768"/>
                    <a:pt x="4273" y="8783"/>
                    <a:pt x="4288" y="8783"/>
                  </a:cubicBezTo>
                  <a:cubicBezTo>
                    <a:pt x="4302" y="8798"/>
                    <a:pt x="4317" y="8798"/>
                    <a:pt x="4332" y="8798"/>
                  </a:cubicBezTo>
                  <a:cubicBezTo>
                    <a:pt x="4332" y="8783"/>
                    <a:pt x="4332" y="8783"/>
                    <a:pt x="4347" y="8768"/>
                  </a:cubicBezTo>
                  <a:cubicBezTo>
                    <a:pt x="4213" y="8439"/>
                    <a:pt x="4153" y="8021"/>
                    <a:pt x="4153" y="7588"/>
                  </a:cubicBezTo>
                  <a:lnTo>
                    <a:pt x="4108" y="7588"/>
                  </a:lnTo>
                  <a:cubicBezTo>
                    <a:pt x="4093" y="7588"/>
                    <a:pt x="4078" y="7573"/>
                    <a:pt x="4063" y="75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54"/>
            <p:cNvSpPr/>
            <p:nvPr/>
          </p:nvSpPr>
          <p:spPr>
            <a:xfrm>
              <a:off x="310150" y="4760875"/>
              <a:ext cx="266625" cy="214350"/>
            </a:xfrm>
            <a:custGeom>
              <a:rect b="b" l="l" r="r" t="t"/>
              <a:pathLst>
                <a:path extrusionOk="0" h="8574" w="10665">
                  <a:moveTo>
                    <a:pt x="5989" y="0"/>
                  </a:moveTo>
                  <a:cubicBezTo>
                    <a:pt x="5825" y="329"/>
                    <a:pt x="5616" y="598"/>
                    <a:pt x="5377" y="822"/>
                  </a:cubicBezTo>
                  <a:lnTo>
                    <a:pt x="5497" y="822"/>
                  </a:lnTo>
                  <a:cubicBezTo>
                    <a:pt x="5750" y="553"/>
                    <a:pt x="5930" y="269"/>
                    <a:pt x="6049" y="0"/>
                  </a:cubicBezTo>
                  <a:close/>
                  <a:moveTo>
                    <a:pt x="6662" y="60"/>
                  </a:moveTo>
                  <a:cubicBezTo>
                    <a:pt x="6617" y="359"/>
                    <a:pt x="6587" y="657"/>
                    <a:pt x="6632" y="881"/>
                  </a:cubicBezTo>
                  <a:cubicBezTo>
                    <a:pt x="6662" y="881"/>
                    <a:pt x="6691" y="896"/>
                    <a:pt x="6721" y="896"/>
                  </a:cubicBezTo>
                  <a:cubicBezTo>
                    <a:pt x="6662" y="672"/>
                    <a:pt x="6691" y="388"/>
                    <a:pt x="6721" y="75"/>
                  </a:cubicBezTo>
                  <a:lnTo>
                    <a:pt x="6662" y="60"/>
                  </a:lnTo>
                  <a:close/>
                  <a:moveTo>
                    <a:pt x="8080" y="329"/>
                  </a:moveTo>
                  <a:cubicBezTo>
                    <a:pt x="7841" y="612"/>
                    <a:pt x="7617" y="851"/>
                    <a:pt x="7423" y="1031"/>
                  </a:cubicBezTo>
                  <a:cubicBezTo>
                    <a:pt x="7453" y="1046"/>
                    <a:pt x="7483" y="1046"/>
                    <a:pt x="7513" y="1061"/>
                  </a:cubicBezTo>
                  <a:cubicBezTo>
                    <a:pt x="7707" y="881"/>
                    <a:pt x="7916" y="627"/>
                    <a:pt x="8140" y="344"/>
                  </a:cubicBezTo>
                  <a:cubicBezTo>
                    <a:pt x="8110" y="344"/>
                    <a:pt x="8080" y="329"/>
                    <a:pt x="8080" y="329"/>
                  </a:cubicBezTo>
                  <a:close/>
                  <a:moveTo>
                    <a:pt x="1105" y="269"/>
                  </a:moveTo>
                  <a:cubicBezTo>
                    <a:pt x="1090" y="269"/>
                    <a:pt x="1061" y="284"/>
                    <a:pt x="1031" y="284"/>
                  </a:cubicBezTo>
                  <a:cubicBezTo>
                    <a:pt x="1210" y="732"/>
                    <a:pt x="1494" y="1240"/>
                    <a:pt x="1972" y="1553"/>
                  </a:cubicBezTo>
                  <a:cubicBezTo>
                    <a:pt x="1987" y="1538"/>
                    <a:pt x="2002" y="1524"/>
                    <a:pt x="2016" y="1509"/>
                  </a:cubicBezTo>
                  <a:cubicBezTo>
                    <a:pt x="1553" y="1210"/>
                    <a:pt x="1300" y="717"/>
                    <a:pt x="1105" y="269"/>
                  </a:cubicBezTo>
                  <a:close/>
                  <a:moveTo>
                    <a:pt x="9290" y="687"/>
                  </a:moveTo>
                  <a:cubicBezTo>
                    <a:pt x="9290" y="1031"/>
                    <a:pt x="9335" y="1374"/>
                    <a:pt x="9469" y="1658"/>
                  </a:cubicBezTo>
                  <a:cubicBezTo>
                    <a:pt x="9783" y="2300"/>
                    <a:pt x="10261" y="2569"/>
                    <a:pt x="10649" y="2778"/>
                  </a:cubicBezTo>
                  <a:cubicBezTo>
                    <a:pt x="10664" y="2748"/>
                    <a:pt x="10664" y="2718"/>
                    <a:pt x="10649" y="2689"/>
                  </a:cubicBezTo>
                  <a:cubicBezTo>
                    <a:pt x="10276" y="2494"/>
                    <a:pt x="9843" y="2211"/>
                    <a:pt x="9544" y="1613"/>
                  </a:cubicBezTo>
                  <a:cubicBezTo>
                    <a:pt x="9425" y="1359"/>
                    <a:pt x="9380" y="1046"/>
                    <a:pt x="9380" y="717"/>
                  </a:cubicBezTo>
                  <a:cubicBezTo>
                    <a:pt x="9350" y="702"/>
                    <a:pt x="9320" y="702"/>
                    <a:pt x="9290" y="687"/>
                  </a:cubicBezTo>
                  <a:close/>
                  <a:moveTo>
                    <a:pt x="10575" y="3435"/>
                  </a:moveTo>
                  <a:lnTo>
                    <a:pt x="10575" y="3435"/>
                  </a:lnTo>
                  <a:cubicBezTo>
                    <a:pt x="10261" y="3480"/>
                    <a:pt x="9918" y="3525"/>
                    <a:pt x="9604" y="3630"/>
                  </a:cubicBezTo>
                  <a:cubicBezTo>
                    <a:pt x="9589" y="3674"/>
                    <a:pt x="9589" y="3704"/>
                    <a:pt x="9589" y="3719"/>
                  </a:cubicBezTo>
                  <a:cubicBezTo>
                    <a:pt x="9888" y="3615"/>
                    <a:pt x="10246" y="3555"/>
                    <a:pt x="10560" y="3525"/>
                  </a:cubicBezTo>
                  <a:cubicBezTo>
                    <a:pt x="10560" y="3495"/>
                    <a:pt x="10575" y="3465"/>
                    <a:pt x="10575" y="3435"/>
                  </a:cubicBezTo>
                  <a:close/>
                  <a:moveTo>
                    <a:pt x="9171" y="4630"/>
                  </a:moveTo>
                  <a:cubicBezTo>
                    <a:pt x="9156" y="4660"/>
                    <a:pt x="9141" y="4675"/>
                    <a:pt x="9126" y="4705"/>
                  </a:cubicBezTo>
                  <a:cubicBezTo>
                    <a:pt x="9230" y="4750"/>
                    <a:pt x="9320" y="4809"/>
                    <a:pt x="9425" y="4854"/>
                  </a:cubicBezTo>
                  <a:cubicBezTo>
                    <a:pt x="9634" y="4959"/>
                    <a:pt x="9828" y="5048"/>
                    <a:pt x="9888" y="5228"/>
                  </a:cubicBezTo>
                  <a:cubicBezTo>
                    <a:pt x="9903" y="5213"/>
                    <a:pt x="9918" y="5183"/>
                    <a:pt x="9932" y="5153"/>
                  </a:cubicBezTo>
                  <a:cubicBezTo>
                    <a:pt x="9843" y="4989"/>
                    <a:pt x="9634" y="4884"/>
                    <a:pt x="9440" y="4780"/>
                  </a:cubicBezTo>
                  <a:cubicBezTo>
                    <a:pt x="9350" y="4720"/>
                    <a:pt x="9260" y="4690"/>
                    <a:pt x="9171" y="4630"/>
                  </a:cubicBezTo>
                  <a:close/>
                  <a:moveTo>
                    <a:pt x="194" y="448"/>
                  </a:moveTo>
                  <a:cubicBezTo>
                    <a:pt x="164" y="448"/>
                    <a:pt x="150" y="448"/>
                    <a:pt x="120" y="463"/>
                  </a:cubicBezTo>
                  <a:cubicBezTo>
                    <a:pt x="0" y="1389"/>
                    <a:pt x="239" y="2659"/>
                    <a:pt x="433" y="3704"/>
                  </a:cubicBezTo>
                  <a:cubicBezTo>
                    <a:pt x="613" y="4675"/>
                    <a:pt x="762" y="5511"/>
                    <a:pt x="627" y="5825"/>
                  </a:cubicBezTo>
                  <a:cubicBezTo>
                    <a:pt x="642" y="5870"/>
                    <a:pt x="657" y="5885"/>
                    <a:pt x="657" y="5915"/>
                  </a:cubicBezTo>
                  <a:cubicBezTo>
                    <a:pt x="866" y="5616"/>
                    <a:pt x="702" y="4765"/>
                    <a:pt x="508" y="3704"/>
                  </a:cubicBezTo>
                  <a:cubicBezTo>
                    <a:pt x="314" y="2659"/>
                    <a:pt x="90" y="1374"/>
                    <a:pt x="194" y="448"/>
                  </a:cubicBezTo>
                  <a:close/>
                  <a:moveTo>
                    <a:pt x="1419" y="5765"/>
                  </a:moveTo>
                  <a:cubicBezTo>
                    <a:pt x="1180" y="6004"/>
                    <a:pt x="986" y="6228"/>
                    <a:pt x="866" y="6378"/>
                  </a:cubicBezTo>
                  <a:cubicBezTo>
                    <a:pt x="881" y="6393"/>
                    <a:pt x="896" y="6408"/>
                    <a:pt x="911" y="6437"/>
                  </a:cubicBezTo>
                  <a:cubicBezTo>
                    <a:pt x="1046" y="6273"/>
                    <a:pt x="1240" y="6064"/>
                    <a:pt x="1464" y="5840"/>
                  </a:cubicBezTo>
                  <a:cubicBezTo>
                    <a:pt x="1464" y="5810"/>
                    <a:pt x="1449" y="5780"/>
                    <a:pt x="1419" y="5765"/>
                  </a:cubicBezTo>
                  <a:close/>
                  <a:moveTo>
                    <a:pt x="2002" y="6751"/>
                  </a:moveTo>
                  <a:cubicBezTo>
                    <a:pt x="1792" y="6886"/>
                    <a:pt x="1568" y="6975"/>
                    <a:pt x="1329" y="7065"/>
                  </a:cubicBezTo>
                  <a:cubicBezTo>
                    <a:pt x="1344" y="7080"/>
                    <a:pt x="1374" y="7095"/>
                    <a:pt x="1389" y="7124"/>
                  </a:cubicBezTo>
                  <a:cubicBezTo>
                    <a:pt x="1434" y="7110"/>
                    <a:pt x="1464" y="7095"/>
                    <a:pt x="1494" y="7080"/>
                  </a:cubicBezTo>
                  <a:cubicBezTo>
                    <a:pt x="1688" y="7005"/>
                    <a:pt x="1882" y="6900"/>
                    <a:pt x="2061" y="6811"/>
                  </a:cubicBezTo>
                  <a:cubicBezTo>
                    <a:pt x="2046" y="6796"/>
                    <a:pt x="2016" y="6781"/>
                    <a:pt x="2002" y="6751"/>
                  </a:cubicBezTo>
                  <a:close/>
                  <a:moveTo>
                    <a:pt x="2405" y="7139"/>
                  </a:moveTo>
                  <a:cubicBezTo>
                    <a:pt x="2241" y="7334"/>
                    <a:pt x="2031" y="7468"/>
                    <a:pt x="1822" y="7558"/>
                  </a:cubicBezTo>
                  <a:cubicBezTo>
                    <a:pt x="1837" y="7573"/>
                    <a:pt x="1852" y="7588"/>
                    <a:pt x="1882" y="7602"/>
                  </a:cubicBezTo>
                  <a:cubicBezTo>
                    <a:pt x="2106" y="7528"/>
                    <a:pt x="2315" y="7393"/>
                    <a:pt x="2479" y="7184"/>
                  </a:cubicBezTo>
                  <a:cubicBezTo>
                    <a:pt x="2465" y="7169"/>
                    <a:pt x="2435" y="7139"/>
                    <a:pt x="2405" y="7139"/>
                  </a:cubicBezTo>
                  <a:close/>
                  <a:moveTo>
                    <a:pt x="9410" y="6004"/>
                  </a:moveTo>
                  <a:lnTo>
                    <a:pt x="9410" y="6004"/>
                  </a:lnTo>
                  <a:cubicBezTo>
                    <a:pt x="9096" y="6184"/>
                    <a:pt x="8753" y="6258"/>
                    <a:pt x="8678" y="6273"/>
                  </a:cubicBezTo>
                  <a:cubicBezTo>
                    <a:pt x="8630" y="6254"/>
                    <a:pt x="8469" y="6193"/>
                    <a:pt x="8276" y="6193"/>
                  </a:cubicBezTo>
                  <a:cubicBezTo>
                    <a:pt x="8166" y="6193"/>
                    <a:pt x="8046" y="6213"/>
                    <a:pt x="7931" y="6273"/>
                  </a:cubicBezTo>
                  <a:cubicBezTo>
                    <a:pt x="7722" y="6393"/>
                    <a:pt x="7573" y="6647"/>
                    <a:pt x="7543" y="7005"/>
                  </a:cubicBezTo>
                  <a:cubicBezTo>
                    <a:pt x="7513" y="7184"/>
                    <a:pt x="7498" y="7378"/>
                    <a:pt x="7483" y="7573"/>
                  </a:cubicBezTo>
                  <a:cubicBezTo>
                    <a:pt x="7468" y="7662"/>
                    <a:pt x="7468" y="7737"/>
                    <a:pt x="7453" y="7841"/>
                  </a:cubicBezTo>
                  <a:cubicBezTo>
                    <a:pt x="7483" y="7826"/>
                    <a:pt x="7513" y="7797"/>
                    <a:pt x="7543" y="7782"/>
                  </a:cubicBezTo>
                  <a:cubicBezTo>
                    <a:pt x="7543" y="7722"/>
                    <a:pt x="7558" y="7647"/>
                    <a:pt x="7558" y="7573"/>
                  </a:cubicBezTo>
                  <a:cubicBezTo>
                    <a:pt x="7573" y="7393"/>
                    <a:pt x="7573" y="7214"/>
                    <a:pt x="7602" y="7035"/>
                  </a:cubicBezTo>
                  <a:cubicBezTo>
                    <a:pt x="7647" y="6691"/>
                    <a:pt x="7767" y="6467"/>
                    <a:pt x="7961" y="6363"/>
                  </a:cubicBezTo>
                  <a:cubicBezTo>
                    <a:pt x="8066" y="6300"/>
                    <a:pt x="8183" y="6279"/>
                    <a:pt x="8290" y="6279"/>
                  </a:cubicBezTo>
                  <a:cubicBezTo>
                    <a:pt x="8485" y="6279"/>
                    <a:pt x="8648" y="6348"/>
                    <a:pt x="8648" y="6348"/>
                  </a:cubicBezTo>
                  <a:lnTo>
                    <a:pt x="8678" y="6348"/>
                  </a:lnTo>
                  <a:cubicBezTo>
                    <a:pt x="8693" y="6348"/>
                    <a:pt x="8992" y="6288"/>
                    <a:pt x="9290" y="6139"/>
                  </a:cubicBezTo>
                  <a:cubicBezTo>
                    <a:pt x="9335" y="6094"/>
                    <a:pt x="9380" y="6064"/>
                    <a:pt x="9410" y="6004"/>
                  </a:cubicBezTo>
                  <a:close/>
                  <a:moveTo>
                    <a:pt x="4257" y="7662"/>
                  </a:moveTo>
                  <a:cubicBezTo>
                    <a:pt x="4287" y="7961"/>
                    <a:pt x="4361" y="8275"/>
                    <a:pt x="4481" y="8573"/>
                  </a:cubicBezTo>
                  <a:lnTo>
                    <a:pt x="4556" y="8573"/>
                  </a:lnTo>
                  <a:cubicBezTo>
                    <a:pt x="4436" y="8275"/>
                    <a:pt x="4361" y="7961"/>
                    <a:pt x="4346" y="76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54"/>
            <p:cNvSpPr/>
            <p:nvPr/>
          </p:nvSpPr>
          <p:spPr>
            <a:xfrm>
              <a:off x="807125" y="4720550"/>
              <a:ext cx="74700" cy="66850"/>
            </a:xfrm>
            <a:custGeom>
              <a:rect b="b" l="l" r="r" t="t"/>
              <a:pathLst>
                <a:path extrusionOk="0" fill="none" h="2674" w="2988">
                  <a:moveTo>
                    <a:pt x="2988" y="2674"/>
                  </a:moveTo>
                  <a:cubicBezTo>
                    <a:pt x="2988" y="2674"/>
                    <a:pt x="2540" y="30"/>
                    <a:pt x="1" y="0"/>
                  </a:cubicBezTo>
                </a:path>
              </a:pathLst>
            </a:custGeom>
            <a:noFill/>
            <a:ln cap="flat" cmpd="sng" w="37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54"/>
            <p:cNvSpPr/>
            <p:nvPr/>
          </p:nvSpPr>
          <p:spPr>
            <a:xfrm>
              <a:off x="293700" y="4791350"/>
              <a:ext cx="10875" cy="10375"/>
            </a:xfrm>
            <a:custGeom>
              <a:rect b="b" l="l" r="r" t="t"/>
              <a:pathLst>
                <a:path extrusionOk="0" h="415" w="435">
                  <a:moveTo>
                    <a:pt x="213" y="0"/>
                  </a:moveTo>
                  <a:cubicBezTo>
                    <a:pt x="124" y="0"/>
                    <a:pt x="42" y="79"/>
                    <a:pt x="16" y="170"/>
                  </a:cubicBezTo>
                  <a:cubicBezTo>
                    <a:pt x="1" y="290"/>
                    <a:pt x="76" y="394"/>
                    <a:pt x="180" y="409"/>
                  </a:cubicBezTo>
                  <a:cubicBezTo>
                    <a:pt x="196" y="413"/>
                    <a:pt x="212" y="415"/>
                    <a:pt x="227" y="415"/>
                  </a:cubicBezTo>
                  <a:cubicBezTo>
                    <a:pt x="326" y="415"/>
                    <a:pt x="406" y="335"/>
                    <a:pt x="419" y="245"/>
                  </a:cubicBezTo>
                  <a:cubicBezTo>
                    <a:pt x="434" y="125"/>
                    <a:pt x="359" y="21"/>
                    <a:pt x="255" y="6"/>
                  </a:cubicBezTo>
                  <a:cubicBezTo>
                    <a:pt x="241" y="2"/>
                    <a:pt x="227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54"/>
            <p:cNvSpPr/>
            <p:nvPr/>
          </p:nvSpPr>
          <p:spPr>
            <a:xfrm>
              <a:off x="885925" y="4730950"/>
              <a:ext cx="10850" cy="10300"/>
            </a:xfrm>
            <a:custGeom>
              <a:rect b="b" l="l" r="r" t="t"/>
              <a:pathLst>
                <a:path extrusionOk="0" h="412" w="434">
                  <a:moveTo>
                    <a:pt x="227" y="0"/>
                  </a:moveTo>
                  <a:cubicBezTo>
                    <a:pt x="132" y="0"/>
                    <a:pt x="44" y="71"/>
                    <a:pt x="30" y="167"/>
                  </a:cubicBezTo>
                  <a:cubicBezTo>
                    <a:pt x="0" y="286"/>
                    <a:pt x="75" y="391"/>
                    <a:pt x="194" y="405"/>
                  </a:cubicBezTo>
                  <a:cubicBezTo>
                    <a:pt x="208" y="409"/>
                    <a:pt x="222" y="411"/>
                    <a:pt x="236" y="411"/>
                  </a:cubicBezTo>
                  <a:cubicBezTo>
                    <a:pt x="325" y="411"/>
                    <a:pt x="405" y="332"/>
                    <a:pt x="418" y="241"/>
                  </a:cubicBezTo>
                  <a:cubicBezTo>
                    <a:pt x="433" y="137"/>
                    <a:pt x="374" y="32"/>
                    <a:pt x="254" y="2"/>
                  </a:cubicBezTo>
                  <a:cubicBezTo>
                    <a:pt x="245" y="1"/>
                    <a:pt x="236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54"/>
            <p:cNvSpPr/>
            <p:nvPr/>
          </p:nvSpPr>
          <p:spPr>
            <a:xfrm>
              <a:off x="319100" y="4761975"/>
              <a:ext cx="70975" cy="81050"/>
            </a:xfrm>
            <a:custGeom>
              <a:rect b="b" l="l" r="r" t="t"/>
              <a:pathLst>
                <a:path extrusionOk="0" fill="none" h="3242" w="2839">
                  <a:moveTo>
                    <a:pt x="1" y="3242"/>
                  </a:moveTo>
                  <a:cubicBezTo>
                    <a:pt x="1" y="3242"/>
                    <a:pt x="90" y="942"/>
                    <a:pt x="2838" y="1"/>
                  </a:cubicBezTo>
                </a:path>
              </a:pathLst>
            </a:custGeom>
            <a:noFill/>
            <a:ln cap="flat" cmpd="sng" w="37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8" name="Shape 4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9" name="Google Shape;424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625" y="719550"/>
            <a:ext cx="3112500" cy="1998049"/>
          </a:xfrm>
          <a:prstGeom prst="rect">
            <a:avLst/>
          </a:prstGeom>
          <a:noFill/>
          <a:ln>
            <a:noFill/>
          </a:ln>
        </p:spPr>
      </p:pic>
      <p:sp>
        <p:nvSpPr>
          <p:cNvPr id="4250" name="Google Shape;4250;p55"/>
          <p:cNvSpPr txBox="1"/>
          <p:nvPr>
            <p:ph type="title"/>
          </p:nvPr>
        </p:nvSpPr>
        <p:spPr>
          <a:xfrm>
            <a:off x="-125" y="-12175"/>
            <a:ext cx="91440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sánh</a:t>
            </a:r>
            <a:endParaRPr/>
          </a:p>
        </p:txBody>
      </p:sp>
      <p:sp>
        <p:nvSpPr>
          <p:cNvPr id="4251" name="Google Shape;4251;p55"/>
          <p:cNvSpPr txBox="1"/>
          <p:nvPr>
            <p:ph idx="2" type="title"/>
          </p:nvPr>
        </p:nvSpPr>
        <p:spPr>
          <a:xfrm>
            <a:off x="1287363" y="2881700"/>
            <a:ext cx="2959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search</a:t>
            </a:r>
            <a:endParaRPr/>
          </a:p>
        </p:txBody>
      </p:sp>
      <p:sp>
        <p:nvSpPr>
          <p:cNvPr id="4252" name="Google Shape;4252;p55"/>
          <p:cNvSpPr txBox="1"/>
          <p:nvPr>
            <p:ph idx="1" type="subTitle"/>
          </p:nvPr>
        </p:nvSpPr>
        <p:spPr>
          <a:xfrm>
            <a:off x="1287375" y="3357050"/>
            <a:ext cx="3292800" cy="16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-"/>
            </a:pPr>
            <a:r>
              <a:rPr b="1" lang="en">
                <a:latin typeface="Manrope"/>
                <a:ea typeface="Manrope"/>
                <a:cs typeface="Manrope"/>
                <a:sym typeface="Manrope"/>
              </a:rPr>
              <a:t>Kiểu dữ liệu phù hợp: 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mảng bất kỳ.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-"/>
            </a:pPr>
            <a:r>
              <a:rPr b="1" lang="en">
                <a:latin typeface="Manrope"/>
                <a:ea typeface="Manrope"/>
                <a:cs typeface="Manrope"/>
                <a:sym typeface="Manrope"/>
              </a:rPr>
              <a:t>Số bước tìm kiếm giá trị có trong mảng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: nhiều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-"/>
            </a:pPr>
            <a:r>
              <a:rPr b="1" lang="en">
                <a:latin typeface="Manrope"/>
                <a:ea typeface="Manrope"/>
                <a:cs typeface="Manrope"/>
                <a:sym typeface="Manrope"/>
              </a:rPr>
              <a:t>Số bước tìm kiếm giá trị không có trong mảng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: rất nhiều.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253" name="Google Shape;4253;p55"/>
          <p:cNvSpPr txBox="1"/>
          <p:nvPr>
            <p:ph idx="3" type="title"/>
          </p:nvPr>
        </p:nvSpPr>
        <p:spPr>
          <a:xfrm>
            <a:off x="4898778" y="2881700"/>
            <a:ext cx="29598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sp>
        <p:nvSpPr>
          <p:cNvPr id="4254" name="Google Shape;4254;p55"/>
          <p:cNvSpPr txBox="1"/>
          <p:nvPr>
            <p:ph idx="4" type="subTitle"/>
          </p:nvPr>
        </p:nvSpPr>
        <p:spPr>
          <a:xfrm>
            <a:off x="4896825" y="3357050"/>
            <a:ext cx="3442500" cy="15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-"/>
            </a:pPr>
            <a:r>
              <a:rPr b="1" lang="en">
                <a:latin typeface="Manrope"/>
                <a:ea typeface="Manrope"/>
                <a:cs typeface="Manrope"/>
                <a:sym typeface="Manrope"/>
              </a:rPr>
              <a:t>Kiểu dữ liệu phù hợp: 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mảng thứ tự.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-"/>
            </a:pPr>
            <a:r>
              <a:rPr b="1" lang="en">
                <a:latin typeface="Manrope"/>
                <a:ea typeface="Manrope"/>
                <a:cs typeface="Manrope"/>
                <a:sym typeface="Manrope"/>
              </a:rPr>
              <a:t>Số bước tìm kiếm giá trị có trong mảng: 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rất ít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nrope"/>
              <a:buChar char="-"/>
            </a:pPr>
            <a:r>
              <a:rPr b="1" lang="en">
                <a:latin typeface="Manrope"/>
                <a:ea typeface="Manrope"/>
                <a:cs typeface="Manrope"/>
                <a:sym typeface="Manrope"/>
              </a:rPr>
              <a:t>Số bước tìm kiếm giá trị không có trong mảng: 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rất ít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255" name="Google Shape;4255;p55"/>
          <p:cNvSpPr/>
          <p:nvPr/>
        </p:nvSpPr>
        <p:spPr>
          <a:xfrm>
            <a:off x="2212427" y="1629525"/>
            <a:ext cx="1109700" cy="1109700"/>
          </a:xfrm>
          <a:prstGeom prst="ellipse">
            <a:avLst/>
          </a:prstGeom>
          <a:solidFill>
            <a:srgbClr val="EEDAC4">
              <a:alpha val="7909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56" name="Google Shape;4256;p55"/>
          <p:cNvGrpSpPr/>
          <p:nvPr/>
        </p:nvGrpSpPr>
        <p:grpSpPr>
          <a:xfrm flipH="1" rot="-1208167">
            <a:off x="11569821" y="1373482"/>
            <a:ext cx="1479594" cy="1438201"/>
            <a:chOff x="4719681" y="3910588"/>
            <a:chExt cx="1477670" cy="1436330"/>
          </a:xfrm>
        </p:grpSpPr>
        <p:sp>
          <p:nvSpPr>
            <p:cNvPr id="4257" name="Google Shape;4257;p55"/>
            <p:cNvSpPr/>
            <p:nvPr/>
          </p:nvSpPr>
          <p:spPr>
            <a:xfrm>
              <a:off x="4918697" y="3910588"/>
              <a:ext cx="1278654" cy="1245050"/>
            </a:xfrm>
            <a:custGeom>
              <a:rect b="b" l="l" r="r" t="t"/>
              <a:pathLst>
                <a:path extrusionOk="0" h="23823" w="24466">
                  <a:moveTo>
                    <a:pt x="1" y="0"/>
                  </a:moveTo>
                  <a:lnTo>
                    <a:pt x="1" y="15"/>
                  </a:lnTo>
                  <a:cubicBezTo>
                    <a:pt x="1" y="15"/>
                    <a:pt x="22" y="37"/>
                    <a:pt x="62" y="77"/>
                  </a:cubicBezTo>
                  <a:lnTo>
                    <a:pt x="62" y="77"/>
                  </a:lnTo>
                  <a:lnTo>
                    <a:pt x="1" y="0"/>
                  </a:lnTo>
                  <a:close/>
                  <a:moveTo>
                    <a:pt x="62" y="77"/>
                  </a:moveTo>
                  <a:lnTo>
                    <a:pt x="18969" y="23823"/>
                  </a:lnTo>
                  <a:lnTo>
                    <a:pt x="22136" y="20417"/>
                  </a:lnTo>
                  <a:lnTo>
                    <a:pt x="21240" y="20776"/>
                  </a:lnTo>
                  <a:lnTo>
                    <a:pt x="21240" y="20776"/>
                  </a:lnTo>
                  <a:lnTo>
                    <a:pt x="24077" y="17953"/>
                  </a:lnTo>
                  <a:lnTo>
                    <a:pt x="23331" y="18058"/>
                  </a:lnTo>
                  <a:lnTo>
                    <a:pt x="23331" y="18058"/>
                  </a:lnTo>
                  <a:lnTo>
                    <a:pt x="24466" y="16400"/>
                  </a:lnTo>
                  <a:lnTo>
                    <a:pt x="24466" y="16400"/>
                  </a:lnTo>
                  <a:cubicBezTo>
                    <a:pt x="24383" y="16414"/>
                    <a:pt x="24307" y="16420"/>
                    <a:pt x="24235" y="16420"/>
                  </a:cubicBezTo>
                  <a:cubicBezTo>
                    <a:pt x="22322" y="16420"/>
                    <a:pt x="24182" y="11591"/>
                    <a:pt x="24182" y="11590"/>
                  </a:cubicBezTo>
                  <a:lnTo>
                    <a:pt x="24182" y="11590"/>
                  </a:lnTo>
                  <a:cubicBezTo>
                    <a:pt x="24104" y="11626"/>
                    <a:pt x="24033" y="11642"/>
                    <a:pt x="23968" y="11642"/>
                  </a:cubicBezTo>
                  <a:cubicBezTo>
                    <a:pt x="23026" y="11642"/>
                    <a:pt x="23510" y="8097"/>
                    <a:pt x="23510" y="8095"/>
                  </a:cubicBezTo>
                  <a:lnTo>
                    <a:pt x="23510" y="8095"/>
                  </a:lnTo>
                  <a:cubicBezTo>
                    <a:pt x="22919" y="10108"/>
                    <a:pt x="21833" y="10302"/>
                    <a:pt x="21435" y="10302"/>
                  </a:cubicBezTo>
                  <a:cubicBezTo>
                    <a:pt x="21340" y="10302"/>
                    <a:pt x="21284" y="10291"/>
                    <a:pt x="21284" y="10291"/>
                  </a:cubicBezTo>
                  <a:cubicBezTo>
                    <a:pt x="21284" y="10291"/>
                    <a:pt x="20344" y="11977"/>
                    <a:pt x="19409" y="11977"/>
                  </a:cubicBezTo>
                  <a:cubicBezTo>
                    <a:pt x="19183" y="11977"/>
                    <a:pt x="18957" y="11879"/>
                    <a:pt x="18745" y="11635"/>
                  </a:cubicBezTo>
                  <a:cubicBezTo>
                    <a:pt x="17640" y="10396"/>
                    <a:pt x="20448" y="8663"/>
                    <a:pt x="20448" y="8663"/>
                  </a:cubicBezTo>
                  <a:lnTo>
                    <a:pt x="20448" y="8663"/>
                  </a:lnTo>
                  <a:cubicBezTo>
                    <a:pt x="20433" y="8664"/>
                    <a:pt x="20418" y="8664"/>
                    <a:pt x="20404" y="8664"/>
                  </a:cubicBezTo>
                  <a:cubicBezTo>
                    <a:pt x="19350" y="8664"/>
                    <a:pt x="21284" y="5960"/>
                    <a:pt x="21284" y="5960"/>
                  </a:cubicBezTo>
                  <a:lnTo>
                    <a:pt x="21284" y="5960"/>
                  </a:lnTo>
                  <a:cubicBezTo>
                    <a:pt x="21199" y="5985"/>
                    <a:pt x="21125" y="5996"/>
                    <a:pt x="21060" y="5996"/>
                  </a:cubicBezTo>
                  <a:cubicBezTo>
                    <a:pt x="20045" y="5996"/>
                    <a:pt x="21404" y="3107"/>
                    <a:pt x="21404" y="3107"/>
                  </a:cubicBezTo>
                  <a:lnTo>
                    <a:pt x="21404" y="3107"/>
                  </a:lnTo>
                  <a:cubicBezTo>
                    <a:pt x="21404" y="3107"/>
                    <a:pt x="21162" y="3309"/>
                    <a:pt x="20897" y="3309"/>
                  </a:cubicBezTo>
                  <a:cubicBezTo>
                    <a:pt x="20801" y="3309"/>
                    <a:pt x="20703" y="3283"/>
                    <a:pt x="20612" y="3211"/>
                  </a:cubicBezTo>
                  <a:cubicBezTo>
                    <a:pt x="20299" y="2928"/>
                    <a:pt x="20791" y="867"/>
                    <a:pt x="20792" y="866"/>
                  </a:cubicBezTo>
                  <a:lnTo>
                    <a:pt x="20792" y="866"/>
                  </a:lnTo>
                  <a:cubicBezTo>
                    <a:pt x="20791" y="867"/>
                    <a:pt x="19940" y="2181"/>
                    <a:pt x="18969" y="2569"/>
                  </a:cubicBezTo>
                  <a:cubicBezTo>
                    <a:pt x="18858" y="2615"/>
                    <a:pt x="18769" y="2636"/>
                    <a:pt x="18700" y="2636"/>
                  </a:cubicBezTo>
                  <a:cubicBezTo>
                    <a:pt x="18164" y="2636"/>
                    <a:pt x="18760" y="1419"/>
                    <a:pt x="18760" y="1419"/>
                  </a:cubicBezTo>
                  <a:lnTo>
                    <a:pt x="18760" y="1419"/>
                  </a:lnTo>
                  <a:cubicBezTo>
                    <a:pt x="18760" y="1419"/>
                    <a:pt x="18118" y="2121"/>
                    <a:pt x="17789" y="2300"/>
                  </a:cubicBezTo>
                  <a:cubicBezTo>
                    <a:pt x="17746" y="2324"/>
                    <a:pt x="17708" y="2335"/>
                    <a:pt x="17675" y="2335"/>
                  </a:cubicBezTo>
                  <a:cubicBezTo>
                    <a:pt x="17465" y="2335"/>
                    <a:pt x="17476" y="1897"/>
                    <a:pt x="17476" y="1897"/>
                  </a:cubicBezTo>
                  <a:lnTo>
                    <a:pt x="17476" y="1897"/>
                  </a:lnTo>
                  <a:cubicBezTo>
                    <a:pt x="17476" y="1897"/>
                    <a:pt x="16744" y="3495"/>
                    <a:pt x="16117" y="4033"/>
                  </a:cubicBezTo>
                  <a:cubicBezTo>
                    <a:pt x="15967" y="4157"/>
                    <a:pt x="15841" y="4205"/>
                    <a:pt x="15735" y="4205"/>
                  </a:cubicBezTo>
                  <a:cubicBezTo>
                    <a:pt x="15395" y="4205"/>
                    <a:pt x="15265" y="3719"/>
                    <a:pt x="15265" y="3719"/>
                  </a:cubicBezTo>
                  <a:cubicBezTo>
                    <a:pt x="15265" y="3719"/>
                    <a:pt x="14892" y="7319"/>
                    <a:pt x="14638" y="7408"/>
                  </a:cubicBezTo>
                  <a:cubicBezTo>
                    <a:pt x="14630" y="7411"/>
                    <a:pt x="14621" y="7412"/>
                    <a:pt x="14613" y="7412"/>
                  </a:cubicBezTo>
                  <a:cubicBezTo>
                    <a:pt x="14367" y="7412"/>
                    <a:pt x="14115" y="6393"/>
                    <a:pt x="14115" y="6393"/>
                  </a:cubicBezTo>
                  <a:lnTo>
                    <a:pt x="14115" y="6393"/>
                  </a:lnTo>
                  <a:cubicBezTo>
                    <a:pt x="14115" y="6394"/>
                    <a:pt x="14305" y="9930"/>
                    <a:pt x="12993" y="9930"/>
                  </a:cubicBezTo>
                  <a:cubicBezTo>
                    <a:pt x="12928" y="9930"/>
                    <a:pt x="12859" y="9921"/>
                    <a:pt x="12786" y="9903"/>
                  </a:cubicBezTo>
                  <a:cubicBezTo>
                    <a:pt x="11233" y="9514"/>
                    <a:pt x="12890" y="6572"/>
                    <a:pt x="12890" y="6572"/>
                  </a:cubicBezTo>
                  <a:lnTo>
                    <a:pt x="12890" y="6572"/>
                  </a:lnTo>
                  <a:cubicBezTo>
                    <a:pt x="12762" y="6617"/>
                    <a:pt x="12660" y="6637"/>
                    <a:pt x="12582" y="6637"/>
                  </a:cubicBezTo>
                  <a:cubicBezTo>
                    <a:pt x="11771" y="6637"/>
                    <a:pt x="13473" y="4451"/>
                    <a:pt x="13473" y="4451"/>
                  </a:cubicBezTo>
                  <a:lnTo>
                    <a:pt x="13473" y="4451"/>
                  </a:lnTo>
                  <a:cubicBezTo>
                    <a:pt x="13222" y="4601"/>
                    <a:pt x="13020" y="4663"/>
                    <a:pt x="12858" y="4663"/>
                  </a:cubicBezTo>
                  <a:cubicBezTo>
                    <a:pt x="12031" y="4663"/>
                    <a:pt x="12218" y="3047"/>
                    <a:pt x="12218" y="3047"/>
                  </a:cubicBezTo>
                  <a:lnTo>
                    <a:pt x="12218" y="3047"/>
                  </a:lnTo>
                  <a:cubicBezTo>
                    <a:pt x="12128" y="3072"/>
                    <a:pt x="12044" y="3083"/>
                    <a:pt x="11965" y="3083"/>
                  </a:cubicBezTo>
                  <a:cubicBezTo>
                    <a:pt x="10858" y="3083"/>
                    <a:pt x="10949" y="778"/>
                    <a:pt x="10949" y="777"/>
                  </a:cubicBezTo>
                  <a:lnTo>
                    <a:pt x="10949" y="777"/>
                  </a:lnTo>
                  <a:cubicBezTo>
                    <a:pt x="10949" y="777"/>
                    <a:pt x="10769" y="1569"/>
                    <a:pt x="10172" y="2494"/>
                  </a:cubicBezTo>
                  <a:cubicBezTo>
                    <a:pt x="9918" y="2872"/>
                    <a:pt x="9672" y="2983"/>
                    <a:pt x="9470" y="2983"/>
                  </a:cubicBezTo>
                  <a:cubicBezTo>
                    <a:pt x="9187" y="2983"/>
                    <a:pt x="8992" y="2763"/>
                    <a:pt x="8992" y="2763"/>
                  </a:cubicBezTo>
                  <a:lnTo>
                    <a:pt x="8992" y="2763"/>
                  </a:lnTo>
                  <a:cubicBezTo>
                    <a:pt x="8992" y="2764"/>
                    <a:pt x="9291" y="3376"/>
                    <a:pt x="9127" y="4272"/>
                  </a:cubicBezTo>
                  <a:cubicBezTo>
                    <a:pt x="9056" y="4630"/>
                    <a:pt x="8861" y="4739"/>
                    <a:pt x="8650" y="4739"/>
                  </a:cubicBezTo>
                  <a:cubicBezTo>
                    <a:pt x="8324" y="4739"/>
                    <a:pt x="7962" y="4481"/>
                    <a:pt x="7962" y="4481"/>
                  </a:cubicBezTo>
                  <a:lnTo>
                    <a:pt x="7962" y="4481"/>
                  </a:lnTo>
                  <a:cubicBezTo>
                    <a:pt x="7962" y="4481"/>
                    <a:pt x="9664" y="7408"/>
                    <a:pt x="7992" y="7588"/>
                  </a:cubicBezTo>
                  <a:cubicBezTo>
                    <a:pt x="7959" y="7591"/>
                    <a:pt x="7928" y="7593"/>
                    <a:pt x="7898" y="7593"/>
                  </a:cubicBezTo>
                  <a:cubicBezTo>
                    <a:pt x="6356" y="7593"/>
                    <a:pt x="7304" y="3183"/>
                    <a:pt x="7304" y="3181"/>
                  </a:cubicBezTo>
                  <a:lnTo>
                    <a:pt x="7304" y="3181"/>
                  </a:lnTo>
                  <a:cubicBezTo>
                    <a:pt x="7304" y="3182"/>
                    <a:pt x="6973" y="3977"/>
                    <a:pt x="6438" y="3977"/>
                  </a:cubicBezTo>
                  <a:cubicBezTo>
                    <a:pt x="6302" y="3977"/>
                    <a:pt x="6151" y="3925"/>
                    <a:pt x="5990" y="3794"/>
                  </a:cubicBezTo>
                  <a:cubicBezTo>
                    <a:pt x="5214" y="3167"/>
                    <a:pt x="5437" y="1674"/>
                    <a:pt x="5438" y="1673"/>
                  </a:cubicBezTo>
                  <a:lnTo>
                    <a:pt x="5438" y="1673"/>
                  </a:lnTo>
                  <a:cubicBezTo>
                    <a:pt x="5255" y="2325"/>
                    <a:pt x="5004" y="2560"/>
                    <a:pt x="4737" y="2560"/>
                  </a:cubicBezTo>
                  <a:cubicBezTo>
                    <a:pt x="4044" y="2560"/>
                    <a:pt x="3242" y="971"/>
                    <a:pt x="3242" y="971"/>
                  </a:cubicBezTo>
                  <a:cubicBezTo>
                    <a:pt x="3066" y="1370"/>
                    <a:pt x="2786" y="1522"/>
                    <a:pt x="2464" y="1522"/>
                  </a:cubicBezTo>
                  <a:cubicBezTo>
                    <a:pt x="1571" y="1522"/>
                    <a:pt x="346" y="359"/>
                    <a:pt x="62" y="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58" name="Google Shape;4258;p55"/>
            <p:cNvGrpSpPr/>
            <p:nvPr/>
          </p:nvGrpSpPr>
          <p:grpSpPr>
            <a:xfrm>
              <a:off x="4719681" y="3910588"/>
              <a:ext cx="1387935" cy="1436330"/>
              <a:chOff x="4719681" y="3910588"/>
              <a:chExt cx="1387935" cy="1436330"/>
            </a:xfrm>
          </p:grpSpPr>
          <p:sp>
            <p:nvSpPr>
              <p:cNvPr id="4259" name="Google Shape;4259;p55"/>
              <p:cNvSpPr/>
              <p:nvPr/>
            </p:nvSpPr>
            <p:spPr>
              <a:xfrm>
                <a:off x="4719681" y="3910588"/>
                <a:ext cx="1189651" cy="1436330"/>
              </a:xfrm>
              <a:custGeom>
                <a:rect b="b" l="l" r="r" t="t"/>
                <a:pathLst>
                  <a:path extrusionOk="0" h="27483" w="22763">
                    <a:moveTo>
                      <a:pt x="3809" y="0"/>
                    </a:moveTo>
                    <a:lnTo>
                      <a:pt x="3809" y="15"/>
                    </a:lnTo>
                    <a:cubicBezTo>
                      <a:pt x="3809" y="15"/>
                      <a:pt x="5795" y="3047"/>
                      <a:pt x="4033" y="3376"/>
                    </a:cubicBezTo>
                    <a:cubicBezTo>
                      <a:pt x="4033" y="3376"/>
                      <a:pt x="6647" y="5571"/>
                      <a:pt x="4212" y="5676"/>
                    </a:cubicBezTo>
                    <a:cubicBezTo>
                      <a:pt x="4212" y="5676"/>
                      <a:pt x="5721" y="5795"/>
                      <a:pt x="6169" y="6706"/>
                    </a:cubicBezTo>
                    <a:cubicBezTo>
                      <a:pt x="6617" y="7602"/>
                      <a:pt x="5258" y="7856"/>
                      <a:pt x="5258" y="7856"/>
                    </a:cubicBezTo>
                    <a:cubicBezTo>
                      <a:pt x="5258" y="7856"/>
                      <a:pt x="9947" y="7916"/>
                      <a:pt x="9410" y="9499"/>
                    </a:cubicBezTo>
                    <a:cubicBezTo>
                      <a:pt x="9269" y="9907"/>
                      <a:pt x="9003" y="10059"/>
                      <a:pt x="8685" y="10059"/>
                    </a:cubicBezTo>
                    <a:cubicBezTo>
                      <a:pt x="7759" y="10059"/>
                      <a:pt x="6393" y="8768"/>
                      <a:pt x="6393" y="8767"/>
                    </a:cubicBezTo>
                    <a:lnTo>
                      <a:pt x="6393" y="8767"/>
                    </a:lnTo>
                    <a:cubicBezTo>
                      <a:pt x="6393" y="8768"/>
                      <a:pt x="6824" y="9859"/>
                      <a:pt x="5981" y="9859"/>
                    </a:cubicBezTo>
                    <a:cubicBezTo>
                      <a:pt x="5965" y="9859"/>
                      <a:pt x="5947" y="9859"/>
                      <a:pt x="5930" y="9858"/>
                    </a:cubicBezTo>
                    <a:cubicBezTo>
                      <a:pt x="5019" y="9813"/>
                      <a:pt x="4496" y="9395"/>
                      <a:pt x="4496" y="9395"/>
                    </a:cubicBezTo>
                    <a:lnTo>
                      <a:pt x="4496" y="9395"/>
                    </a:lnTo>
                    <a:cubicBezTo>
                      <a:pt x="4496" y="9395"/>
                      <a:pt x="5004" y="10082"/>
                      <a:pt x="3973" y="10470"/>
                    </a:cubicBezTo>
                    <a:cubicBezTo>
                      <a:pt x="2943" y="10858"/>
                      <a:pt x="2121" y="10858"/>
                      <a:pt x="2121" y="10858"/>
                    </a:cubicBezTo>
                    <a:cubicBezTo>
                      <a:pt x="2121" y="10858"/>
                      <a:pt x="4720" y="11366"/>
                      <a:pt x="4048" y="12606"/>
                    </a:cubicBezTo>
                    <a:cubicBezTo>
                      <a:pt x="4048" y="12606"/>
                      <a:pt x="6393" y="12845"/>
                      <a:pt x="5153" y="14144"/>
                    </a:cubicBezTo>
                    <a:cubicBezTo>
                      <a:pt x="5153" y="14144"/>
                      <a:pt x="6546" y="13493"/>
                      <a:pt x="7175" y="13493"/>
                    </a:cubicBezTo>
                    <a:cubicBezTo>
                      <a:pt x="7469" y="13493"/>
                      <a:pt x="7596" y="13636"/>
                      <a:pt x="7334" y="14055"/>
                    </a:cubicBezTo>
                    <a:cubicBezTo>
                      <a:pt x="7334" y="14055"/>
                      <a:pt x="8304" y="13769"/>
                      <a:pt x="9187" y="13769"/>
                    </a:cubicBezTo>
                    <a:cubicBezTo>
                      <a:pt x="9919" y="13769"/>
                      <a:pt x="10591" y="13965"/>
                      <a:pt x="10605" y="14682"/>
                    </a:cubicBezTo>
                    <a:cubicBezTo>
                      <a:pt x="10611" y="15358"/>
                      <a:pt x="9947" y="15553"/>
                      <a:pt x="9178" y="15553"/>
                    </a:cubicBezTo>
                    <a:cubicBezTo>
                      <a:pt x="8129" y="15553"/>
                      <a:pt x="6886" y="15190"/>
                      <a:pt x="6886" y="15190"/>
                    </a:cubicBezTo>
                    <a:lnTo>
                      <a:pt x="6886" y="15190"/>
                    </a:lnTo>
                    <a:cubicBezTo>
                      <a:pt x="6886" y="15190"/>
                      <a:pt x="7901" y="15683"/>
                      <a:pt x="7737" y="15922"/>
                    </a:cubicBezTo>
                    <a:cubicBezTo>
                      <a:pt x="7709" y="15971"/>
                      <a:pt x="7536" y="15990"/>
                      <a:pt x="7278" y="15990"/>
                    </a:cubicBezTo>
                    <a:cubicBezTo>
                      <a:pt x="6277" y="15990"/>
                      <a:pt x="4003" y="15698"/>
                      <a:pt x="4003" y="15698"/>
                    </a:cubicBezTo>
                    <a:lnTo>
                      <a:pt x="4003" y="15698"/>
                    </a:lnTo>
                    <a:cubicBezTo>
                      <a:pt x="4003" y="15698"/>
                      <a:pt x="4780" y="16116"/>
                      <a:pt x="4123" y="16594"/>
                    </a:cubicBezTo>
                    <a:cubicBezTo>
                      <a:pt x="3465" y="17087"/>
                      <a:pt x="1748" y="17445"/>
                      <a:pt x="1748" y="17445"/>
                    </a:cubicBezTo>
                    <a:cubicBezTo>
                      <a:pt x="1748" y="17445"/>
                      <a:pt x="2315" y="17550"/>
                      <a:pt x="2061" y="17848"/>
                    </a:cubicBezTo>
                    <a:cubicBezTo>
                      <a:pt x="1822" y="18132"/>
                      <a:pt x="986" y="18595"/>
                      <a:pt x="986" y="18595"/>
                    </a:cubicBezTo>
                    <a:cubicBezTo>
                      <a:pt x="986" y="18595"/>
                      <a:pt x="1370" y="18507"/>
                      <a:pt x="1705" y="18507"/>
                    </a:cubicBezTo>
                    <a:cubicBezTo>
                      <a:pt x="2073" y="18507"/>
                      <a:pt x="2382" y="18613"/>
                      <a:pt x="2061" y="19058"/>
                    </a:cubicBezTo>
                    <a:cubicBezTo>
                      <a:pt x="1464" y="19910"/>
                      <a:pt x="0" y="20432"/>
                      <a:pt x="0" y="20432"/>
                    </a:cubicBezTo>
                    <a:cubicBezTo>
                      <a:pt x="0" y="20432"/>
                      <a:pt x="11" y="20432"/>
                      <a:pt x="31" y="20432"/>
                    </a:cubicBezTo>
                    <a:cubicBezTo>
                      <a:pt x="293" y="20432"/>
                      <a:pt x="2135" y="20445"/>
                      <a:pt x="2315" y="20806"/>
                    </a:cubicBezTo>
                    <a:cubicBezTo>
                      <a:pt x="2509" y="21194"/>
                      <a:pt x="2032" y="21553"/>
                      <a:pt x="2032" y="21553"/>
                    </a:cubicBezTo>
                    <a:cubicBezTo>
                      <a:pt x="2032" y="21553"/>
                      <a:pt x="3088" y="21320"/>
                      <a:pt x="3926" y="21320"/>
                    </a:cubicBezTo>
                    <a:cubicBezTo>
                      <a:pt x="4619" y="21320"/>
                      <a:pt x="5164" y="21479"/>
                      <a:pt x="4839" y="22060"/>
                    </a:cubicBezTo>
                    <a:cubicBezTo>
                      <a:pt x="4839" y="22060"/>
                      <a:pt x="6406" y="21404"/>
                      <a:pt x="7215" y="21404"/>
                    </a:cubicBezTo>
                    <a:cubicBezTo>
                      <a:pt x="7550" y="21404"/>
                      <a:pt x="7754" y="21517"/>
                      <a:pt x="7662" y="21836"/>
                    </a:cubicBezTo>
                    <a:cubicBezTo>
                      <a:pt x="7662" y="21836"/>
                      <a:pt x="9061" y="20420"/>
                      <a:pt x="10140" y="20420"/>
                    </a:cubicBezTo>
                    <a:cubicBezTo>
                      <a:pt x="10449" y="20420"/>
                      <a:pt x="10732" y="20536"/>
                      <a:pt x="10948" y="20836"/>
                    </a:cubicBezTo>
                    <a:cubicBezTo>
                      <a:pt x="11934" y="22180"/>
                      <a:pt x="9066" y="23001"/>
                      <a:pt x="9066" y="23001"/>
                    </a:cubicBezTo>
                    <a:cubicBezTo>
                      <a:pt x="9066" y="23001"/>
                      <a:pt x="9036" y="24525"/>
                      <a:pt x="6438" y="24704"/>
                    </a:cubicBezTo>
                    <a:cubicBezTo>
                      <a:pt x="6438" y="24704"/>
                      <a:pt x="10515" y="25062"/>
                      <a:pt x="9679" y="26138"/>
                    </a:cubicBezTo>
                    <a:cubicBezTo>
                      <a:pt x="9679" y="26138"/>
                      <a:pt x="10691" y="25990"/>
                      <a:pt x="11778" y="25990"/>
                    </a:cubicBezTo>
                    <a:cubicBezTo>
                      <a:pt x="13228" y="25990"/>
                      <a:pt x="14812" y="26253"/>
                      <a:pt x="14309" y="27482"/>
                    </a:cubicBezTo>
                    <a:lnTo>
                      <a:pt x="16176" y="26750"/>
                    </a:lnTo>
                    <a:lnTo>
                      <a:pt x="15907" y="27452"/>
                    </a:lnTo>
                    <a:lnTo>
                      <a:pt x="19297" y="25301"/>
                    </a:lnTo>
                    <a:lnTo>
                      <a:pt x="18745" y="26093"/>
                    </a:lnTo>
                    <a:lnTo>
                      <a:pt x="22762" y="23778"/>
                    </a:lnTo>
                    <a:lnTo>
                      <a:pt x="38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0" name="Google Shape;4260;p55"/>
              <p:cNvSpPr/>
              <p:nvPr/>
            </p:nvSpPr>
            <p:spPr>
              <a:xfrm>
                <a:off x="5010835" y="4029223"/>
                <a:ext cx="976525" cy="1220904"/>
              </a:xfrm>
              <a:custGeom>
                <a:rect b="b" l="l" r="r" t="t"/>
                <a:pathLst>
                  <a:path extrusionOk="0" h="23361" w="18685">
                    <a:moveTo>
                      <a:pt x="180" y="0"/>
                    </a:moveTo>
                    <a:lnTo>
                      <a:pt x="0" y="135"/>
                    </a:lnTo>
                    <a:lnTo>
                      <a:pt x="18297" y="23360"/>
                    </a:lnTo>
                    <a:lnTo>
                      <a:pt x="18685" y="23031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61" name="Google Shape;4261;p55"/>
              <p:cNvGrpSpPr/>
              <p:nvPr/>
            </p:nvGrpSpPr>
            <p:grpSpPr>
              <a:xfrm>
                <a:off x="4959305" y="4124446"/>
                <a:ext cx="1148312" cy="1094429"/>
                <a:chOff x="11860675" y="4981025"/>
                <a:chExt cx="549300" cy="523525"/>
              </a:xfrm>
            </p:grpSpPr>
            <p:sp>
              <p:nvSpPr>
                <p:cNvPr id="4262" name="Google Shape;4262;p55"/>
                <p:cNvSpPr/>
                <p:nvPr/>
              </p:nvSpPr>
              <p:spPr>
                <a:xfrm>
                  <a:off x="12020875" y="5415275"/>
                  <a:ext cx="258025" cy="83300"/>
                </a:xfrm>
                <a:custGeom>
                  <a:rect b="b" l="l" r="r" t="t"/>
                  <a:pathLst>
                    <a:path extrusionOk="0" fill="none" h="3332" w="10321">
                      <a:moveTo>
                        <a:pt x="10321" y="509"/>
                      </a:moveTo>
                      <a:cubicBezTo>
                        <a:pt x="10321" y="509"/>
                        <a:pt x="3988" y="1"/>
                        <a:pt x="0" y="3332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3" name="Google Shape;4263;p55"/>
                <p:cNvSpPr/>
                <p:nvPr/>
              </p:nvSpPr>
              <p:spPr>
                <a:xfrm>
                  <a:off x="12023100" y="5439550"/>
                  <a:ext cx="123625" cy="9375"/>
                </a:xfrm>
                <a:custGeom>
                  <a:rect b="b" l="l" r="r" t="t"/>
                  <a:pathLst>
                    <a:path extrusionOk="0" fill="none" h="375" w="4945">
                      <a:moveTo>
                        <a:pt x="1" y="374"/>
                      </a:moveTo>
                      <a:lnTo>
                        <a:pt x="4944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4" name="Google Shape;4264;p55"/>
                <p:cNvSpPr/>
                <p:nvPr/>
              </p:nvSpPr>
              <p:spPr>
                <a:xfrm>
                  <a:off x="12052975" y="5451500"/>
                  <a:ext cx="53050" cy="53050"/>
                </a:xfrm>
                <a:custGeom>
                  <a:rect b="b" l="l" r="r" t="t"/>
                  <a:pathLst>
                    <a:path extrusionOk="0" fill="none" h="2122" w="2122">
                      <a:moveTo>
                        <a:pt x="2121" y="1"/>
                      </a:moveTo>
                      <a:cubicBezTo>
                        <a:pt x="2121" y="1"/>
                        <a:pt x="314" y="1479"/>
                        <a:pt x="0" y="2122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5" name="Google Shape;4265;p55"/>
                <p:cNvSpPr/>
                <p:nvPr/>
              </p:nvSpPr>
              <p:spPr>
                <a:xfrm>
                  <a:off x="12066800" y="5366375"/>
                  <a:ext cx="166550" cy="4500"/>
                </a:xfrm>
                <a:custGeom>
                  <a:rect b="b" l="l" r="r" t="t"/>
                  <a:pathLst>
                    <a:path extrusionOk="0" fill="none" h="180" w="6662">
                      <a:moveTo>
                        <a:pt x="0" y="0"/>
                      </a:moveTo>
                      <a:lnTo>
                        <a:pt x="6661" y="18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6" name="Google Shape;4266;p55"/>
                <p:cNvSpPr/>
                <p:nvPr/>
              </p:nvSpPr>
              <p:spPr>
                <a:xfrm>
                  <a:off x="11860675" y="5278625"/>
                  <a:ext cx="342425" cy="83300"/>
                </a:xfrm>
                <a:custGeom>
                  <a:rect b="b" l="l" r="r" t="t"/>
                  <a:pathLst>
                    <a:path extrusionOk="0" fill="none" h="3332" w="13697">
                      <a:moveTo>
                        <a:pt x="13697" y="2181"/>
                      </a:moveTo>
                      <a:cubicBezTo>
                        <a:pt x="13697" y="2181"/>
                        <a:pt x="6348" y="0"/>
                        <a:pt x="1" y="333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7" name="Google Shape;4267;p55"/>
                <p:cNvSpPr/>
                <p:nvPr/>
              </p:nvSpPr>
              <p:spPr>
                <a:xfrm>
                  <a:off x="11868525" y="5317450"/>
                  <a:ext cx="87400" cy="14600"/>
                </a:xfrm>
                <a:custGeom>
                  <a:rect b="b" l="l" r="r" t="t"/>
                  <a:pathLst>
                    <a:path extrusionOk="0" fill="none" h="584" w="3496">
                      <a:moveTo>
                        <a:pt x="0" y="1"/>
                      </a:moveTo>
                      <a:cubicBezTo>
                        <a:pt x="0" y="1"/>
                        <a:pt x="2494" y="583"/>
                        <a:pt x="3495" y="389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8" name="Google Shape;4268;p55"/>
                <p:cNvSpPr/>
                <p:nvPr/>
              </p:nvSpPr>
              <p:spPr>
                <a:xfrm>
                  <a:off x="11953275" y="5315600"/>
                  <a:ext cx="107200" cy="58275"/>
                </a:xfrm>
                <a:custGeom>
                  <a:rect b="b" l="l" r="r" t="t"/>
                  <a:pathLst>
                    <a:path extrusionOk="0" fill="none" h="2331" w="4288">
                      <a:moveTo>
                        <a:pt x="1" y="2330"/>
                      </a:moveTo>
                      <a:cubicBezTo>
                        <a:pt x="1" y="2330"/>
                        <a:pt x="2346" y="553"/>
                        <a:pt x="4287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9" name="Google Shape;4269;p55"/>
                <p:cNvSpPr/>
                <p:nvPr/>
              </p:nvSpPr>
              <p:spPr>
                <a:xfrm>
                  <a:off x="12062300" y="5245775"/>
                  <a:ext cx="84800" cy="17200"/>
                </a:xfrm>
                <a:custGeom>
                  <a:rect b="b" l="l" r="r" t="t"/>
                  <a:pathLst>
                    <a:path extrusionOk="0" fill="none" h="688" w="3392">
                      <a:moveTo>
                        <a:pt x="1" y="0"/>
                      </a:moveTo>
                      <a:lnTo>
                        <a:pt x="3391" y="687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0" name="Google Shape;4270;p55"/>
                <p:cNvSpPr/>
                <p:nvPr/>
              </p:nvSpPr>
              <p:spPr>
                <a:xfrm>
                  <a:off x="12057825" y="5253600"/>
                  <a:ext cx="42975" cy="20200"/>
                </a:xfrm>
                <a:custGeom>
                  <a:rect b="b" l="l" r="r" t="t"/>
                  <a:pathLst>
                    <a:path extrusionOk="0" fill="none" h="808" w="1719">
                      <a:moveTo>
                        <a:pt x="1" y="807"/>
                      </a:moveTo>
                      <a:lnTo>
                        <a:pt x="1718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1" name="Google Shape;4271;p55"/>
                <p:cNvSpPr/>
                <p:nvPr/>
              </p:nvSpPr>
              <p:spPr>
                <a:xfrm>
                  <a:off x="11897650" y="5153900"/>
                  <a:ext cx="191200" cy="35875"/>
                </a:xfrm>
                <a:custGeom>
                  <a:rect b="b" l="l" r="r" t="t"/>
                  <a:pathLst>
                    <a:path extrusionOk="0" fill="none" h="1435" w="7648">
                      <a:moveTo>
                        <a:pt x="0" y="1"/>
                      </a:moveTo>
                      <a:lnTo>
                        <a:pt x="7647" y="143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2" name="Google Shape;4272;p55"/>
                <p:cNvSpPr/>
                <p:nvPr/>
              </p:nvSpPr>
              <p:spPr>
                <a:xfrm>
                  <a:off x="11938725" y="5170700"/>
                  <a:ext cx="49300" cy="17225"/>
                </a:xfrm>
                <a:custGeom>
                  <a:rect b="b" l="l" r="r" t="t"/>
                  <a:pathLst>
                    <a:path extrusionOk="0" fill="none" h="689" w="1972">
                      <a:moveTo>
                        <a:pt x="0" y="688"/>
                      </a:moveTo>
                      <a:lnTo>
                        <a:pt x="1972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3" name="Google Shape;4273;p55"/>
                <p:cNvSpPr/>
                <p:nvPr/>
              </p:nvSpPr>
              <p:spPr>
                <a:xfrm>
                  <a:off x="11896900" y="5001575"/>
                  <a:ext cx="72075" cy="38100"/>
                </a:xfrm>
                <a:custGeom>
                  <a:rect b="b" l="l" r="r" t="t"/>
                  <a:pathLst>
                    <a:path extrusionOk="0" fill="none" h="1524" w="2883">
                      <a:moveTo>
                        <a:pt x="0" y="0"/>
                      </a:moveTo>
                      <a:lnTo>
                        <a:pt x="2883" y="152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4" name="Google Shape;4274;p55"/>
                <p:cNvSpPr/>
                <p:nvPr/>
              </p:nvSpPr>
              <p:spPr>
                <a:xfrm>
                  <a:off x="11909600" y="5019850"/>
                  <a:ext cx="21300" cy="4900"/>
                </a:xfrm>
                <a:custGeom>
                  <a:rect b="b" l="l" r="r" t="t"/>
                  <a:pathLst>
                    <a:path extrusionOk="0" fill="none" h="196" w="852">
                      <a:moveTo>
                        <a:pt x="0" y="195"/>
                      </a:moveTo>
                      <a:lnTo>
                        <a:pt x="85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5" name="Google Shape;4275;p55"/>
                <p:cNvSpPr/>
                <p:nvPr/>
              </p:nvSpPr>
              <p:spPr>
                <a:xfrm>
                  <a:off x="12283725" y="5195350"/>
                  <a:ext cx="126250" cy="236025"/>
                </a:xfrm>
                <a:custGeom>
                  <a:rect b="b" l="l" r="r" t="t"/>
                  <a:pathLst>
                    <a:path extrusionOk="0" fill="none" h="9441" w="5050">
                      <a:moveTo>
                        <a:pt x="1" y="9440"/>
                      </a:moveTo>
                      <a:cubicBezTo>
                        <a:pt x="1" y="9440"/>
                        <a:pt x="912" y="3152"/>
                        <a:pt x="5049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6" name="Google Shape;4276;p55"/>
                <p:cNvSpPr/>
                <p:nvPr/>
              </p:nvSpPr>
              <p:spPr>
                <a:xfrm>
                  <a:off x="12324425" y="5186775"/>
                  <a:ext cx="36625" cy="118375"/>
                </a:xfrm>
                <a:custGeom>
                  <a:rect b="b" l="l" r="r" t="t"/>
                  <a:pathLst>
                    <a:path extrusionOk="0" fill="none" h="4735" w="1465">
                      <a:moveTo>
                        <a:pt x="1465" y="0"/>
                      </a:moveTo>
                      <a:lnTo>
                        <a:pt x="1" y="473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7" name="Google Shape;4277;p55"/>
                <p:cNvSpPr/>
                <p:nvPr/>
              </p:nvSpPr>
              <p:spPr>
                <a:xfrm>
                  <a:off x="12344975" y="5227850"/>
                  <a:ext cx="63875" cy="39975"/>
                </a:xfrm>
                <a:custGeom>
                  <a:rect b="b" l="l" r="r" t="t"/>
                  <a:pathLst>
                    <a:path extrusionOk="0" fill="none" h="1599" w="2555">
                      <a:moveTo>
                        <a:pt x="0" y="1598"/>
                      </a:moveTo>
                      <a:cubicBezTo>
                        <a:pt x="0" y="1598"/>
                        <a:pt x="1852" y="179"/>
                        <a:pt x="2554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8" name="Google Shape;4278;p55"/>
                <p:cNvSpPr/>
                <p:nvPr/>
              </p:nvSpPr>
              <p:spPr>
                <a:xfrm>
                  <a:off x="12251625" y="5228600"/>
                  <a:ext cx="32875" cy="162825"/>
                </a:xfrm>
                <a:custGeom>
                  <a:rect b="b" l="l" r="r" t="t"/>
                  <a:pathLst>
                    <a:path extrusionOk="0" fill="none" h="6513" w="1315">
                      <a:moveTo>
                        <a:pt x="1315" y="0"/>
                      </a:moveTo>
                      <a:lnTo>
                        <a:pt x="0" y="651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9" name="Google Shape;4279;p55"/>
                <p:cNvSpPr/>
                <p:nvPr/>
              </p:nvSpPr>
              <p:spPr>
                <a:xfrm>
                  <a:off x="12199350" y="5013500"/>
                  <a:ext cx="116525" cy="327125"/>
                </a:xfrm>
                <a:custGeom>
                  <a:rect b="b" l="l" r="r" t="t"/>
                  <a:pathLst>
                    <a:path extrusionOk="0" fill="none" h="13085" w="4661">
                      <a:moveTo>
                        <a:pt x="478" y="13085"/>
                      </a:moveTo>
                      <a:cubicBezTo>
                        <a:pt x="478" y="13085"/>
                        <a:pt x="0" y="5423"/>
                        <a:pt x="4660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0" name="Google Shape;4280;p55"/>
                <p:cNvSpPr/>
                <p:nvPr/>
              </p:nvSpPr>
              <p:spPr>
                <a:xfrm>
                  <a:off x="12260575" y="5010900"/>
                  <a:ext cx="10850" cy="87400"/>
                </a:xfrm>
                <a:custGeom>
                  <a:rect b="b" l="l" r="r" t="t"/>
                  <a:pathLst>
                    <a:path extrusionOk="0" fill="none" h="3496" w="434">
                      <a:moveTo>
                        <a:pt x="404" y="0"/>
                      </a:moveTo>
                      <a:cubicBezTo>
                        <a:pt x="404" y="0"/>
                        <a:pt x="434" y="2554"/>
                        <a:pt x="1" y="3495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1" name="Google Shape;4281;p55"/>
                <p:cNvSpPr/>
                <p:nvPr/>
              </p:nvSpPr>
              <p:spPr>
                <a:xfrm>
                  <a:off x="12226225" y="5106125"/>
                  <a:ext cx="80675" cy="91125"/>
                </a:xfrm>
                <a:custGeom>
                  <a:rect b="b" l="l" r="r" t="t"/>
                  <a:pathLst>
                    <a:path extrusionOk="0" fill="none" h="3645" w="3227">
                      <a:moveTo>
                        <a:pt x="3227" y="0"/>
                      </a:moveTo>
                      <a:cubicBezTo>
                        <a:pt x="3227" y="0"/>
                        <a:pt x="972" y="1882"/>
                        <a:pt x="1" y="3644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2" name="Google Shape;4282;p55"/>
                <p:cNvSpPr/>
                <p:nvPr/>
              </p:nvSpPr>
              <p:spPr>
                <a:xfrm>
                  <a:off x="12166125" y="5196850"/>
                  <a:ext cx="1500" cy="86650"/>
                </a:xfrm>
                <a:custGeom>
                  <a:rect b="b" l="l" r="r" t="t"/>
                  <a:pathLst>
                    <a:path extrusionOk="0" fill="none" h="3466" w="60">
                      <a:moveTo>
                        <a:pt x="60" y="0"/>
                      </a:moveTo>
                      <a:lnTo>
                        <a:pt x="0" y="3466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3" name="Google Shape;4283;p55"/>
                <p:cNvSpPr/>
                <p:nvPr/>
              </p:nvSpPr>
              <p:spPr>
                <a:xfrm>
                  <a:off x="12167225" y="5199100"/>
                  <a:ext cx="29150" cy="37350"/>
                </a:xfrm>
                <a:custGeom>
                  <a:rect b="b" l="l" r="r" t="t"/>
                  <a:pathLst>
                    <a:path extrusionOk="0" fill="none" h="1494" w="1166">
                      <a:moveTo>
                        <a:pt x="1166" y="0"/>
                      </a:moveTo>
                      <a:lnTo>
                        <a:pt x="1" y="149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4" name="Google Shape;4284;p55"/>
                <p:cNvSpPr/>
                <p:nvPr/>
              </p:nvSpPr>
              <p:spPr>
                <a:xfrm>
                  <a:off x="12093675" y="4998575"/>
                  <a:ext cx="7875" cy="194200"/>
                </a:xfrm>
                <a:custGeom>
                  <a:rect b="b" l="l" r="r" t="t"/>
                  <a:pathLst>
                    <a:path extrusionOk="0" fill="none" h="7768" w="315">
                      <a:moveTo>
                        <a:pt x="314" y="1"/>
                      </a:moveTo>
                      <a:lnTo>
                        <a:pt x="0" y="7767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5" name="Google Shape;4285;p55"/>
                <p:cNvSpPr/>
                <p:nvPr/>
              </p:nvSpPr>
              <p:spPr>
                <a:xfrm>
                  <a:off x="12097775" y="5046375"/>
                  <a:ext cx="27650" cy="43700"/>
                </a:xfrm>
                <a:custGeom>
                  <a:rect b="b" l="l" r="r" t="t"/>
                  <a:pathLst>
                    <a:path extrusionOk="0" fill="none" h="1748" w="1106">
                      <a:moveTo>
                        <a:pt x="1106" y="0"/>
                      </a:moveTo>
                      <a:lnTo>
                        <a:pt x="1" y="1748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6" name="Google Shape;4286;p55"/>
                <p:cNvSpPr/>
                <p:nvPr/>
              </p:nvSpPr>
              <p:spPr>
                <a:xfrm>
                  <a:off x="11967100" y="4981025"/>
                  <a:ext cx="20925" cy="79175"/>
                </a:xfrm>
                <a:custGeom>
                  <a:rect b="b" l="l" r="r" t="t"/>
                  <a:pathLst>
                    <a:path extrusionOk="0" fill="none" h="3167" w="837">
                      <a:moveTo>
                        <a:pt x="0" y="1"/>
                      </a:moveTo>
                      <a:lnTo>
                        <a:pt x="837" y="3167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7" name="Google Shape;4287;p55"/>
                <p:cNvSpPr/>
                <p:nvPr/>
              </p:nvSpPr>
              <p:spPr>
                <a:xfrm>
                  <a:off x="11977175" y="4998575"/>
                  <a:ext cx="9350" cy="19825"/>
                </a:xfrm>
                <a:custGeom>
                  <a:rect b="b" l="l" r="r" t="t"/>
                  <a:pathLst>
                    <a:path extrusionOk="0" fill="none" h="793" w="374">
                      <a:moveTo>
                        <a:pt x="374" y="1"/>
                      </a:moveTo>
                      <a:lnTo>
                        <a:pt x="1" y="79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288" name="Google Shape;4288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89" name="Google Shape;4289;p55"/>
          <p:cNvGrpSpPr/>
          <p:nvPr/>
        </p:nvGrpSpPr>
        <p:grpSpPr>
          <a:xfrm>
            <a:off x="2242275" y="2071725"/>
            <a:ext cx="1050000" cy="405000"/>
            <a:chOff x="3570000" y="1455000"/>
            <a:chExt cx="1050000" cy="405000"/>
          </a:xfrm>
        </p:grpSpPr>
        <p:grpSp>
          <p:nvGrpSpPr>
            <p:cNvPr id="4290" name="Google Shape;4290;p55"/>
            <p:cNvGrpSpPr/>
            <p:nvPr/>
          </p:nvGrpSpPr>
          <p:grpSpPr>
            <a:xfrm>
              <a:off x="3570000" y="1455000"/>
              <a:ext cx="1050000" cy="217500"/>
              <a:chOff x="3570000" y="1455000"/>
              <a:chExt cx="1050000" cy="217500"/>
            </a:xfrm>
          </p:grpSpPr>
          <p:sp>
            <p:nvSpPr>
              <p:cNvPr id="4291" name="Google Shape;4291;p55"/>
              <p:cNvSpPr/>
              <p:nvPr/>
            </p:nvSpPr>
            <p:spPr>
              <a:xfrm>
                <a:off x="3570000" y="1455000"/>
                <a:ext cx="210000" cy="2175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ek Malayalam"/>
                  <a:ea typeface="Anek Malayalam"/>
                  <a:cs typeface="Anek Malayalam"/>
                  <a:sym typeface="Anek Malayalam"/>
                </a:endParaRPr>
              </a:p>
            </p:txBody>
          </p:sp>
          <p:sp>
            <p:nvSpPr>
              <p:cNvPr id="4292" name="Google Shape;4292;p55"/>
              <p:cNvSpPr/>
              <p:nvPr/>
            </p:nvSpPr>
            <p:spPr>
              <a:xfrm>
                <a:off x="3780000" y="1455000"/>
                <a:ext cx="210000" cy="2175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ek Malayalam"/>
                  <a:ea typeface="Anek Malayalam"/>
                  <a:cs typeface="Anek Malayalam"/>
                  <a:sym typeface="Anek Malayalam"/>
                </a:endParaRPr>
              </a:p>
            </p:txBody>
          </p:sp>
          <p:sp>
            <p:nvSpPr>
              <p:cNvPr id="4293" name="Google Shape;4293;p55"/>
              <p:cNvSpPr/>
              <p:nvPr/>
            </p:nvSpPr>
            <p:spPr>
              <a:xfrm>
                <a:off x="3990000" y="1455000"/>
                <a:ext cx="210000" cy="2175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ek Malayalam"/>
                  <a:ea typeface="Anek Malayalam"/>
                  <a:cs typeface="Anek Malayalam"/>
                  <a:sym typeface="Anek Malayalam"/>
                </a:endParaRPr>
              </a:p>
            </p:txBody>
          </p:sp>
          <p:sp>
            <p:nvSpPr>
              <p:cNvPr id="4294" name="Google Shape;4294;p55"/>
              <p:cNvSpPr/>
              <p:nvPr/>
            </p:nvSpPr>
            <p:spPr>
              <a:xfrm>
                <a:off x="4200000" y="1455000"/>
                <a:ext cx="210000" cy="2175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ek Malayalam"/>
                  <a:ea typeface="Anek Malayalam"/>
                  <a:cs typeface="Anek Malayalam"/>
                  <a:sym typeface="Anek Malayalam"/>
                </a:endParaRPr>
              </a:p>
            </p:txBody>
          </p:sp>
          <p:sp>
            <p:nvSpPr>
              <p:cNvPr id="4295" name="Google Shape;4295;p55"/>
              <p:cNvSpPr/>
              <p:nvPr/>
            </p:nvSpPr>
            <p:spPr>
              <a:xfrm>
                <a:off x="4410000" y="1455000"/>
                <a:ext cx="210000" cy="2175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nek Malayalam"/>
                  <a:ea typeface="Anek Malayalam"/>
                  <a:cs typeface="Anek Malayalam"/>
                  <a:sym typeface="Anek Malayalam"/>
                </a:endParaRPr>
              </a:p>
            </p:txBody>
          </p:sp>
        </p:grpSp>
        <p:cxnSp>
          <p:nvCxnSpPr>
            <p:cNvPr id="4296" name="Google Shape;4296;p55"/>
            <p:cNvCxnSpPr/>
            <p:nvPr/>
          </p:nvCxnSpPr>
          <p:spPr>
            <a:xfrm rot="10800000">
              <a:off x="3686500" y="1672500"/>
              <a:ext cx="0" cy="18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297" name="Google Shape;4297;p55"/>
          <p:cNvSpPr/>
          <p:nvPr/>
        </p:nvSpPr>
        <p:spPr>
          <a:xfrm>
            <a:off x="5821877" y="1692263"/>
            <a:ext cx="1109700" cy="1109700"/>
          </a:xfrm>
          <a:prstGeom prst="ellipse">
            <a:avLst/>
          </a:prstGeom>
          <a:solidFill>
            <a:srgbClr val="EEDAC4">
              <a:alpha val="7909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8" name="Google Shape;4298;p55"/>
          <p:cNvGrpSpPr/>
          <p:nvPr/>
        </p:nvGrpSpPr>
        <p:grpSpPr>
          <a:xfrm>
            <a:off x="5851725" y="2134463"/>
            <a:ext cx="1050000" cy="217500"/>
            <a:chOff x="3570000" y="1455000"/>
            <a:chExt cx="1050000" cy="217500"/>
          </a:xfrm>
        </p:grpSpPr>
        <p:sp>
          <p:nvSpPr>
            <p:cNvPr id="4299" name="Google Shape;4299;p55"/>
            <p:cNvSpPr/>
            <p:nvPr/>
          </p:nvSpPr>
          <p:spPr>
            <a:xfrm>
              <a:off x="3570000" y="1455000"/>
              <a:ext cx="210000" cy="217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nek Malayalam"/>
                <a:ea typeface="Anek Malayalam"/>
                <a:cs typeface="Anek Malayalam"/>
                <a:sym typeface="Anek Malayalam"/>
              </a:endParaRPr>
            </a:p>
          </p:txBody>
        </p:sp>
        <p:sp>
          <p:nvSpPr>
            <p:cNvPr id="4300" name="Google Shape;4300;p55"/>
            <p:cNvSpPr/>
            <p:nvPr/>
          </p:nvSpPr>
          <p:spPr>
            <a:xfrm>
              <a:off x="3780000" y="1455000"/>
              <a:ext cx="210000" cy="217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nek Malayalam"/>
                <a:ea typeface="Anek Malayalam"/>
                <a:cs typeface="Anek Malayalam"/>
                <a:sym typeface="Anek Malayalam"/>
              </a:endParaRPr>
            </a:p>
          </p:txBody>
        </p:sp>
        <p:sp>
          <p:nvSpPr>
            <p:cNvPr id="4301" name="Google Shape;4301;p55"/>
            <p:cNvSpPr/>
            <p:nvPr/>
          </p:nvSpPr>
          <p:spPr>
            <a:xfrm>
              <a:off x="3990000" y="1455000"/>
              <a:ext cx="210000" cy="217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nek Malayalam"/>
                <a:ea typeface="Anek Malayalam"/>
                <a:cs typeface="Anek Malayalam"/>
                <a:sym typeface="Anek Malayalam"/>
              </a:endParaRPr>
            </a:p>
          </p:txBody>
        </p:sp>
        <p:sp>
          <p:nvSpPr>
            <p:cNvPr id="4302" name="Google Shape;4302;p55"/>
            <p:cNvSpPr/>
            <p:nvPr/>
          </p:nvSpPr>
          <p:spPr>
            <a:xfrm>
              <a:off x="4200000" y="1455000"/>
              <a:ext cx="210000" cy="217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nek Malayalam"/>
                <a:ea typeface="Anek Malayalam"/>
                <a:cs typeface="Anek Malayalam"/>
                <a:sym typeface="Anek Malayalam"/>
              </a:endParaRPr>
            </a:p>
          </p:txBody>
        </p:sp>
        <p:sp>
          <p:nvSpPr>
            <p:cNvPr id="4303" name="Google Shape;4303;p55"/>
            <p:cNvSpPr/>
            <p:nvPr/>
          </p:nvSpPr>
          <p:spPr>
            <a:xfrm>
              <a:off x="4410000" y="1455000"/>
              <a:ext cx="210000" cy="217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nek Malayalam"/>
                <a:ea typeface="Anek Malayalam"/>
                <a:cs typeface="Anek Malayalam"/>
                <a:sym typeface="Anek Malayalam"/>
              </a:endParaRPr>
            </a:p>
          </p:txBody>
        </p:sp>
      </p:grpSp>
      <p:cxnSp>
        <p:nvCxnSpPr>
          <p:cNvPr id="4304" name="Google Shape;4304;p55"/>
          <p:cNvCxnSpPr>
            <a:endCxn id="4301" idx="0"/>
          </p:cNvCxnSpPr>
          <p:nvPr/>
        </p:nvCxnSpPr>
        <p:spPr>
          <a:xfrm flipH="1">
            <a:off x="6376725" y="1963163"/>
            <a:ext cx="3900" cy="1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8" name="Shape 4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9" name="Google Shape;4309;p56"/>
          <p:cNvSpPr txBox="1"/>
          <p:nvPr>
            <p:ph type="title"/>
          </p:nvPr>
        </p:nvSpPr>
        <p:spPr>
          <a:xfrm>
            <a:off x="5071632" y="2385200"/>
            <a:ext cx="33591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 tại lớp</a:t>
            </a:r>
            <a:endParaRPr/>
          </a:p>
        </p:txBody>
      </p:sp>
      <p:sp>
        <p:nvSpPr>
          <p:cNvPr id="4310" name="Google Shape;4310;p56"/>
          <p:cNvSpPr txBox="1"/>
          <p:nvPr>
            <p:ph idx="1" type="subTitle"/>
          </p:nvPr>
        </p:nvSpPr>
        <p:spPr>
          <a:xfrm>
            <a:off x="4995425" y="3569600"/>
            <a:ext cx="3359100" cy="14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anrope"/>
                <a:ea typeface="Manrope"/>
                <a:cs typeface="Manrope"/>
                <a:sym typeface="Manrope"/>
              </a:rPr>
              <a:t>Ordered Array</a:t>
            </a:r>
            <a:endParaRPr sz="17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anrope"/>
                <a:ea typeface="Manrope"/>
                <a:cs typeface="Manrope"/>
                <a:sym typeface="Manrope"/>
              </a:rPr>
              <a:t>Binary Search</a:t>
            </a:r>
            <a:endParaRPr sz="1700"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4311" name="Google Shape;4311;p56"/>
          <p:cNvGrpSpPr/>
          <p:nvPr/>
        </p:nvGrpSpPr>
        <p:grpSpPr>
          <a:xfrm>
            <a:off x="133434" y="420633"/>
            <a:ext cx="4671304" cy="4105919"/>
            <a:chOff x="133434" y="420633"/>
            <a:chExt cx="4671304" cy="4105919"/>
          </a:xfrm>
        </p:grpSpPr>
        <p:grpSp>
          <p:nvGrpSpPr>
            <p:cNvPr id="4312" name="Google Shape;4312;p56"/>
            <p:cNvGrpSpPr/>
            <p:nvPr/>
          </p:nvGrpSpPr>
          <p:grpSpPr>
            <a:xfrm>
              <a:off x="1107781" y="585739"/>
              <a:ext cx="3696957" cy="3940813"/>
              <a:chOff x="1107781" y="585739"/>
              <a:chExt cx="3696957" cy="3940813"/>
            </a:xfrm>
          </p:grpSpPr>
          <p:grpSp>
            <p:nvGrpSpPr>
              <p:cNvPr id="4313" name="Google Shape;4313;p56"/>
              <p:cNvGrpSpPr/>
              <p:nvPr/>
            </p:nvGrpSpPr>
            <p:grpSpPr>
              <a:xfrm>
                <a:off x="1713575" y="3518075"/>
                <a:ext cx="810675" cy="646375"/>
                <a:chOff x="12004800" y="5638575"/>
                <a:chExt cx="810675" cy="646375"/>
              </a:xfrm>
            </p:grpSpPr>
            <p:grpSp>
              <p:nvGrpSpPr>
                <p:cNvPr id="4314" name="Google Shape;4314;p56"/>
                <p:cNvGrpSpPr/>
                <p:nvPr/>
              </p:nvGrpSpPr>
              <p:grpSpPr>
                <a:xfrm>
                  <a:off x="12004800" y="5638575"/>
                  <a:ext cx="810675" cy="646375"/>
                  <a:chOff x="12004800" y="5638575"/>
                  <a:chExt cx="810675" cy="646375"/>
                </a:xfrm>
              </p:grpSpPr>
              <p:sp>
                <p:nvSpPr>
                  <p:cNvPr id="4315" name="Google Shape;4315;p56"/>
                  <p:cNvSpPr/>
                  <p:nvPr/>
                </p:nvSpPr>
                <p:spPr>
                  <a:xfrm>
                    <a:off x="12004800" y="5638950"/>
                    <a:ext cx="587750" cy="461350"/>
                  </a:xfrm>
                  <a:custGeom>
                    <a:rect b="b" l="l" r="r" t="t"/>
                    <a:pathLst>
                      <a:path extrusionOk="0" h="18454" w="23510">
                        <a:moveTo>
                          <a:pt x="23510" y="1"/>
                        </a:moveTo>
                        <a:cubicBezTo>
                          <a:pt x="23092" y="598"/>
                          <a:pt x="20702" y="3077"/>
                          <a:pt x="20702" y="3077"/>
                        </a:cubicBezTo>
                        <a:lnTo>
                          <a:pt x="20478" y="2599"/>
                        </a:lnTo>
                        <a:cubicBezTo>
                          <a:pt x="19880" y="3481"/>
                          <a:pt x="18521" y="4810"/>
                          <a:pt x="18521" y="4810"/>
                        </a:cubicBezTo>
                        <a:lnTo>
                          <a:pt x="18222" y="4332"/>
                        </a:lnTo>
                        <a:cubicBezTo>
                          <a:pt x="17595" y="4840"/>
                          <a:pt x="16565" y="6647"/>
                          <a:pt x="16565" y="6647"/>
                        </a:cubicBezTo>
                        <a:lnTo>
                          <a:pt x="16176" y="6124"/>
                        </a:lnTo>
                        <a:cubicBezTo>
                          <a:pt x="15566" y="7129"/>
                          <a:pt x="15497" y="8268"/>
                          <a:pt x="15490" y="8468"/>
                        </a:cubicBezTo>
                        <a:lnTo>
                          <a:pt x="15490" y="8468"/>
                        </a:lnTo>
                        <a:cubicBezTo>
                          <a:pt x="15519" y="7158"/>
                          <a:pt x="14578" y="5452"/>
                          <a:pt x="14578" y="5452"/>
                        </a:cubicBezTo>
                        <a:lnTo>
                          <a:pt x="14399" y="6020"/>
                        </a:lnTo>
                        <a:cubicBezTo>
                          <a:pt x="13936" y="4974"/>
                          <a:pt x="12562" y="3690"/>
                          <a:pt x="12562" y="3690"/>
                        </a:cubicBezTo>
                        <a:lnTo>
                          <a:pt x="12383" y="4123"/>
                        </a:lnTo>
                        <a:cubicBezTo>
                          <a:pt x="11979" y="3481"/>
                          <a:pt x="10560" y="1957"/>
                          <a:pt x="10560" y="1957"/>
                        </a:cubicBezTo>
                        <a:lnTo>
                          <a:pt x="10531" y="2495"/>
                        </a:lnTo>
                        <a:cubicBezTo>
                          <a:pt x="9709" y="1763"/>
                          <a:pt x="7424" y="61"/>
                          <a:pt x="7424" y="60"/>
                        </a:cubicBezTo>
                        <a:lnTo>
                          <a:pt x="7424" y="60"/>
                        </a:lnTo>
                        <a:cubicBezTo>
                          <a:pt x="7767" y="777"/>
                          <a:pt x="7917" y="3062"/>
                          <a:pt x="7917" y="3062"/>
                        </a:cubicBezTo>
                        <a:lnTo>
                          <a:pt x="7469" y="3062"/>
                        </a:lnTo>
                        <a:cubicBezTo>
                          <a:pt x="7842" y="3944"/>
                          <a:pt x="8260" y="5721"/>
                          <a:pt x="8260" y="5721"/>
                        </a:cubicBezTo>
                        <a:lnTo>
                          <a:pt x="7723" y="5661"/>
                        </a:lnTo>
                        <a:lnTo>
                          <a:pt x="7723" y="5661"/>
                        </a:lnTo>
                        <a:cubicBezTo>
                          <a:pt x="7887" y="6617"/>
                          <a:pt x="8768" y="8141"/>
                          <a:pt x="8768" y="8141"/>
                        </a:cubicBezTo>
                        <a:lnTo>
                          <a:pt x="8051" y="8141"/>
                        </a:lnTo>
                        <a:cubicBezTo>
                          <a:pt x="8678" y="9365"/>
                          <a:pt x="10112" y="10500"/>
                          <a:pt x="10112" y="10500"/>
                        </a:cubicBezTo>
                        <a:cubicBezTo>
                          <a:pt x="9052" y="9813"/>
                          <a:pt x="6752" y="9679"/>
                          <a:pt x="6752" y="9679"/>
                        </a:cubicBezTo>
                        <a:lnTo>
                          <a:pt x="6752" y="9679"/>
                        </a:lnTo>
                        <a:lnTo>
                          <a:pt x="6841" y="10187"/>
                        </a:lnTo>
                        <a:cubicBezTo>
                          <a:pt x="6162" y="10086"/>
                          <a:pt x="5549" y="10057"/>
                          <a:pt x="5067" y="10057"/>
                        </a:cubicBezTo>
                        <a:cubicBezTo>
                          <a:pt x="4404" y="10057"/>
                          <a:pt x="3989" y="10112"/>
                          <a:pt x="3989" y="10112"/>
                        </a:cubicBezTo>
                        <a:lnTo>
                          <a:pt x="4317" y="10485"/>
                        </a:lnTo>
                        <a:cubicBezTo>
                          <a:pt x="3033" y="10530"/>
                          <a:pt x="1" y="11307"/>
                          <a:pt x="1" y="11307"/>
                        </a:cubicBezTo>
                        <a:cubicBezTo>
                          <a:pt x="1793" y="12756"/>
                          <a:pt x="3839" y="13921"/>
                          <a:pt x="3839" y="13921"/>
                        </a:cubicBezTo>
                        <a:lnTo>
                          <a:pt x="3436" y="14175"/>
                        </a:lnTo>
                        <a:cubicBezTo>
                          <a:pt x="4482" y="14712"/>
                          <a:pt x="6767" y="16505"/>
                          <a:pt x="6767" y="16505"/>
                        </a:cubicBezTo>
                        <a:lnTo>
                          <a:pt x="6423" y="16788"/>
                        </a:lnTo>
                        <a:cubicBezTo>
                          <a:pt x="7648" y="17640"/>
                          <a:pt x="10277" y="17983"/>
                          <a:pt x="10277" y="17983"/>
                        </a:cubicBezTo>
                        <a:lnTo>
                          <a:pt x="10067" y="18431"/>
                        </a:lnTo>
                        <a:cubicBezTo>
                          <a:pt x="10308" y="18447"/>
                          <a:pt x="10537" y="18454"/>
                          <a:pt x="10755" y="18454"/>
                        </a:cubicBezTo>
                        <a:cubicBezTo>
                          <a:pt x="13074" y="18454"/>
                          <a:pt x="14085" y="17655"/>
                          <a:pt x="14085" y="17655"/>
                        </a:cubicBezTo>
                        <a:lnTo>
                          <a:pt x="23510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16" name="Google Shape;4316;p56"/>
                  <p:cNvSpPr/>
                  <p:nvPr/>
                </p:nvSpPr>
                <p:spPr>
                  <a:xfrm>
                    <a:off x="12354300" y="5638575"/>
                    <a:ext cx="461175" cy="646375"/>
                  </a:xfrm>
                  <a:custGeom>
                    <a:rect b="b" l="l" r="r" t="t"/>
                    <a:pathLst>
                      <a:path extrusionOk="0" h="25855" w="18447">
                        <a:moveTo>
                          <a:pt x="9545" y="1"/>
                        </a:moveTo>
                        <a:lnTo>
                          <a:pt x="105" y="17670"/>
                        </a:lnTo>
                        <a:cubicBezTo>
                          <a:pt x="105" y="17670"/>
                          <a:pt x="1" y="19208"/>
                          <a:pt x="1688" y="21434"/>
                        </a:cubicBezTo>
                        <a:lnTo>
                          <a:pt x="1957" y="21015"/>
                        </a:lnTo>
                        <a:cubicBezTo>
                          <a:pt x="1957" y="21015"/>
                          <a:pt x="3705" y="23017"/>
                          <a:pt x="5079" y="23554"/>
                        </a:cubicBezTo>
                        <a:lnTo>
                          <a:pt x="5124" y="23106"/>
                        </a:lnTo>
                        <a:cubicBezTo>
                          <a:pt x="5124" y="23106"/>
                          <a:pt x="7872" y="24017"/>
                          <a:pt x="8917" y="24585"/>
                        </a:cubicBezTo>
                        <a:lnTo>
                          <a:pt x="8902" y="24107"/>
                        </a:lnTo>
                        <a:lnTo>
                          <a:pt x="8902" y="24107"/>
                        </a:lnTo>
                        <a:cubicBezTo>
                          <a:pt x="8903" y="24107"/>
                          <a:pt x="11023" y="25153"/>
                          <a:pt x="13219" y="25855"/>
                        </a:cubicBezTo>
                        <a:cubicBezTo>
                          <a:pt x="13219" y="25855"/>
                          <a:pt x="12173" y="22897"/>
                          <a:pt x="11501" y="21792"/>
                        </a:cubicBezTo>
                        <a:lnTo>
                          <a:pt x="11501" y="21792"/>
                        </a:lnTo>
                        <a:lnTo>
                          <a:pt x="11994" y="21852"/>
                        </a:lnTo>
                        <a:cubicBezTo>
                          <a:pt x="11994" y="21852"/>
                          <a:pt x="11441" y="20717"/>
                          <a:pt x="10351" y="19522"/>
                        </a:cubicBezTo>
                        <a:lnTo>
                          <a:pt x="10814" y="19313"/>
                        </a:lnTo>
                        <a:cubicBezTo>
                          <a:pt x="10814" y="19313"/>
                          <a:pt x="9410" y="17461"/>
                          <a:pt x="8260" y="16983"/>
                        </a:cubicBezTo>
                        <a:lnTo>
                          <a:pt x="8260" y="16983"/>
                        </a:lnTo>
                        <a:cubicBezTo>
                          <a:pt x="8261" y="16983"/>
                          <a:pt x="9641" y="17407"/>
                          <a:pt x="10902" y="17407"/>
                        </a:cubicBezTo>
                        <a:cubicBezTo>
                          <a:pt x="11060" y="17407"/>
                          <a:pt x="11216" y="17401"/>
                          <a:pt x="11367" y="17386"/>
                        </a:cubicBezTo>
                        <a:lnTo>
                          <a:pt x="10964" y="16803"/>
                        </a:lnTo>
                        <a:cubicBezTo>
                          <a:pt x="10964" y="16803"/>
                          <a:pt x="12726" y="16669"/>
                          <a:pt x="13607" y="16296"/>
                        </a:cubicBezTo>
                        <a:lnTo>
                          <a:pt x="13249" y="15892"/>
                        </a:lnTo>
                        <a:cubicBezTo>
                          <a:pt x="13249" y="15892"/>
                          <a:pt x="14966" y="15250"/>
                          <a:pt x="15922" y="15071"/>
                        </a:cubicBezTo>
                        <a:lnTo>
                          <a:pt x="15668" y="14683"/>
                        </a:lnTo>
                        <a:cubicBezTo>
                          <a:pt x="15668" y="14683"/>
                          <a:pt x="17655" y="13532"/>
                          <a:pt x="18446" y="13428"/>
                        </a:cubicBezTo>
                        <a:cubicBezTo>
                          <a:pt x="18446" y="13428"/>
                          <a:pt x="15758" y="12457"/>
                          <a:pt x="14683" y="12218"/>
                        </a:cubicBezTo>
                        <a:lnTo>
                          <a:pt x="15116" y="11875"/>
                        </a:lnTo>
                        <a:cubicBezTo>
                          <a:pt x="15116" y="11875"/>
                          <a:pt x="13335" y="11587"/>
                          <a:pt x="12471" y="11587"/>
                        </a:cubicBezTo>
                        <a:cubicBezTo>
                          <a:pt x="12412" y="11587"/>
                          <a:pt x="12357" y="11588"/>
                          <a:pt x="12308" y="11591"/>
                        </a:cubicBezTo>
                        <a:lnTo>
                          <a:pt x="12577" y="11202"/>
                        </a:lnTo>
                        <a:cubicBezTo>
                          <a:pt x="12577" y="11202"/>
                          <a:pt x="11336" y="10900"/>
                          <a:pt x="10272" y="10900"/>
                        </a:cubicBezTo>
                        <a:cubicBezTo>
                          <a:pt x="10041" y="10900"/>
                          <a:pt x="9819" y="10914"/>
                          <a:pt x="9619" y="10949"/>
                        </a:cubicBezTo>
                        <a:lnTo>
                          <a:pt x="9978" y="10471"/>
                        </a:lnTo>
                        <a:lnTo>
                          <a:pt x="9978" y="10471"/>
                        </a:lnTo>
                        <a:cubicBezTo>
                          <a:pt x="9977" y="10471"/>
                          <a:pt x="8024" y="10650"/>
                          <a:pt x="6948" y="11410"/>
                        </a:cubicBezTo>
                        <a:lnTo>
                          <a:pt x="6948" y="11410"/>
                        </a:lnTo>
                        <a:cubicBezTo>
                          <a:pt x="7006" y="11369"/>
                          <a:pt x="8007" y="10646"/>
                          <a:pt x="8529" y="9515"/>
                        </a:cubicBezTo>
                        <a:lnTo>
                          <a:pt x="7887" y="9470"/>
                        </a:lnTo>
                        <a:cubicBezTo>
                          <a:pt x="7887" y="9470"/>
                          <a:pt x="8813" y="7603"/>
                          <a:pt x="8873" y="6811"/>
                        </a:cubicBezTo>
                        <a:lnTo>
                          <a:pt x="8873" y="6811"/>
                        </a:lnTo>
                        <a:lnTo>
                          <a:pt x="8320" y="6826"/>
                        </a:lnTo>
                        <a:cubicBezTo>
                          <a:pt x="8320" y="6826"/>
                          <a:pt x="8678" y="4944"/>
                          <a:pt x="9052" y="3974"/>
                        </a:cubicBezTo>
                        <a:lnTo>
                          <a:pt x="9052" y="3974"/>
                        </a:lnTo>
                        <a:lnTo>
                          <a:pt x="8529" y="4033"/>
                        </a:lnTo>
                        <a:cubicBezTo>
                          <a:pt x="8529" y="4033"/>
                          <a:pt x="9276" y="658"/>
                          <a:pt x="954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317" name="Google Shape;4317;p56"/>
                <p:cNvGrpSpPr/>
                <p:nvPr/>
              </p:nvGrpSpPr>
              <p:grpSpPr>
                <a:xfrm>
                  <a:off x="12117950" y="5719225"/>
                  <a:ext cx="604550" cy="543325"/>
                  <a:chOff x="12117950" y="5719225"/>
                  <a:chExt cx="604550" cy="543325"/>
                </a:xfrm>
              </p:grpSpPr>
              <p:sp>
                <p:nvSpPr>
                  <p:cNvPr id="4318" name="Google Shape;4318;p56"/>
                  <p:cNvSpPr/>
                  <p:nvPr/>
                </p:nvSpPr>
                <p:spPr>
                  <a:xfrm>
                    <a:off x="12263575" y="5772250"/>
                    <a:ext cx="258025" cy="490300"/>
                  </a:xfrm>
                  <a:custGeom>
                    <a:rect b="b" l="l" r="r" t="t"/>
                    <a:pathLst>
                      <a:path extrusionOk="0" h="19612" w="10321">
                        <a:moveTo>
                          <a:pt x="10276" y="1"/>
                        </a:moveTo>
                        <a:cubicBezTo>
                          <a:pt x="9410" y="1599"/>
                          <a:pt x="8558" y="3212"/>
                          <a:pt x="7677" y="4795"/>
                        </a:cubicBezTo>
                        <a:cubicBezTo>
                          <a:pt x="6453" y="7006"/>
                          <a:pt x="4287" y="10993"/>
                          <a:pt x="3062" y="13174"/>
                        </a:cubicBezTo>
                        <a:cubicBezTo>
                          <a:pt x="2091" y="14981"/>
                          <a:pt x="1016" y="16803"/>
                          <a:pt x="239" y="18715"/>
                        </a:cubicBezTo>
                        <a:cubicBezTo>
                          <a:pt x="150" y="18924"/>
                          <a:pt x="75" y="19178"/>
                          <a:pt x="0" y="19417"/>
                        </a:cubicBezTo>
                        <a:lnTo>
                          <a:pt x="1135" y="19611"/>
                        </a:lnTo>
                        <a:cubicBezTo>
                          <a:pt x="1195" y="18790"/>
                          <a:pt x="1494" y="17894"/>
                          <a:pt x="1778" y="17087"/>
                        </a:cubicBezTo>
                        <a:cubicBezTo>
                          <a:pt x="2644" y="14608"/>
                          <a:pt x="4063" y="12054"/>
                          <a:pt x="5258" y="9709"/>
                        </a:cubicBezTo>
                        <a:cubicBezTo>
                          <a:pt x="6736" y="6886"/>
                          <a:pt x="8827" y="2809"/>
                          <a:pt x="10321" y="30"/>
                        </a:cubicBezTo>
                        <a:cubicBezTo>
                          <a:pt x="10321" y="30"/>
                          <a:pt x="10276" y="16"/>
                          <a:pt x="1027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19" name="Google Shape;4319;p56"/>
                  <p:cNvSpPr/>
                  <p:nvPr/>
                </p:nvSpPr>
                <p:spPr>
                  <a:xfrm>
                    <a:off x="12383800" y="6029900"/>
                    <a:ext cx="217725" cy="173650"/>
                  </a:xfrm>
                  <a:custGeom>
                    <a:rect b="b" l="l" r="r" t="t"/>
                    <a:pathLst>
                      <a:path extrusionOk="0" fill="none" h="6946" w="8709">
                        <a:moveTo>
                          <a:pt x="1" y="0"/>
                        </a:moveTo>
                        <a:cubicBezTo>
                          <a:pt x="1" y="0"/>
                          <a:pt x="5497" y="2928"/>
                          <a:pt x="8708" y="6946"/>
                        </a:cubicBezTo>
                      </a:path>
                    </a:pathLst>
                  </a:custGeom>
                  <a:noFill/>
                  <a:ln cap="flat" cmpd="sng" w="297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20" name="Google Shape;4320;p56"/>
                  <p:cNvSpPr/>
                  <p:nvPr/>
                </p:nvSpPr>
                <p:spPr>
                  <a:xfrm>
                    <a:off x="12538025" y="6137800"/>
                    <a:ext cx="6000" cy="39975"/>
                  </a:xfrm>
                  <a:custGeom>
                    <a:rect b="b" l="l" r="r" t="t"/>
                    <a:pathLst>
                      <a:path extrusionOk="0" fill="none" h="1599" w="240">
                        <a:moveTo>
                          <a:pt x="0" y="1"/>
                        </a:moveTo>
                        <a:lnTo>
                          <a:pt x="239" y="1599"/>
                        </a:lnTo>
                      </a:path>
                    </a:pathLst>
                  </a:custGeom>
                  <a:noFill/>
                  <a:ln cap="flat" cmpd="sng" w="297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21" name="Google Shape;4321;p56"/>
                  <p:cNvSpPr/>
                  <p:nvPr/>
                </p:nvSpPr>
                <p:spPr>
                  <a:xfrm>
                    <a:off x="12472300" y="6085525"/>
                    <a:ext cx="66100" cy="5625"/>
                  </a:xfrm>
                  <a:custGeom>
                    <a:rect b="b" l="l" r="r" t="t"/>
                    <a:pathLst>
                      <a:path extrusionOk="0" fill="none" h="225" w="2644">
                        <a:moveTo>
                          <a:pt x="0" y="1"/>
                        </a:moveTo>
                        <a:lnTo>
                          <a:pt x="2644" y="225"/>
                        </a:lnTo>
                      </a:path>
                    </a:pathLst>
                  </a:custGeom>
                  <a:noFill/>
                  <a:ln cap="flat" cmpd="sng" w="297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22" name="Google Shape;4322;p56"/>
                  <p:cNvSpPr/>
                  <p:nvPr/>
                </p:nvSpPr>
                <p:spPr>
                  <a:xfrm>
                    <a:off x="12400600" y="5975375"/>
                    <a:ext cx="321900" cy="22800"/>
                  </a:xfrm>
                  <a:custGeom>
                    <a:rect b="b" l="l" r="r" t="t"/>
                    <a:pathLst>
                      <a:path extrusionOk="0" fill="none" h="912" w="12876">
                        <a:moveTo>
                          <a:pt x="1" y="912"/>
                        </a:moveTo>
                        <a:cubicBezTo>
                          <a:pt x="1" y="912"/>
                          <a:pt x="7484" y="1"/>
                          <a:pt x="12875" y="105"/>
                        </a:cubicBezTo>
                      </a:path>
                    </a:pathLst>
                  </a:custGeom>
                  <a:noFill/>
                  <a:ln cap="flat" cmpd="sng" w="297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23" name="Google Shape;4323;p56"/>
                  <p:cNvSpPr/>
                  <p:nvPr/>
                </p:nvSpPr>
                <p:spPr>
                  <a:xfrm>
                    <a:off x="12617175" y="5979500"/>
                    <a:ext cx="67975" cy="23525"/>
                  </a:xfrm>
                  <a:custGeom>
                    <a:rect b="b" l="l" r="r" t="t"/>
                    <a:pathLst>
                      <a:path extrusionOk="0" fill="none" h="941" w="2719">
                        <a:moveTo>
                          <a:pt x="0" y="0"/>
                        </a:moveTo>
                        <a:lnTo>
                          <a:pt x="2719" y="941"/>
                        </a:lnTo>
                      </a:path>
                    </a:pathLst>
                  </a:custGeom>
                  <a:noFill/>
                  <a:ln cap="flat" cmpd="sng" w="297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24" name="Google Shape;4324;p56"/>
                  <p:cNvSpPr/>
                  <p:nvPr/>
                </p:nvSpPr>
                <p:spPr>
                  <a:xfrm>
                    <a:off x="12525700" y="5955600"/>
                    <a:ext cx="22800" cy="30250"/>
                  </a:xfrm>
                  <a:custGeom>
                    <a:rect b="b" l="l" r="r" t="t"/>
                    <a:pathLst>
                      <a:path extrusionOk="0" fill="none" h="1210" w="912">
                        <a:moveTo>
                          <a:pt x="0" y="1210"/>
                        </a:moveTo>
                        <a:lnTo>
                          <a:pt x="911" y="0"/>
                        </a:lnTo>
                      </a:path>
                    </a:pathLst>
                  </a:custGeom>
                  <a:noFill/>
                  <a:ln cap="flat" cmpd="sng" w="297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25" name="Google Shape;4325;p56"/>
                  <p:cNvSpPr/>
                  <p:nvPr/>
                </p:nvSpPr>
                <p:spPr>
                  <a:xfrm>
                    <a:off x="12117950" y="5945500"/>
                    <a:ext cx="265875" cy="84425"/>
                  </a:xfrm>
                  <a:custGeom>
                    <a:rect b="b" l="l" r="r" t="t"/>
                    <a:pathLst>
                      <a:path extrusionOk="0" fill="none" h="3377" w="10635">
                        <a:moveTo>
                          <a:pt x="10635" y="3376"/>
                        </a:moveTo>
                        <a:cubicBezTo>
                          <a:pt x="10635" y="3376"/>
                          <a:pt x="5138" y="434"/>
                          <a:pt x="0" y="1"/>
                        </a:cubicBezTo>
                      </a:path>
                    </a:pathLst>
                  </a:custGeom>
                  <a:noFill/>
                  <a:ln cap="flat" cmpd="sng" w="297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26" name="Google Shape;4326;p56"/>
                  <p:cNvSpPr/>
                  <p:nvPr/>
                </p:nvSpPr>
                <p:spPr>
                  <a:xfrm>
                    <a:off x="12171350" y="5961575"/>
                    <a:ext cx="36975" cy="17575"/>
                  </a:xfrm>
                  <a:custGeom>
                    <a:rect b="b" l="l" r="r" t="t"/>
                    <a:pathLst>
                      <a:path extrusionOk="0" fill="none" h="703" w="1479">
                        <a:moveTo>
                          <a:pt x="1479" y="0"/>
                        </a:moveTo>
                        <a:lnTo>
                          <a:pt x="0" y="702"/>
                        </a:lnTo>
                      </a:path>
                    </a:pathLst>
                  </a:custGeom>
                  <a:noFill/>
                  <a:ln cap="flat" cmpd="sng" w="297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27" name="Google Shape;4327;p56"/>
                  <p:cNvSpPr/>
                  <p:nvPr/>
                </p:nvSpPr>
                <p:spPr>
                  <a:xfrm>
                    <a:off x="12246775" y="5935050"/>
                    <a:ext cx="41475" cy="52300"/>
                  </a:xfrm>
                  <a:custGeom>
                    <a:rect b="b" l="l" r="r" t="t"/>
                    <a:pathLst>
                      <a:path extrusionOk="0" fill="none" h="2092" w="1659">
                        <a:moveTo>
                          <a:pt x="1658" y="2092"/>
                        </a:moveTo>
                        <a:lnTo>
                          <a:pt x="0" y="1"/>
                        </a:lnTo>
                      </a:path>
                    </a:pathLst>
                  </a:custGeom>
                  <a:noFill/>
                  <a:ln cap="flat" cmpd="sng" w="297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28" name="Google Shape;4328;p56"/>
                  <p:cNvSpPr/>
                  <p:nvPr/>
                </p:nvSpPr>
                <p:spPr>
                  <a:xfrm>
                    <a:off x="12238550" y="5719225"/>
                    <a:ext cx="162075" cy="278950"/>
                  </a:xfrm>
                  <a:custGeom>
                    <a:rect b="b" l="l" r="r" t="t"/>
                    <a:pathLst>
                      <a:path extrusionOk="0" fill="none" h="11158" w="6483">
                        <a:moveTo>
                          <a:pt x="6483" y="11158"/>
                        </a:moveTo>
                        <a:cubicBezTo>
                          <a:pt x="6483" y="11158"/>
                          <a:pt x="3077" y="4452"/>
                          <a:pt x="1" y="1"/>
                        </a:cubicBezTo>
                      </a:path>
                    </a:pathLst>
                  </a:custGeom>
                  <a:noFill/>
                  <a:ln cap="flat" cmpd="sng" w="297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29" name="Google Shape;4329;p56"/>
                  <p:cNvSpPr/>
                  <p:nvPr/>
                </p:nvSpPr>
                <p:spPr>
                  <a:xfrm>
                    <a:off x="12238550" y="5764400"/>
                    <a:ext cx="57150" cy="43725"/>
                  </a:xfrm>
                  <a:custGeom>
                    <a:rect b="b" l="l" r="r" t="t"/>
                    <a:pathLst>
                      <a:path extrusionOk="0" fill="none" h="1749" w="2286">
                        <a:moveTo>
                          <a:pt x="2286" y="1748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cap="flat" cmpd="sng" w="297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30" name="Google Shape;4330;p56"/>
                  <p:cNvSpPr/>
                  <p:nvPr/>
                </p:nvSpPr>
                <p:spPr>
                  <a:xfrm>
                    <a:off x="12341225" y="5851775"/>
                    <a:ext cx="12725" cy="35500"/>
                  </a:xfrm>
                  <a:custGeom>
                    <a:rect b="b" l="l" r="r" t="t"/>
                    <a:pathLst>
                      <a:path extrusionOk="0" fill="none" h="1420" w="509">
                        <a:moveTo>
                          <a:pt x="1" y="1420"/>
                        </a:moveTo>
                        <a:lnTo>
                          <a:pt x="509" y="1"/>
                        </a:lnTo>
                      </a:path>
                    </a:pathLst>
                  </a:custGeom>
                  <a:noFill/>
                  <a:ln cap="flat" cmpd="sng" w="297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31" name="Google Shape;4331;p56"/>
                  <p:cNvSpPr/>
                  <p:nvPr/>
                </p:nvSpPr>
                <p:spPr>
                  <a:xfrm>
                    <a:off x="12474525" y="5840200"/>
                    <a:ext cx="56800" cy="19825"/>
                  </a:xfrm>
                  <a:custGeom>
                    <a:rect b="b" l="l" r="r" t="t"/>
                    <a:pathLst>
                      <a:path extrusionOk="0" fill="none" h="793" w="2272">
                        <a:moveTo>
                          <a:pt x="1" y="793"/>
                        </a:moveTo>
                        <a:lnTo>
                          <a:pt x="2271" y="1"/>
                        </a:lnTo>
                      </a:path>
                    </a:pathLst>
                  </a:custGeom>
                  <a:noFill/>
                  <a:ln cap="flat" cmpd="sng" w="297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32" name="Google Shape;4332;p56"/>
                  <p:cNvSpPr/>
                  <p:nvPr/>
                </p:nvSpPr>
                <p:spPr>
                  <a:xfrm>
                    <a:off x="12483875" y="5783075"/>
                    <a:ext cx="12725" cy="35125"/>
                  </a:xfrm>
                  <a:custGeom>
                    <a:rect b="b" l="l" r="r" t="t"/>
                    <a:pathLst>
                      <a:path extrusionOk="0" fill="none" h="1405" w="509">
                        <a:moveTo>
                          <a:pt x="0" y="1"/>
                        </a:moveTo>
                        <a:lnTo>
                          <a:pt x="508" y="1405"/>
                        </a:lnTo>
                      </a:path>
                    </a:pathLst>
                  </a:custGeom>
                  <a:noFill/>
                  <a:ln cap="flat" cmpd="sng" w="2975">
                    <a:solidFill>
                      <a:schemeClr val="dk1"/>
                    </a:solidFill>
                    <a:prstDash val="solid"/>
                    <a:miter lim="14935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4333" name="Google Shape;4333;p56"/>
              <p:cNvSpPr/>
              <p:nvPr/>
            </p:nvSpPr>
            <p:spPr>
              <a:xfrm>
                <a:off x="1107781" y="3706679"/>
                <a:ext cx="345025" cy="240059"/>
              </a:xfrm>
              <a:custGeom>
                <a:rect b="b" l="l" r="r" t="t"/>
                <a:pathLst>
                  <a:path extrusionOk="0" fill="none" h="6319" w="9082">
                    <a:moveTo>
                      <a:pt x="0" y="0"/>
                    </a:moveTo>
                    <a:cubicBezTo>
                      <a:pt x="0" y="0"/>
                      <a:pt x="4421" y="1867"/>
                      <a:pt x="9081" y="2121"/>
                    </a:cubicBezTo>
                    <a:moveTo>
                      <a:pt x="7438" y="4003"/>
                    </a:moveTo>
                    <a:cubicBezTo>
                      <a:pt x="7438" y="4003"/>
                      <a:pt x="6766" y="5168"/>
                      <a:pt x="6542" y="6318"/>
                    </a:cubicBezTo>
                    <a:moveTo>
                      <a:pt x="6004" y="1748"/>
                    </a:moveTo>
                    <a:cubicBezTo>
                      <a:pt x="6004" y="1748"/>
                      <a:pt x="7005" y="2569"/>
                      <a:pt x="7856" y="5049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34" name="Google Shape;4334;p56"/>
              <p:cNvGrpSpPr/>
              <p:nvPr/>
            </p:nvGrpSpPr>
            <p:grpSpPr>
              <a:xfrm rot="297731">
                <a:off x="2658963" y="2391357"/>
                <a:ext cx="2071216" cy="1813694"/>
                <a:chOff x="2647150" y="5312975"/>
                <a:chExt cx="684850" cy="599700"/>
              </a:xfrm>
            </p:grpSpPr>
            <p:sp>
              <p:nvSpPr>
                <p:cNvPr id="4335" name="Google Shape;4335;p56"/>
                <p:cNvSpPr/>
                <p:nvPr/>
              </p:nvSpPr>
              <p:spPr>
                <a:xfrm>
                  <a:off x="2647150" y="5499675"/>
                  <a:ext cx="684850" cy="413000"/>
                </a:xfrm>
                <a:custGeom>
                  <a:rect b="b" l="l" r="r" t="t"/>
                  <a:pathLst>
                    <a:path extrusionOk="0" h="16520" w="27394">
                      <a:moveTo>
                        <a:pt x="8009" y="1"/>
                      </a:moveTo>
                      <a:cubicBezTo>
                        <a:pt x="6594" y="1"/>
                        <a:pt x="4962" y="549"/>
                        <a:pt x="3511" y="2420"/>
                      </a:cubicBezTo>
                      <a:cubicBezTo>
                        <a:pt x="1" y="6946"/>
                        <a:pt x="1554" y="11680"/>
                        <a:pt x="4661" y="12890"/>
                      </a:cubicBezTo>
                      <a:cubicBezTo>
                        <a:pt x="4691" y="12890"/>
                        <a:pt x="4706" y="12905"/>
                        <a:pt x="4735" y="12905"/>
                      </a:cubicBezTo>
                      <a:cubicBezTo>
                        <a:pt x="5658" y="14712"/>
                        <a:pt x="7406" y="15804"/>
                        <a:pt x="9582" y="15804"/>
                      </a:cubicBezTo>
                      <a:cubicBezTo>
                        <a:pt x="9942" y="15804"/>
                        <a:pt x="10313" y="15774"/>
                        <a:pt x="10695" y="15713"/>
                      </a:cubicBezTo>
                      <a:cubicBezTo>
                        <a:pt x="11800" y="16430"/>
                        <a:pt x="13025" y="16520"/>
                        <a:pt x="13667" y="16520"/>
                      </a:cubicBezTo>
                      <a:lnTo>
                        <a:pt x="13697" y="16520"/>
                      </a:lnTo>
                      <a:cubicBezTo>
                        <a:pt x="14354" y="16520"/>
                        <a:pt x="15594" y="16430"/>
                        <a:pt x="16699" y="15713"/>
                      </a:cubicBezTo>
                      <a:cubicBezTo>
                        <a:pt x="17089" y="15778"/>
                        <a:pt x="17469" y="15809"/>
                        <a:pt x="17836" y="15809"/>
                      </a:cubicBezTo>
                      <a:cubicBezTo>
                        <a:pt x="20013" y="15809"/>
                        <a:pt x="21753" y="14707"/>
                        <a:pt x="22673" y="12905"/>
                      </a:cubicBezTo>
                      <a:cubicBezTo>
                        <a:pt x="22688" y="12905"/>
                        <a:pt x="22718" y="12890"/>
                        <a:pt x="22733" y="12890"/>
                      </a:cubicBezTo>
                      <a:cubicBezTo>
                        <a:pt x="25840" y="11680"/>
                        <a:pt x="27393" y="6946"/>
                        <a:pt x="23883" y="2420"/>
                      </a:cubicBezTo>
                      <a:cubicBezTo>
                        <a:pt x="22432" y="549"/>
                        <a:pt x="20800" y="1"/>
                        <a:pt x="19385" y="1"/>
                      </a:cubicBezTo>
                      <a:cubicBezTo>
                        <a:pt x="17376" y="1"/>
                        <a:pt x="15803" y="1106"/>
                        <a:pt x="15803" y="1106"/>
                      </a:cubicBezTo>
                      <a:lnTo>
                        <a:pt x="15788" y="1195"/>
                      </a:lnTo>
                      <a:cubicBezTo>
                        <a:pt x="14563" y="1210"/>
                        <a:pt x="13697" y="1479"/>
                        <a:pt x="13697" y="1479"/>
                      </a:cubicBezTo>
                      <a:lnTo>
                        <a:pt x="13712" y="1494"/>
                      </a:lnTo>
                      <a:lnTo>
                        <a:pt x="13697" y="1494"/>
                      </a:lnTo>
                      <a:lnTo>
                        <a:pt x="13697" y="1479"/>
                      </a:lnTo>
                      <a:cubicBezTo>
                        <a:pt x="13697" y="1479"/>
                        <a:pt x="12831" y="1210"/>
                        <a:pt x="11606" y="1195"/>
                      </a:cubicBezTo>
                      <a:lnTo>
                        <a:pt x="11591" y="1106"/>
                      </a:lnTo>
                      <a:cubicBezTo>
                        <a:pt x="11591" y="1106"/>
                        <a:pt x="10018" y="1"/>
                        <a:pt x="800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6" name="Google Shape;4336;p56"/>
                <p:cNvSpPr/>
                <p:nvPr/>
              </p:nvSpPr>
              <p:spPr>
                <a:xfrm>
                  <a:off x="2677775" y="5527300"/>
                  <a:ext cx="622475" cy="364475"/>
                </a:xfrm>
                <a:custGeom>
                  <a:rect b="b" l="l" r="r" t="t"/>
                  <a:pathLst>
                    <a:path extrusionOk="0" fill="none" h="14579" w="24899">
                      <a:moveTo>
                        <a:pt x="21508" y="11785"/>
                      </a:moveTo>
                      <a:cubicBezTo>
                        <a:pt x="21508" y="11785"/>
                        <a:pt x="24899" y="703"/>
                        <a:pt x="14578" y="1"/>
                      </a:cubicBezTo>
                      <a:moveTo>
                        <a:pt x="3376" y="11785"/>
                      </a:moveTo>
                      <a:cubicBezTo>
                        <a:pt x="3376" y="11785"/>
                        <a:pt x="1" y="703"/>
                        <a:pt x="10306" y="1"/>
                      </a:cubicBezTo>
                      <a:moveTo>
                        <a:pt x="9574" y="14578"/>
                      </a:moveTo>
                      <a:cubicBezTo>
                        <a:pt x="6572" y="14279"/>
                        <a:pt x="5706" y="3197"/>
                        <a:pt x="12427" y="314"/>
                      </a:cubicBezTo>
                      <a:moveTo>
                        <a:pt x="15325" y="14578"/>
                      </a:moveTo>
                      <a:cubicBezTo>
                        <a:pt x="18312" y="14279"/>
                        <a:pt x="19193" y="3197"/>
                        <a:pt x="12472" y="314"/>
                      </a:cubicBezTo>
                    </a:path>
                  </a:pathLst>
                </a:custGeom>
                <a:noFill/>
                <a:ln cap="rnd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7" name="Google Shape;4337;p56"/>
                <p:cNvSpPr/>
                <p:nvPr/>
              </p:nvSpPr>
              <p:spPr>
                <a:xfrm>
                  <a:off x="2700550" y="5509000"/>
                  <a:ext cx="585500" cy="361850"/>
                </a:xfrm>
                <a:custGeom>
                  <a:rect b="b" l="l" r="r" t="t"/>
                  <a:pathLst>
                    <a:path extrusionOk="0" h="14474" w="23420">
                      <a:moveTo>
                        <a:pt x="18282" y="1"/>
                      </a:moveTo>
                      <a:cubicBezTo>
                        <a:pt x="18237" y="1"/>
                        <a:pt x="18192" y="46"/>
                        <a:pt x="18192" y="76"/>
                      </a:cubicBezTo>
                      <a:cubicBezTo>
                        <a:pt x="18192" y="120"/>
                        <a:pt x="18237" y="165"/>
                        <a:pt x="18282" y="165"/>
                      </a:cubicBezTo>
                      <a:cubicBezTo>
                        <a:pt x="18312" y="165"/>
                        <a:pt x="18357" y="120"/>
                        <a:pt x="18357" y="76"/>
                      </a:cubicBezTo>
                      <a:cubicBezTo>
                        <a:pt x="18357" y="46"/>
                        <a:pt x="18312" y="1"/>
                        <a:pt x="18282" y="1"/>
                      </a:cubicBezTo>
                      <a:close/>
                      <a:moveTo>
                        <a:pt x="3988" y="1046"/>
                      </a:moveTo>
                      <a:cubicBezTo>
                        <a:pt x="3944" y="1046"/>
                        <a:pt x="3899" y="1091"/>
                        <a:pt x="3899" y="1136"/>
                      </a:cubicBezTo>
                      <a:cubicBezTo>
                        <a:pt x="3899" y="1196"/>
                        <a:pt x="3944" y="1241"/>
                        <a:pt x="3988" y="1241"/>
                      </a:cubicBezTo>
                      <a:cubicBezTo>
                        <a:pt x="4048" y="1241"/>
                        <a:pt x="4093" y="1196"/>
                        <a:pt x="4093" y="1136"/>
                      </a:cubicBezTo>
                      <a:cubicBezTo>
                        <a:pt x="4093" y="1091"/>
                        <a:pt x="4048" y="1046"/>
                        <a:pt x="3988" y="1046"/>
                      </a:cubicBezTo>
                      <a:close/>
                      <a:moveTo>
                        <a:pt x="15041" y="1554"/>
                      </a:moveTo>
                      <a:cubicBezTo>
                        <a:pt x="14951" y="1554"/>
                        <a:pt x="14877" y="1614"/>
                        <a:pt x="14877" y="1718"/>
                      </a:cubicBezTo>
                      <a:cubicBezTo>
                        <a:pt x="14877" y="1793"/>
                        <a:pt x="14951" y="1883"/>
                        <a:pt x="15041" y="1883"/>
                      </a:cubicBezTo>
                      <a:cubicBezTo>
                        <a:pt x="15116" y="1883"/>
                        <a:pt x="15205" y="1808"/>
                        <a:pt x="15205" y="1718"/>
                      </a:cubicBezTo>
                      <a:cubicBezTo>
                        <a:pt x="15205" y="1629"/>
                        <a:pt x="15116" y="1554"/>
                        <a:pt x="15041" y="1554"/>
                      </a:cubicBezTo>
                      <a:close/>
                      <a:moveTo>
                        <a:pt x="6005" y="2316"/>
                      </a:moveTo>
                      <a:cubicBezTo>
                        <a:pt x="5826" y="2316"/>
                        <a:pt x="5661" y="2406"/>
                        <a:pt x="5661" y="2525"/>
                      </a:cubicBezTo>
                      <a:cubicBezTo>
                        <a:pt x="5661" y="2644"/>
                        <a:pt x="5826" y="2734"/>
                        <a:pt x="6005" y="2734"/>
                      </a:cubicBezTo>
                      <a:cubicBezTo>
                        <a:pt x="6199" y="2734"/>
                        <a:pt x="6348" y="2644"/>
                        <a:pt x="6348" y="2525"/>
                      </a:cubicBezTo>
                      <a:cubicBezTo>
                        <a:pt x="6348" y="2406"/>
                        <a:pt x="6199" y="2316"/>
                        <a:pt x="6005" y="2316"/>
                      </a:cubicBezTo>
                      <a:close/>
                      <a:moveTo>
                        <a:pt x="18088" y="2615"/>
                      </a:moveTo>
                      <a:cubicBezTo>
                        <a:pt x="18028" y="2615"/>
                        <a:pt x="17968" y="2674"/>
                        <a:pt x="17968" y="2734"/>
                      </a:cubicBezTo>
                      <a:cubicBezTo>
                        <a:pt x="17968" y="2779"/>
                        <a:pt x="18028" y="2839"/>
                        <a:pt x="18088" y="2839"/>
                      </a:cubicBezTo>
                      <a:cubicBezTo>
                        <a:pt x="18148" y="2839"/>
                        <a:pt x="18192" y="2779"/>
                        <a:pt x="18192" y="2734"/>
                      </a:cubicBezTo>
                      <a:cubicBezTo>
                        <a:pt x="18192" y="2659"/>
                        <a:pt x="18148" y="2615"/>
                        <a:pt x="18088" y="2615"/>
                      </a:cubicBezTo>
                      <a:close/>
                      <a:moveTo>
                        <a:pt x="1972" y="2525"/>
                      </a:moveTo>
                      <a:cubicBezTo>
                        <a:pt x="1853" y="2525"/>
                        <a:pt x="1763" y="2615"/>
                        <a:pt x="1763" y="2749"/>
                      </a:cubicBezTo>
                      <a:cubicBezTo>
                        <a:pt x="1763" y="2869"/>
                        <a:pt x="1853" y="2958"/>
                        <a:pt x="1972" y="2958"/>
                      </a:cubicBezTo>
                      <a:cubicBezTo>
                        <a:pt x="2107" y="2958"/>
                        <a:pt x="2196" y="2869"/>
                        <a:pt x="2196" y="2749"/>
                      </a:cubicBezTo>
                      <a:cubicBezTo>
                        <a:pt x="2196" y="2615"/>
                        <a:pt x="2107" y="2525"/>
                        <a:pt x="1972" y="2525"/>
                      </a:cubicBezTo>
                      <a:close/>
                      <a:moveTo>
                        <a:pt x="9948" y="3063"/>
                      </a:moveTo>
                      <a:cubicBezTo>
                        <a:pt x="9903" y="3063"/>
                        <a:pt x="9858" y="3108"/>
                        <a:pt x="9858" y="3152"/>
                      </a:cubicBezTo>
                      <a:cubicBezTo>
                        <a:pt x="9858" y="3212"/>
                        <a:pt x="9903" y="3257"/>
                        <a:pt x="9948" y="3257"/>
                      </a:cubicBezTo>
                      <a:cubicBezTo>
                        <a:pt x="10008" y="3257"/>
                        <a:pt x="10052" y="3212"/>
                        <a:pt x="10052" y="3152"/>
                      </a:cubicBezTo>
                      <a:cubicBezTo>
                        <a:pt x="10052" y="3108"/>
                        <a:pt x="10008" y="3063"/>
                        <a:pt x="9948" y="3063"/>
                      </a:cubicBezTo>
                      <a:close/>
                      <a:moveTo>
                        <a:pt x="3899" y="3989"/>
                      </a:moveTo>
                      <a:cubicBezTo>
                        <a:pt x="3809" y="3989"/>
                        <a:pt x="3750" y="4063"/>
                        <a:pt x="3750" y="4138"/>
                      </a:cubicBezTo>
                      <a:cubicBezTo>
                        <a:pt x="3750" y="4228"/>
                        <a:pt x="3809" y="4302"/>
                        <a:pt x="3899" y="4302"/>
                      </a:cubicBezTo>
                      <a:cubicBezTo>
                        <a:pt x="3988" y="4302"/>
                        <a:pt x="4048" y="4228"/>
                        <a:pt x="4048" y="4138"/>
                      </a:cubicBezTo>
                      <a:cubicBezTo>
                        <a:pt x="4048" y="4063"/>
                        <a:pt x="3988" y="3989"/>
                        <a:pt x="3899" y="3989"/>
                      </a:cubicBezTo>
                      <a:close/>
                      <a:moveTo>
                        <a:pt x="21762" y="3959"/>
                      </a:moveTo>
                      <a:cubicBezTo>
                        <a:pt x="21613" y="3959"/>
                        <a:pt x="21508" y="4078"/>
                        <a:pt x="21508" y="4228"/>
                      </a:cubicBezTo>
                      <a:cubicBezTo>
                        <a:pt x="21508" y="4377"/>
                        <a:pt x="21613" y="4482"/>
                        <a:pt x="21762" y="4482"/>
                      </a:cubicBezTo>
                      <a:cubicBezTo>
                        <a:pt x="21911" y="4482"/>
                        <a:pt x="22016" y="4377"/>
                        <a:pt x="22016" y="4228"/>
                      </a:cubicBezTo>
                      <a:cubicBezTo>
                        <a:pt x="22016" y="4078"/>
                        <a:pt x="21911" y="3959"/>
                        <a:pt x="21762" y="3959"/>
                      </a:cubicBezTo>
                      <a:close/>
                      <a:moveTo>
                        <a:pt x="1629" y="4870"/>
                      </a:moveTo>
                      <a:cubicBezTo>
                        <a:pt x="1599" y="4870"/>
                        <a:pt x="1569" y="4900"/>
                        <a:pt x="1569" y="4945"/>
                      </a:cubicBezTo>
                      <a:cubicBezTo>
                        <a:pt x="1569" y="4974"/>
                        <a:pt x="1599" y="5004"/>
                        <a:pt x="1629" y="5004"/>
                      </a:cubicBezTo>
                      <a:cubicBezTo>
                        <a:pt x="1673" y="5004"/>
                        <a:pt x="1703" y="4974"/>
                        <a:pt x="1703" y="4945"/>
                      </a:cubicBezTo>
                      <a:cubicBezTo>
                        <a:pt x="1703" y="4900"/>
                        <a:pt x="1673" y="4870"/>
                        <a:pt x="1629" y="4870"/>
                      </a:cubicBezTo>
                      <a:close/>
                      <a:moveTo>
                        <a:pt x="6139" y="4870"/>
                      </a:moveTo>
                      <a:cubicBezTo>
                        <a:pt x="6050" y="4870"/>
                        <a:pt x="6005" y="4930"/>
                        <a:pt x="6005" y="5004"/>
                      </a:cubicBezTo>
                      <a:cubicBezTo>
                        <a:pt x="6005" y="5094"/>
                        <a:pt x="6065" y="5139"/>
                        <a:pt x="6139" y="5139"/>
                      </a:cubicBezTo>
                      <a:cubicBezTo>
                        <a:pt x="6214" y="5139"/>
                        <a:pt x="6274" y="5079"/>
                        <a:pt x="6274" y="5004"/>
                      </a:cubicBezTo>
                      <a:cubicBezTo>
                        <a:pt x="6274" y="4930"/>
                        <a:pt x="6214" y="4870"/>
                        <a:pt x="6139" y="4870"/>
                      </a:cubicBezTo>
                      <a:close/>
                      <a:moveTo>
                        <a:pt x="284" y="5542"/>
                      </a:moveTo>
                      <a:cubicBezTo>
                        <a:pt x="120" y="5542"/>
                        <a:pt x="1" y="5662"/>
                        <a:pt x="1" y="5826"/>
                      </a:cubicBezTo>
                      <a:cubicBezTo>
                        <a:pt x="1" y="5990"/>
                        <a:pt x="120" y="6125"/>
                        <a:pt x="284" y="6125"/>
                      </a:cubicBezTo>
                      <a:cubicBezTo>
                        <a:pt x="449" y="6125"/>
                        <a:pt x="583" y="5990"/>
                        <a:pt x="583" y="5826"/>
                      </a:cubicBezTo>
                      <a:cubicBezTo>
                        <a:pt x="583" y="5676"/>
                        <a:pt x="449" y="5542"/>
                        <a:pt x="284" y="5542"/>
                      </a:cubicBezTo>
                      <a:close/>
                      <a:moveTo>
                        <a:pt x="9634" y="5542"/>
                      </a:moveTo>
                      <a:cubicBezTo>
                        <a:pt x="9261" y="5542"/>
                        <a:pt x="8962" y="5841"/>
                        <a:pt x="8962" y="6214"/>
                      </a:cubicBezTo>
                      <a:cubicBezTo>
                        <a:pt x="8962" y="6588"/>
                        <a:pt x="9261" y="6886"/>
                        <a:pt x="9634" y="6886"/>
                      </a:cubicBezTo>
                      <a:cubicBezTo>
                        <a:pt x="10008" y="6886"/>
                        <a:pt x="10306" y="6588"/>
                        <a:pt x="10306" y="6214"/>
                      </a:cubicBezTo>
                      <a:cubicBezTo>
                        <a:pt x="10306" y="5841"/>
                        <a:pt x="10008" y="5542"/>
                        <a:pt x="9634" y="5542"/>
                      </a:cubicBezTo>
                      <a:close/>
                      <a:moveTo>
                        <a:pt x="23300" y="7543"/>
                      </a:moveTo>
                      <a:cubicBezTo>
                        <a:pt x="23226" y="7543"/>
                        <a:pt x="23181" y="7603"/>
                        <a:pt x="23181" y="7678"/>
                      </a:cubicBezTo>
                      <a:cubicBezTo>
                        <a:pt x="23181" y="7738"/>
                        <a:pt x="23226" y="7797"/>
                        <a:pt x="23300" y="7797"/>
                      </a:cubicBezTo>
                      <a:cubicBezTo>
                        <a:pt x="23360" y="7797"/>
                        <a:pt x="23420" y="7738"/>
                        <a:pt x="23420" y="7678"/>
                      </a:cubicBezTo>
                      <a:cubicBezTo>
                        <a:pt x="23420" y="7603"/>
                        <a:pt x="23360" y="7543"/>
                        <a:pt x="23300" y="7543"/>
                      </a:cubicBezTo>
                      <a:close/>
                      <a:moveTo>
                        <a:pt x="18655" y="7021"/>
                      </a:moveTo>
                      <a:cubicBezTo>
                        <a:pt x="18282" y="7021"/>
                        <a:pt x="17968" y="7304"/>
                        <a:pt x="17968" y="7648"/>
                      </a:cubicBezTo>
                      <a:cubicBezTo>
                        <a:pt x="17968" y="7992"/>
                        <a:pt x="18282" y="8260"/>
                        <a:pt x="18655" y="8260"/>
                      </a:cubicBezTo>
                      <a:cubicBezTo>
                        <a:pt x="19044" y="8260"/>
                        <a:pt x="19342" y="7992"/>
                        <a:pt x="19342" y="7648"/>
                      </a:cubicBezTo>
                      <a:cubicBezTo>
                        <a:pt x="19342" y="7304"/>
                        <a:pt x="19029" y="7021"/>
                        <a:pt x="18655" y="7021"/>
                      </a:cubicBezTo>
                      <a:close/>
                      <a:moveTo>
                        <a:pt x="22285" y="8260"/>
                      </a:moveTo>
                      <a:cubicBezTo>
                        <a:pt x="22195" y="8260"/>
                        <a:pt x="22135" y="8335"/>
                        <a:pt x="22135" y="8410"/>
                      </a:cubicBezTo>
                      <a:cubicBezTo>
                        <a:pt x="22135" y="8499"/>
                        <a:pt x="22195" y="8559"/>
                        <a:pt x="22285" y="8559"/>
                      </a:cubicBezTo>
                      <a:cubicBezTo>
                        <a:pt x="22360" y="8559"/>
                        <a:pt x="22434" y="8499"/>
                        <a:pt x="22434" y="8410"/>
                      </a:cubicBezTo>
                      <a:cubicBezTo>
                        <a:pt x="22434" y="8335"/>
                        <a:pt x="22360" y="8260"/>
                        <a:pt x="22285" y="8260"/>
                      </a:cubicBezTo>
                      <a:close/>
                      <a:moveTo>
                        <a:pt x="225" y="8783"/>
                      </a:moveTo>
                      <a:cubicBezTo>
                        <a:pt x="165" y="8783"/>
                        <a:pt x="120" y="8828"/>
                        <a:pt x="120" y="8873"/>
                      </a:cubicBezTo>
                      <a:cubicBezTo>
                        <a:pt x="120" y="8932"/>
                        <a:pt x="165" y="8977"/>
                        <a:pt x="225" y="8977"/>
                      </a:cubicBezTo>
                      <a:cubicBezTo>
                        <a:pt x="269" y="8977"/>
                        <a:pt x="314" y="8932"/>
                        <a:pt x="314" y="8873"/>
                      </a:cubicBezTo>
                      <a:cubicBezTo>
                        <a:pt x="314" y="8828"/>
                        <a:pt x="269" y="8783"/>
                        <a:pt x="225" y="8783"/>
                      </a:cubicBezTo>
                      <a:close/>
                      <a:moveTo>
                        <a:pt x="8290" y="8783"/>
                      </a:moveTo>
                      <a:cubicBezTo>
                        <a:pt x="8230" y="8783"/>
                        <a:pt x="8200" y="8828"/>
                        <a:pt x="8200" y="8873"/>
                      </a:cubicBezTo>
                      <a:cubicBezTo>
                        <a:pt x="8200" y="8932"/>
                        <a:pt x="8230" y="8977"/>
                        <a:pt x="8290" y="8977"/>
                      </a:cubicBezTo>
                      <a:cubicBezTo>
                        <a:pt x="8350" y="8977"/>
                        <a:pt x="8380" y="8932"/>
                        <a:pt x="8380" y="8873"/>
                      </a:cubicBezTo>
                      <a:cubicBezTo>
                        <a:pt x="8380" y="8828"/>
                        <a:pt x="8350" y="8783"/>
                        <a:pt x="8290" y="8783"/>
                      </a:cubicBezTo>
                      <a:close/>
                      <a:moveTo>
                        <a:pt x="15265" y="8260"/>
                      </a:moveTo>
                      <a:cubicBezTo>
                        <a:pt x="15041" y="8260"/>
                        <a:pt x="14877" y="8440"/>
                        <a:pt x="14877" y="8649"/>
                      </a:cubicBezTo>
                      <a:cubicBezTo>
                        <a:pt x="14877" y="8858"/>
                        <a:pt x="15041" y="9022"/>
                        <a:pt x="15265" y="9022"/>
                      </a:cubicBezTo>
                      <a:cubicBezTo>
                        <a:pt x="15474" y="9022"/>
                        <a:pt x="15638" y="8858"/>
                        <a:pt x="15638" y="8649"/>
                      </a:cubicBezTo>
                      <a:cubicBezTo>
                        <a:pt x="15638" y="8440"/>
                        <a:pt x="15474" y="8260"/>
                        <a:pt x="15265" y="8260"/>
                      </a:cubicBezTo>
                      <a:close/>
                      <a:moveTo>
                        <a:pt x="4915" y="9022"/>
                      </a:moveTo>
                      <a:cubicBezTo>
                        <a:pt x="4825" y="9022"/>
                        <a:pt x="4780" y="9097"/>
                        <a:pt x="4780" y="9171"/>
                      </a:cubicBezTo>
                      <a:cubicBezTo>
                        <a:pt x="4780" y="9246"/>
                        <a:pt x="4840" y="9306"/>
                        <a:pt x="4915" y="9306"/>
                      </a:cubicBezTo>
                      <a:cubicBezTo>
                        <a:pt x="4989" y="9306"/>
                        <a:pt x="5049" y="9231"/>
                        <a:pt x="5049" y="9171"/>
                      </a:cubicBezTo>
                      <a:cubicBezTo>
                        <a:pt x="5049" y="9097"/>
                        <a:pt x="4989" y="9037"/>
                        <a:pt x="4915" y="9022"/>
                      </a:cubicBezTo>
                      <a:close/>
                      <a:moveTo>
                        <a:pt x="4287" y="10710"/>
                      </a:moveTo>
                      <a:cubicBezTo>
                        <a:pt x="4242" y="10710"/>
                        <a:pt x="4198" y="10755"/>
                        <a:pt x="4198" y="10799"/>
                      </a:cubicBezTo>
                      <a:cubicBezTo>
                        <a:pt x="4198" y="10844"/>
                        <a:pt x="4242" y="10874"/>
                        <a:pt x="4287" y="10874"/>
                      </a:cubicBezTo>
                      <a:cubicBezTo>
                        <a:pt x="4317" y="10874"/>
                        <a:pt x="4362" y="10844"/>
                        <a:pt x="4362" y="10799"/>
                      </a:cubicBezTo>
                      <a:cubicBezTo>
                        <a:pt x="4362" y="10755"/>
                        <a:pt x="4332" y="10710"/>
                        <a:pt x="4287" y="10710"/>
                      </a:cubicBezTo>
                      <a:close/>
                      <a:moveTo>
                        <a:pt x="3525" y="11546"/>
                      </a:moveTo>
                      <a:cubicBezTo>
                        <a:pt x="3227" y="11546"/>
                        <a:pt x="2973" y="11785"/>
                        <a:pt x="2973" y="12084"/>
                      </a:cubicBezTo>
                      <a:cubicBezTo>
                        <a:pt x="2973" y="12398"/>
                        <a:pt x="3227" y="12637"/>
                        <a:pt x="3525" y="12637"/>
                      </a:cubicBezTo>
                      <a:cubicBezTo>
                        <a:pt x="3824" y="12637"/>
                        <a:pt x="4078" y="12398"/>
                        <a:pt x="4078" y="12084"/>
                      </a:cubicBezTo>
                      <a:cubicBezTo>
                        <a:pt x="4078" y="11785"/>
                        <a:pt x="3824" y="11546"/>
                        <a:pt x="3525" y="11546"/>
                      </a:cubicBezTo>
                      <a:close/>
                      <a:moveTo>
                        <a:pt x="17597" y="14143"/>
                      </a:moveTo>
                      <a:cubicBezTo>
                        <a:pt x="17591" y="14143"/>
                        <a:pt x="17586" y="14144"/>
                        <a:pt x="17580" y="14145"/>
                      </a:cubicBezTo>
                      <a:cubicBezTo>
                        <a:pt x="17490" y="14145"/>
                        <a:pt x="17416" y="14235"/>
                        <a:pt x="17416" y="14309"/>
                      </a:cubicBezTo>
                      <a:cubicBezTo>
                        <a:pt x="17416" y="14399"/>
                        <a:pt x="17476" y="14474"/>
                        <a:pt x="17580" y="14474"/>
                      </a:cubicBezTo>
                      <a:cubicBezTo>
                        <a:pt x="17655" y="14474"/>
                        <a:pt x="17744" y="14414"/>
                        <a:pt x="17744" y="14309"/>
                      </a:cubicBezTo>
                      <a:cubicBezTo>
                        <a:pt x="17744" y="14226"/>
                        <a:pt x="17668" y="14143"/>
                        <a:pt x="17597" y="141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8" name="Google Shape;4338;p56"/>
                <p:cNvSpPr/>
                <p:nvPr/>
              </p:nvSpPr>
              <p:spPr>
                <a:xfrm>
                  <a:off x="2942150" y="5312975"/>
                  <a:ext cx="216575" cy="239375"/>
                </a:xfrm>
                <a:custGeom>
                  <a:rect b="b" l="l" r="r" t="t"/>
                  <a:pathLst>
                    <a:path extrusionOk="0" h="9575" w="8663">
                      <a:moveTo>
                        <a:pt x="7065" y="1"/>
                      </a:moveTo>
                      <a:cubicBezTo>
                        <a:pt x="5571" y="150"/>
                        <a:pt x="5198" y="3182"/>
                        <a:pt x="5153" y="3540"/>
                      </a:cubicBezTo>
                      <a:cubicBezTo>
                        <a:pt x="5182" y="3283"/>
                        <a:pt x="5265" y="1753"/>
                        <a:pt x="4329" y="1753"/>
                      </a:cubicBezTo>
                      <a:cubicBezTo>
                        <a:pt x="4287" y="1753"/>
                        <a:pt x="4243" y="1757"/>
                        <a:pt x="4197" y="1763"/>
                      </a:cubicBezTo>
                      <a:cubicBezTo>
                        <a:pt x="3017" y="1927"/>
                        <a:pt x="4048" y="4885"/>
                        <a:pt x="4048" y="4885"/>
                      </a:cubicBezTo>
                      <a:cubicBezTo>
                        <a:pt x="4048" y="4885"/>
                        <a:pt x="3264" y="3545"/>
                        <a:pt x="2374" y="3545"/>
                      </a:cubicBezTo>
                      <a:cubicBezTo>
                        <a:pt x="2193" y="3545"/>
                        <a:pt x="2007" y="3600"/>
                        <a:pt x="1822" y="3734"/>
                      </a:cubicBezTo>
                      <a:cubicBezTo>
                        <a:pt x="0" y="5064"/>
                        <a:pt x="2061" y="8887"/>
                        <a:pt x="2300" y="9306"/>
                      </a:cubicBezTo>
                      <a:cubicBezTo>
                        <a:pt x="2315" y="9335"/>
                        <a:pt x="2330" y="9350"/>
                        <a:pt x="2330" y="9350"/>
                      </a:cubicBezTo>
                      <a:cubicBezTo>
                        <a:pt x="2823" y="9507"/>
                        <a:pt x="3335" y="9575"/>
                        <a:pt x="3835" y="9575"/>
                      </a:cubicBezTo>
                      <a:cubicBezTo>
                        <a:pt x="5714" y="9575"/>
                        <a:pt x="7435" y="8627"/>
                        <a:pt x="7423" y="7931"/>
                      </a:cubicBezTo>
                      <a:cubicBezTo>
                        <a:pt x="7409" y="7121"/>
                        <a:pt x="6650" y="7095"/>
                        <a:pt x="6552" y="7095"/>
                      </a:cubicBezTo>
                      <a:cubicBezTo>
                        <a:pt x="6546" y="7095"/>
                        <a:pt x="6542" y="7095"/>
                        <a:pt x="6542" y="7095"/>
                      </a:cubicBezTo>
                      <a:cubicBezTo>
                        <a:pt x="6542" y="7095"/>
                        <a:pt x="8663" y="6378"/>
                        <a:pt x="8140" y="5258"/>
                      </a:cubicBezTo>
                      <a:cubicBezTo>
                        <a:pt x="7891" y="4738"/>
                        <a:pt x="7553" y="4599"/>
                        <a:pt x="7263" y="4599"/>
                      </a:cubicBezTo>
                      <a:cubicBezTo>
                        <a:pt x="7011" y="4599"/>
                        <a:pt x="6796" y="4705"/>
                        <a:pt x="6710" y="4757"/>
                      </a:cubicBezTo>
                      <a:lnTo>
                        <a:pt x="6710" y="4757"/>
                      </a:lnTo>
                      <a:cubicBezTo>
                        <a:pt x="6961" y="4578"/>
                        <a:pt x="8303" y="3492"/>
                        <a:pt x="8050" y="2973"/>
                      </a:cubicBezTo>
                      <a:cubicBezTo>
                        <a:pt x="7944" y="2748"/>
                        <a:pt x="7742" y="2680"/>
                        <a:pt x="7536" y="2680"/>
                      </a:cubicBezTo>
                      <a:cubicBezTo>
                        <a:pt x="7222" y="2680"/>
                        <a:pt x="6900" y="2838"/>
                        <a:pt x="6900" y="2838"/>
                      </a:cubicBezTo>
                      <a:cubicBezTo>
                        <a:pt x="6900" y="2838"/>
                        <a:pt x="8319" y="404"/>
                        <a:pt x="7438" y="45"/>
                      </a:cubicBezTo>
                      <a:cubicBezTo>
                        <a:pt x="7334" y="1"/>
                        <a:pt x="7214" y="1"/>
                        <a:pt x="706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9" name="Google Shape;4339;p56"/>
                <p:cNvSpPr/>
                <p:nvPr/>
              </p:nvSpPr>
              <p:spPr>
                <a:xfrm>
                  <a:off x="2942150" y="5312975"/>
                  <a:ext cx="185225" cy="232650"/>
                </a:xfrm>
                <a:custGeom>
                  <a:rect b="b" l="l" r="r" t="t"/>
                  <a:pathLst>
                    <a:path extrusionOk="0" h="9306" w="7409">
                      <a:moveTo>
                        <a:pt x="7035" y="1"/>
                      </a:moveTo>
                      <a:cubicBezTo>
                        <a:pt x="5541" y="150"/>
                        <a:pt x="5168" y="3182"/>
                        <a:pt x="5123" y="3540"/>
                      </a:cubicBezTo>
                      <a:cubicBezTo>
                        <a:pt x="5152" y="3283"/>
                        <a:pt x="5249" y="1753"/>
                        <a:pt x="4301" y="1753"/>
                      </a:cubicBezTo>
                      <a:cubicBezTo>
                        <a:pt x="4259" y="1753"/>
                        <a:pt x="4214" y="1757"/>
                        <a:pt x="4167" y="1763"/>
                      </a:cubicBezTo>
                      <a:cubicBezTo>
                        <a:pt x="2987" y="1927"/>
                        <a:pt x="4018" y="4885"/>
                        <a:pt x="4018" y="4885"/>
                      </a:cubicBezTo>
                      <a:cubicBezTo>
                        <a:pt x="4018" y="4885"/>
                        <a:pt x="3235" y="3545"/>
                        <a:pt x="2344" y="3545"/>
                      </a:cubicBezTo>
                      <a:cubicBezTo>
                        <a:pt x="2163" y="3545"/>
                        <a:pt x="1977" y="3600"/>
                        <a:pt x="1792" y="3734"/>
                      </a:cubicBezTo>
                      <a:cubicBezTo>
                        <a:pt x="0" y="5064"/>
                        <a:pt x="2061" y="8887"/>
                        <a:pt x="2300" y="9306"/>
                      </a:cubicBezTo>
                      <a:lnTo>
                        <a:pt x="2554" y="9052"/>
                      </a:lnTo>
                      <a:cubicBezTo>
                        <a:pt x="2554" y="9052"/>
                        <a:pt x="6019" y="4377"/>
                        <a:pt x="7408" y="45"/>
                      </a:cubicBezTo>
                      <a:cubicBezTo>
                        <a:pt x="7304" y="1"/>
                        <a:pt x="7184" y="1"/>
                        <a:pt x="703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0" name="Google Shape;4340;p56"/>
                <p:cNvSpPr/>
                <p:nvPr/>
              </p:nvSpPr>
              <p:spPr>
                <a:xfrm>
                  <a:off x="2775225" y="5366225"/>
                  <a:ext cx="236400" cy="203525"/>
                </a:xfrm>
                <a:custGeom>
                  <a:rect b="b" l="l" r="r" t="t"/>
                  <a:pathLst>
                    <a:path extrusionOk="0" h="8141" w="9456">
                      <a:moveTo>
                        <a:pt x="1364" y="1"/>
                      </a:moveTo>
                      <a:cubicBezTo>
                        <a:pt x="1253" y="1"/>
                        <a:pt x="1142" y="17"/>
                        <a:pt x="1031" y="51"/>
                      </a:cubicBezTo>
                      <a:cubicBezTo>
                        <a:pt x="882" y="96"/>
                        <a:pt x="777" y="156"/>
                        <a:pt x="703" y="230"/>
                      </a:cubicBezTo>
                      <a:cubicBezTo>
                        <a:pt x="1" y="888"/>
                        <a:pt x="2241" y="2605"/>
                        <a:pt x="2241" y="2605"/>
                      </a:cubicBezTo>
                      <a:cubicBezTo>
                        <a:pt x="2241" y="2605"/>
                        <a:pt x="2217" y="2604"/>
                        <a:pt x="2175" y="2604"/>
                      </a:cubicBezTo>
                      <a:cubicBezTo>
                        <a:pt x="1958" y="2604"/>
                        <a:pt x="1276" y="2646"/>
                        <a:pt x="1226" y="3173"/>
                      </a:cubicBezTo>
                      <a:cubicBezTo>
                        <a:pt x="1166" y="3770"/>
                        <a:pt x="3063" y="4293"/>
                        <a:pt x="3182" y="4323"/>
                      </a:cubicBezTo>
                      <a:cubicBezTo>
                        <a:pt x="3160" y="4319"/>
                        <a:pt x="3084" y="4307"/>
                        <a:pt x="2980" y="4307"/>
                      </a:cubicBezTo>
                      <a:cubicBezTo>
                        <a:pt x="2651" y="4307"/>
                        <a:pt x="2048" y="4428"/>
                        <a:pt x="2002" y="5324"/>
                      </a:cubicBezTo>
                      <a:cubicBezTo>
                        <a:pt x="1940" y="6363"/>
                        <a:pt x="3504" y="6447"/>
                        <a:pt x="4012" y="6447"/>
                      </a:cubicBezTo>
                      <a:cubicBezTo>
                        <a:pt x="4109" y="6447"/>
                        <a:pt x="4168" y="6444"/>
                        <a:pt x="4168" y="6444"/>
                      </a:cubicBezTo>
                      <a:lnTo>
                        <a:pt x="4168" y="6444"/>
                      </a:lnTo>
                      <a:cubicBezTo>
                        <a:pt x="4168" y="6444"/>
                        <a:pt x="3346" y="6713"/>
                        <a:pt x="3660" y="7534"/>
                      </a:cubicBezTo>
                      <a:cubicBezTo>
                        <a:pt x="3802" y="7907"/>
                        <a:pt x="4500" y="8141"/>
                        <a:pt x="5399" y="8141"/>
                      </a:cubicBezTo>
                      <a:cubicBezTo>
                        <a:pt x="6483" y="8141"/>
                        <a:pt x="7858" y="7800"/>
                        <a:pt x="8903" y="6952"/>
                      </a:cubicBezTo>
                      <a:lnTo>
                        <a:pt x="8903" y="6907"/>
                      </a:lnTo>
                      <a:cubicBezTo>
                        <a:pt x="8962" y="6444"/>
                        <a:pt x="9455" y="2112"/>
                        <a:pt x="7289" y="1545"/>
                      </a:cubicBezTo>
                      <a:cubicBezTo>
                        <a:pt x="7195" y="1520"/>
                        <a:pt x="7106" y="1509"/>
                        <a:pt x="7022" y="1509"/>
                      </a:cubicBezTo>
                      <a:cubicBezTo>
                        <a:pt x="5930" y="1509"/>
                        <a:pt x="5647" y="3427"/>
                        <a:pt x="5647" y="3427"/>
                      </a:cubicBezTo>
                      <a:cubicBezTo>
                        <a:pt x="5647" y="3427"/>
                        <a:pt x="5524" y="571"/>
                        <a:pt x="4493" y="571"/>
                      </a:cubicBezTo>
                      <a:cubicBezTo>
                        <a:pt x="4446" y="571"/>
                        <a:pt x="4398" y="577"/>
                        <a:pt x="4347" y="589"/>
                      </a:cubicBezTo>
                      <a:cubicBezTo>
                        <a:pt x="3272" y="873"/>
                        <a:pt x="3989" y="2366"/>
                        <a:pt x="4108" y="2590"/>
                      </a:cubicBezTo>
                      <a:cubicBezTo>
                        <a:pt x="3956" y="2314"/>
                        <a:pt x="2697" y="1"/>
                        <a:pt x="136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1" name="Google Shape;4341;p56"/>
                <p:cNvSpPr/>
                <p:nvPr/>
              </p:nvSpPr>
              <p:spPr>
                <a:xfrm>
                  <a:off x="2792775" y="5366225"/>
                  <a:ext cx="218850" cy="172675"/>
                </a:xfrm>
                <a:custGeom>
                  <a:rect b="b" l="l" r="r" t="t"/>
                  <a:pathLst>
                    <a:path extrusionOk="0" h="6907" w="8754">
                      <a:moveTo>
                        <a:pt x="662" y="1"/>
                      </a:moveTo>
                      <a:cubicBezTo>
                        <a:pt x="551" y="1"/>
                        <a:pt x="440" y="17"/>
                        <a:pt x="329" y="51"/>
                      </a:cubicBezTo>
                      <a:cubicBezTo>
                        <a:pt x="180" y="96"/>
                        <a:pt x="75" y="156"/>
                        <a:pt x="1" y="230"/>
                      </a:cubicBezTo>
                      <a:cubicBezTo>
                        <a:pt x="2898" y="3710"/>
                        <a:pt x="7872" y="6757"/>
                        <a:pt x="7872" y="6757"/>
                      </a:cubicBezTo>
                      <a:lnTo>
                        <a:pt x="8201" y="6907"/>
                      </a:lnTo>
                      <a:cubicBezTo>
                        <a:pt x="8260" y="6444"/>
                        <a:pt x="8753" y="2112"/>
                        <a:pt x="6587" y="1545"/>
                      </a:cubicBezTo>
                      <a:cubicBezTo>
                        <a:pt x="6493" y="1520"/>
                        <a:pt x="6404" y="1509"/>
                        <a:pt x="6320" y="1509"/>
                      </a:cubicBezTo>
                      <a:cubicBezTo>
                        <a:pt x="5228" y="1509"/>
                        <a:pt x="4945" y="3427"/>
                        <a:pt x="4945" y="3427"/>
                      </a:cubicBezTo>
                      <a:cubicBezTo>
                        <a:pt x="4945" y="3427"/>
                        <a:pt x="4822" y="571"/>
                        <a:pt x="3791" y="571"/>
                      </a:cubicBezTo>
                      <a:cubicBezTo>
                        <a:pt x="3744" y="571"/>
                        <a:pt x="3696" y="577"/>
                        <a:pt x="3645" y="589"/>
                      </a:cubicBezTo>
                      <a:cubicBezTo>
                        <a:pt x="2570" y="873"/>
                        <a:pt x="3287" y="2366"/>
                        <a:pt x="3406" y="2590"/>
                      </a:cubicBezTo>
                      <a:cubicBezTo>
                        <a:pt x="3254" y="2314"/>
                        <a:pt x="1995" y="1"/>
                        <a:pt x="66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2" name="Google Shape;4342;p56"/>
                <p:cNvSpPr/>
                <p:nvPr/>
              </p:nvSpPr>
              <p:spPr>
                <a:xfrm>
                  <a:off x="2808850" y="5333500"/>
                  <a:ext cx="309175" cy="212875"/>
                </a:xfrm>
                <a:custGeom>
                  <a:rect b="b" l="l" r="r" t="t"/>
                  <a:pathLst>
                    <a:path extrusionOk="0" fill="none" h="8515" w="12367">
                      <a:moveTo>
                        <a:pt x="0" y="2107"/>
                      </a:moveTo>
                      <a:cubicBezTo>
                        <a:pt x="0" y="2107"/>
                        <a:pt x="2509" y="5393"/>
                        <a:pt x="7558" y="8261"/>
                      </a:cubicBezTo>
                      <a:moveTo>
                        <a:pt x="12367" y="1"/>
                      </a:moveTo>
                      <a:cubicBezTo>
                        <a:pt x="12367" y="1"/>
                        <a:pt x="11262" y="3974"/>
                        <a:pt x="7662" y="8514"/>
                      </a:cubicBezTo>
                    </a:path>
                  </a:pathLst>
                </a:custGeom>
                <a:noFill/>
                <a:ln cap="rnd" cmpd="sng" w="9525">
                  <a:solidFill>
                    <a:srgbClr val="662E0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43" name="Google Shape;4343;p56"/>
              <p:cNvSpPr/>
              <p:nvPr/>
            </p:nvSpPr>
            <p:spPr>
              <a:xfrm>
                <a:off x="2300300" y="585739"/>
                <a:ext cx="179313" cy="389284"/>
              </a:xfrm>
              <a:custGeom>
                <a:rect b="b" l="l" r="r" t="t"/>
                <a:pathLst>
                  <a:path extrusionOk="0" fill="none" h="10247" w="4720">
                    <a:moveTo>
                      <a:pt x="0" y="10247"/>
                    </a:moveTo>
                    <a:cubicBezTo>
                      <a:pt x="0" y="10247"/>
                      <a:pt x="3928" y="6020"/>
                      <a:pt x="4720" y="5647"/>
                    </a:cubicBezTo>
                    <a:moveTo>
                      <a:pt x="2763" y="2615"/>
                    </a:moveTo>
                    <a:cubicBezTo>
                      <a:pt x="2763" y="2615"/>
                      <a:pt x="3689" y="1390"/>
                      <a:pt x="4436" y="1226"/>
                    </a:cubicBezTo>
                    <a:moveTo>
                      <a:pt x="1359" y="8813"/>
                    </a:moveTo>
                    <a:cubicBezTo>
                      <a:pt x="1359" y="8813"/>
                      <a:pt x="3361" y="3735"/>
                      <a:pt x="2629" y="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4" name="Google Shape;4344;p56"/>
              <p:cNvSpPr/>
              <p:nvPr/>
            </p:nvSpPr>
            <p:spPr>
              <a:xfrm>
                <a:off x="4349486" y="4416791"/>
                <a:ext cx="170992" cy="109762"/>
              </a:xfrm>
              <a:custGeom>
                <a:rect b="b" l="l" r="r" t="t"/>
                <a:pathLst>
                  <a:path extrusionOk="0" h="968" w="1508">
                    <a:moveTo>
                      <a:pt x="1160" y="1"/>
                    </a:moveTo>
                    <a:cubicBezTo>
                      <a:pt x="359" y="1"/>
                      <a:pt x="0" y="953"/>
                      <a:pt x="14" y="953"/>
                    </a:cubicBezTo>
                    <a:cubicBezTo>
                      <a:pt x="102" y="963"/>
                      <a:pt x="186" y="968"/>
                      <a:pt x="264" y="968"/>
                    </a:cubicBezTo>
                    <a:cubicBezTo>
                      <a:pt x="1364" y="968"/>
                      <a:pt x="1507" y="57"/>
                      <a:pt x="1507" y="57"/>
                    </a:cubicBezTo>
                    <a:cubicBezTo>
                      <a:pt x="1384" y="18"/>
                      <a:pt x="1268" y="1"/>
                      <a:pt x="11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45" name="Google Shape;4345;p56"/>
              <p:cNvGrpSpPr/>
              <p:nvPr/>
            </p:nvGrpSpPr>
            <p:grpSpPr>
              <a:xfrm flipH="1">
                <a:off x="3654766" y="1826622"/>
                <a:ext cx="286312" cy="174621"/>
                <a:chOff x="7871651" y="404306"/>
                <a:chExt cx="286312" cy="174621"/>
              </a:xfrm>
            </p:grpSpPr>
            <p:sp>
              <p:nvSpPr>
                <p:cNvPr id="4346" name="Google Shape;4346;p56"/>
                <p:cNvSpPr/>
                <p:nvPr/>
              </p:nvSpPr>
              <p:spPr>
                <a:xfrm>
                  <a:off x="7995249" y="404306"/>
                  <a:ext cx="162715" cy="174621"/>
                </a:xfrm>
                <a:custGeom>
                  <a:rect b="b" l="l" r="r" t="t"/>
                  <a:pathLst>
                    <a:path extrusionOk="0" h="1540" w="1435">
                      <a:moveTo>
                        <a:pt x="210" y="1"/>
                      </a:moveTo>
                      <a:lnTo>
                        <a:pt x="210" y="1"/>
                      </a:lnTo>
                      <a:cubicBezTo>
                        <a:pt x="1" y="1315"/>
                        <a:pt x="1046" y="1539"/>
                        <a:pt x="1046" y="1539"/>
                      </a:cubicBezTo>
                      <a:cubicBezTo>
                        <a:pt x="1434" y="509"/>
                        <a:pt x="210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7" name="Google Shape;4347;p56"/>
                <p:cNvSpPr/>
                <p:nvPr/>
              </p:nvSpPr>
              <p:spPr>
                <a:xfrm>
                  <a:off x="7871651" y="412810"/>
                  <a:ext cx="123708" cy="132213"/>
                </a:xfrm>
                <a:custGeom>
                  <a:rect b="b" l="l" r="r" t="t"/>
                  <a:pathLst>
                    <a:path extrusionOk="0" h="1166" w="1091">
                      <a:moveTo>
                        <a:pt x="1031" y="1"/>
                      </a:moveTo>
                      <a:cubicBezTo>
                        <a:pt x="0" y="314"/>
                        <a:pt x="194" y="1166"/>
                        <a:pt x="194" y="1166"/>
                      </a:cubicBezTo>
                      <a:cubicBezTo>
                        <a:pt x="1090" y="1076"/>
                        <a:pt x="1031" y="1"/>
                        <a:pt x="103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348" name="Google Shape;4348;p56"/>
            <p:cNvGrpSpPr/>
            <p:nvPr/>
          </p:nvGrpSpPr>
          <p:grpSpPr>
            <a:xfrm flipH="1" rot="8833901">
              <a:off x="593890" y="942279"/>
              <a:ext cx="2657579" cy="2482845"/>
              <a:chOff x="111611" y="-1197780"/>
              <a:chExt cx="2936103" cy="2743056"/>
            </a:xfrm>
          </p:grpSpPr>
          <p:grpSp>
            <p:nvGrpSpPr>
              <p:cNvPr id="4349" name="Google Shape;4349;p56"/>
              <p:cNvGrpSpPr/>
              <p:nvPr/>
            </p:nvGrpSpPr>
            <p:grpSpPr>
              <a:xfrm>
                <a:off x="111611" y="-1197780"/>
                <a:ext cx="2936103" cy="2743056"/>
                <a:chOff x="111611" y="-1197780"/>
                <a:chExt cx="2936103" cy="2743056"/>
              </a:xfrm>
            </p:grpSpPr>
            <p:sp>
              <p:nvSpPr>
                <p:cNvPr id="4350" name="Google Shape;4350;p56"/>
                <p:cNvSpPr/>
                <p:nvPr/>
              </p:nvSpPr>
              <p:spPr>
                <a:xfrm rot="-9591901">
                  <a:off x="385002" y="-788247"/>
                  <a:ext cx="1995046" cy="1942613"/>
                </a:xfrm>
                <a:custGeom>
                  <a:rect b="b" l="l" r="r" t="t"/>
                  <a:pathLst>
                    <a:path extrusionOk="0" h="23823" w="24466">
                      <a:moveTo>
                        <a:pt x="1" y="0"/>
                      </a:moveTo>
                      <a:lnTo>
                        <a:pt x="1" y="15"/>
                      </a:lnTo>
                      <a:cubicBezTo>
                        <a:pt x="1" y="15"/>
                        <a:pt x="22" y="37"/>
                        <a:pt x="62" y="77"/>
                      </a:cubicBezTo>
                      <a:lnTo>
                        <a:pt x="62" y="77"/>
                      </a:lnTo>
                      <a:lnTo>
                        <a:pt x="1" y="0"/>
                      </a:lnTo>
                      <a:close/>
                      <a:moveTo>
                        <a:pt x="62" y="77"/>
                      </a:moveTo>
                      <a:lnTo>
                        <a:pt x="18969" y="23823"/>
                      </a:lnTo>
                      <a:lnTo>
                        <a:pt x="22136" y="20417"/>
                      </a:lnTo>
                      <a:lnTo>
                        <a:pt x="21240" y="20776"/>
                      </a:lnTo>
                      <a:lnTo>
                        <a:pt x="21240" y="20776"/>
                      </a:lnTo>
                      <a:lnTo>
                        <a:pt x="24077" y="17953"/>
                      </a:lnTo>
                      <a:lnTo>
                        <a:pt x="23331" y="18058"/>
                      </a:lnTo>
                      <a:lnTo>
                        <a:pt x="23331" y="18058"/>
                      </a:lnTo>
                      <a:lnTo>
                        <a:pt x="24466" y="16400"/>
                      </a:lnTo>
                      <a:lnTo>
                        <a:pt x="24466" y="16400"/>
                      </a:lnTo>
                      <a:cubicBezTo>
                        <a:pt x="24383" y="16414"/>
                        <a:pt x="24307" y="16420"/>
                        <a:pt x="24235" y="16420"/>
                      </a:cubicBezTo>
                      <a:cubicBezTo>
                        <a:pt x="22322" y="16420"/>
                        <a:pt x="24182" y="11591"/>
                        <a:pt x="24182" y="11590"/>
                      </a:cubicBezTo>
                      <a:lnTo>
                        <a:pt x="24182" y="11590"/>
                      </a:lnTo>
                      <a:cubicBezTo>
                        <a:pt x="24104" y="11626"/>
                        <a:pt x="24033" y="11642"/>
                        <a:pt x="23968" y="11642"/>
                      </a:cubicBezTo>
                      <a:cubicBezTo>
                        <a:pt x="23026" y="11642"/>
                        <a:pt x="23510" y="8097"/>
                        <a:pt x="23510" y="8095"/>
                      </a:cubicBezTo>
                      <a:lnTo>
                        <a:pt x="23510" y="8095"/>
                      </a:lnTo>
                      <a:cubicBezTo>
                        <a:pt x="22919" y="10108"/>
                        <a:pt x="21833" y="10302"/>
                        <a:pt x="21435" y="10302"/>
                      </a:cubicBezTo>
                      <a:cubicBezTo>
                        <a:pt x="21340" y="10302"/>
                        <a:pt x="21284" y="10291"/>
                        <a:pt x="21284" y="10291"/>
                      </a:cubicBezTo>
                      <a:cubicBezTo>
                        <a:pt x="21284" y="10291"/>
                        <a:pt x="20344" y="11977"/>
                        <a:pt x="19409" y="11977"/>
                      </a:cubicBezTo>
                      <a:cubicBezTo>
                        <a:pt x="19183" y="11977"/>
                        <a:pt x="18957" y="11879"/>
                        <a:pt x="18745" y="11635"/>
                      </a:cubicBezTo>
                      <a:cubicBezTo>
                        <a:pt x="17640" y="10396"/>
                        <a:pt x="20448" y="8663"/>
                        <a:pt x="20448" y="8663"/>
                      </a:cubicBezTo>
                      <a:lnTo>
                        <a:pt x="20448" y="8663"/>
                      </a:lnTo>
                      <a:cubicBezTo>
                        <a:pt x="20433" y="8664"/>
                        <a:pt x="20418" y="8664"/>
                        <a:pt x="20404" y="8664"/>
                      </a:cubicBezTo>
                      <a:cubicBezTo>
                        <a:pt x="19350" y="8664"/>
                        <a:pt x="21284" y="5960"/>
                        <a:pt x="21284" y="5960"/>
                      </a:cubicBezTo>
                      <a:lnTo>
                        <a:pt x="21284" y="5960"/>
                      </a:lnTo>
                      <a:cubicBezTo>
                        <a:pt x="21199" y="5985"/>
                        <a:pt x="21125" y="5996"/>
                        <a:pt x="21060" y="5996"/>
                      </a:cubicBezTo>
                      <a:cubicBezTo>
                        <a:pt x="20045" y="5996"/>
                        <a:pt x="21404" y="3107"/>
                        <a:pt x="21404" y="3107"/>
                      </a:cubicBezTo>
                      <a:lnTo>
                        <a:pt x="21404" y="3107"/>
                      </a:lnTo>
                      <a:cubicBezTo>
                        <a:pt x="21404" y="3107"/>
                        <a:pt x="21162" y="3309"/>
                        <a:pt x="20897" y="3309"/>
                      </a:cubicBezTo>
                      <a:cubicBezTo>
                        <a:pt x="20801" y="3309"/>
                        <a:pt x="20703" y="3283"/>
                        <a:pt x="20612" y="3211"/>
                      </a:cubicBezTo>
                      <a:cubicBezTo>
                        <a:pt x="20299" y="2928"/>
                        <a:pt x="20791" y="867"/>
                        <a:pt x="20792" y="866"/>
                      </a:cubicBezTo>
                      <a:lnTo>
                        <a:pt x="20792" y="866"/>
                      </a:lnTo>
                      <a:cubicBezTo>
                        <a:pt x="20791" y="867"/>
                        <a:pt x="19940" y="2181"/>
                        <a:pt x="18969" y="2569"/>
                      </a:cubicBezTo>
                      <a:cubicBezTo>
                        <a:pt x="18858" y="2615"/>
                        <a:pt x="18769" y="2636"/>
                        <a:pt x="18700" y="2636"/>
                      </a:cubicBezTo>
                      <a:cubicBezTo>
                        <a:pt x="18164" y="2636"/>
                        <a:pt x="18760" y="1419"/>
                        <a:pt x="18760" y="1419"/>
                      </a:cubicBezTo>
                      <a:lnTo>
                        <a:pt x="18760" y="1419"/>
                      </a:lnTo>
                      <a:cubicBezTo>
                        <a:pt x="18760" y="1419"/>
                        <a:pt x="18118" y="2121"/>
                        <a:pt x="17789" y="2300"/>
                      </a:cubicBezTo>
                      <a:cubicBezTo>
                        <a:pt x="17746" y="2324"/>
                        <a:pt x="17708" y="2335"/>
                        <a:pt x="17675" y="2335"/>
                      </a:cubicBezTo>
                      <a:cubicBezTo>
                        <a:pt x="17465" y="2335"/>
                        <a:pt x="17476" y="1897"/>
                        <a:pt x="17476" y="1897"/>
                      </a:cubicBezTo>
                      <a:lnTo>
                        <a:pt x="17476" y="1897"/>
                      </a:lnTo>
                      <a:cubicBezTo>
                        <a:pt x="17476" y="1897"/>
                        <a:pt x="16744" y="3495"/>
                        <a:pt x="16117" y="4033"/>
                      </a:cubicBezTo>
                      <a:cubicBezTo>
                        <a:pt x="15967" y="4157"/>
                        <a:pt x="15841" y="4205"/>
                        <a:pt x="15735" y="4205"/>
                      </a:cubicBezTo>
                      <a:cubicBezTo>
                        <a:pt x="15395" y="4205"/>
                        <a:pt x="15265" y="3719"/>
                        <a:pt x="15265" y="3719"/>
                      </a:cubicBezTo>
                      <a:cubicBezTo>
                        <a:pt x="15265" y="3719"/>
                        <a:pt x="14892" y="7319"/>
                        <a:pt x="14638" y="7408"/>
                      </a:cubicBezTo>
                      <a:cubicBezTo>
                        <a:pt x="14630" y="7411"/>
                        <a:pt x="14621" y="7412"/>
                        <a:pt x="14613" y="7412"/>
                      </a:cubicBezTo>
                      <a:cubicBezTo>
                        <a:pt x="14367" y="7412"/>
                        <a:pt x="14115" y="6393"/>
                        <a:pt x="14115" y="6393"/>
                      </a:cubicBezTo>
                      <a:lnTo>
                        <a:pt x="14115" y="6393"/>
                      </a:lnTo>
                      <a:cubicBezTo>
                        <a:pt x="14115" y="6394"/>
                        <a:pt x="14305" y="9930"/>
                        <a:pt x="12993" y="9930"/>
                      </a:cubicBezTo>
                      <a:cubicBezTo>
                        <a:pt x="12928" y="9930"/>
                        <a:pt x="12859" y="9921"/>
                        <a:pt x="12786" y="9903"/>
                      </a:cubicBezTo>
                      <a:cubicBezTo>
                        <a:pt x="11233" y="9514"/>
                        <a:pt x="12890" y="6572"/>
                        <a:pt x="12890" y="6572"/>
                      </a:cubicBezTo>
                      <a:lnTo>
                        <a:pt x="12890" y="6572"/>
                      </a:lnTo>
                      <a:cubicBezTo>
                        <a:pt x="12762" y="6617"/>
                        <a:pt x="12660" y="6637"/>
                        <a:pt x="12582" y="6637"/>
                      </a:cubicBezTo>
                      <a:cubicBezTo>
                        <a:pt x="11771" y="6637"/>
                        <a:pt x="13473" y="4451"/>
                        <a:pt x="13473" y="4451"/>
                      </a:cubicBezTo>
                      <a:lnTo>
                        <a:pt x="13473" y="4451"/>
                      </a:lnTo>
                      <a:cubicBezTo>
                        <a:pt x="13222" y="4601"/>
                        <a:pt x="13020" y="4663"/>
                        <a:pt x="12858" y="4663"/>
                      </a:cubicBezTo>
                      <a:cubicBezTo>
                        <a:pt x="12031" y="4663"/>
                        <a:pt x="12218" y="3047"/>
                        <a:pt x="12218" y="3047"/>
                      </a:cubicBezTo>
                      <a:lnTo>
                        <a:pt x="12218" y="3047"/>
                      </a:lnTo>
                      <a:cubicBezTo>
                        <a:pt x="12128" y="3072"/>
                        <a:pt x="12044" y="3083"/>
                        <a:pt x="11965" y="3083"/>
                      </a:cubicBezTo>
                      <a:cubicBezTo>
                        <a:pt x="10858" y="3083"/>
                        <a:pt x="10949" y="778"/>
                        <a:pt x="10949" y="777"/>
                      </a:cubicBezTo>
                      <a:lnTo>
                        <a:pt x="10949" y="777"/>
                      </a:lnTo>
                      <a:cubicBezTo>
                        <a:pt x="10949" y="777"/>
                        <a:pt x="10769" y="1569"/>
                        <a:pt x="10172" y="2494"/>
                      </a:cubicBezTo>
                      <a:cubicBezTo>
                        <a:pt x="9918" y="2872"/>
                        <a:pt x="9672" y="2983"/>
                        <a:pt x="9470" y="2983"/>
                      </a:cubicBezTo>
                      <a:cubicBezTo>
                        <a:pt x="9187" y="2983"/>
                        <a:pt x="8992" y="2763"/>
                        <a:pt x="8992" y="2763"/>
                      </a:cubicBezTo>
                      <a:lnTo>
                        <a:pt x="8992" y="2763"/>
                      </a:lnTo>
                      <a:cubicBezTo>
                        <a:pt x="8992" y="2764"/>
                        <a:pt x="9291" y="3376"/>
                        <a:pt x="9127" y="4272"/>
                      </a:cubicBezTo>
                      <a:cubicBezTo>
                        <a:pt x="9056" y="4630"/>
                        <a:pt x="8861" y="4739"/>
                        <a:pt x="8650" y="4739"/>
                      </a:cubicBezTo>
                      <a:cubicBezTo>
                        <a:pt x="8324" y="4739"/>
                        <a:pt x="7962" y="4481"/>
                        <a:pt x="7962" y="4481"/>
                      </a:cubicBezTo>
                      <a:lnTo>
                        <a:pt x="7962" y="4481"/>
                      </a:lnTo>
                      <a:cubicBezTo>
                        <a:pt x="7962" y="4481"/>
                        <a:pt x="9664" y="7408"/>
                        <a:pt x="7992" y="7588"/>
                      </a:cubicBezTo>
                      <a:cubicBezTo>
                        <a:pt x="7959" y="7591"/>
                        <a:pt x="7928" y="7593"/>
                        <a:pt x="7898" y="7593"/>
                      </a:cubicBezTo>
                      <a:cubicBezTo>
                        <a:pt x="6356" y="7593"/>
                        <a:pt x="7304" y="3183"/>
                        <a:pt x="7304" y="3181"/>
                      </a:cubicBezTo>
                      <a:lnTo>
                        <a:pt x="7304" y="3181"/>
                      </a:lnTo>
                      <a:cubicBezTo>
                        <a:pt x="7304" y="3182"/>
                        <a:pt x="6973" y="3977"/>
                        <a:pt x="6438" y="3977"/>
                      </a:cubicBezTo>
                      <a:cubicBezTo>
                        <a:pt x="6302" y="3977"/>
                        <a:pt x="6151" y="3925"/>
                        <a:pt x="5990" y="3794"/>
                      </a:cubicBezTo>
                      <a:cubicBezTo>
                        <a:pt x="5214" y="3167"/>
                        <a:pt x="5437" y="1674"/>
                        <a:pt x="5438" y="1673"/>
                      </a:cubicBezTo>
                      <a:lnTo>
                        <a:pt x="5438" y="1673"/>
                      </a:lnTo>
                      <a:cubicBezTo>
                        <a:pt x="5255" y="2325"/>
                        <a:pt x="5004" y="2560"/>
                        <a:pt x="4737" y="2560"/>
                      </a:cubicBezTo>
                      <a:cubicBezTo>
                        <a:pt x="4044" y="2560"/>
                        <a:pt x="3242" y="971"/>
                        <a:pt x="3242" y="971"/>
                      </a:cubicBezTo>
                      <a:cubicBezTo>
                        <a:pt x="3066" y="1370"/>
                        <a:pt x="2786" y="1522"/>
                        <a:pt x="2464" y="1522"/>
                      </a:cubicBezTo>
                      <a:cubicBezTo>
                        <a:pt x="1571" y="1522"/>
                        <a:pt x="346" y="359"/>
                        <a:pt x="62" y="7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1" name="Google Shape;4351;p56"/>
                <p:cNvSpPr/>
                <p:nvPr/>
              </p:nvSpPr>
              <p:spPr>
                <a:xfrm rot="-9591901">
                  <a:off x="862533" y="-946783"/>
                  <a:ext cx="1856177" cy="2241063"/>
                </a:xfrm>
                <a:custGeom>
                  <a:rect b="b" l="l" r="r" t="t"/>
                  <a:pathLst>
                    <a:path extrusionOk="0" h="27483" w="22763">
                      <a:moveTo>
                        <a:pt x="3809" y="0"/>
                      </a:moveTo>
                      <a:lnTo>
                        <a:pt x="3809" y="15"/>
                      </a:lnTo>
                      <a:cubicBezTo>
                        <a:pt x="3809" y="15"/>
                        <a:pt x="5795" y="3047"/>
                        <a:pt x="4033" y="3376"/>
                      </a:cubicBezTo>
                      <a:cubicBezTo>
                        <a:pt x="4033" y="3376"/>
                        <a:pt x="6647" y="5571"/>
                        <a:pt x="4212" y="5676"/>
                      </a:cubicBezTo>
                      <a:cubicBezTo>
                        <a:pt x="4212" y="5676"/>
                        <a:pt x="5721" y="5795"/>
                        <a:pt x="6169" y="6706"/>
                      </a:cubicBezTo>
                      <a:cubicBezTo>
                        <a:pt x="6617" y="7602"/>
                        <a:pt x="5258" y="7856"/>
                        <a:pt x="5258" y="7856"/>
                      </a:cubicBezTo>
                      <a:cubicBezTo>
                        <a:pt x="5258" y="7856"/>
                        <a:pt x="9947" y="7916"/>
                        <a:pt x="9410" y="9499"/>
                      </a:cubicBezTo>
                      <a:cubicBezTo>
                        <a:pt x="9269" y="9907"/>
                        <a:pt x="9003" y="10059"/>
                        <a:pt x="8685" y="10059"/>
                      </a:cubicBezTo>
                      <a:cubicBezTo>
                        <a:pt x="7759" y="10059"/>
                        <a:pt x="6393" y="8768"/>
                        <a:pt x="6393" y="8767"/>
                      </a:cubicBezTo>
                      <a:lnTo>
                        <a:pt x="6393" y="8767"/>
                      </a:lnTo>
                      <a:cubicBezTo>
                        <a:pt x="6393" y="8768"/>
                        <a:pt x="6824" y="9859"/>
                        <a:pt x="5981" y="9859"/>
                      </a:cubicBezTo>
                      <a:cubicBezTo>
                        <a:pt x="5965" y="9859"/>
                        <a:pt x="5947" y="9859"/>
                        <a:pt x="5930" y="9858"/>
                      </a:cubicBezTo>
                      <a:cubicBezTo>
                        <a:pt x="5019" y="9813"/>
                        <a:pt x="4496" y="9395"/>
                        <a:pt x="4496" y="9395"/>
                      </a:cubicBezTo>
                      <a:lnTo>
                        <a:pt x="4496" y="9395"/>
                      </a:lnTo>
                      <a:cubicBezTo>
                        <a:pt x="4496" y="9395"/>
                        <a:pt x="5004" y="10082"/>
                        <a:pt x="3973" y="10470"/>
                      </a:cubicBezTo>
                      <a:cubicBezTo>
                        <a:pt x="2943" y="10858"/>
                        <a:pt x="2121" y="10858"/>
                        <a:pt x="2121" y="10858"/>
                      </a:cubicBezTo>
                      <a:cubicBezTo>
                        <a:pt x="2121" y="10858"/>
                        <a:pt x="4720" y="11366"/>
                        <a:pt x="4048" y="12606"/>
                      </a:cubicBezTo>
                      <a:cubicBezTo>
                        <a:pt x="4048" y="12606"/>
                        <a:pt x="6393" y="12845"/>
                        <a:pt x="5153" y="14144"/>
                      </a:cubicBezTo>
                      <a:cubicBezTo>
                        <a:pt x="5153" y="14144"/>
                        <a:pt x="6546" y="13493"/>
                        <a:pt x="7175" y="13493"/>
                      </a:cubicBezTo>
                      <a:cubicBezTo>
                        <a:pt x="7469" y="13493"/>
                        <a:pt x="7596" y="13636"/>
                        <a:pt x="7334" y="14055"/>
                      </a:cubicBezTo>
                      <a:cubicBezTo>
                        <a:pt x="7334" y="14055"/>
                        <a:pt x="8304" y="13769"/>
                        <a:pt x="9187" y="13769"/>
                      </a:cubicBezTo>
                      <a:cubicBezTo>
                        <a:pt x="9919" y="13769"/>
                        <a:pt x="10591" y="13965"/>
                        <a:pt x="10605" y="14682"/>
                      </a:cubicBezTo>
                      <a:cubicBezTo>
                        <a:pt x="10611" y="15358"/>
                        <a:pt x="9947" y="15553"/>
                        <a:pt x="9178" y="15553"/>
                      </a:cubicBezTo>
                      <a:cubicBezTo>
                        <a:pt x="8129" y="15553"/>
                        <a:pt x="6886" y="15190"/>
                        <a:pt x="6886" y="15190"/>
                      </a:cubicBezTo>
                      <a:lnTo>
                        <a:pt x="6886" y="15190"/>
                      </a:lnTo>
                      <a:cubicBezTo>
                        <a:pt x="6886" y="15190"/>
                        <a:pt x="7901" y="15683"/>
                        <a:pt x="7737" y="15922"/>
                      </a:cubicBezTo>
                      <a:cubicBezTo>
                        <a:pt x="7709" y="15971"/>
                        <a:pt x="7536" y="15990"/>
                        <a:pt x="7278" y="15990"/>
                      </a:cubicBezTo>
                      <a:cubicBezTo>
                        <a:pt x="6277" y="15990"/>
                        <a:pt x="4003" y="15698"/>
                        <a:pt x="4003" y="15698"/>
                      </a:cubicBezTo>
                      <a:lnTo>
                        <a:pt x="4003" y="15698"/>
                      </a:lnTo>
                      <a:cubicBezTo>
                        <a:pt x="4003" y="15698"/>
                        <a:pt x="4780" y="16116"/>
                        <a:pt x="4123" y="16594"/>
                      </a:cubicBezTo>
                      <a:cubicBezTo>
                        <a:pt x="3465" y="17087"/>
                        <a:pt x="1748" y="17445"/>
                        <a:pt x="1748" y="17445"/>
                      </a:cubicBezTo>
                      <a:cubicBezTo>
                        <a:pt x="1748" y="17445"/>
                        <a:pt x="2315" y="17550"/>
                        <a:pt x="2061" y="17848"/>
                      </a:cubicBezTo>
                      <a:cubicBezTo>
                        <a:pt x="1822" y="18132"/>
                        <a:pt x="986" y="18595"/>
                        <a:pt x="986" y="18595"/>
                      </a:cubicBezTo>
                      <a:cubicBezTo>
                        <a:pt x="986" y="18595"/>
                        <a:pt x="1370" y="18507"/>
                        <a:pt x="1705" y="18507"/>
                      </a:cubicBezTo>
                      <a:cubicBezTo>
                        <a:pt x="2073" y="18507"/>
                        <a:pt x="2382" y="18613"/>
                        <a:pt x="2061" y="19058"/>
                      </a:cubicBezTo>
                      <a:cubicBezTo>
                        <a:pt x="1464" y="19910"/>
                        <a:pt x="0" y="20432"/>
                        <a:pt x="0" y="20432"/>
                      </a:cubicBezTo>
                      <a:cubicBezTo>
                        <a:pt x="0" y="20432"/>
                        <a:pt x="11" y="20432"/>
                        <a:pt x="31" y="20432"/>
                      </a:cubicBezTo>
                      <a:cubicBezTo>
                        <a:pt x="293" y="20432"/>
                        <a:pt x="2135" y="20445"/>
                        <a:pt x="2315" y="20806"/>
                      </a:cubicBezTo>
                      <a:cubicBezTo>
                        <a:pt x="2509" y="21194"/>
                        <a:pt x="2032" y="21553"/>
                        <a:pt x="2032" y="21553"/>
                      </a:cubicBezTo>
                      <a:cubicBezTo>
                        <a:pt x="2032" y="21553"/>
                        <a:pt x="3088" y="21320"/>
                        <a:pt x="3926" y="21320"/>
                      </a:cubicBezTo>
                      <a:cubicBezTo>
                        <a:pt x="4619" y="21320"/>
                        <a:pt x="5164" y="21479"/>
                        <a:pt x="4839" y="22060"/>
                      </a:cubicBezTo>
                      <a:cubicBezTo>
                        <a:pt x="4839" y="22060"/>
                        <a:pt x="6406" y="21404"/>
                        <a:pt x="7215" y="21404"/>
                      </a:cubicBezTo>
                      <a:cubicBezTo>
                        <a:pt x="7550" y="21404"/>
                        <a:pt x="7754" y="21517"/>
                        <a:pt x="7662" y="21836"/>
                      </a:cubicBezTo>
                      <a:cubicBezTo>
                        <a:pt x="7662" y="21836"/>
                        <a:pt x="9061" y="20420"/>
                        <a:pt x="10140" y="20420"/>
                      </a:cubicBezTo>
                      <a:cubicBezTo>
                        <a:pt x="10449" y="20420"/>
                        <a:pt x="10732" y="20536"/>
                        <a:pt x="10948" y="20836"/>
                      </a:cubicBezTo>
                      <a:cubicBezTo>
                        <a:pt x="11934" y="22180"/>
                        <a:pt x="9066" y="23001"/>
                        <a:pt x="9066" y="23001"/>
                      </a:cubicBezTo>
                      <a:cubicBezTo>
                        <a:pt x="9066" y="23001"/>
                        <a:pt x="9036" y="24525"/>
                        <a:pt x="6438" y="24704"/>
                      </a:cubicBezTo>
                      <a:cubicBezTo>
                        <a:pt x="6438" y="24704"/>
                        <a:pt x="10515" y="25062"/>
                        <a:pt x="9679" y="26138"/>
                      </a:cubicBezTo>
                      <a:cubicBezTo>
                        <a:pt x="9679" y="26138"/>
                        <a:pt x="10691" y="25990"/>
                        <a:pt x="11778" y="25990"/>
                      </a:cubicBezTo>
                      <a:cubicBezTo>
                        <a:pt x="13228" y="25990"/>
                        <a:pt x="14812" y="26253"/>
                        <a:pt x="14309" y="27482"/>
                      </a:cubicBezTo>
                      <a:lnTo>
                        <a:pt x="16176" y="26750"/>
                      </a:lnTo>
                      <a:lnTo>
                        <a:pt x="15907" y="27452"/>
                      </a:lnTo>
                      <a:lnTo>
                        <a:pt x="19297" y="25301"/>
                      </a:lnTo>
                      <a:lnTo>
                        <a:pt x="18745" y="26093"/>
                      </a:lnTo>
                      <a:lnTo>
                        <a:pt x="22762" y="23778"/>
                      </a:lnTo>
                      <a:lnTo>
                        <a:pt x="38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52" name="Google Shape;4352;p56"/>
              <p:cNvSpPr/>
              <p:nvPr/>
            </p:nvSpPr>
            <p:spPr>
              <a:xfrm rot="-9591901">
                <a:off x="764262" y="-893866"/>
                <a:ext cx="1523642" cy="1904940"/>
              </a:xfrm>
              <a:custGeom>
                <a:rect b="b" l="l" r="r" t="t"/>
                <a:pathLst>
                  <a:path extrusionOk="0" h="23361" w="18685">
                    <a:moveTo>
                      <a:pt x="180" y="0"/>
                    </a:moveTo>
                    <a:lnTo>
                      <a:pt x="0" y="135"/>
                    </a:lnTo>
                    <a:lnTo>
                      <a:pt x="18297" y="23360"/>
                    </a:lnTo>
                    <a:lnTo>
                      <a:pt x="18685" y="23031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53" name="Google Shape;4353;p56"/>
              <p:cNvGrpSpPr/>
              <p:nvPr/>
            </p:nvGrpSpPr>
            <p:grpSpPr>
              <a:xfrm rot="-9591901">
                <a:off x="596733" y="-860550"/>
                <a:ext cx="1791676" cy="1707605"/>
                <a:chOff x="11860675" y="4981025"/>
                <a:chExt cx="549300" cy="523525"/>
              </a:xfrm>
            </p:grpSpPr>
            <p:sp>
              <p:nvSpPr>
                <p:cNvPr id="4354" name="Google Shape;4354;p56"/>
                <p:cNvSpPr/>
                <p:nvPr/>
              </p:nvSpPr>
              <p:spPr>
                <a:xfrm>
                  <a:off x="12020875" y="5415275"/>
                  <a:ext cx="258025" cy="83300"/>
                </a:xfrm>
                <a:custGeom>
                  <a:rect b="b" l="l" r="r" t="t"/>
                  <a:pathLst>
                    <a:path extrusionOk="0" fill="none" h="3332" w="10321">
                      <a:moveTo>
                        <a:pt x="10321" y="509"/>
                      </a:moveTo>
                      <a:cubicBezTo>
                        <a:pt x="10321" y="509"/>
                        <a:pt x="3988" y="1"/>
                        <a:pt x="0" y="333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5" name="Google Shape;4355;p56"/>
                <p:cNvSpPr/>
                <p:nvPr/>
              </p:nvSpPr>
              <p:spPr>
                <a:xfrm>
                  <a:off x="12023100" y="5439550"/>
                  <a:ext cx="123625" cy="9375"/>
                </a:xfrm>
                <a:custGeom>
                  <a:rect b="b" l="l" r="r" t="t"/>
                  <a:pathLst>
                    <a:path extrusionOk="0" fill="none" h="375" w="4945">
                      <a:moveTo>
                        <a:pt x="1" y="374"/>
                      </a:moveTo>
                      <a:lnTo>
                        <a:pt x="4944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6" name="Google Shape;4356;p56"/>
                <p:cNvSpPr/>
                <p:nvPr/>
              </p:nvSpPr>
              <p:spPr>
                <a:xfrm>
                  <a:off x="12052975" y="5451500"/>
                  <a:ext cx="53050" cy="53050"/>
                </a:xfrm>
                <a:custGeom>
                  <a:rect b="b" l="l" r="r" t="t"/>
                  <a:pathLst>
                    <a:path extrusionOk="0" fill="none" h="2122" w="2122">
                      <a:moveTo>
                        <a:pt x="2121" y="1"/>
                      </a:moveTo>
                      <a:cubicBezTo>
                        <a:pt x="2121" y="1"/>
                        <a:pt x="314" y="1479"/>
                        <a:pt x="0" y="2122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7" name="Google Shape;4357;p56"/>
                <p:cNvSpPr/>
                <p:nvPr/>
              </p:nvSpPr>
              <p:spPr>
                <a:xfrm>
                  <a:off x="12066800" y="5366375"/>
                  <a:ext cx="166550" cy="4500"/>
                </a:xfrm>
                <a:custGeom>
                  <a:rect b="b" l="l" r="r" t="t"/>
                  <a:pathLst>
                    <a:path extrusionOk="0" fill="none" h="180" w="6662">
                      <a:moveTo>
                        <a:pt x="0" y="0"/>
                      </a:moveTo>
                      <a:lnTo>
                        <a:pt x="6661" y="180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8" name="Google Shape;4358;p56"/>
                <p:cNvSpPr/>
                <p:nvPr/>
              </p:nvSpPr>
              <p:spPr>
                <a:xfrm>
                  <a:off x="11860675" y="5278625"/>
                  <a:ext cx="342425" cy="83300"/>
                </a:xfrm>
                <a:custGeom>
                  <a:rect b="b" l="l" r="r" t="t"/>
                  <a:pathLst>
                    <a:path extrusionOk="0" fill="none" h="3332" w="13697">
                      <a:moveTo>
                        <a:pt x="13697" y="2181"/>
                      </a:moveTo>
                      <a:cubicBezTo>
                        <a:pt x="13697" y="2181"/>
                        <a:pt x="6348" y="0"/>
                        <a:pt x="1" y="3331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9" name="Google Shape;4359;p56"/>
                <p:cNvSpPr/>
                <p:nvPr/>
              </p:nvSpPr>
              <p:spPr>
                <a:xfrm>
                  <a:off x="11868525" y="5317450"/>
                  <a:ext cx="87400" cy="14600"/>
                </a:xfrm>
                <a:custGeom>
                  <a:rect b="b" l="l" r="r" t="t"/>
                  <a:pathLst>
                    <a:path extrusionOk="0" fill="none" h="584" w="3496">
                      <a:moveTo>
                        <a:pt x="0" y="1"/>
                      </a:moveTo>
                      <a:cubicBezTo>
                        <a:pt x="0" y="1"/>
                        <a:pt x="2494" y="583"/>
                        <a:pt x="3495" y="389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0" name="Google Shape;4360;p56"/>
                <p:cNvSpPr/>
                <p:nvPr/>
              </p:nvSpPr>
              <p:spPr>
                <a:xfrm>
                  <a:off x="11953275" y="5315600"/>
                  <a:ext cx="107200" cy="58275"/>
                </a:xfrm>
                <a:custGeom>
                  <a:rect b="b" l="l" r="r" t="t"/>
                  <a:pathLst>
                    <a:path extrusionOk="0" fill="none" h="2331" w="4288">
                      <a:moveTo>
                        <a:pt x="1" y="2330"/>
                      </a:moveTo>
                      <a:cubicBezTo>
                        <a:pt x="1" y="2330"/>
                        <a:pt x="2346" y="553"/>
                        <a:pt x="4287" y="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1" name="Google Shape;4361;p56"/>
                <p:cNvSpPr/>
                <p:nvPr/>
              </p:nvSpPr>
              <p:spPr>
                <a:xfrm>
                  <a:off x="12062300" y="5245775"/>
                  <a:ext cx="84800" cy="17200"/>
                </a:xfrm>
                <a:custGeom>
                  <a:rect b="b" l="l" r="r" t="t"/>
                  <a:pathLst>
                    <a:path extrusionOk="0" fill="none" h="688" w="3392">
                      <a:moveTo>
                        <a:pt x="1" y="0"/>
                      </a:moveTo>
                      <a:lnTo>
                        <a:pt x="3391" y="687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2" name="Google Shape;4362;p56"/>
                <p:cNvSpPr/>
                <p:nvPr/>
              </p:nvSpPr>
              <p:spPr>
                <a:xfrm>
                  <a:off x="12057825" y="5253600"/>
                  <a:ext cx="42975" cy="20200"/>
                </a:xfrm>
                <a:custGeom>
                  <a:rect b="b" l="l" r="r" t="t"/>
                  <a:pathLst>
                    <a:path extrusionOk="0" fill="none" h="808" w="1719">
                      <a:moveTo>
                        <a:pt x="1" y="807"/>
                      </a:moveTo>
                      <a:lnTo>
                        <a:pt x="1718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3" name="Google Shape;4363;p56"/>
                <p:cNvSpPr/>
                <p:nvPr/>
              </p:nvSpPr>
              <p:spPr>
                <a:xfrm>
                  <a:off x="11897650" y="5153900"/>
                  <a:ext cx="191200" cy="35875"/>
                </a:xfrm>
                <a:custGeom>
                  <a:rect b="b" l="l" r="r" t="t"/>
                  <a:pathLst>
                    <a:path extrusionOk="0" fill="none" h="1435" w="7648">
                      <a:moveTo>
                        <a:pt x="0" y="1"/>
                      </a:moveTo>
                      <a:lnTo>
                        <a:pt x="7647" y="1435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4" name="Google Shape;4364;p56"/>
                <p:cNvSpPr/>
                <p:nvPr/>
              </p:nvSpPr>
              <p:spPr>
                <a:xfrm>
                  <a:off x="11938725" y="5170700"/>
                  <a:ext cx="49300" cy="17225"/>
                </a:xfrm>
                <a:custGeom>
                  <a:rect b="b" l="l" r="r" t="t"/>
                  <a:pathLst>
                    <a:path extrusionOk="0" fill="none" h="689" w="1972">
                      <a:moveTo>
                        <a:pt x="0" y="688"/>
                      </a:moveTo>
                      <a:lnTo>
                        <a:pt x="1972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5" name="Google Shape;4365;p56"/>
                <p:cNvSpPr/>
                <p:nvPr/>
              </p:nvSpPr>
              <p:spPr>
                <a:xfrm>
                  <a:off x="11896900" y="5001575"/>
                  <a:ext cx="72075" cy="38100"/>
                </a:xfrm>
                <a:custGeom>
                  <a:rect b="b" l="l" r="r" t="t"/>
                  <a:pathLst>
                    <a:path extrusionOk="0" fill="none" h="1524" w="2883">
                      <a:moveTo>
                        <a:pt x="0" y="0"/>
                      </a:moveTo>
                      <a:lnTo>
                        <a:pt x="2883" y="1523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6" name="Google Shape;4366;p56"/>
                <p:cNvSpPr/>
                <p:nvPr/>
              </p:nvSpPr>
              <p:spPr>
                <a:xfrm>
                  <a:off x="11909600" y="5019850"/>
                  <a:ext cx="21300" cy="4900"/>
                </a:xfrm>
                <a:custGeom>
                  <a:rect b="b" l="l" r="r" t="t"/>
                  <a:pathLst>
                    <a:path extrusionOk="0" fill="none" h="196" w="852">
                      <a:moveTo>
                        <a:pt x="0" y="195"/>
                      </a:moveTo>
                      <a:lnTo>
                        <a:pt x="851" y="1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7" name="Google Shape;4367;p56"/>
                <p:cNvSpPr/>
                <p:nvPr/>
              </p:nvSpPr>
              <p:spPr>
                <a:xfrm>
                  <a:off x="12283725" y="5195350"/>
                  <a:ext cx="126250" cy="236025"/>
                </a:xfrm>
                <a:custGeom>
                  <a:rect b="b" l="l" r="r" t="t"/>
                  <a:pathLst>
                    <a:path extrusionOk="0" fill="none" h="9441" w="5050">
                      <a:moveTo>
                        <a:pt x="1" y="9440"/>
                      </a:moveTo>
                      <a:cubicBezTo>
                        <a:pt x="1" y="9440"/>
                        <a:pt x="912" y="3152"/>
                        <a:pt x="5049" y="1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8" name="Google Shape;4368;p56"/>
                <p:cNvSpPr/>
                <p:nvPr/>
              </p:nvSpPr>
              <p:spPr>
                <a:xfrm>
                  <a:off x="12324425" y="5186775"/>
                  <a:ext cx="36625" cy="118375"/>
                </a:xfrm>
                <a:custGeom>
                  <a:rect b="b" l="l" r="r" t="t"/>
                  <a:pathLst>
                    <a:path extrusionOk="0" fill="none" h="4735" w="1465">
                      <a:moveTo>
                        <a:pt x="1465" y="0"/>
                      </a:moveTo>
                      <a:lnTo>
                        <a:pt x="1" y="4735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9" name="Google Shape;4369;p56"/>
                <p:cNvSpPr/>
                <p:nvPr/>
              </p:nvSpPr>
              <p:spPr>
                <a:xfrm>
                  <a:off x="12344975" y="5227850"/>
                  <a:ext cx="63875" cy="39975"/>
                </a:xfrm>
                <a:custGeom>
                  <a:rect b="b" l="l" r="r" t="t"/>
                  <a:pathLst>
                    <a:path extrusionOk="0" fill="none" h="1599" w="2555">
                      <a:moveTo>
                        <a:pt x="0" y="1598"/>
                      </a:moveTo>
                      <a:cubicBezTo>
                        <a:pt x="0" y="1598"/>
                        <a:pt x="1852" y="179"/>
                        <a:pt x="2554" y="0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0" name="Google Shape;4370;p56"/>
                <p:cNvSpPr/>
                <p:nvPr/>
              </p:nvSpPr>
              <p:spPr>
                <a:xfrm>
                  <a:off x="12251625" y="5228600"/>
                  <a:ext cx="32875" cy="162825"/>
                </a:xfrm>
                <a:custGeom>
                  <a:rect b="b" l="l" r="r" t="t"/>
                  <a:pathLst>
                    <a:path extrusionOk="0" fill="none" h="6513" w="1315">
                      <a:moveTo>
                        <a:pt x="1315" y="0"/>
                      </a:moveTo>
                      <a:lnTo>
                        <a:pt x="0" y="6512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1" name="Google Shape;4371;p56"/>
                <p:cNvSpPr/>
                <p:nvPr/>
              </p:nvSpPr>
              <p:spPr>
                <a:xfrm>
                  <a:off x="12199350" y="5013500"/>
                  <a:ext cx="116525" cy="327125"/>
                </a:xfrm>
                <a:custGeom>
                  <a:rect b="b" l="l" r="r" t="t"/>
                  <a:pathLst>
                    <a:path extrusionOk="0" fill="none" h="13085" w="4661">
                      <a:moveTo>
                        <a:pt x="478" y="13085"/>
                      </a:moveTo>
                      <a:cubicBezTo>
                        <a:pt x="478" y="13085"/>
                        <a:pt x="0" y="5423"/>
                        <a:pt x="4660" y="1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2" name="Google Shape;4372;p56"/>
                <p:cNvSpPr/>
                <p:nvPr/>
              </p:nvSpPr>
              <p:spPr>
                <a:xfrm>
                  <a:off x="12260575" y="5010900"/>
                  <a:ext cx="10850" cy="87400"/>
                </a:xfrm>
                <a:custGeom>
                  <a:rect b="b" l="l" r="r" t="t"/>
                  <a:pathLst>
                    <a:path extrusionOk="0" fill="none" h="3496" w="434">
                      <a:moveTo>
                        <a:pt x="404" y="0"/>
                      </a:moveTo>
                      <a:cubicBezTo>
                        <a:pt x="404" y="0"/>
                        <a:pt x="434" y="2554"/>
                        <a:pt x="1" y="3495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3" name="Google Shape;4373;p56"/>
                <p:cNvSpPr/>
                <p:nvPr/>
              </p:nvSpPr>
              <p:spPr>
                <a:xfrm>
                  <a:off x="12226225" y="5106125"/>
                  <a:ext cx="80675" cy="91125"/>
                </a:xfrm>
                <a:custGeom>
                  <a:rect b="b" l="l" r="r" t="t"/>
                  <a:pathLst>
                    <a:path extrusionOk="0" fill="none" h="3645" w="3227">
                      <a:moveTo>
                        <a:pt x="3227" y="0"/>
                      </a:moveTo>
                      <a:cubicBezTo>
                        <a:pt x="3227" y="0"/>
                        <a:pt x="972" y="1882"/>
                        <a:pt x="1" y="3644"/>
                      </a:cubicBez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4" name="Google Shape;4374;p56"/>
                <p:cNvSpPr/>
                <p:nvPr/>
              </p:nvSpPr>
              <p:spPr>
                <a:xfrm>
                  <a:off x="12166125" y="5196850"/>
                  <a:ext cx="1500" cy="86650"/>
                </a:xfrm>
                <a:custGeom>
                  <a:rect b="b" l="l" r="r" t="t"/>
                  <a:pathLst>
                    <a:path extrusionOk="0" fill="none" h="3466" w="60">
                      <a:moveTo>
                        <a:pt x="60" y="0"/>
                      </a:moveTo>
                      <a:lnTo>
                        <a:pt x="0" y="3466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5" name="Google Shape;4375;p56"/>
                <p:cNvSpPr/>
                <p:nvPr/>
              </p:nvSpPr>
              <p:spPr>
                <a:xfrm>
                  <a:off x="12167225" y="5199100"/>
                  <a:ext cx="29150" cy="37350"/>
                </a:xfrm>
                <a:custGeom>
                  <a:rect b="b" l="l" r="r" t="t"/>
                  <a:pathLst>
                    <a:path extrusionOk="0" fill="none" h="1494" w="1166">
                      <a:moveTo>
                        <a:pt x="1166" y="0"/>
                      </a:moveTo>
                      <a:lnTo>
                        <a:pt x="1" y="1494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6" name="Google Shape;4376;p56"/>
                <p:cNvSpPr/>
                <p:nvPr/>
              </p:nvSpPr>
              <p:spPr>
                <a:xfrm>
                  <a:off x="12093675" y="4998575"/>
                  <a:ext cx="7875" cy="194200"/>
                </a:xfrm>
                <a:custGeom>
                  <a:rect b="b" l="l" r="r" t="t"/>
                  <a:pathLst>
                    <a:path extrusionOk="0" fill="none" h="7768" w="315">
                      <a:moveTo>
                        <a:pt x="314" y="1"/>
                      </a:moveTo>
                      <a:lnTo>
                        <a:pt x="0" y="7767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7" name="Google Shape;4377;p56"/>
                <p:cNvSpPr/>
                <p:nvPr/>
              </p:nvSpPr>
              <p:spPr>
                <a:xfrm>
                  <a:off x="12097775" y="5046375"/>
                  <a:ext cx="27650" cy="43700"/>
                </a:xfrm>
                <a:custGeom>
                  <a:rect b="b" l="l" r="r" t="t"/>
                  <a:pathLst>
                    <a:path extrusionOk="0" fill="none" h="1748" w="1106">
                      <a:moveTo>
                        <a:pt x="1106" y="0"/>
                      </a:moveTo>
                      <a:lnTo>
                        <a:pt x="1" y="1748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8" name="Google Shape;4378;p56"/>
                <p:cNvSpPr/>
                <p:nvPr/>
              </p:nvSpPr>
              <p:spPr>
                <a:xfrm>
                  <a:off x="11967100" y="4981025"/>
                  <a:ext cx="20925" cy="79175"/>
                </a:xfrm>
                <a:custGeom>
                  <a:rect b="b" l="l" r="r" t="t"/>
                  <a:pathLst>
                    <a:path extrusionOk="0" fill="none" h="3167" w="837">
                      <a:moveTo>
                        <a:pt x="0" y="1"/>
                      </a:moveTo>
                      <a:lnTo>
                        <a:pt x="837" y="3167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9" name="Google Shape;4379;p56"/>
                <p:cNvSpPr/>
                <p:nvPr/>
              </p:nvSpPr>
              <p:spPr>
                <a:xfrm>
                  <a:off x="11977175" y="4998575"/>
                  <a:ext cx="9350" cy="19825"/>
                </a:xfrm>
                <a:custGeom>
                  <a:rect b="b" l="l" r="r" t="t"/>
                  <a:pathLst>
                    <a:path extrusionOk="0" fill="none" h="793" w="374">
                      <a:moveTo>
                        <a:pt x="374" y="1"/>
                      </a:moveTo>
                      <a:lnTo>
                        <a:pt x="1" y="792"/>
                      </a:lnTo>
                    </a:path>
                  </a:pathLst>
                </a:custGeom>
                <a:noFill/>
                <a:ln cap="flat" cmpd="sng" w="190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380" name="Google Shape;4380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1" name="Google Shape;4381;p56"/>
          <p:cNvSpPr txBox="1"/>
          <p:nvPr>
            <p:ph idx="4294967295" type="title"/>
          </p:nvPr>
        </p:nvSpPr>
        <p:spPr>
          <a:xfrm>
            <a:off x="5895100" y="457401"/>
            <a:ext cx="1248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03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2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4" name="Google Shape;3314;p39"/>
          <p:cNvSpPr txBox="1"/>
          <p:nvPr>
            <p:ph type="title"/>
          </p:nvPr>
        </p:nvSpPr>
        <p:spPr>
          <a:xfrm>
            <a:off x="786150" y="4605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/>
              <a:t>THÔNG TIN LIÊN HỆ</a:t>
            </a:r>
            <a:endParaRPr b="1" sz="4100"/>
          </a:p>
        </p:txBody>
      </p:sp>
      <p:sp>
        <p:nvSpPr>
          <p:cNvPr id="3315" name="Google Shape;3315;p39"/>
          <p:cNvSpPr txBox="1"/>
          <p:nvPr/>
        </p:nvSpPr>
        <p:spPr>
          <a:xfrm>
            <a:off x="786150" y="1317225"/>
            <a:ext cx="3740700" cy="3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SAKAI:</a:t>
            </a:r>
            <a:r>
              <a:rPr lang="en" sz="17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mcslearn.hcmus.edu.vn</a:t>
            </a:r>
            <a:endParaRPr b="1" sz="20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GMAIL:</a:t>
            </a:r>
            <a:r>
              <a:rPr lang="en" sz="2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7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ta.tintth.hcmus@gmail.com</a:t>
            </a:r>
            <a:endParaRPr sz="17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GHI CHÚ:</a:t>
            </a:r>
            <a:endParaRPr b="1"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Tiêu đề mail (bắt buộc):</a:t>
            </a:r>
            <a:endParaRPr sz="17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[CTDL25] [Tiêu đề thư]</a:t>
            </a:r>
            <a:endParaRPr sz="17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VD: [CTDL25] HỎI BÀI</a:t>
            </a:r>
            <a:endParaRPr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Gửi email kèm giới thiệu họ tên, MSSV và tên ca học.</a:t>
            </a:r>
            <a:endParaRPr sz="17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316" name="Google Shape;3316;p39"/>
          <p:cNvGrpSpPr/>
          <p:nvPr/>
        </p:nvGrpSpPr>
        <p:grpSpPr>
          <a:xfrm>
            <a:off x="6936386" y="-42837"/>
            <a:ext cx="2487550" cy="2698993"/>
            <a:chOff x="4179608" y="579968"/>
            <a:chExt cx="3708886" cy="4024143"/>
          </a:xfrm>
        </p:grpSpPr>
        <p:grpSp>
          <p:nvGrpSpPr>
            <p:cNvPr id="3317" name="Google Shape;3317;p39"/>
            <p:cNvGrpSpPr/>
            <p:nvPr/>
          </p:nvGrpSpPr>
          <p:grpSpPr>
            <a:xfrm flipH="1">
              <a:off x="5071537" y="1474012"/>
              <a:ext cx="2816956" cy="2195343"/>
              <a:chOff x="4250150" y="4980275"/>
              <a:chExt cx="728875" cy="568050"/>
            </a:xfrm>
          </p:grpSpPr>
          <p:sp>
            <p:nvSpPr>
              <p:cNvPr id="3318" name="Google Shape;3318;p39"/>
              <p:cNvSpPr/>
              <p:nvPr/>
            </p:nvSpPr>
            <p:spPr>
              <a:xfrm>
                <a:off x="4250150" y="4999550"/>
                <a:ext cx="728875" cy="548775"/>
              </a:xfrm>
              <a:custGeom>
                <a:rect b="b" l="l" r="r" t="t"/>
                <a:pathLst>
                  <a:path extrusionOk="0" h="21951" w="29155">
                    <a:moveTo>
                      <a:pt x="26622" y="0"/>
                    </a:moveTo>
                    <a:cubicBezTo>
                      <a:pt x="26595" y="0"/>
                      <a:pt x="26568" y="2"/>
                      <a:pt x="26541" y="6"/>
                    </a:cubicBezTo>
                    <a:lnTo>
                      <a:pt x="13681" y="2023"/>
                    </a:lnTo>
                    <a:lnTo>
                      <a:pt x="13622" y="2023"/>
                    </a:lnTo>
                    <a:lnTo>
                      <a:pt x="523" y="2575"/>
                    </a:lnTo>
                    <a:cubicBezTo>
                      <a:pt x="209" y="2575"/>
                      <a:pt x="0" y="2844"/>
                      <a:pt x="30" y="3128"/>
                    </a:cubicBezTo>
                    <a:lnTo>
                      <a:pt x="1807" y="21484"/>
                    </a:lnTo>
                    <a:cubicBezTo>
                      <a:pt x="1835" y="21763"/>
                      <a:pt x="2071" y="21950"/>
                      <a:pt x="2332" y="21950"/>
                    </a:cubicBezTo>
                    <a:cubicBezTo>
                      <a:pt x="2351" y="21950"/>
                      <a:pt x="2371" y="21949"/>
                      <a:pt x="2390" y="21947"/>
                    </a:cubicBezTo>
                    <a:lnTo>
                      <a:pt x="15429" y="20005"/>
                    </a:lnTo>
                    <a:lnTo>
                      <a:pt x="15474" y="20005"/>
                    </a:lnTo>
                    <a:lnTo>
                      <a:pt x="28647" y="19154"/>
                    </a:lnTo>
                    <a:cubicBezTo>
                      <a:pt x="28931" y="19139"/>
                      <a:pt x="29155" y="18885"/>
                      <a:pt x="29125" y="18587"/>
                    </a:cubicBezTo>
                    <a:lnTo>
                      <a:pt x="27139" y="454"/>
                    </a:lnTo>
                    <a:cubicBezTo>
                      <a:pt x="27111" y="197"/>
                      <a:pt x="26887" y="0"/>
                      <a:pt x="266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39"/>
              <p:cNvSpPr/>
              <p:nvPr/>
            </p:nvSpPr>
            <p:spPr>
              <a:xfrm>
                <a:off x="4290475" y="5062425"/>
                <a:ext cx="339050" cy="458925"/>
              </a:xfrm>
              <a:custGeom>
                <a:rect b="b" l="l" r="r" t="t"/>
                <a:pathLst>
                  <a:path extrusionOk="0" h="18357" w="13562">
                    <a:moveTo>
                      <a:pt x="12038" y="1"/>
                    </a:moveTo>
                    <a:lnTo>
                      <a:pt x="0" y="1240"/>
                    </a:lnTo>
                    <a:lnTo>
                      <a:pt x="1658" y="18357"/>
                    </a:lnTo>
                    <a:lnTo>
                      <a:pt x="13562" y="17013"/>
                    </a:lnTo>
                    <a:lnTo>
                      <a:pt x="120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0" name="Google Shape;3320;p39"/>
              <p:cNvSpPr/>
              <p:nvPr/>
            </p:nvSpPr>
            <p:spPr>
              <a:xfrm>
                <a:off x="4280375" y="5093425"/>
                <a:ext cx="51575" cy="429050"/>
              </a:xfrm>
              <a:custGeom>
                <a:rect b="b" l="l" r="r" t="t"/>
                <a:pathLst>
                  <a:path extrusionOk="0" h="17162" w="2063">
                    <a:moveTo>
                      <a:pt x="404" y="0"/>
                    </a:moveTo>
                    <a:lnTo>
                      <a:pt x="1" y="75"/>
                    </a:lnTo>
                    <a:lnTo>
                      <a:pt x="1704" y="17162"/>
                    </a:lnTo>
                    <a:lnTo>
                      <a:pt x="2062" y="17117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1" name="Google Shape;3321;p39"/>
              <p:cNvSpPr/>
              <p:nvPr/>
            </p:nvSpPr>
            <p:spPr>
              <a:xfrm>
                <a:off x="4267700" y="5095275"/>
                <a:ext cx="55275" cy="427950"/>
              </a:xfrm>
              <a:custGeom>
                <a:rect b="b" l="l" r="r" t="t"/>
                <a:pathLst>
                  <a:path extrusionOk="0" h="17118" w="2211">
                    <a:moveTo>
                      <a:pt x="508" y="1"/>
                    </a:moveTo>
                    <a:lnTo>
                      <a:pt x="0" y="76"/>
                    </a:lnTo>
                    <a:lnTo>
                      <a:pt x="1733" y="17117"/>
                    </a:lnTo>
                    <a:lnTo>
                      <a:pt x="2211" y="17088"/>
                    </a:lnTo>
                    <a:lnTo>
                      <a:pt x="5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2" name="Google Shape;3322;p39"/>
              <p:cNvSpPr/>
              <p:nvPr/>
            </p:nvSpPr>
            <p:spPr>
              <a:xfrm>
                <a:off x="4591425" y="5025825"/>
                <a:ext cx="367825" cy="461925"/>
              </a:xfrm>
              <a:custGeom>
                <a:rect b="b" l="l" r="r" t="t"/>
                <a:pathLst>
                  <a:path extrusionOk="0" h="18477" w="14713">
                    <a:moveTo>
                      <a:pt x="13054" y="1"/>
                    </a:moveTo>
                    <a:lnTo>
                      <a:pt x="0" y="1465"/>
                    </a:lnTo>
                    <a:lnTo>
                      <a:pt x="1524" y="18477"/>
                    </a:lnTo>
                    <a:lnTo>
                      <a:pt x="14712" y="17312"/>
                    </a:lnTo>
                    <a:lnTo>
                      <a:pt x="130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3" name="Google Shape;3323;p39"/>
              <p:cNvSpPr/>
              <p:nvPr/>
            </p:nvSpPr>
            <p:spPr>
              <a:xfrm>
                <a:off x="4891250" y="5189000"/>
                <a:ext cx="41850" cy="100475"/>
              </a:xfrm>
              <a:custGeom>
                <a:rect b="b" l="l" r="r" t="t"/>
                <a:pathLst>
                  <a:path extrusionOk="0" h="4019" w="1674">
                    <a:moveTo>
                      <a:pt x="1330" y="1"/>
                    </a:moveTo>
                    <a:lnTo>
                      <a:pt x="1" y="210"/>
                    </a:lnTo>
                    <a:lnTo>
                      <a:pt x="419" y="4019"/>
                    </a:lnTo>
                    <a:lnTo>
                      <a:pt x="1674" y="3854"/>
                    </a:lnTo>
                    <a:lnTo>
                      <a:pt x="13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4" name="Google Shape;3324;p39"/>
              <p:cNvSpPr/>
              <p:nvPr/>
            </p:nvSpPr>
            <p:spPr>
              <a:xfrm>
                <a:off x="4575750" y="5137100"/>
                <a:ext cx="36225" cy="356625"/>
              </a:xfrm>
              <a:custGeom>
                <a:rect b="b" l="l" r="r" t="t"/>
                <a:pathLst>
                  <a:path extrusionOk="0" h="14265" w="1449">
                    <a:moveTo>
                      <a:pt x="866" y="1"/>
                    </a:moveTo>
                    <a:lnTo>
                      <a:pt x="627" y="1435"/>
                    </a:lnTo>
                    <a:lnTo>
                      <a:pt x="418" y="9530"/>
                    </a:lnTo>
                    <a:lnTo>
                      <a:pt x="0" y="14264"/>
                    </a:lnTo>
                    <a:lnTo>
                      <a:pt x="837" y="14175"/>
                    </a:lnTo>
                    <a:cubicBezTo>
                      <a:pt x="837" y="14175"/>
                      <a:pt x="1449" y="6438"/>
                      <a:pt x="1210" y="3600"/>
                    </a:cubicBezTo>
                    <a:lnTo>
                      <a:pt x="8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5" name="Google Shape;3325;p39"/>
              <p:cNvSpPr/>
              <p:nvPr/>
            </p:nvSpPr>
            <p:spPr>
              <a:xfrm>
                <a:off x="4885275" y="5132250"/>
                <a:ext cx="36625" cy="44075"/>
              </a:xfrm>
              <a:custGeom>
                <a:rect b="b" l="l" r="r" t="t"/>
                <a:pathLst>
                  <a:path extrusionOk="0" h="1763" w="1465">
                    <a:moveTo>
                      <a:pt x="1345" y="1"/>
                    </a:moveTo>
                    <a:lnTo>
                      <a:pt x="1" y="195"/>
                    </a:lnTo>
                    <a:lnTo>
                      <a:pt x="225" y="1763"/>
                    </a:lnTo>
                    <a:lnTo>
                      <a:pt x="1465" y="1599"/>
                    </a:lnTo>
                    <a:lnTo>
                      <a:pt x="13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6" name="Google Shape;3326;p39"/>
              <p:cNvSpPr/>
              <p:nvPr/>
            </p:nvSpPr>
            <p:spPr>
              <a:xfrm>
                <a:off x="4591425" y="5021725"/>
                <a:ext cx="341675" cy="466025"/>
              </a:xfrm>
              <a:custGeom>
                <a:rect b="b" l="l" r="r" t="t"/>
                <a:pathLst>
                  <a:path extrusionOk="0" h="18641" w="13667">
                    <a:moveTo>
                      <a:pt x="12009" y="1"/>
                    </a:moveTo>
                    <a:lnTo>
                      <a:pt x="0" y="1629"/>
                    </a:lnTo>
                    <a:lnTo>
                      <a:pt x="1524" y="18641"/>
                    </a:lnTo>
                    <a:lnTo>
                      <a:pt x="13667" y="16848"/>
                    </a:lnTo>
                    <a:lnTo>
                      <a:pt x="120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7" name="Google Shape;3327;p39"/>
              <p:cNvSpPr/>
              <p:nvPr/>
            </p:nvSpPr>
            <p:spPr>
              <a:xfrm>
                <a:off x="4591425" y="4980275"/>
                <a:ext cx="316675" cy="507475"/>
              </a:xfrm>
              <a:custGeom>
                <a:rect b="b" l="l" r="r" t="t"/>
                <a:pathLst>
                  <a:path extrusionOk="0" h="20299" w="12667">
                    <a:moveTo>
                      <a:pt x="10470" y="1"/>
                    </a:moveTo>
                    <a:lnTo>
                      <a:pt x="0" y="3287"/>
                    </a:lnTo>
                    <a:lnTo>
                      <a:pt x="1524" y="20299"/>
                    </a:lnTo>
                    <a:lnTo>
                      <a:pt x="6946" y="19089"/>
                    </a:lnTo>
                    <a:lnTo>
                      <a:pt x="12666" y="17222"/>
                    </a:lnTo>
                    <a:lnTo>
                      <a:pt x="104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8" name="Google Shape;3328;p39"/>
              <p:cNvSpPr/>
              <p:nvPr/>
            </p:nvSpPr>
            <p:spPr>
              <a:xfrm>
                <a:off x="4591425" y="5062425"/>
                <a:ext cx="38100" cy="425325"/>
              </a:xfrm>
              <a:custGeom>
                <a:rect b="b" l="l" r="r" t="t"/>
                <a:pathLst>
                  <a:path extrusionOk="0" fill="none" h="17013" w="1524">
                    <a:moveTo>
                      <a:pt x="0" y="1"/>
                    </a:moveTo>
                    <a:lnTo>
                      <a:pt x="1524" y="17013"/>
                    </a:lnTo>
                  </a:path>
                </a:pathLst>
              </a:custGeom>
              <a:noFill/>
              <a:ln cap="rnd" cmpd="sng" w="9525">
                <a:solidFill>
                  <a:srgbClr val="4E240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9" name="Google Shape;3329;p39"/>
              <p:cNvSpPr/>
              <p:nvPr/>
            </p:nvSpPr>
            <p:spPr>
              <a:xfrm>
                <a:off x="4562675" y="5062425"/>
                <a:ext cx="44825" cy="480950"/>
              </a:xfrm>
              <a:custGeom>
                <a:rect b="b" l="l" r="r" t="t"/>
                <a:pathLst>
                  <a:path extrusionOk="0" h="19238" w="1793">
                    <a:moveTo>
                      <a:pt x="1150" y="1"/>
                    </a:moveTo>
                    <a:cubicBezTo>
                      <a:pt x="1083" y="17"/>
                      <a:pt x="1039" y="19"/>
                      <a:pt x="991" y="19"/>
                    </a:cubicBezTo>
                    <a:cubicBezTo>
                      <a:pt x="974" y="19"/>
                      <a:pt x="958" y="19"/>
                      <a:pt x="940" y="19"/>
                    </a:cubicBezTo>
                    <a:cubicBezTo>
                      <a:pt x="867" y="19"/>
                      <a:pt x="770" y="23"/>
                      <a:pt x="583" y="60"/>
                    </a:cubicBezTo>
                    <a:cubicBezTo>
                      <a:pt x="1180" y="6408"/>
                      <a:pt x="986" y="12845"/>
                      <a:pt x="0" y="19089"/>
                    </a:cubicBezTo>
                    <a:cubicBezTo>
                      <a:pt x="150" y="18939"/>
                      <a:pt x="299" y="18790"/>
                      <a:pt x="449" y="18655"/>
                    </a:cubicBezTo>
                    <a:cubicBezTo>
                      <a:pt x="508" y="18850"/>
                      <a:pt x="568" y="19044"/>
                      <a:pt x="643" y="19238"/>
                    </a:cubicBezTo>
                    <a:cubicBezTo>
                      <a:pt x="1614" y="12890"/>
                      <a:pt x="1793" y="6438"/>
                      <a:pt x="11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0" name="Google Shape;3330;p39"/>
              <p:cNvSpPr/>
              <p:nvPr/>
            </p:nvSpPr>
            <p:spPr>
              <a:xfrm>
                <a:off x="4328175" y="5025825"/>
                <a:ext cx="510825" cy="201300"/>
              </a:xfrm>
              <a:custGeom>
                <a:rect b="b" l="l" r="r" t="t"/>
                <a:pathLst>
                  <a:path extrusionOk="0" fill="none" h="8052" w="20433">
                    <a:moveTo>
                      <a:pt x="11277" y="2704"/>
                    </a:moveTo>
                    <a:lnTo>
                      <a:pt x="19880" y="1"/>
                    </a:lnTo>
                    <a:moveTo>
                      <a:pt x="9903" y="6737"/>
                    </a:moveTo>
                    <a:lnTo>
                      <a:pt x="553" y="8051"/>
                    </a:lnTo>
                    <a:moveTo>
                      <a:pt x="9634" y="5019"/>
                    </a:moveTo>
                    <a:lnTo>
                      <a:pt x="314" y="6169"/>
                    </a:lnTo>
                    <a:moveTo>
                      <a:pt x="9380" y="3197"/>
                    </a:moveTo>
                    <a:lnTo>
                      <a:pt x="1" y="4243"/>
                    </a:lnTo>
                    <a:moveTo>
                      <a:pt x="11845" y="6274"/>
                    </a:moveTo>
                    <a:lnTo>
                      <a:pt x="20433" y="3735"/>
                    </a:lnTo>
                    <a:moveTo>
                      <a:pt x="11591" y="4467"/>
                    </a:moveTo>
                    <a:lnTo>
                      <a:pt x="20179" y="1928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1" name="Google Shape;3331;p39"/>
              <p:cNvSpPr/>
              <p:nvPr/>
            </p:nvSpPr>
            <p:spPr>
              <a:xfrm>
                <a:off x="4750500" y="5392125"/>
                <a:ext cx="117250" cy="33650"/>
              </a:xfrm>
              <a:custGeom>
                <a:rect b="b" l="l" r="r" t="t"/>
                <a:pathLst>
                  <a:path extrusionOk="0" fill="none" h="1346" w="4690">
                    <a:moveTo>
                      <a:pt x="4690" y="1"/>
                    </a:moveTo>
                    <a:lnTo>
                      <a:pt x="0" y="1345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2" name="Google Shape;3332;p39"/>
              <p:cNvSpPr/>
              <p:nvPr/>
            </p:nvSpPr>
            <p:spPr>
              <a:xfrm>
                <a:off x="4416675" y="5135425"/>
                <a:ext cx="142300" cy="356050"/>
              </a:xfrm>
              <a:custGeom>
                <a:rect b="b" l="l" r="r" t="t"/>
                <a:pathLst>
                  <a:path extrusionOk="0" h="14242" w="5692">
                    <a:moveTo>
                      <a:pt x="5279" y="0"/>
                    </a:moveTo>
                    <a:cubicBezTo>
                      <a:pt x="5166" y="0"/>
                      <a:pt x="5056" y="61"/>
                      <a:pt x="5019" y="172"/>
                    </a:cubicBezTo>
                    <a:lnTo>
                      <a:pt x="4899" y="531"/>
                    </a:lnTo>
                    <a:lnTo>
                      <a:pt x="4810" y="531"/>
                    </a:lnTo>
                    <a:cubicBezTo>
                      <a:pt x="4720" y="531"/>
                      <a:pt x="4675" y="546"/>
                      <a:pt x="4675" y="546"/>
                    </a:cubicBezTo>
                    <a:cubicBezTo>
                      <a:pt x="4556" y="561"/>
                      <a:pt x="4526" y="576"/>
                      <a:pt x="4526" y="576"/>
                    </a:cubicBezTo>
                    <a:cubicBezTo>
                      <a:pt x="4526" y="576"/>
                      <a:pt x="3540" y="3010"/>
                      <a:pt x="3540" y="3085"/>
                    </a:cubicBezTo>
                    <a:cubicBezTo>
                      <a:pt x="3540" y="3174"/>
                      <a:pt x="3645" y="3309"/>
                      <a:pt x="3645" y="3309"/>
                    </a:cubicBezTo>
                    <a:lnTo>
                      <a:pt x="1" y="13002"/>
                    </a:lnTo>
                    <a:lnTo>
                      <a:pt x="1" y="13988"/>
                    </a:lnTo>
                    <a:lnTo>
                      <a:pt x="1" y="14242"/>
                    </a:lnTo>
                    <a:lnTo>
                      <a:pt x="180" y="14048"/>
                    </a:lnTo>
                    <a:lnTo>
                      <a:pt x="927" y="13241"/>
                    </a:lnTo>
                    <a:lnTo>
                      <a:pt x="4556" y="3608"/>
                    </a:lnTo>
                    <a:lnTo>
                      <a:pt x="4690" y="3518"/>
                    </a:lnTo>
                    <a:lnTo>
                      <a:pt x="5153" y="2248"/>
                    </a:lnTo>
                    <a:lnTo>
                      <a:pt x="5198" y="2278"/>
                    </a:lnTo>
                    <a:lnTo>
                      <a:pt x="4048" y="5400"/>
                    </a:lnTo>
                    <a:cubicBezTo>
                      <a:pt x="4018" y="5489"/>
                      <a:pt x="4048" y="5564"/>
                      <a:pt x="4138" y="5609"/>
                    </a:cubicBezTo>
                    <a:cubicBezTo>
                      <a:pt x="4158" y="5621"/>
                      <a:pt x="4182" y="5627"/>
                      <a:pt x="4206" y="5627"/>
                    </a:cubicBezTo>
                    <a:cubicBezTo>
                      <a:pt x="4270" y="5627"/>
                      <a:pt x="4336" y="5588"/>
                      <a:pt x="4347" y="5534"/>
                    </a:cubicBezTo>
                    <a:lnTo>
                      <a:pt x="5691" y="2069"/>
                    </a:lnTo>
                    <a:cubicBezTo>
                      <a:pt x="5691" y="1935"/>
                      <a:pt x="5631" y="1785"/>
                      <a:pt x="5512" y="1741"/>
                    </a:cubicBezTo>
                    <a:lnTo>
                      <a:pt x="5333" y="1681"/>
                    </a:lnTo>
                    <a:lnTo>
                      <a:pt x="5542" y="1083"/>
                    </a:lnTo>
                    <a:lnTo>
                      <a:pt x="5512" y="994"/>
                    </a:lnTo>
                    <a:cubicBezTo>
                      <a:pt x="5512" y="979"/>
                      <a:pt x="5512" y="979"/>
                      <a:pt x="5512" y="964"/>
                    </a:cubicBezTo>
                    <a:cubicBezTo>
                      <a:pt x="5467" y="874"/>
                      <a:pt x="5422" y="800"/>
                      <a:pt x="5362" y="740"/>
                    </a:cubicBezTo>
                    <a:lnTo>
                      <a:pt x="5512" y="352"/>
                    </a:lnTo>
                    <a:cubicBezTo>
                      <a:pt x="5572" y="217"/>
                      <a:pt x="5497" y="53"/>
                      <a:pt x="5348" y="8"/>
                    </a:cubicBezTo>
                    <a:cubicBezTo>
                      <a:pt x="5325" y="3"/>
                      <a:pt x="5302" y="0"/>
                      <a:pt x="52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3" name="Google Shape;3333;p39"/>
              <p:cNvSpPr/>
              <p:nvPr/>
            </p:nvSpPr>
            <p:spPr>
              <a:xfrm>
                <a:off x="4533175" y="5132900"/>
                <a:ext cx="17575" cy="21025"/>
              </a:xfrm>
              <a:custGeom>
                <a:rect b="b" l="l" r="r" t="t"/>
                <a:pathLst>
                  <a:path extrusionOk="0" h="841" w="703">
                    <a:moveTo>
                      <a:pt x="398" y="1"/>
                    </a:moveTo>
                    <a:cubicBezTo>
                      <a:pt x="285" y="1"/>
                      <a:pt x="188" y="78"/>
                      <a:pt x="165" y="184"/>
                    </a:cubicBezTo>
                    <a:lnTo>
                      <a:pt x="1" y="647"/>
                    </a:lnTo>
                    <a:lnTo>
                      <a:pt x="478" y="841"/>
                    </a:lnTo>
                    <a:lnTo>
                      <a:pt x="658" y="363"/>
                    </a:lnTo>
                    <a:cubicBezTo>
                      <a:pt x="702" y="228"/>
                      <a:pt x="643" y="64"/>
                      <a:pt x="493" y="19"/>
                    </a:cubicBezTo>
                    <a:cubicBezTo>
                      <a:pt x="461" y="6"/>
                      <a:pt x="429" y="1"/>
                      <a:pt x="3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4" name="Google Shape;3334;p39"/>
              <p:cNvSpPr/>
              <p:nvPr/>
            </p:nvSpPr>
            <p:spPr>
              <a:xfrm>
                <a:off x="4411450" y="5146550"/>
                <a:ext cx="138550" cy="317675"/>
              </a:xfrm>
              <a:custGeom>
                <a:rect b="b" l="l" r="r" t="t"/>
                <a:pathLst>
                  <a:path extrusionOk="0" h="12707" w="5542">
                    <a:moveTo>
                      <a:pt x="4825" y="0"/>
                    </a:moveTo>
                    <a:cubicBezTo>
                      <a:pt x="4735" y="0"/>
                      <a:pt x="4675" y="11"/>
                      <a:pt x="4675" y="11"/>
                    </a:cubicBezTo>
                    <a:lnTo>
                      <a:pt x="0" y="12468"/>
                    </a:lnTo>
                    <a:lnTo>
                      <a:pt x="449" y="12572"/>
                    </a:lnTo>
                    <a:lnTo>
                      <a:pt x="926" y="12707"/>
                    </a:lnTo>
                    <a:lnTo>
                      <a:pt x="4675" y="2759"/>
                    </a:lnTo>
                    <a:lnTo>
                      <a:pt x="5542" y="444"/>
                    </a:lnTo>
                    <a:cubicBezTo>
                      <a:pt x="5396" y="58"/>
                      <a:pt x="5031" y="0"/>
                      <a:pt x="48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5" name="Google Shape;3335;p39"/>
              <p:cNvSpPr/>
              <p:nvPr/>
            </p:nvSpPr>
            <p:spPr>
              <a:xfrm>
                <a:off x="4512275" y="5172950"/>
                <a:ext cx="42200" cy="100175"/>
              </a:xfrm>
              <a:custGeom>
                <a:rect b="b" l="l" r="r" t="t"/>
                <a:pathLst>
                  <a:path extrusionOk="0" h="4007" w="1688">
                    <a:moveTo>
                      <a:pt x="1135" y="1"/>
                    </a:moveTo>
                    <a:lnTo>
                      <a:pt x="851" y="523"/>
                    </a:lnTo>
                    <a:lnTo>
                      <a:pt x="1180" y="658"/>
                    </a:lnTo>
                    <a:lnTo>
                      <a:pt x="15" y="3779"/>
                    </a:lnTo>
                    <a:cubicBezTo>
                      <a:pt x="0" y="3869"/>
                      <a:pt x="30" y="3944"/>
                      <a:pt x="105" y="3988"/>
                    </a:cubicBezTo>
                    <a:cubicBezTo>
                      <a:pt x="125" y="4000"/>
                      <a:pt x="148" y="4006"/>
                      <a:pt x="172" y="4006"/>
                    </a:cubicBezTo>
                    <a:cubicBezTo>
                      <a:pt x="237" y="4006"/>
                      <a:pt x="307" y="3964"/>
                      <a:pt x="329" y="3899"/>
                    </a:cubicBezTo>
                    <a:lnTo>
                      <a:pt x="1658" y="449"/>
                    </a:lnTo>
                    <a:cubicBezTo>
                      <a:pt x="1688" y="329"/>
                      <a:pt x="1628" y="180"/>
                      <a:pt x="1509" y="135"/>
                    </a:cubicBezTo>
                    <a:lnTo>
                      <a:pt x="113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6" name="Google Shape;3336;p39"/>
              <p:cNvSpPr/>
              <p:nvPr/>
            </p:nvSpPr>
            <p:spPr>
              <a:xfrm>
                <a:off x="4411450" y="5458225"/>
                <a:ext cx="22800" cy="31025"/>
              </a:xfrm>
              <a:custGeom>
                <a:rect b="b" l="l" r="r" t="t"/>
                <a:pathLst>
                  <a:path extrusionOk="0" h="1241" w="912">
                    <a:moveTo>
                      <a:pt x="0" y="1"/>
                    </a:moveTo>
                    <a:lnTo>
                      <a:pt x="0" y="1240"/>
                    </a:lnTo>
                    <a:lnTo>
                      <a:pt x="165" y="1046"/>
                    </a:lnTo>
                    <a:lnTo>
                      <a:pt x="912" y="240"/>
                    </a:lnTo>
                    <a:lnTo>
                      <a:pt x="434" y="10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7" name="Google Shape;3337;p39"/>
              <p:cNvSpPr/>
              <p:nvPr/>
            </p:nvSpPr>
            <p:spPr>
              <a:xfrm>
                <a:off x="4411450" y="5460850"/>
                <a:ext cx="22800" cy="28400"/>
              </a:xfrm>
              <a:custGeom>
                <a:rect b="b" l="l" r="r" t="t"/>
                <a:pathLst>
                  <a:path extrusionOk="0" h="1136" w="912">
                    <a:moveTo>
                      <a:pt x="434" y="0"/>
                    </a:moveTo>
                    <a:lnTo>
                      <a:pt x="0" y="1135"/>
                    </a:lnTo>
                    <a:lnTo>
                      <a:pt x="165" y="941"/>
                    </a:lnTo>
                    <a:lnTo>
                      <a:pt x="912" y="135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8" name="Google Shape;3338;p39"/>
              <p:cNvSpPr/>
              <p:nvPr/>
            </p:nvSpPr>
            <p:spPr>
              <a:xfrm>
                <a:off x="4411075" y="5482500"/>
                <a:ext cx="4500" cy="6750"/>
              </a:xfrm>
              <a:custGeom>
                <a:rect b="b" l="l" r="r" t="t"/>
                <a:pathLst>
                  <a:path extrusionOk="0" h="270" w="180">
                    <a:moveTo>
                      <a:pt x="1" y="0"/>
                    </a:moveTo>
                    <a:lnTo>
                      <a:pt x="1" y="269"/>
                    </a:lnTo>
                    <a:lnTo>
                      <a:pt x="180" y="75"/>
                    </a:lnTo>
                    <a:cubicBezTo>
                      <a:pt x="180" y="60"/>
                      <a:pt x="150" y="30"/>
                      <a:pt x="120" y="30"/>
                    </a:cubicBezTo>
                    <a:cubicBezTo>
                      <a:pt x="90" y="0"/>
                      <a:pt x="45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9" name="Google Shape;3339;p39"/>
              <p:cNvSpPr/>
              <p:nvPr/>
            </p:nvSpPr>
            <p:spPr>
              <a:xfrm>
                <a:off x="4422275" y="5206175"/>
                <a:ext cx="106075" cy="258050"/>
              </a:xfrm>
              <a:custGeom>
                <a:rect b="b" l="l" r="r" t="t"/>
                <a:pathLst>
                  <a:path extrusionOk="0" h="10322" w="4243">
                    <a:moveTo>
                      <a:pt x="3929" y="1"/>
                    </a:moveTo>
                    <a:lnTo>
                      <a:pt x="1" y="10187"/>
                    </a:lnTo>
                    <a:lnTo>
                      <a:pt x="479" y="10322"/>
                    </a:lnTo>
                    <a:lnTo>
                      <a:pt x="4242" y="374"/>
                    </a:lnTo>
                    <a:lnTo>
                      <a:pt x="39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0" name="Google Shape;3340;p39"/>
              <p:cNvSpPr/>
              <p:nvPr/>
            </p:nvSpPr>
            <p:spPr>
              <a:xfrm>
                <a:off x="4499950" y="5146425"/>
                <a:ext cx="50800" cy="77325"/>
              </a:xfrm>
              <a:custGeom>
                <a:rect b="b" l="l" r="r" t="t"/>
                <a:pathLst>
                  <a:path extrusionOk="0" h="3093" w="2032">
                    <a:moveTo>
                      <a:pt x="1329" y="0"/>
                    </a:moveTo>
                    <a:cubicBezTo>
                      <a:pt x="1251" y="0"/>
                      <a:pt x="1180" y="10"/>
                      <a:pt x="1135" y="16"/>
                    </a:cubicBezTo>
                    <a:cubicBezTo>
                      <a:pt x="1031" y="16"/>
                      <a:pt x="1001" y="46"/>
                      <a:pt x="1001" y="46"/>
                    </a:cubicBezTo>
                    <a:cubicBezTo>
                      <a:pt x="1001" y="46"/>
                      <a:pt x="0" y="2466"/>
                      <a:pt x="0" y="2555"/>
                    </a:cubicBezTo>
                    <a:cubicBezTo>
                      <a:pt x="0" y="2630"/>
                      <a:pt x="105" y="2764"/>
                      <a:pt x="105" y="2764"/>
                    </a:cubicBezTo>
                    <a:lnTo>
                      <a:pt x="1016" y="3093"/>
                    </a:lnTo>
                    <a:lnTo>
                      <a:pt x="1165" y="2973"/>
                    </a:lnTo>
                    <a:lnTo>
                      <a:pt x="2031" y="554"/>
                    </a:lnTo>
                    <a:lnTo>
                      <a:pt x="2017" y="449"/>
                    </a:lnTo>
                    <a:cubicBezTo>
                      <a:pt x="1897" y="210"/>
                      <a:pt x="1807" y="165"/>
                      <a:pt x="1643" y="76"/>
                    </a:cubicBezTo>
                    <a:cubicBezTo>
                      <a:pt x="1550" y="16"/>
                      <a:pt x="1432" y="0"/>
                      <a:pt x="1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1" name="Google Shape;3341;p39"/>
              <p:cNvSpPr/>
              <p:nvPr/>
            </p:nvSpPr>
            <p:spPr>
              <a:xfrm>
                <a:off x="4765050" y="5384300"/>
                <a:ext cx="143050" cy="73200"/>
              </a:xfrm>
              <a:custGeom>
                <a:rect b="b" l="l" r="r" t="t"/>
                <a:pathLst>
                  <a:path extrusionOk="0" h="2928" w="5722">
                    <a:moveTo>
                      <a:pt x="4033" y="0"/>
                    </a:moveTo>
                    <a:lnTo>
                      <a:pt x="1" y="2928"/>
                    </a:lnTo>
                    <a:lnTo>
                      <a:pt x="5721" y="1061"/>
                    </a:lnTo>
                    <a:lnTo>
                      <a:pt x="40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42" name="Google Shape;3342;p39"/>
            <p:cNvSpPr/>
            <p:nvPr/>
          </p:nvSpPr>
          <p:spPr>
            <a:xfrm flipH="1" rot="-3918927">
              <a:off x="7129224" y="3778681"/>
              <a:ext cx="179308" cy="389272"/>
            </a:xfrm>
            <a:custGeom>
              <a:rect b="b" l="l" r="r" t="t"/>
              <a:pathLst>
                <a:path extrusionOk="0" fill="none" h="10247" w="4720">
                  <a:moveTo>
                    <a:pt x="0" y="10247"/>
                  </a:moveTo>
                  <a:cubicBezTo>
                    <a:pt x="0" y="10247"/>
                    <a:pt x="3928" y="6020"/>
                    <a:pt x="4720" y="5647"/>
                  </a:cubicBezTo>
                  <a:moveTo>
                    <a:pt x="2763" y="2615"/>
                  </a:moveTo>
                  <a:cubicBezTo>
                    <a:pt x="2763" y="2615"/>
                    <a:pt x="3689" y="1390"/>
                    <a:pt x="4436" y="1226"/>
                  </a:cubicBezTo>
                  <a:moveTo>
                    <a:pt x="1359" y="8813"/>
                  </a:moveTo>
                  <a:cubicBezTo>
                    <a:pt x="1359" y="8813"/>
                    <a:pt x="3361" y="3735"/>
                    <a:pt x="262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43" name="Google Shape;3343;p39"/>
            <p:cNvGrpSpPr/>
            <p:nvPr/>
          </p:nvGrpSpPr>
          <p:grpSpPr>
            <a:xfrm flipH="1" rot="3917657">
              <a:off x="5656742" y="3482527"/>
              <a:ext cx="624088" cy="1182126"/>
              <a:chOff x="7176425" y="4828100"/>
              <a:chExt cx="188975" cy="357950"/>
            </a:xfrm>
          </p:grpSpPr>
          <p:sp>
            <p:nvSpPr>
              <p:cNvPr id="3344" name="Google Shape;3344;p39"/>
              <p:cNvSpPr/>
              <p:nvPr/>
            </p:nvSpPr>
            <p:spPr>
              <a:xfrm>
                <a:off x="7176425" y="4828100"/>
                <a:ext cx="145300" cy="259750"/>
              </a:xfrm>
              <a:custGeom>
                <a:rect b="b" l="l" r="r" t="t"/>
                <a:pathLst>
                  <a:path extrusionOk="0" h="10390" w="5812">
                    <a:moveTo>
                      <a:pt x="5477" y="1"/>
                    </a:moveTo>
                    <a:cubicBezTo>
                      <a:pt x="5465" y="1"/>
                      <a:pt x="5451" y="3"/>
                      <a:pt x="5438" y="9"/>
                    </a:cubicBezTo>
                    <a:cubicBezTo>
                      <a:pt x="4093" y="860"/>
                      <a:pt x="2854" y="2623"/>
                      <a:pt x="2854" y="2623"/>
                    </a:cubicBezTo>
                    <a:lnTo>
                      <a:pt x="2794" y="2503"/>
                    </a:lnTo>
                    <a:cubicBezTo>
                      <a:pt x="2777" y="2477"/>
                      <a:pt x="2744" y="2461"/>
                      <a:pt x="2714" y="2461"/>
                    </a:cubicBezTo>
                    <a:cubicBezTo>
                      <a:pt x="2692" y="2461"/>
                      <a:pt x="2672" y="2469"/>
                      <a:pt x="2660" y="2488"/>
                    </a:cubicBezTo>
                    <a:cubicBezTo>
                      <a:pt x="1823" y="3384"/>
                      <a:pt x="1554" y="4609"/>
                      <a:pt x="1480" y="5087"/>
                    </a:cubicBezTo>
                    <a:cubicBezTo>
                      <a:pt x="1471" y="5132"/>
                      <a:pt x="1430" y="5160"/>
                      <a:pt x="1389" y="5160"/>
                    </a:cubicBezTo>
                    <a:cubicBezTo>
                      <a:pt x="1361" y="5160"/>
                      <a:pt x="1333" y="5147"/>
                      <a:pt x="1315" y="5117"/>
                    </a:cubicBezTo>
                    <a:lnTo>
                      <a:pt x="1285" y="5072"/>
                    </a:lnTo>
                    <a:cubicBezTo>
                      <a:pt x="1266" y="5046"/>
                      <a:pt x="1238" y="5034"/>
                      <a:pt x="1211" y="5034"/>
                    </a:cubicBezTo>
                    <a:cubicBezTo>
                      <a:pt x="1176" y="5034"/>
                      <a:pt x="1145" y="5053"/>
                      <a:pt x="1136" y="5087"/>
                    </a:cubicBezTo>
                    <a:cubicBezTo>
                      <a:pt x="1" y="8477"/>
                      <a:pt x="1823" y="10135"/>
                      <a:pt x="2092" y="10359"/>
                    </a:cubicBezTo>
                    <a:cubicBezTo>
                      <a:pt x="2122" y="10389"/>
                      <a:pt x="2137" y="10389"/>
                      <a:pt x="2152" y="10389"/>
                    </a:cubicBezTo>
                    <a:cubicBezTo>
                      <a:pt x="4990" y="9732"/>
                      <a:pt x="5647" y="6461"/>
                      <a:pt x="5766" y="5684"/>
                    </a:cubicBezTo>
                    <a:cubicBezTo>
                      <a:pt x="5778" y="5626"/>
                      <a:pt x="5725" y="5585"/>
                      <a:pt x="5680" y="5585"/>
                    </a:cubicBezTo>
                    <a:cubicBezTo>
                      <a:pt x="5668" y="5585"/>
                      <a:pt x="5656" y="5588"/>
                      <a:pt x="5647" y="5595"/>
                    </a:cubicBezTo>
                    <a:lnTo>
                      <a:pt x="5557" y="5655"/>
                    </a:lnTo>
                    <a:cubicBezTo>
                      <a:pt x="5543" y="5663"/>
                      <a:pt x="5529" y="5667"/>
                      <a:pt x="5516" y="5667"/>
                    </a:cubicBezTo>
                    <a:cubicBezTo>
                      <a:pt x="5458" y="5667"/>
                      <a:pt x="5413" y="5598"/>
                      <a:pt x="5438" y="5550"/>
                    </a:cubicBezTo>
                    <a:cubicBezTo>
                      <a:pt x="5781" y="4788"/>
                      <a:pt x="5811" y="3713"/>
                      <a:pt x="5796" y="3280"/>
                    </a:cubicBezTo>
                    <a:cubicBezTo>
                      <a:pt x="5796" y="3237"/>
                      <a:pt x="5750" y="3202"/>
                      <a:pt x="5708" y="3202"/>
                    </a:cubicBezTo>
                    <a:cubicBezTo>
                      <a:pt x="5691" y="3202"/>
                      <a:pt x="5674" y="3207"/>
                      <a:pt x="5662" y="3220"/>
                    </a:cubicBezTo>
                    <a:cubicBezTo>
                      <a:pt x="5642" y="3244"/>
                      <a:pt x="5620" y="3254"/>
                      <a:pt x="5599" y="3254"/>
                    </a:cubicBezTo>
                    <a:cubicBezTo>
                      <a:pt x="5555" y="3254"/>
                      <a:pt x="5517" y="3211"/>
                      <a:pt x="5527" y="3160"/>
                    </a:cubicBezTo>
                    <a:cubicBezTo>
                      <a:pt x="5587" y="2712"/>
                      <a:pt x="5587" y="2085"/>
                      <a:pt x="5453" y="1458"/>
                    </a:cubicBezTo>
                    <a:cubicBezTo>
                      <a:pt x="5348" y="920"/>
                      <a:pt x="5467" y="397"/>
                      <a:pt x="5557" y="113"/>
                    </a:cubicBezTo>
                    <a:cubicBezTo>
                      <a:pt x="5582" y="52"/>
                      <a:pt x="5536" y="1"/>
                      <a:pt x="5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5" name="Google Shape;3345;p39"/>
              <p:cNvSpPr/>
              <p:nvPr/>
            </p:nvSpPr>
            <p:spPr>
              <a:xfrm>
                <a:off x="7251900" y="5049725"/>
                <a:ext cx="113500" cy="77225"/>
              </a:xfrm>
              <a:custGeom>
                <a:rect b="b" l="l" r="r" t="t"/>
                <a:pathLst>
                  <a:path extrusionOk="0" h="3089" w="4540">
                    <a:moveTo>
                      <a:pt x="3613" y="1"/>
                    </a:moveTo>
                    <a:cubicBezTo>
                      <a:pt x="2493" y="105"/>
                      <a:pt x="1672" y="837"/>
                      <a:pt x="1672" y="837"/>
                    </a:cubicBezTo>
                    <a:cubicBezTo>
                      <a:pt x="1672" y="782"/>
                      <a:pt x="1623" y="751"/>
                      <a:pt x="1573" y="751"/>
                    </a:cubicBezTo>
                    <a:cubicBezTo>
                      <a:pt x="1555" y="751"/>
                      <a:pt x="1538" y="755"/>
                      <a:pt x="1522" y="762"/>
                    </a:cubicBezTo>
                    <a:cubicBezTo>
                      <a:pt x="402" y="1450"/>
                      <a:pt x="89" y="2615"/>
                      <a:pt x="14" y="2928"/>
                    </a:cubicBezTo>
                    <a:cubicBezTo>
                      <a:pt x="1" y="2955"/>
                      <a:pt x="35" y="3005"/>
                      <a:pt x="85" y="3005"/>
                    </a:cubicBezTo>
                    <a:cubicBezTo>
                      <a:pt x="91" y="3005"/>
                      <a:pt x="97" y="3004"/>
                      <a:pt x="104" y="3003"/>
                    </a:cubicBezTo>
                    <a:cubicBezTo>
                      <a:pt x="413" y="3063"/>
                      <a:pt x="697" y="3089"/>
                      <a:pt x="957" y="3089"/>
                    </a:cubicBezTo>
                    <a:cubicBezTo>
                      <a:pt x="1915" y="3089"/>
                      <a:pt x="2534" y="2746"/>
                      <a:pt x="2792" y="2570"/>
                    </a:cubicBezTo>
                    <a:cubicBezTo>
                      <a:pt x="2852" y="2525"/>
                      <a:pt x="2837" y="2450"/>
                      <a:pt x="2762" y="2420"/>
                    </a:cubicBezTo>
                    <a:lnTo>
                      <a:pt x="2702" y="2405"/>
                    </a:lnTo>
                    <a:cubicBezTo>
                      <a:pt x="3793" y="2107"/>
                      <a:pt x="4151" y="1435"/>
                      <a:pt x="4151" y="1435"/>
                    </a:cubicBezTo>
                    <a:lnTo>
                      <a:pt x="4151" y="1435"/>
                    </a:lnTo>
                    <a:lnTo>
                      <a:pt x="3987" y="1450"/>
                    </a:lnTo>
                    <a:cubicBezTo>
                      <a:pt x="4330" y="1031"/>
                      <a:pt x="4480" y="419"/>
                      <a:pt x="4540" y="180"/>
                    </a:cubicBezTo>
                    <a:cubicBezTo>
                      <a:pt x="4540" y="120"/>
                      <a:pt x="4525" y="90"/>
                      <a:pt x="4465" y="75"/>
                    </a:cubicBezTo>
                    <a:cubicBezTo>
                      <a:pt x="4396" y="66"/>
                      <a:pt x="4324" y="63"/>
                      <a:pt x="4254" y="63"/>
                    </a:cubicBezTo>
                    <a:cubicBezTo>
                      <a:pt x="3971" y="63"/>
                      <a:pt x="3703" y="120"/>
                      <a:pt x="3703" y="120"/>
                    </a:cubicBezTo>
                    <a:lnTo>
                      <a:pt x="3703" y="105"/>
                    </a:lnTo>
                    <a:cubicBezTo>
                      <a:pt x="3718" y="60"/>
                      <a:pt x="3688" y="1"/>
                      <a:pt x="36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6" name="Google Shape;3346;p39"/>
              <p:cNvSpPr/>
              <p:nvPr/>
            </p:nvSpPr>
            <p:spPr>
              <a:xfrm>
                <a:off x="7217875" y="4849600"/>
                <a:ext cx="84425" cy="336450"/>
              </a:xfrm>
              <a:custGeom>
                <a:rect b="b" l="l" r="r" t="t"/>
                <a:pathLst>
                  <a:path extrusionOk="0" h="13458" w="3377">
                    <a:moveTo>
                      <a:pt x="3242" y="0"/>
                    </a:moveTo>
                    <a:cubicBezTo>
                      <a:pt x="2749" y="1061"/>
                      <a:pt x="2271" y="2121"/>
                      <a:pt x="1898" y="3211"/>
                    </a:cubicBezTo>
                    <a:cubicBezTo>
                      <a:pt x="1689" y="3749"/>
                      <a:pt x="1539" y="4317"/>
                      <a:pt x="1360" y="4869"/>
                    </a:cubicBezTo>
                    <a:cubicBezTo>
                      <a:pt x="1285" y="5138"/>
                      <a:pt x="1211" y="5422"/>
                      <a:pt x="1136" y="5706"/>
                    </a:cubicBezTo>
                    <a:lnTo>
                      <a:pt x="1017" y="6124"/>
                    </a:lnTo>
                    <a:lnTo>
                      <a:pt x="927" y="6557"/>
                    </a:lnTo>
                    <a:cubicBezTo>
                      <a:pt x="852" y="6841"/>
                      <a:pt x="792" y="7110"/>
                      <a:pt x="733" y="7408"/>
                    </a:cubicBezTo>
                    <a:lnTo>
                      <a:pt x="553" y="8260"/>
                    </a:lnTo>
                    <a:lnTo>
                      <a:pt x="404" y="9111"/>
                    </a:lnTo>
                    <a:cubicBezTo>
                      <a:pt x="359" y="9410"/>
                      <a:pt x="329" y="9693"/>
                      <a:pt x="285" y="9977"/>
                    </a:cubicBezTo>
                    <a:cubicBezTo>
                      <a:pt x="135" y="11127"/>
                      <a:pt x="16" y="12292"/>
                      <a:pt x="1" y="13457"/>
                    </a:cubicBezTo>
                    <a:lnTo>
                      <a:pt x="329" y="13442"/>
                    </a:lnTo>
                    <a:cubicBezTo>
                      <a:pt x="329" y="12292"/>
                      <a:pt x="419" y="11142"/>
                      <a:pt x="553" y="10007"/>
                    </a:cubicBezTo>
                    <a:cubicBezTo>
                      <a:pt x="583" y="9738"/>
                      <a:pt x="628" y="9440"/>
                      <a:pt x="673" y="9156"/>
                    </a:cubicBezTo>
                    <a:lnTo>
                      <a:pt x="807" y="8304"/>
                    </a:lnTo>
                    <a:lnTo>
                      <a:pt x="972" y="7453"/>
                    </a:lnTo>
                    <a:cubicBezTo>
                      <a:pt x="1017" y="7169"/>
                      <a:pt x="1091" y="6900"/>
                      <a:pt x="1151" y="6602"/>
                    </a:cubicBezTo>
                    <a:lnTo>
                      <a:pt x="1241" y="6184"/>
                    </a:lnTo>
                    <a:lnTo>
                      <a:pt x="1345" y="5750"/>
                    </a:lnTo>
                    <a:cubicBezTo>
                      <a:pt x="1420" y="5482"/>
                      <a:pt x="1494" y="5198"/>
                      <a:pt x="1569" y="4914"/>
                    </a:cubicBezTo>
                    <a:cubicBezTo>
                      <a:pt x="1733" y="4376"/>
                      <a:pt x="1883" y="3809"/>
                      <a:pt x="2077" y="3271"/>
                    </a:cubicBezTo>
                    <a:cubicBezTo>
                      <a:pt x="2435" y="2181"/>
                      <a:pt x="2883" y="1105"/>
                      <a:pt x="3376" y="60"/>
                    </a:cubicBezTo>
                    <a:lnTo>
                      <a:pt x="32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7" name="Google Shape;3347;p39"/>
              <p:cNvSpPr/>
              <p:nvPr/>
            </p:nvSpPr>
            <p:spPr>
              <a:xfrm>
                <a:off x="7223850" y="5057200"/>
                <a:ext cx="132950" cy="84050"/>
              </a:xfrm>
              <a:custGeom>
                <a:rect b="b" l="l" r="r" t="t"/>
                <a:pathLst>
                  <a:path extrusionOk="0" fill="none" h="3362" w="5318">
                    <a:moveTo>
                      <a:pt x="1" y="3361"/>
                    </a:moveTo>
                    <a:cubicBezTo>
                      <a:pt x="1" y="3361"/>
                      <a:pt x="3824" y="1121"/>
                      <a:pt x="5318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8" name="Google Shape;3348;p39"/>
              <p:cNvSpPr/>
              <p:nvPr/>
            </p:nvSpPr>
            <p:spPr>
              <a:xfrm>
                <a:off x="7208550" y="4892525"/>
                <a:ext cx="99350" cy="172925"/>
              </a:xfrm>
              <a:custGeom>
                <a:rect b="b" l="l" r="r" t="t"/>
                <a:pathLst>
                  <a:path extrusionOk="0" fill="none" h="6917" w="3974">
                    <a:moveTo>
                      <a:pt x="2106" y="1"/>
                    </a:moveTo>
                    <a:lnTo>
                      <a:pt x="2599" y="852"/>
                    </a:lnTo>
                    <a:moveTo>
                      <a:pt x="1001" y="6916"/>
                    </a:moveTo>
                    <a:cubicBezTo>
                      <a:pt x="1001" y="6916"/>
                      <a:pt x="2480" y="5183"/>
                      <a:pt x="2779" y="4915"/>
                    </a:cubicBezTo>
                    <a:moveTo>
                      <a:pt x="105" y="3780"/>
                    </a:moveTo>
                    <a:lnTo>
                      <a:pt x="1210" y="5706"/>
                    </a:lnTo>
                    <a:moveTo>
                      <a:pt x="0" y="4302"/>
                    </a:moveTo>
                    <a:lnTo>
                      <a:pt x="583" y="4616"/>
                    </a:lnTo>
                    <a:moveTo>
                      <a:pt x="1121" y="2226"/>
                    </a:moveTo>
                    <a:lnTo>
                      <a:pt x="1673" y="3780"/>
                    </a:lnTo>
                    <a:moveTo>
                      <a:pt x="1434" y="4750"/>
                    </a:moveTo>
                    <a:lnTo>
                      <a:pt x="3973" y="1793"/>
                    </a:lnTo>
                    <a:moveTo>
                      <a:pt x="2988" y="2943"/>
                    </a:moveTo>
                    <a:lnTo>
                      <a:pt x="3749" y="2659"/>
                    </a:lnTo>
                    <a:moveTo>
                      <a:pt x="2301" y="1703"/>
                    </a:moveTo>
                    <a:lnTo>
                      <a:pt x="3690" y="434"/>
                    </a:lnTo>
                    <a:moveTo>
                      <a:pt x="3749" y="792"/>
                    </a:moveTo>
                    <a:lnTo>
                      <a:pt x="3227" y="85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9" name="Google Shape;3349;p39"/>
              <p:cNvSpPr/>
              <p:nvPr/>
            </p:nvSpPr>
            <p:spPr>
              <a:xfrm>
                <a:off x="7264925" y="5062800"/>
                <a:ext cx="84425" cy="54175"/>
              </a:xfrm>
              <a:custGeom>
                <a:rect b="b" l="l" r="r" t="t"/>
                <a:pathLst>
                  <a:path extrusionOk="0" fill="none" h="2167" w="3377">
                    <a:moveTo>
                      <a:pt x="524" y="1853"/>
                    </a:moveTo>
                    <a:lnTo>
                      <a:pt x="837" y="807"/>
                    </a:lnTo>
                    <a:moveTo>
                      <a:pt x="3302" y="508"/>
                    </a:moveTo>
                    <a:lnTo>
                      <a:pt x="3107" y="404"/>
                    </a:lnTo>
                    <a:moveTo>
                      <a:pt x="2644" y="508"/>
                    </a:moveTo>
                    <a:lnTo>
                      <a:pt x="3376" y="359"/>
                    </a:lnTo>
                    <a:moveTo>
                      <a:pt x="2585" y="30"/>
                    </a:moveTo>
                    <a:lnTo>
                      <a:pt x="2316" y="269"/>
                    </a:lnTo>
                    <a:moveTo>
                      <a:pt x="2107" y="852"/>
                    </a:moveTo>
                    <a:lnTo>
                      <a:pt x="2391" y="1"/>
                    </a:lnTo>
                    <a:moveTo>
                      <a:pt x="2585" y="1240"/>
                    </a:moveTo>
                    <a:lnTo>
                      <a:pt x="2271" y="1419"/>
                    </a:lnTo>
                    <a:moveTo>
                      <a:pt x="1226" y="1419"/>
                    </a:moveTo>
                    <a:lnTo>
                      <a:pt x="2644" y="1419"/>
                    </a:lnTo>
                    <a:moveTo>
                      <a:pt x="1494" y="1957"/>
                    </a:moveTo>
                    <a:lnTo>
                      <a:pt x="1196" y="2106"/>
                    </a:lnTo>
                    <a:moveTo>
                      <a:pt x="1" y="2166"/>
                    </a:moveTo>
                    <a:lnTo>
                      <a:pt x="1718" y="2092"/>
                    </a:lnTo>
                    <a:moveTo>
                      <a:pt x="524" y="1046"/>
                    </a:moveTo>
                    <a:lnTo>
                      <a:pt x="673" y="133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50" name="Google Shape;3350;p39"/>
            <p:cNvGrpSpPr/>
            <p:nvPr/>
          </p:nvGrpSpPr>
          <p:grpSpPr>
            <a:xfrm>
              <a:off x="4179608" y="579968"/>
              <a:ext cx="2600808" cy="822574"/>
              <a:chOff x="4179608" y="579968"/>
              <a:chExt cx="2600808" cy="822574"/>
            </a:xfrm>
          </p:grpSpPr>
          <p:sp>
            <p:nvSpPr>
              <p:cNvPr id="3351" name="Google Shape;3351;p39"/>
              <p:cNvSpPr/>
              <p:nvPr/>
            </p:nvSpPr>
            <p:spPr>
              <a:xfrm rot="2315914">
                <a:off x="4216801" y="876676"/>
                <a:ext cx="345019" cy="240054"/>
              </a:xfrm>
              <a:custGeom>
                <a:rect b="b" l="l" r="r" t="t"/>
                <a:pathLst>
                  <a:path extrusionOk="0" fill="none" h="6319" w="9082">
                    <a:moveTo>
                      <a:pt x="0" y="0"/>
                    </a:moveTo>
                    <a:cubicBezTo>
                      <a:pt x="0" y="0"/>
                      <a:pt x="4421" y="1867"/>
                      <a:pt x="9081" y="2121"/>
                    </a:cubicBezTo>
                    <a:moveTo>
                      <a:pt x="7438" y="4003"/>
                    </a:moveTo>
                    <a:cubicBezTo>
                      <a:pt x="7438" y="4003"/>
                      <a:pt x="6766" y="5168"/>
                      <a:pt x="6542" y="6318"/>
                    </a:cubicBezTo>
                    <a:moveTo>
                      <a:pt x="6004" y="1748"/>
                    </a:moveTo>
                    <a:cubicBezTo>
                      <a:pt x="6004" y="1748"/>
                      <a:pt x="7005" y="2569"/>
                      <a:pt x="7856" y="5049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52" name="Google Shape;3352;p39"/>
              <p:cNvGrpSpPr/>
              <p:nvPr/>
            </p:nvGrpSpPr>
            <p:grpSpPr>
              <a:xfrm flipH="1" rot="992044">
                <a:off x="6151959" y="645939"/>
                <a:ext cx="552678" cy="612857"/>
                <a:chOff x="11133675" y="7488050"/>
                <a:chExt cx="552650" cy="612825"/>
              </a:xfrm>
            </p:grpSpPr>
            <p:sp>
              <p:nvSpPr>
                <p:cNvPr id="3353" name="Google Shape;3353;p39"/>
                <p:cNvSpPr/>
                <p:nvPr/>
              </p:nvSpPr>
              <p:spPr>
                <a:xfrm>
                  <a:off x="11241225" y="7488050"/>
                  <a:ext cx="424575" cy="405875"/>
                </a:xfrm>
                <a:custGeom>
                  <a:rect b="b" l="l" r="r" t="t"/>
                  <a:pathLst>
                    <a:path extrusionOk="0" h="16235" w="16983">
                      <a:moveTo>
                        <a:pt x="11355" y="0"/>
                      </a:moveTo>
                      <a:cubicBezTo>
                        <a:pt x="11228" y="0"/>
                        <a:pt x="11083" y="18"/>
                        <a:pt x="10918" y="59"/>
                      </a:cubicBezTo>
                      <a:cubicBezTo>
                        <a:pt x="9380" y="447"/>
                        <a:pt x="9141" y="3315"/>
                        <a:pt x="9141" y="3315"/>
                      </a:cubicBezTo>
                      <a:cubicBezTo>
                        <a:pt x="9141" y="3315"/>
                        <a:pt x="9000" y="1466"/>
                        <a:pt x="7845" y="1466"/>
                      </a:cubicBezTo>
                      <a:cubicBezTo>
                        <a:pt x="7643" y="1466"/>
                        <a:pt x="7409" y="1523"/>
                        <a:pt x="7139" y="1657"/>
                      </a:cubicBezTo>
                      <a:cubicBezTo>
                        <a:pt x="5390" y="2524"/>
                        <a:pt x="6285" y="5937"/>
                        <a:pt x="6345" y="6156"/>
                      </a:cubicBezTo>
                      <a:lnTo>
                        <a:pt x="6345" y="6156"/>
                      </a:lnTo>
                      <a:cubicBezTo>
                        <a:pt x="6304" y="6011"/>
                        <a:pt x="5851" y="4481"/>
                        <a:pt x="4831" y="4481"/>
                      </a:cubicBezTo>
                      <a:cubicBezTo>
                        <a:pt x="4572" y="4481"/>
                        <a:pt x="4277" y="4579"/>
                        <a:pt x="3943" y="4823"/>
                      </a:cubicBezTo>
                      <a:cubicBezTo>
                        <a:pt x="2240" y="6078"/>
                        <a:pt x="3510" y="9692"/>
                        <a:pt x="3510" y="9692"/>
                      </a:cubicBezTo>
                      <a:cubicBezTo>
                        <a:pt x="3510" y="9692"/>
                        <a:pt x="3096" y="8778"/>
                        <a:pt x="2458" y="8778"/>
                      </a:cubicBezTo>
                      <a:cubicBezTo>
                        <a:pt x="2257" y="8778"/>
                        <a:pt x="2033" y="8869"/>
                        <a:pt x="1792" y="9110"/>
                      </a:cubicBezTo>
                      <a:cubicBezTo>
                        <a:pt x="777" y="10095"/>
                        <a:pt x="2046" y="12515"/>
                        <a:pt x="2046" y="12515"/>
                      </a:cubicBezTo>
                      <a:cubicBezTo>
                        <a:pt x="2046" y="12515"/>
                        <a:pt x="1996" y="12511"/>
                        <a:pt x="1913" y="12511"/>
                      </a:cubicBezTo>
                      <a:cubicBezTo>
                        <a:pt x="1659" y="12511"/>
                        <a:pt x="1100" y="12553"/>
                        <a:pt x="807" y="12903"/>
                      </a:cubicBezTo>
                      <a:cubicBezTo>
                        <a:pt x="433" y="13352"/>
                        <a:pt x="1046" y="14412"/>
                        <a:pt x="523" y="15054"/>
                      </a:cubicBezTo>
                      <a:cubicBezTo>
                        <a:pt x="0" y="15696"/>
                        <a:pt x="284" y="16234"/>
                        <a:pt x="284" y="16234"/>
                      </a:cubicBezTo>
                      <a:lnTo>
                        <a:pt x="16982" y="671"/>
                      </a:lnTo>
                      <a:cubicBezTo>
                        <a:pt x="16833" y="508"/>
                        <a:pt x="16625" y="442"/>
                        <a:pt x="16385" y="442"/>
                      </a:cubicBezTo>
                      <a:cubicBezTo>
                        <a:pt x="15376" y="442"/>
                        <a:pt x="13816" y="1612"/>
                        <a:pt x="13816" y="1612"/>
                      </a:cubicBezTo>
                      <a:cubicBezTo>
                        <a:pt x="13816" y="1612"/>
                        <a:pt x="13771" y="163"/>
                        <a:pt x="13271" y="163"/>
                      </a:cubicBezTo>
                      <a:cubicBezTo>
                        <a:pt x="13268" y="163"/>
                        <a:pt x="13266" y="163"/>
                        <a:pt x="13263" y="163"/>
                      </a:cubicBezTo>
                      <a:cubicBezTo>
                        <a:pt x="12755" y="163"/>
                        <a:pt x="12262" y="1224"/>
                        <a:pt x="12262" y="1224"/>
                      </a:cubicBezTo>
                      <a:cubicBezTo>
                        <a:pt x="12262" y="1224"/>
                        <a:pt x="12405" y="0"/>
                        <a:pt x="113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4" name="Google Shape;3354;p39"/>
                <p:cNvSpPr/>
                <p:nvPr/>
              </p:nvSpPr>
              <p:spPr>
                <a:xfrm>
                  <a:off x="11248300" y="7504800"/>
                  <a:ext cx="438025" cy="391700"/>
                </a:xfrm>
                <a:custGeom>
                  <a:rect b="b" l="l" r="r" t="t"/>
                  <a:pathLst>
                    <a:path extrusionOk="0" h="15668" w="17521">
                      <a:moveTo>
                        <a:pt x="16714" y="1"/>
                      </a:moveTo>
                      <a:lnTo>
                        <a:pt x="1" y="15564"/>
                      </a:lnTo>
                      <a:cubicBezTo>
                        <a:pt x="1" y="15564"/>
                        <a:pt x="169" y="15668"/>
                        <a:pt x="443" y="15668"/>
                      </a:cubicBezTo>
                      <a:cubicBezTo>
                        <a:pt x="645" y="15668"/>
                        <a:pt x="904" y="15611"/>
                        <a:pt x="1196" y="15415"/>
                      </a:cubicBezTo>
                      <a:cubicBezTo>
                        <a:pt x="1378" y="15289"/>
                        <a:pt x="1585" y="15248"/>
                        <a:pt x="1800" y="15248"/>
                      </a:cubicBezTo>
                      <a:cubicBezTo>
                        <a:pt x="2207" y="15248"/>
                        <a:pt x="2642" y="15396"/>
                        <a:pt x="2985" y="15396"/>
                      </a:cubicBezTo>
                      <a:cubicBezTo>
                        <a:pt x="3130" y="15396"/>
                        <a:pt x="3258" y="15370"/>
                        <a:pt x="3361" y="15295"/>
                      </a:cubicBezTo>
                      <a:cubicBezTo>
                        <a:pt x="3869" y="14952"/>
                        <a:pt x="3854" y="14086"/>
                        <a:pt x="3854" y="14085"/>
                      </a:cubicBezTo>
                      <a:lnTo>
                        <a:pt x="3854" y="14085"/>
                      </a:lnTo>
                      <a:cubicBezTo>
                        <a:pt x="3855" y="14086"/>
                        <a:pt x="5182" y="14911"/>
                        <a:pt x="6289" y="14911"/>
                      </a:cubicBezTo>
                      <a:cubicBezTo>
                        <a:pt x="6649" y="14911"/>
                        <a:pt x="6985" y="14824"/>
                        <a:pt x="7245" y="14593"/>
                      </a:cubicBezTo>
                      <a:cubicBezTo>
                        <a:pt x="8290" y="13667"/>
                        <a:pt x="6767" y="12831"/>
                        <a:pt x="6767" y="12831"/>
                      </a:cubicBezTo>
                      <a:lnTo>
                        <a:pt x="6767" y="12831"/>
                      </a:lnTo>
                      <a:cubicBezTo>
                        <a:pt x="6767" y="12831"/>
                        <a:pt x="8268" y="13482"/>
                        <a:pt x="9690" y="13482"/>
                      </a:cubicBezTo>
                      <a:cubicBezTo>
                        <a:pt x="10444" y="13482"/>
                        <a:pt x="11175" y="13300"/>
                        <a:pt x="11651" y="12741"/>
                      </a:cubicBezTo>
                      <a:cubicBezTo>
                        <a:pt x="12978" y="11183"/>
                        <a:pt x="10640" y="10322"/>
                        <a:pt x="10479" y="10265"/>
                      </a:cubicBezTo>
                      <a:lnTo>
                        <a:pt x="10479" y="10265"/>
                      </a:lnTo>
                      <a:cubicBezTo>
                        <a:pt x="10591" y="10303"/>
                        <a:pt x="11769" y="10701"/>
                        <a:pt x="12932" y="10701"/>
                      </a:cubicBezTo>
                      <a:cubicBezTo>
                        <a:pt x="13775" y="10701"/>
                        <a:pt x="14611" y="10492"/>
                        <a:pt x="15026" y="9784"/>
                      </a:cubicBezTo>
                      <a:cubicBezTo>
                        <a:pt x="16042" y="8036"/>
                        <a:pt x="13503" y="7648"/>
                        <a:pt x="13503" y="7648"/>
                      </a:cubicBezTo>
                      <a:cubicBezTo>
                        <a:pt x="13503" y="7648"/>
                        <a:pt x="16385" y="7603"/>
                        <a:pt x="16878" y="6095"/>
                      </a:cubicBezTo>
                      <a:cubicBezTo>
                        <a:pt x="17326" y="4737"/>
                        <a:pt x="16096" y="4675"/>
                        <a:pt x="15868" y="4675"/>
                      </a:cubicBezTo>
                      <a:cubicBezTo>
                        <a:pt x="15846" y="4675"/>
                        <a:pt x="15833" y="4676"/>
                        <a:pt x="15833" y="4676"/>
                      </a:cubicBezTo>
                      <a:cubicBezTo>
                        <a:pt x="15833" y="4676"/>
                        <a:pt x="16923" y="4258"/>
                        <a:pt x="16968" y="3765"/>
                      </a:cubicBezTo>
                      <a:cubicBezTo>
                        <a:pt x="17013" y="3257"/>
                        <a:pt x="15549" y="3093"/>
                        <a:pt x="15549" y="3093"/>
                      </a:cubicBezTo>
                      <a:cubicBezTo>
                        <a:pt x="15549" y="3093"/>
                        <a:pt x="17521" y="852"/>
                        <a:pt x="167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5" name="Google Shape;3355;p39"/>
                <p:cNvSpPr/>
                <p:nvPr/>
              </p:nvSpPr>
              <p:spPr>
                <a:xfrm>
                  <a:off x="11205750" y="7904750"/>
                  <a:ext cx="350250" cy="130300"/>
                </a:xfrm>
                <a:custGeom>
                  <a:rect b="b" l="l" r="r" t="t"/>
                  <a:pathLst>
                    <a:path extrusionOk="0" h="5212" w="14010">
                      <a:moveTo>
                        <a:pt x="6727" y="0"/>
                      </a:moveTo>
                      <a:cubicBezTo>
                        <a:pt x="5586" y="0"/>
                        <a:pt x="4466" y="1582"/>
                        <a:pt x="4466" y="1582"/>
                      </a:cubicBezTo>
                      <a:cubicBezTo>
                        <a:pt x="4466" y="1582"/>
                        <a:pt x="5019" y="656"/>
                        <a:pt x="4152" y="507"/>
                      </a:cubicBezTo>
                      <a:cubicBezTo>
                        <a:pt x="4112" y="500"/>
                        <a:pt x="4072" y="497"/>
                        <a:pt x="4032" y="497"/>
                      </a:cubicBezTo>
                      <a:cubicBezTo>
                        <a:pt x="3229" y="497"/>
                        <a:pt x="2524" y="1866"/>
                        <a:pt x="2524" y="1866"/>
                      </a:cubicBezTo>
                      <a:cubicBezTo>
                        <a:pt x="2524" y="1866"/>
                        <a:pt x="2241" y="1388"/>
                        <a:pt x="1867" y="1373"/>
                      </a:cubicBezTo>
                      <a:cubicBezTo>
                        <a:pt x="1860" y="1373"/>
                        <a:pt x="1852" y="1372"/>
                        <a:pt x="1844" y="1372"/>
                      </a:cubicBezTo>
                      <a:cubicBezTo>
                        <a:pt x="1502" y="1372"/>
                        <a:pt x="1184" y="2002"/>
                        <a:pt x="718" y="2002"/>
                      </a:cubicBezTo>
                      <a:cubicBezTo>
                        <a:pt x="708" y="2002"/>
                        <a:pt x="698" y="2001"/>
                        <a:pt x="687" y="2001"/>
                      </a:cubicBezTo>
                      <a:cubicBezTo>
                        <a:pt x="664" y="1999"/>
                        <a:pt x="642" y="1999"/>
                        <a:pt x="621" y="1999"/>
                      </a:cubicBezTo>
                      <a:cubicBezTo>
                        <a:pt x="150" y="1999"/>
                        <a:pt x="0" y="2299"/>
                        <a:pt x="0" y="2299"/>
                      </a:cubicBezTo>
                      <a:lnTo>
                        <a:pt x="13846" y="5212"/>
                      </a:lnTo>
                      <a:cubicBezTo>
                        <a:pt x="14010" y="4510"/>
                        <a:pt x="12248" y="3942"/>
                        <a:pt x="12248" y="3942"/>
                      </a:cubicBezTo>
                      <a:cubicBezTo>
                        <a:pt x="12248" y="3942"/>
                        <a:pt x="12979" y="3390"/>
                        <a:pt x="12785" y="3136"/>
                      </a:cubicBezTo>
                      <a:cubicBezTo>
                        <a:pt x="12698" y="3012"/>
                        <a:pt x="12484" y="2981"/>
                        <a:pt x="12287" y="2981"/>
                      </a:cubicBezTo>
                      <a:cubicBezTo>
                        <a:pt x="12079" y="2981"/>
                        <a:pt x="11889" y="3016"/>
                        <a:pt x="11889" y="3016"/>
                      </a:cubicBezTo>
                      <a:cubicBezTo>
                        <a:pt x="11889" y="3016"/>
                        <a:pt x="12740" y="2553"/>
                        <a:pt x="11994" y="1911"/>
                      </a:cubicBezTo>
                      <a:cubicBezTo>
                        <a:pt x="11800" y="1748"/>
                        <a:pt x="11553" y="1688"/>
                        <a:pt x="11294" y="1688"/>
                      </a:cubicBezTo>
                      <a:cubicBezTo>
                        <a:pt x="10553" y="1688"/>
                        <a:pt x="9708" y="2180"/>
                        <a:pt x="9708" y="2180"/>
                      </a:cubicBezTo>
                      <a:cubicBezTo>
                        <a:pt x="9708" y="2180"/>
                        <a:pt x="10933" y="1149"/>
                        <a:pt x="9828" y="552"/>
                      </a:cubicBezTo>
                      <a:cubicBezTo>
                        <a:pt x="9676" y="470"/>
                        <a:pt x="9516" y="435"/>
                        <a:pt x="9353" y="435"/>
                      </a:cubicBezTo>
                      <a:cubicBezTo>
                        <a:pt x="8385" y="435"/>
                        <a:pt x="7328" y="1679"/>
                        <a:pt x="7262" y="1758"/>
                      </a:cubicBezTo>
                      <a:lnTo>
                        <a:pt x="7262" y="1758"/>
                      </a:lnTo>
                      <a:cubicBezTo>
                        <a:pt x="7326" y="1680"/>
                        <a:pt x="8294" y="478"/>
                        <a:pt x="7095" y="59"/>
                      </a:cubicBezTo>
                      <a:cubicBezTo>
                        <a:pt x="6973" y="18"/>
                        <a:pt x="6850" y="0"/>
                        <a:pt x="67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6" name="Google Shape;3356;p39"/>
                <p:cNvSpPr/>
                <p:nvPr/>
              </p:nvSpPr>
              <p:spPr>
                <a:xfrm>
                  <a:off x="11205750" y="7962225"/>
                  <a:ext cx="346150" cy="138650"/>
                </a:xfrm>
                <a:custGeom>
                  <a:rect b="b" l="l" r="r" t="t"/>
                  <a:pathLst>
                    <a:path extrusionOk="0" h="5546" w="13846">
                      <a:moveTo>
                        <a:pt x="0" y="0"/>
                      </a:moveTo>
                      <a:cubicBezTo>
                        <a:pt x="0" y="0"/>
                        <a:pt x="15" y="374"/>
                        <a:pt x="508" y="553"/>
                      </a:cubicBezTo>
                      <a:cubicBezTo>
                        <a:pt x="986" y="732"/>
                        <a:pt x="1001" y="1479"/>
                        <a:pt x="1344" y="1613"/>
                      </a:cubicBezTo>
                      <a:cubicBezTo>
                        <a:pt x="1399" y="1633"/>
                        <a:pt x="1457" y="1641"/>
                        <a:pt x="1514" y="1641"/>
                      </a:cubicBezTo>
                      <a:cubicBezTo>
                        <a:pt x="1815" y="1641"/>
                        <a:pt x="2121" y="1419"/>
                        <a:pt x="2121" y="1419"/>
                      </a:cubicBezTo>
                      <a:cubicBezTo>
                        <a:pt x="2121" y="1419"/>
                        <a:pt x="2226" y="3107"/>
                        <a:pt x="3077" y="3301"/>
                      </a:cubicBezTo>
                      <a:cubicBezTo>
                        <a:pt x="3153" y="3320"/>
                        <a:pt x="3222" y="3329"/>
                        <a:pt x="3283" y="3329"/>
                      </a:cubicBezTo>
                      <a:cubicBezTo>
                        <a:pt x="3908" y="3329"/>
                        <a:pt x="3809" y="2451"/>
                        <a:pt x="3809" y="2450"/>
                      </a:cubicBezTo>
                      <a:lnTo>
                        <a:pt x="3809" y="2450"/>
                      </a:lnTo>
                      <a:cubicBezTo>
                        <a:pt x="3809" y="2451"/>
                        <a:pt x="4287" y="4780"/>
                        <a:pt x="5586" y="4884"/>
                      </a:cubicBezTo>
                      <a:cubicBezTo>
                        <a:pt x="5628" y="4888"/>
                        <a:pt x="5668" y="4889"/>
                        <a:pt x="5707" y="4889"/>
                      </a:cubicBezTo>
                      <a:cubicBezTo>
                        <a:pt x="6811" y="4889"/>
                        <a:pt x="6464" y="3554"/>
                        <a:pt x="6426" y="3417"/>
                      </a:cubicBezTo>
                      <a:lnTo>
                        <a:pt x="6426" y="3417"/>
                      </a:lnTo>
                      <a:cubicBezTo>
                        <a:pt x="6474" y="3583"/>
                        <a:pt x="7072" y="5545"/>
                        <a:pt x="8206" y="5545"/>
                      </a:cubicBezTo>
                      <a:cubicBezTo>
                        <a:pt x="8233" y="5545"/>
                        <a:pt x="8261" y="5544"/>
                        <a:pt x="8290" y="5542"/>
                      </a:cubicBezTo>
                      <a:cubicBezTo>
                        <a:pt x="9544" y="5437"/>
                        <a:pt x="8828" y="4019"/>
                        <a:pt x="8827" y="4018"/>
                      </a:cubicBezTo>
                      <a:lnTo>
                        <a:pt x="8827" y="4018"/>
                      </a:lnTo>
                      <a:cubicBezTo>
                        <a:pt x="8828" y="4019"/>
                        <a:pt x="9699" y="5209"/>
                        <a:pt x="10552" y="5209"/>
                      </a:cubicBezTo>
                      <a:cubicBezTo>
                        <a:pt x="10639" y="5209"/>
                        <a:pt x="10727" y="5196"/>
                        <a:pt x="10814" y="5168"/>
                      </a:cubicBezTo>
                      <a:cubicBezTo>
                        <a:pt x="11754" y="4884"/>
                        <a:pt x="11157" y="4138"/>
                        <a:pt x="11157" y="4138"/>
                      </a:cubicBezTo>
                      <a:lnTo>
                        <a:pt x="11157" y="4138"/>
                      </a:lnTo>
                      <a:cubicBezTo>
                        <a:pt x="11157" y="4138"/>
                        <a:pt x="11580" y="4416"/>
                        <a:pt x="11868" y="4416"/>
                      </a:cubicBezTo>
                      <a:cubicBezTo>
                        <a:pt x="11927" y="4416"/>
                        <a:pt x="11981" y="4404"/>
                        <a:pt x="12023" y="4377"/>
                      </a:cubicBezTo>
                      <a:cubicBezTo>
                        <a:pt x="12307" y="4227"/>
                        <a:pt x="11859" y="3436"/>
                        <a:pt x="11859" y="3436"/>
                      </a:cubicBezTo>
                      <a:lnTo>
                        <a:pt x="11859" y="3436"/>
                      </a:lnTo>
                      <a:cubicBezTo>
                        <a:pt x="11859" y="3436"/>
                        <a:pt x="12086" y="3460"/>
                        <a:pt x="12387" y="3460"/>
                      </a:cubicBezTo>
                      <a:cubicBezTo>
                        <a:pt x="12942" y="3460"/>
                        <a:pt x="13749" y="3378"/>
                        <a:pt x="13846" y="291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357" name="Google Shape;3357;p39"/>
                <p:cNvGrpSpPr/>
                <p:nvPr/>
              </p:nvGrpSpPr>
              <p:grpSpPr>
                <a:xfrm>
                  <a:off x="11133675" y="7514800"/>
                  <a:ext cx="521650" cy="547525"/>
                  <a:chOff x="11133675" y="7514800"/>
                  <a:chExt cx="521650" cy="547525"/>
                </a:xfrm>
              </p:grpSpPr>
              <p:grpSp>
                <p:nvGrpSpPr>
                  <p:cNvPr id="3358" name="Google Shape;3358;p39"/>
                  <p:cNvGrpSpPr/>
                  <p:nvPr/>
                </p:nvGrpSpPr>
                <p:grpSpPr>
                  <a:xfrm>
                    <a:off x="11133675" y="7514800"/>
                    <a:ext cx="521650" cy="516150"/>
                    <a:chOff x="11133675" y="7514800"/>
                    <a:chExt cx="521650" cy="516150"/>
                  </a:xfrm>
                </p:grpSpPr>
                <p:sp>
                  <p:nvSpPr>
                    <p:cNvPr id="3359" name="Google Shape;3359;p39"/>
                    <p:cNvSpPr/>
                    <p:nvPr/>
                  </p:nvSpPr>
                  <p:spPr>
                    <a:xfrm>
                      <a:off x="11133675" y="7514800"/>
                      <a:ext cx="521650" cy="486150"/>
                    </a:xfrm>
                    <a:custGeom>
                      <a:rect b="b" l="l" r="r" t="t"/>
                      <a:pathLst>
                        <a:path extrusionOk="0" h="19446" w="20866">
                          <a:moveTo>
                            <a:pt x="20731" y="1"/>
                          </a:moveTo>
                          <a:cubicBezTo>
                            <a:pt x="20705" y="1"/>
                            <a:pt x="20679" y="12"/>
                            <a:pt x="20657" y="34"/>
                          </a:cubicBezTo>
                          <a:lnTo>
                            <a:pt x="75" y="19107"/>
                          </a:lnTo>
                          <a:cubicBezTo>
                            <a:pt x="1" y="19182"/>
                            <a:pt x="1" y="19301"/>
                            <a:pt x="60" y="19376"/>
                          </a:cubicBezTo>
                          <a:cubicBezTo>
                            <a:pt x="107" y="19423"/>
                            <a:pt x="158" y="19445"/>
                            <a:pt x="209" y="19445"/>
                          </a:cubicBezTo>
                          <a:cubicBezTo>
                            <a:pt x="255" y="19445"/>
                            <a:pt x="301" y="19427"/>
                            <a:pt x="344" y="19391"/>
                          </a:cubicBezTo>
                          <a:lnTo>
                            <a:pt x="20806" y="198"/>
                          </a:lnTo>
                          <a:cubicBezTo>
                            <a:pt x="20866" y="154"/>
                            <a:pt x="20866" y="94"/>
                            <a:pt x="20806" y="34"/>
                          </a:cubicBezTo>
                          <a:cubicBezTo>
                            <a:pt x="20784" y="12"/>
                            <a:pt x="20758" y="1"/>
                            <a:pt x="2073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60" name="Google Shape;3360;p39"/>
                    <p:cNvSpPr/>
                    <p:nvPr/>
                  </p:nvSpPr>
                  <p:spPr>
                    <a:xfrm>
                      <a:off x="11180725" y="7957000"/>
                      <a:ext cx="346900" cy="73950"/>
                    </a:xfrm>
                    <a:custGeom>
                      <a:rect b="b" l="l" r="r" t="t"/>
                      <a:pathLst>
                        <a:path extrusionOk="0" fill="none" h="2958" w="13876">
                          <a:moveTo>
                            <a:pt x="0" y="0"/>
                          </a:moveTo>
                          <a:lnTo>
                            <a:pt x="13876" y="2958"/>
                          </a:lnTo>
                        </a:path>
                      </a:pathLst>
                    </a:custGeom>
                    <a:noFill/>
                    <a:ln cap="rnd" cmpd="sng" w="52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361" name="Google Shape;3361;p39"/>
                  <p:cNvGrpSpPr/>
                  <p:nvPr/>
                </p:nvGrpSpPr>
                <p:grpSpPr>
                  <a:xfrm>
                    <a:off x="11271075" y="7551850"/>
                    <a:ext cx="359250" cy="510475"/>
                    <a:chOff x="11271075" y="7551850"/>
                    <a:chExt cx="359250" cy="510475"/>
                  </a:xfrm>
                </p:grpSpPr>
                <p:sp>
                  <p:nvSpPr>
                    <p:cNvPr id="3362" name="Google Shape;3362;p39"/>
                    <p:cNvSpPr/>
                    <p:nvPr/>
                  </p:nvSpPr>
                  <p:spPr>
                    <a:xfrm>
                      <a:off x="11314775" y="7551850"/>
                      <a:ext cx="315550" cy="292025"/>
                    </a:xfrm>
                    <a:custGeom>
                      <a:rect b="b" l="l" r="r" t="t"/>
                      <a:pathLst>
                        <a:path extrusionOk="0" fill="none" h="11681" w="12622">
                          <a:moveTo>
                            <a:pt x="10142" y="1778"/>
                          </a:moveTo>
                          <a:lnTo>
                            <a:pt x="12621" y="2107"/>
                          </a:lnTo>
                          <a:moveTo>
                            <a:pt x="3779" y="7693"/>
                          </a:moveTo>
                          <a:lnTo>
                            <a:pt x="2017" y="4049"/>
                          </a:lnTo>
                          <a:moveTo>
                            <a:pt x="1210" y="10098"/>
                          </a:moveTo>
                          <a:lnTo>
                            <a:pt x="0" y="7917"/>
                          </a:lnTo>
                          <a:moveTo>
                            <a:pt x="598" y="10650"/>
                          </a:moveTo>
                          <a:lnTo>
                            <a:pt x="3495" y="11681"/>
                          </a:lnTo>
                          <a:moveTo>
                            <a:pt x="3047" y="8380"/>
                          </a:moveTo>
                          <a:lnTo>
                            <a:pt x="7155" y="9859"/>
                          </a:lnTo>
                          <a:moveTo>
                            <a:pt x="5840" y="5766"/>
                          </a:moveTo>
                          <a:lnTo>
                            <a:pt x="10276" y="7379"/>
                          </a:lnTo>
                          <a:moveTo>
                            <a:pt x="6617" y="5049"/>
                          </a:moveTo>
                          <a:lnTo>
                            <a:pt x="5034" y="1241"/>
                          </a:lnTo>
                          <a:moveTo>
                            <a:pt x="9171" y="2674"/>
                          </a:moveTo>
                          <a:lnTo>
                            <a:pt x="8200" y="1"/>
                          </a:lnTo>
                          <a:moveTo>
                            <a:pt x="8170" y="3600"/>
                          </a:moveTo>
                          <a:lnTo>
                            <a:pt x="11695" y="4452"/>
                          </a:lnTo>
                        </a:path>
                      </a:pathLst>
                    </a:custGeom>
                    <a:noFill/>
                    <a:ln cap="rnd" cmpd="sng" w="2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63" name="Google Shape;3363;p39"/>
                    <p:cNvSpPr/>
                    <p:nvPr/>
                  </p:nvSpPr>
                  <p:spPr>
                    <a:xfrm>
                      <a:off x="11271075" y="7936450"/>
                      <a:ext cx="200550" cy="125875"/>
                    </a:xfrm>
                    <a:custGeom>
                      <a:rect b="b" l="l" r="r" t="t"/>
                      <a:pathLst>
                        <a:path extrusionOk="0" fill="none" h="5035" w="8022">
                          <a:moveTo>
                            <a:pt x="6513" y="2988"/>
                          </a:moveTo>
                          <a:lnTo>
                            <a:pt x="8021" y="1569"/>
                          </a:lnTo>
                          <a:moveTo>
                            <a:pt x="1" y="1599"/>
                          </a:moveTo>
                          <a:lnTo>
                            <a:pt x="942" y="300"/>
                          </a:lnTo>
                          <a:moveTo>
                            <a:pt x="509" y="1704"/>
                          </a:moveTo>
                          <a:lnTo>
                            <a:pt x="509" y="3093"/>
                          </a:lnTo>
                          <a:moveTo>
                            <a:pt x="2495" y="2137"/>
                          </a:moveTo>
                          <a:lnTo>
                            <a:pt x="2973" y="4452"/>
                          </a:lnTo>
                          <a:moveTo>
                            <a:pt x="2062" y="2002"/>
                          </a:moveTo>
                          <a:lnTo>
                            <a:pt x="3556" y="1"/>
                          </a:lnTo>
                          <a:moveTo>
                            <a:pt x="4452" y="2540"/>
                          </a:moveTo>
                          <a:lnTo>
                            <a:pt x="6154" y="374"/>
                          </a:lnTo>
                          <a:moveTo>
                            <a:pt x="4930" y="2644"/>
                          </a:moveTo>
                          <a:lnTo>
                            <a:pt x="5527" y="4915"/>
                          </a:lnTo>
                          <a:moveTo>
                            <a:pt x="6931" y="3063"/>
                          </a:moveTo>
                          <a:lnTo>
                            <a:pt x="7663" y="5034"/>
                          </a:lnTo>
                        </a:path>
                      </a:pathLst>
                    </a:custGeom>
                    <a:noFill/>
                    <a:ln cap="rnd" cmpd="sng" w="2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sp>
            <p:nvSpPr>
              <p:cNvPr id="3364" name="Google Shape;3364;p39"/>
              <p:cNvSpPr/>
              <p:nvPr/>
            </p:nvSpPr>
            <p:spPr>
              <a:xfrm flipH="1" rot="-638134">
                <a:off x="5751874" y="963583"/>
                <a:ext cx="170993" cy="109762"/>
              </a:xfrm>
              <a:custGeom>
                <a:rect b="b" l="l" r="r" t="t"/>
                <a:pathLst>
                  <a:path extrusionOk="0" h="968" w="1508">
                    <a:moveTo>
                      <a:pt x="1160" y="1"/>
                    </a:moveTo>
                    <a:cubicBezTo>
                      <a:pt x="359" y="1"/>
                      <a:pt x="0" y="953"/>
                      <a:pt x="14" y="953"/>
                    </a:cubicBezTo>
                    <a:cubicBezTo>
                      <a:pt x="102" y="963"/>
                      <a:pt x="186" y="968"/>
                      <a:pt x="264" y="968"/>
                    </a:cubicBezTo>
                    <a:cubicBezTo>
                      <a:pt x="1364" y="968"/>
                      <a:pt x="1507" y="57"/>
                      <a:pt x="1507" y="57"/>
                    </a:cubicBezTo>
                    <a:cubicBezTo>
                      <a:pt x="1384" y="18"/>
                      <a:pt x="1268" y="1"/>
                      <a:pt x="11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65" name="Google Shape;3365;p39"/>
              <p:cNvGrpSpPr/>
              <p:nvPr/>
            </p:nvGrpSpPr>
            <p:grpSpPr>
              <a:xfrm flipH="1" rot="-383960">
                <a:off x="4906894" y="805208"/>
                <a:ext cx="643967" cy="563202"/>
                <a:chOff x="6800425" y="5795650"/>
                <a:chExt cx="248700" cy="217500"/>
              </a:xfrm>
            </p:grpSpPr>
            <p:sp>
              <p:nvSpPr>
                <p:cNvPr id="3366" name="Google Shape;3366;p39"/>
                <p:cNvSpPr/>
                <p:nvPr/>
              </p:nvSpPr>
              <p:spPr>
                <a:xfrm>
                  <a:off x="7000575" y="5798900"/>
                  <a:ext cx="48550" cy="35775"/>
                </a:xfrm>
                <a:custGeom>
                  <a:rect b="b" l="l" r="r" t="t"/>
                  <a:pathLst>
                    <a:path extrusionOk="0" h="1431" w="1942">
                      <a:moveTo>
                        <a:pt x="1594" y="0"/>
                      </a:moveTo>
                      <a:cubicBezTo>
                        <a:pt x="1576" y="0"/>
                        <a:pt x="1557" y="4"/>
                        <a:pt x="1539" y="10"/>
                      </a:cubicBezTo>
                      <a:cubicBezTo>
                        <a:pt x="657" y="383"/>
                        <a:pt x="0" y="1369"/>
                        <a:pt x="0" y="1369"/>
                      </a:cubicBezTo>
                      <a:lnTo>
                        <a:pt x="45" y="1399"/>
                      </a:lnTo>
                      <a:cubicBezTo>
                        <a:pt x="66" y="1420"/>
                        <a:pt x="96" y="1431"/>
                        <a:pt x="129" y="1431"/>
                      </a:cubicBezTo>
                      <a:cubicBezTo>
                        <a:pt x="167" y="1431"/>
                        <a:pt x="207" y="1416"/>
                        <a:pt x="239" y="1384"/>
                      </a:cubicBezTo>
                      <a:cubicBezTo>
                        <a:pt x="807" y="891"/>
                        <a:pt x="1554" y="607"/>
                        <a:pt x="1822" y="503"/>
                      </a:cubicBezTo>
                      <a:cubicBezTo>
                        <a:pt x="1897" y="473"/>
                        <a:pt x="1942" y="413"/>
                        <a:pt x="1927" y="324"/>
                      </a:cubicBezTo>
                      <a:cubicBezTo>
                        <a:pt x="1882" y="174"/>
                        <a:pt x="1763" y="85"/>
                        <a:pt x="1673" y="25"/>
                      </a:cubicBezTo>
                      <a:cubicBezTo>
                        <a:pt x="1647" y="7"/>
                        <a:pt x="1621" y="0"/>
                        <a:pt x="15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7" name="Google Shape;3367;p39"/>
                <p:cNvSpPr/>
                <p:nvPr/>
              </p:nvSpPr>
              <p:spPr>
                <a:xfrm>
                  <a:off x="6873250" y="5795650"/>
                  <a:ext cx="162075" cy="172400"/>
                </a:xfrm>
                <a:custGeom>
                  <a:rect b="b" l="l" r="r" t="t"/>
                  <a:pathLst>
                    <a:path extrusionOk="0" h="6896" w="6483">
                      <a:moveTo>
                        <a:pt x="2280" y="0"/>
                      </a:moveTo>
                      <a:cubicBezTo>
                        <a:pt x="2218" y="0"/>
                        <a:pt x="2155" y="2"/>
                        <a:pt x="2091" y="6"/>
                      </a:cubicBezTo>
                      <a:lnTo>
                        <a:pt x="1987" y="6"/>
                      </a:lnTo>
                      <a:cubicBezTo>
                        <a:pt x="1628" y="35"/>
                        <a:pt x="1240" y="110"/>
                        <a:pt x="837" y="259"/>
                      </a:cubicBezTo>
                      <a:cubicBezTo>
                        <a:pt x="837" y="259"/>
                        <a:pt x="329" y="439"/>
                        <a:pt x="120" y="812"/>
                      </a:cubicBezTo>
                      <a:cubicBezTo>
                        <a:pt x="75" y="872"/>
                        <a:pt x="45" y="947"/>
                        <a:pt x="30" y="1021"/>
                      </a:cubicBezTo>
                      <a:cubicBezTo>
                        <a:pt x="15" y="1036"/>
                        <a:pt x="15" y="1066"/>
                        <a:pt x="15" y="1096"/>
                      </a:cubicBezTo>
                      <a:cubicBezTo>
                        <a:pt x="0" y="1275"/>
                        <a:pt x="60" y="1454"/>
                        <a:pt x="224" y="1678"/>
                      </a:cubicBezTo>
                      <a:cubicBezTo>
                        <a:pt x="299" y="1783"/>
                        <a:pt x="374" y="1858"/>
                        <a:pt x="433" y="1947"/>
                      </a:cubicBezTo>
                      <a:cubicBezTo>
                        <a:pt x="478" y="2007"/>
                        <a:pt x="538" y="2082"/>
                        <a:pt x="583" y="2126"/>
                      </a:cubicBezTo>
                      <a:lnTo>
                        <a:pt x="941" y="2604"/>
                      </a:lnTo>
                      <a:lnTo>
                        <a:pt x="1882" y="3799"/>
                      </a:lnTo>
                      <a:lnTo>
                        <a:pt x="1927" y="3844"/>
                      </a:lnTo>
                      <a:lnTo>
                        <a:pt x="2226" y="4232"/>
                      </a:lnTo>
                      <a:lnTo>
                        <a:pt x="2479" y="4501"/>
                      </a:lnTo>
                      <a:lnTo>
                        <a:pt x="2569" y="4606"/>
                      </a:lnTo>
                      <a:lnTo>
                        <a:pt x="3644" y="5756"/>
                      </a:lnTo>
                      <a:lnTo>
                        <a:pt x="3958" y="6070"/>
                      </a:lnTo>
                      <a:cubicBezTo>
                        <a:pt x="4003" y="6099"/>
                        <a:pt x="4018" y="6144"/>
                        <a:pt x="4063" y="6174"/>
                      </a:cubicBezTo>
                      <a:cubicBezTo>
                        <a:pt x="4182" y="6294"/>
                        <a:pt x="4302" y="6428"/>
                        <a:pt x="4466" y="6592"/>
                      </a:cubicBezTo>
                      <a:cubicBezTo>
                        <a:pt x="4511" y="6652"/>
                        <a:pt x="4570" y="6682"/>
                        <a:pt x="4615" y="6727"/>
                      </a:cubicBezTo>
                      <a:cubicBezTo>
                        <a:pt x="4630" y="6742"/>
                        <a:pt x="4660" y="6757"/>
                        <a:pt x="4675" y="6772"/>
                      </a:cubicBezTo>
                      <a:cubicBezTo>
                        <a:pt x="4798" y="6859"/>
                        <a:pt x="4925" y="6895"/>
                        <a:pt x="5049" y="6895"/>
                      </a:cubicBezTo>
                      <a:cubicBezTo>
                        <a:pt x="5136" y="6895"/>
                        <a:pt x="5222" y="6877"/>
                        <a:pt x="5302" y="6846"/>
                      </a:cubicBezTo>
                      <a:cubicBezTo>
                        <a:pt x="5467" y="6772"/>
                        <a:pt x="5616" y="6637"/>
                        <a:pt x="5721" y="6503"/>
                      </a:cubicBezTo>
                      <a:cubicBezTo>
                        <a:pt x="5750" y="6503"/>
                        <a:pt x="5765" y="6473"/>
                        <a:pt x="5780" y="6458"/>
                      </a:cubicBezTo>
                      <a:cubicBezTo>
                        <a:pt x="5885" y="6323"/>
                        <a:pt x="5960" y="6204"/>
                        <a:pt x="5960" y="6204"/>
                      </a:cubicBezTo>
                      <a:cubicBezTo>
                        <a:pt x="6198" y="5786"/>
                        <a:pt x="6348" y="5353"/>
                        <a:pt x="6408" y="4964"/>
                      </a:cubicBezTo>
                      <a:cubicBezTo>
                        <a:pt x="6408" y="4919"/>
                        <a:pt x="6423" y="4890"/>
                        <a:pt x="6423" y="4845"/>
                      </a:cubicBezTo>
                      <a:cubicBezTo>
                        <a:pt x="6467" y="4576"/>
                        <a:pt x="6482" y="4307"/>
                        <a:pt x="6467" y="4068"/>
                      </a:cubicBezTo>
                      <a:lnTo>
                        <a:pt x="6467" y="3993"/>
                      </a:lnTo>
                      <a:cubicBezTo>
                        <a:pt x="6437" y="3695"/>
                        <a:pt x="6378" y="3426"/>
                        <a:pt x="6318" y="3172"/>
                      </a:cubicBezTo>
                      <a:cubicBezTo>
                        <a:pt x="6318" y="3142"/>
                        <a:pt x="6318" y="3127"/>
                        <a:pt x="6303" y="3112"/>
                      </a:cubicBezTo>
                      <a:cubicBezTo>
                        <a:pt x="6124" y="2530"/>
                        <a:pt x="5855" y="2067"/>
                        <a:pt x="5676" y="1783"/>
                      </a:cubicBezTo>
                      <a:cubicBezTo>
                        <a:pt x="5661" y="1783"/>
                        <a:pt x="5646" y="1753"/>
                        <a:pt x="5631" y="1738"/>
                      </a:cubicBezTo>
                      <a:cubicBezTo>
                        <a:pt x="5526" y="1574"/>
                        <a:pt x="5437" y="1484"/>
                        <a:pt x="5437" y="1484"/>
                      </a:cubicBezTo>
                      <a:cubicBezTo>
                        <a:pt x="5437" y="1484"/>
                        <a:pt x="4780" y="693"/>
                        <a:pt x="3659" y="259"/>
                      </a:cubicBezTo>
                      <a:cubicBezTo>
                        <a:pt x="3630" y="259"/>
                        <a:pt x="3600" y="245"/>
                        <a:pt x="3555" y="230"/>
                      </a:cubicBezTo>
                      <a:cubicBezTo>
                        <a:pt x="3185" y="98"/>
                        <a:pt x="2757" y="0"/>
                        <a:pt x="22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8" name="Google Shape;3368;p39"/>
                <p:cNvSpPr/>
                <p:nvPr/>
              </p:nvSpPr>
              <p:spPr>
                <a:xfrm>
                  <a:off x="6873625" y="5796150"/>
                  <a:ext cx="160950" cy="168800"/>
                </a:xfrm>
                <a:custGeom>
                  <a:rect b="b" l="l" r="r" t="t"/>
                  <a:pathLst>
                    <a:path extrusionOk="0" h="6752" w="6438">
                      <a:moveTo>
                        <a:pt x="1957" y="1"/>
                      </a:moveTo>
                      <a:cubicBezTo>
                        <a:pt x="1449" y="583"/>
                        <a:pt x="702" y="867"/>
                        <a:pt x="15" y="1016"/>
                      </a:cubicBezTo>
                      <a:cubicBezTo>
                        <a:pt x="0" y="1031"/>
                        <a:pt x="0" y="1061"/>
                        <a:pt x="0" y="1091"/>
                      </a:cubicBezTo>
                      <a:cubicBezTo>
                        <a:pt x="732" y="927"/>
                        <a:pt x="1509" y="613"/>
                        <a:pt x="2061" y="1"/>
                      </a:cubicBezTo>
                      <a:close/>
                      <a:moveTo>
                        <a:pt x="3525" y="210"/>
                      </a:moveTo>
                      <a:cubicBezTo>
                        <a:pt x="3196" y="299"/>
                        <a:pt x="2868" y="389"/>
                        <a:pt x="2584" y="449"/>
                      </a:cubicBezTo>
                      <a:cubicBezTo>
                        <a:pt x="1613" y="688"/>
                        <a:pt x="822" y="882"/>
                        <a:pt x="463" y="1733"/>
                      </a:cubicBezTo>
                      <a:cubicBezTo>
                        <a:pt x="433" y="1808"/>
                        <a:pt x="418" y="1882"/>
                        <a:pt x="403" y="1927"/>
                      </a:cubicBezTo>
                      <a:cubicBezTo>
                        <a:pt x="403" y="2002"/>
                        <a:pt x="418" y="2062"/>
                        <a:pt x="448" y="2092"/>
                      </a:cubicBezTo>
                      <a:cubicBezTo>
                        <a:pt x="463" y="2106"/>
                        <a:pt x="508" y="2121"/>
                        <a:pt x="553" y="2121"/>
                      </a:cubicBezTo>
                      <a:cubicBezTo>
                        <a:pt x="702" y="2121"/>
                        <a:pt x="956" y="2017"/>
                        <a:pt x="1314" y="1853"/>
                      </a:cubicBezTo>
                      <a:cubicBezTo>
                        <a:pt x="1848" y="1620"/>
                        <a:pt x="2538" y="1305"/>
                        <a:pt x="3133" y="1305"/>
                      </a:cubicBezTo>
                      <a:cubicBezTo>
                        <a:pt x="3454" y="1305"/>
                        <a:pt x="3748" y="1397"/>
                        <a:pt x="3973" y="1643"/>
                      </a:cubicBezTo>
                      <a:cubicBezTo>
                        <a:pt x="4242" y="1957"/>
                        <a:pt x="4346" y="2241"/>
                        <a:pt x="4287" y="2465"/>
                      </a:cubicBezTo>
                      <a:cubicBezTo>
                        <a:pt x="4152" y="2958"/>
                        <a:pt x="3301" y="3257"/>
                        <a:pt x="2539" y="3510"/>
                      </a:cubicBezTo>
                      <a:cubicBezTo>
                        <a:pt x="2360" y="3585"/>
                        <a:pt x="2196" y="3630"/>
                        <a:pt x="2046" y="3690"/>
                      </a:cubicBezTo>
                      <a:cubicBezTo>
                        <a:pt x="1957" y="3720"/>
                        <a:pt x="1912" y="3749"/>
                        <a:pt x="1867" y="3779"/>
                      </a:cubicBezTo>
                      <a:lnTo>
                        <a:pt x="1912" y="3839"/>
                      </a:lnTo>
                      <a:cubicBezTo>
                        <a:pt x="1957" y="3794"/>
                        <a:pt x="2016" y="3779"/>
                        <a:pt x="2076" y="3749"/>
                      </a:cubicBezTo>
                      <a:cubicBezTo>
                        <a:pt x="2226" y="3675"/>
                        <a:pt x="2390" y="3615"/>
                        <a:pt x="2569" y="3570"/>
                      </a:cubicBezTo>
                      <a:cubicBezTo>
                        <a:pt x="3331" y="3301"/>
                        <a:pt x="4212" y="3003"/>
                        <a:pt x="4346" y="2465"/>
                      </a:cubicBezTo>
                      <a:cubicBezTo>
                        <a:pt x="4421" y="2211"/>
                        <a:pt x="4317" y="1912"/>
                        <a:pt x="4018" y="1599"/>
                      </a:cubicBezTo>
                      <a:cubicBezTo>
                        <a:pt x="3783" y="1337"/>
                        <a:pt x="3475" y="1239"/>
                        <a:pt x="3138" y="1239"/>
                      </a:cubicBezTo>
                      <a:cubicBezTo>
                        <a:pt x="2534" y="1239"/>
                        <a:pt x="1837" y="1553"/>
                        <a:pt x="1299" y="1793"/>
                      </a:cubicBezTo>
                      <a:cubicBezTo>
                        <a:pt x="1002" y="1929"/>
                        <a:pt x="705" y="2065"/>
                        <a:pt x="561" y="2065"/>
                      </a:cubicBezTo>
                      <a:cubicBezTo>
                        <a:pt x="531" y="2065"/>
                        <a:pt x="508" y="2059"/>
                        <a:pt x="493" y="2047"/>
                      </a:cubicBezTo>
                      <a:cubicBezTo>
                        <a:pt x="463" y="2017"/>
                        <a:pt x="448" y="1942"/>
                        <a:pt x="538" y="1763"/>
                      </a:cubicBezTo>
                      <a:cubicBezTo>
                        <a:pt x="881" y="927"/>
                        <a:pt x="1643" y="747"/>
                        <a:pt x="2614" y="523"/>
                      </a:cubicBezTo>
                      <a:cubicBezTo>
                        <a:pt x="2927" y="434"/>
                        <a:pt x="3271" y="359"/>
                        <a:pt x="3644" y="239"/>
                      </a:cubicBezTo>
                      <a:cubicBezTo>
                        <a:pt x="3600" y="239"/>
                        <a:pt x="3570" y="225"/>
                        <a:pt x="3525" y="210"/>
                      </a:cubicBezTo>
                      <a:close/>
                      <a:moveTo>
                        <a:pt x="5616" y="1688"/>
                      </a:moveTo>
                      <a:cubicBezTo>
                        <a:pt x="5317" y="1972"/>
                        <a:pt x="4974" y="2450"/>
                        <a:pt x="4645" y="3271"/>
                      </a:cubicBezTo>
                      <a:cubicBezTo>
                        <a:pt x="4506" y="3591"/>
                        <a:pt x="4031" y="4558"/>
                        <a:pt x="2966" y="4558"/>
                      </a:cubicBezTo>
                      <a:cubicBezTo>
                        <a:pt x="2887" y="4558"/>
                        <a:pt x="2804" y="4552"/>
                        <a:pt x="2718" y="4541"/>
                      </a:cubicBezTo>
                      <a:cubicBezTo>
                        <a:pt x="2644" y="4526"/>
                        <a:pt x="2554" y="4511"/>
                        <a:pt x="2479" y="4481"/>
                      </a:cubicBezTo>
                      <a:lnTo>
                        <a:pt x="2479" y="4481"/>
                      </a:lnTo>
                      <a:lnTo>
                        <a:pt x="2569" y="4586"/>
                      </a:lnTo>
                      <a:cubicBezTo>
                        <a:pt x="2614" y="4601"/>
                        <a:pt x="2644" y="4601"/>
                        <a:pt x="2703" y="4616"/>
                      </a:cubicBezTo>
                      <a:cubicBezTo>
                        <a:pt x="2789" y="4627"/>
                        <a:pt x="2873" y="4633"/>
                        <a:pt x="2956" y="4633"/>
                      </a:cubicBezTo>
                      <a:cubicBezTo>
                        <a:pt x="3714" y="4633"/>
                        <a:pt x="4355" y="4148"/>
                        <a:pt x="4705" y="3286"/>
                      </a:cubicBezTo>
                      <a:cubicBezTo>
                        <a:pt x="4989" y="2599"/>
                        <a:pt x="5317" y="2062"/>
                        <a:pt x="5661" y="1748"/>
                      </a:cubicBezTo>
                      <a:cubicBezTo>
                        <a:pt x="5646" y="1733"/>
                        <a:pt x="5631" y="1703"/>
                        <a:pt x="5616" y="1688"/>
                      </a:cubicBezTo>
                      <a:close/>
                      <a:moveTo>
                        <a:pt x="6273" y="3077"/>
                      </a:moveTo>
                      <a:cubicBezTo>
                        <a:pt x="5974" y="3137"/>
                        <a:pt x="5676" y="3227"/>
                        <a:pt x="5452" y="3391"/>
                      </a:cubicBezTo>
                      <a:cubicBezTo>
                        <a:pt x="5243" y="3540"/>
                        <a:pt x="3629" y="4765"/>
                        <a:pt x="3943" y="6050"/>
                      </a:cubicBezTo>
                      <a:cubicBezTo>
                        <a:pt x="3988" y="6079"/>
                        <a:pt x="4003" y="6124"/>
                        <a:pt x="4048" y="6154"/>
                      </a:cubicBezTo>
                      <a:cubicBezTo>
                        <a:pt x="3600" y="4870"/>
                        <a:pt x="5287" y="3600"/>
                        <a:pt x="5482" y="3451"/>
                      </a:cubicBezTo>
                      <a:cubicBezTo>
                        <a:pt x="5676" y="3286"/>
                        <a:pt x="5989" y="3212"/>
                        <a:pt x="6288" y="3137"/>
                      </a:cubicBezTo>
                      <a:cubicBezTo>
                        <a:pt x="6288" y="3107"/>
                        <a:pt x="6288" y="3107"/>
                        <a:pt x="6273" y="3077"/>
                      </a:cubicBezTo>
                      <a:close/>
                      <a:moveTo>
                        <a:pt x="6408" y="4810"/>
                      </a:moveTo>
                      <a:cubicBezTo>
                        <a:pt x="5989" y="5168"/>
                        <a:pt x="5631" y="5557"/>
                        <a:pt x="5571" y="5870"/>
                      </a:cubicBezTo>
                      <a:cubicBezTo>
                        <a:pt x="5526" y="6109"/>
                        <a:pt x="5601" y="6318"/>
                        <a:pt x="5706" y="6483"/>
                      </a:cubicBezTo>
                      <a:cubicBezTo>
                        <a:pt x="5720" y="6468"/>
                        <a:pt x="5735" y="6453"/>
                        <a:pt x="5765" y="6438"/>
                      </a:cubicBezTo>
                      <a:cubicBezTo>
                        <a:pt x="5661" y="6274"/>
                        <a:pt x="5601" y="6094"/>
                        <a:pt x="5646" y="5885"/>
                      </a:cubicBezTo>
                      <a:cubicBezTo>
                        <a:pt x="5691" y="5601"/>
                        <a:pt x="6004" y="5258"/>
                        <a:pt x="6393" y="4929"/>
                      </a:cubicBezTo>
                      <a:cubicBezTo>
                        <a:pt x="6393" y="4885"/>
                        <a:pt x="6408" y="4855"/>
                        <a:pt x="6408" y="4810"/>
                      </a:cubicBezTo>
                      <a:close/>
                      <a:moveTo>
                        <a:pt x="6437" y="3959"/>
                      </a:moveTo>
                      <a:cubicBezTo>
                        <a:pt x="6124" y="4078"/>
                        <a:pt x="5840" y="4257"/>
                        <a:pt x="5616" y="4481"/>
                      </a:cubicBezTo>
                      <a:cubicBezTo>
                        <a:pt x="5317" y="4825"/>
                        <a:pt x="5123" y="5377"/>
                        <a:pt x="4959" y="5870"/>
                      </a:cubicBezTo>
                      <a:cubicBezTo>
                        <a:pt x="4839" y="6244"/>
                        <a:pt x="4720" y="6587"/>
                        <a:pt x="4585" y="6707"/>
                      </a:cubicBezTo>
                      <a:cubicBezTo>
                        <a:pt x="4600" y="6722"/>
                        <a:pt x="4630" y="6737"/>
                        <a:pt x="4645" y="6752"/>
                      </a:cubicBezTo>
                      <a:cubicBezTo>
                        <a:pt x="4780" y="6602"/>
                        <a:pt x="4899" y="6289"/>
                        <a:pt x="5018" y="5885"/>
                      </a:cubicBezTo>
                      <a:cubicBezTo>
                        <a:pt x="5183" y="5407"/>
                        <a:pt x="5362" y="4855"/>
                        <a:pt x="5676" y="4526"/>
                      </a:cubicBezTo>
                      <a:cubicBezTo>
                        <a:pt x="5855" y="4302"/>
                        <a:pt x="6154" y="4138"/>
                        <a:pt x="6437" y="4018"/>
                      </a:cubicBezTo>
                      <a:lnTo>
                        <a:pt x="6437" y="395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9" name="Google Shape;3369;p39"/>
                <p:cNvSpPr/>
                <p:nvPr/>
              </p:nvSpPr>
              <p:spPr>
                <a:xfrm>
                  <a:off x="6872125" y="5816300"/>
                  <a:ext cx="139675" cy="151700"/>
                </a:xfrm>
                <a:custGeom>
                  <a:rect b="b" l="l" r="r" t="t"/>
                  <a:pathLst>
                    <a:path extrusionOk="0" h="6068" w="5587">
                      <a:moveTo>
                        <a:pt x="182" y="1"/>
                      </a:moveTo>
                      <a:cubicBezTo>
                        <a:pt x="176" y="1"/>
                        <a:pt x="170" y="1"/>
                        <a:pt x="165" y="1"/>
                      </a:cubicBezTo>
                      <a:cubicBezTo>
                        <a:pt x="30" y="225"/>
                        <a:pt x="0" y="509"/>
                        <a:pt x="284" y="867"/>
                      </a:cubicBezTo>
                      <a:lnTo>
                        <a:pt x="1001" y="1793"/>
                      </a:lnTo>
                      <a:lnTo>
                        <a:pt x="2286" y="3421"/>
                      </a:lnTo>
                      <a:lnTo>
                        <a:pt x="3704" y="4945"/>
                      </a:lnTo>
                      <a:lnTo>
                        <a:pt x="4511" y="5781"/>
                      </a:lnTo>
                      <a:cubicBezTo>
                        <a:pt x="4712" y="5992"/>
                        <a:pt x="4905" y="6068"/>
                        <a:pt x="5088" y="6068"/>
                      </a:cubicBezTo>
                      <a:cubicBezTo>
                        <a:pt x="5177" y="6068"/>
                        <a:pt x="5264" y="6050"/>
                        <a:pt x="5347" y="6020"/>
                      </a:cubicBezTo>
                      <a:lnTo>
                        <a:pt x="5347" y="6005"/>
                      </a:lnTo>
                      <a:cubicBezTo>
                        <a:pt x="5586" y="4377"/>
                        <a:pt x="3734" y="2167"/>
                        <a:pt x="3734" y="2167"/>
                      </a:cubicBezTo>
                      <a:cubicBezTo>
                        <a:pt x="3734" y="2167"/>
                        <a:pt x="1836" y="1"/>
                        <a:pt x="1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0" name="Google Shape;3370;p39"/>
                <p:cNvSpPr/>
                <p:nvPr/>
              </p:nvSpPr>
              <p:spPr>
                <a:xfrm>
                  <a:off x="6800425" y="5830500"/>
                  <a:ext cx="193825" cy="182650"/>
                </a:xfrm>
                <a:custGeom>
                  <a:rect b="b" l="l" r="r" t="t"/>
                  <a:pathLst>
                    <a:path extrusionOk="0" h="7306" w="7753">
                      <a:moveTo>
                        <a:pt x="3496" y="0"/>
                      </a:moveTo>
                      <a:cubicBezTo>
                        <a:pt x="3421" y="0"/>
                        <a:pt x="3344" y="16"/>
                        <a:pt x="3287" y="45"/>
                      </a:cubicBezTo>
                      <a:cubicBezTo>
                        <a:pt x="3257" y="45"/>
                        <a:pt x="3227" y="45"/>
                        <a:pt x="3212" y="60"/>
                      </a:cubicBezTo>
                      <a:cubicBezTo>
                        <a:pt x="3033" y="195"/>
                        <a:pt x="2749" y="389"/>
                        <a:pt x="2420" y="688"/>
                      </a:cubicBezTo>
                      <a:cubicBezTo>
                        <a:pt x="1405" y="1584"/>
                        <a:pt x="1" y="3361"/>
                        <a:pt x="419" y="6005"/>
                      </a:cubicBezTo>
                      <a:cubicBezTo>
                        <a:pt x="449" y="6154"/>
                        <a:pt x="479" y="6289"/>
                        <a:pt x="508" y="6453"/>
                      </a:cubicBezTo>
                      <a:cubicBezTo>
                        <a:pt x="553" y="6647"/>
                        <a:pt x="688" y="6811"/>
                        <a:pt x="897" y="6901"/>
                      </a:cubicBezTo>
                      <a:cubicBezTo>
                        <a:pt x="1682" y="7195"/>
                        <a:pt x="2415" y="7306"/>
                        <a:pt x="3082" y="7306"/>
                      </a:cubicBezTo>
                      <a:cubicBezTo>
                        <a:pt x="3126" y="7306"/>
                        <a:pt x="3169" y="7305"/>
                        <a:pt x="3212" y="7304"/>
                      </a:cubicBezTo>
                      <a:cubicBezTo>
                        <a:pt x="5557" y="7245"/>
                        <a:pt x="7140" y="5661"/>
                        <a:pt x="7618" y="5153"/>
                      </a:cubicBezTo>
                      <a:cubicBezTo>
                        <a:pt x="7708" y="5064"/>
                        <a:pt x="7752" y="4929"/>
                        <a:pt x="7737" y="4780"/>
                      </a:cubicBezTo>
                      <a:cubicBezTo>
                        <a:pt x="7513" y="3167"/>
                        <a:pt x="6274" y="1883"/>
                        <a:pt x="6274" y="1883"/>
                      </a:cubicBezTo>
                      <a:cubicBezTo>
                        <a:pt x="6274" y="1883"/>
                        <a:pt x="5198" y="464"/>
                        <a:pt x="3615" y="16"/>
                      </a:cubicBezTo>
                      <a:cubicBezTo>
                        <a:pt x="3578" y="5"/>
                        <a:pt x="3537" y="0"/>
                        <a:pt x="34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1" name="Google Shape;3371;p39"/>
                <p:cNvSpPr/>
                <p:nvPr/>
              </p:nvSpPr>
              <p:spPr>
                <a:xfrm>
                  <a:off x="6880325" y="5830125"/>
                  <a:ext cx="113550" cy="183000"/>
                </a:xfrm>
                <a:custGeom>
                  <a:rect b="b" l="l" r="r" t="t"/>
                  <a:pathLst>
                    <a:path extrusionOk="0" h="7320" w="4542">
                      <a:moveTo>
                        <a:pt x="289" y="0"/>
                      </a:moveTo>
                      <a:cubicBezTo>
                        <a:pt x="217" y="0"/>
                        <a:pt x="143" y="17"/>
                        <a:pt x="76" y="45"/>
                      </a:cubicBezTo>
                      <a:cubicBezTo>
                        <a:pt x="688" y="389"/>
                        <a:pt x="3018" y="1912"/>
                        <a:pt x="3675" y="4691"/>
                      </a:cubicBezTo>
                      <a:cubicBezTo>
                        <a:pt x="3675" y="4691"/>
                        <a:pt x="1973" y="6542"/>
                        <a:pt x="17" y="7319"/>
                      </a:cubicBezTo>
                      <a:lnTo>
                        <a:pt x="17" y="7319"/>
                      </a:lnTo>
                      <a:cubicBezTo>
                        <a:pt x="2368" y="7252"/>
                        <a:pt x="3945" y="5675"/>
                        <a:pt x="4407" y="5154"/>
                      </a:cubicBezTo>
                      <a:cubicBezTo>
                        <a:pt x="4497" y="5064"/>
                        <a:pt x="4541" y="4930"/>
                        <a:pt x="4526" y="4780"/>
                      </a:cubicBezTo>
                      <a:cubicBezTo>
                        <a:pt x="4302" y="3167"/>
                        <a:pt x="3063" y="1883"/>
                        <a:pt x="3063" y="1883"/>
                      </a:cubicBezTo>
                      <a:cubicBezTo>
                        <a:pt x="3063" y="1883"/>
                        <a:pt x="1987" y="464"/>
                        <a:pt x="404" y="16"/>
                      </a:cubicBezTo>
                      <a:cubicBezTo>
                        <a:pt x="367" y="5"/>
                        <a:pt x="328" y="0"/>
                        <a:pt x="289" y="0"/>
                      </a:cubicBezTo>
                      <a:close/>
                      <a:moveTo>
                        <a:pt x="17" y="7319"/>
                      </a:moveTo>
                      <a:cubicBezTo>
                        <a:pt x="12" y="7319"/>
                        <a:pt x="6" y="7319"/>
                        <a:pt x="1" y="7319"/>
                      </a:cubicBezTo>
                      <a:lnTo>
                        <a:pt x="16" y="7319"/>
                      </a:lnTo>
                      <a:cubicBezTo>
                        <a:pt x="16" y="7319"/>
                        <a:pt x="17" y="7319"/>
                        <a:pt x="17" y="731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2" name="Google Shape;3372;p39"/>
                <p:cNvSpPr/>
                <p:nvPr/>
              </p:nvSpPr>
              <p:spPr>
                <a:xfrm>
                  <a:off x="6815750" y="5910525"/>
                  <a:ext cx="47800" cy="40500"/>
                </a:xfrm>
                <a:custGeom>
                  <a:rect b="b" l="l" r="r" t="t"/>
                  <a:pathLst>
                    <a:path extrusionOk="0" h="1620" w="1912">
                      <a:moveTo>
                        <a:pt x="1162" y="1"/>
                      </a:moveTo>
                      <a:cubicBezTo>
                        <a:pt x="941" y="1"/>
                        <a:pt x="698" y="91"/>
                        <a:pt x="493" y="265"/>
                      </a:cubicBezTo>
                      <a:cubicBezTo>
                        <a:pt x="105" y="593"/>
                        <a:pt x="0" y="1101"/>
                        <a:pt x="254" y="1400"/>
                      </a:cubicBezTo>
                      <a:cubicBezTo>
                        <a:pt x="381" y="1548"/>
                        <a:pt x="563" y="1619"/>
                        <a:pt x="761" y="1619"/>
                      </a:cubicBezTo>
                      <a:cubicBezTo>
                        <a:pt x="982" y="1619"/>
                        <a:pt x="1221" y="1529"/>
                        <a:pt x="1419" y="1355"/>
                      </a:cubicBezTo>
                      <a:cubicBezTo>
                        <a:pt x="1807" y="1026"/>
                        <a:pt x="1912" y="504"/>
                        <a:pt x="1658" y="220"/>
                      </a:cubicBezTo>
                      <a:cubicBezTo>
                        <a:pt x="1538" y="72"/>
                        <a:pt x="1359" y="1"/>
                        <a:pt x="116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5" name="Shape 4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6" name="Google Shape;4386;p57"/>
          <p:cNvSpPr txBox="1"/>
          <p:nvPr>
            <p:ph idx="3" type="title"/>
          </p:nvPr>
        </p:nvSpPr>
        <p:spPr>
          <a:xfrm>
            <a:off x="467125" y="88000"/>
            <a:ext cx="3781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 tại lớp 1 </a:t>
            </a:r>
            <a:endParaRPr/>
          </a:p>
        </p:txBody>
      </p:sp>
      <p:sp>
        <p:nvSpPr>
          <p:cNvPr id="4387" name="Google Shape;4387;p57"/>
          <p:cNvSpPr txBox="1"/>
          <p:nvPr>
            <p:ph idx="6" type="subTitle"/>
          </p:nvPr>
        </p:nvSpPr>
        <p:spPr>
          <a:xfrm>
            <a:off x="825250" y="1048825"/>
            <a:ext cx="7758000" cy="3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Cho một mảng thứ tự kiểu nguyên nhập từ bàn phím và một số nguyên. Hãy xây dựng hàm </a:t>
            </a:r>
            <a:r>
              <a:rPr lang="en" sz="180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rPr>
              <a:t>insertOrderedArray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 với chức năng chèn một số nguyên vào mảng thứ tự đã cho trên. Viết chương trình C để thử nghiệm hàm đó.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nrope"/>
                <a:ea typeface="Manrope"/>
                <a:cs typeface="Manrope"/>
                <a:sym typeface="Manrope"/>
              </a:rPr>
              <a:t>INPUT: </a:t>
            </a:r>
            <a:endParaRPr b="1" sz="1800"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"/>
              <a:buChar char="●"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kích thước mảng</a:t>
            </a:r>
            <a:r>
              <a:rPr lang="en" sz="18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 n</a:t>
            </a:r>
            <a:endParaRPr sz="1800"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"/>
              <a:buChar char="●"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mảng số nguyên </a:t>
            </a:r>
            <a:r>
              <a:rPr lang="en" sz="18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array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 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"/>
              <a:buChar char="●"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số nguyên </a:t>
            </a:r>
            <a:r>
              <a:rPr lang="en" sz="18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value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 cần chèn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nrope"/>
                <a:ea typeface="Manrope"/>
                <a:cs typeface="Manrope"/>
                <a:sym typeface="Manrope"/>
              </a:rPr>
              <a:t>OUTPUT: 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Mảng </a:t>
            </a:r>
            <a:r>
              <a:rPr lang="en" sz="18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array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 sau khi chèn.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388" name="Google Shape;4388;p57"/>
          <p:cNvSpPr txBox="1"/>
          <p:nvPr>
            <p:ph idx="12" type="sldNum"/>
          </p:nvPr>
        </p:nvSpPr>
        <p:spPr>
          <a:xfrm>
            <a:off x="8385559" y="44822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89" name="Google Shape;4389;p57"/>
          <p:cNvGrpSpPr/>
          <p:nvPr/>
        </p:nvGrpSpPr>
        <p:grpSpPr>
          <a:xfrm flipH="1">
            <a:off x="7855255" y="190"/>
            <a:ext cx="1288578" cy="973922"/>
            <a:chOff x="4250150" y="4980275"/>
            <a:chExt cx="728875" cy="568050"/>
          </a:xfrm>
        </p:grpSpPr>
        <p:sp>
          <p:nvSpPr>
            <p:cNvPr id="4390" name="Google Shape;4390;p57"/>
            <p:cNvSpPr/>
            <p:nvPr/>
          </p:nvSpPr>
          <p:spPr>
            <a:xfrm>
              <a:off x="4250150" y="4999550"/>
              <a:ext cx="728875" cy="548775"/>
            </a:xfrm>
            <a:custGeom>
              <a:rect b="b" l="l" r="r" t="t"/>
              <a:pathLst>
                <a:path extrusionOk="0" h="21951" w="29155">
                  <a:moveTo>
                    <a:pt x="26622" y="0"/>
                  </a:moveTo>
                  <a:cubicBezTo>
                    <a:pt x="26595" y="0"/>
                    <a:pt x="26568" y="2"/>
                    <a:pt x="26541" y="6"/>
                  </a:cubicBezTo>
                  <a:lnTo>
                    <a:pt x="13681" y="2023"/>
                  </a:lnTo>
                  <a:lnTo>
                    <a:pt x="13622" y="2023"/>
                  </a:lnTo>
                  <a:lnTo>
                    <a:pt x="523" y="2575"/>
                  </a:lnTo>
                  <a:cubicBezTo>
                    <a:pt x="209" y="2575"/>
                    <a:pt x="0" y="2844"/>
                    <a:pt x="30" y="3128"/>
                  </a:cubicBezTo>
                  <a:lnTo>
                    <a:pt x="1807" y="21484"/>
                  </a:lnTo>
                  <a:cubicBezTo>
                    <a:pt x="1835" y="21763"/>
                    <a:pt x="2071" y="21950"/>
                    <a:pt x="2332" y="21950"/>
                  </a:cubicBezTo>
                  <a:cubicBezTo>
                    <a:pt x="2351" y="21950"/>
                    <a:pt x="2371" y="21949"/>
                    <a:pt x="2390" y="21947"/>
                  </a:cubicBezTo>
                  <a:lnTo>
                    <a:pt x="15429" y="20005"/>
                  </a:lnTo>
                  <a:lnTo>
                    <a:pt x="15474" y="20005"/>
                  </a:lnTo>
                  <a:lnTo>
                    <a:pt x="28647" y="19154"/>
                  </a:lnTo>
                  <a:cubicBezTo>
                    <a:pt x="28931" y="19139"/>
                    <a:pt x="29155" y="18885"/>
                    <a:pt x="29125" y="18587"/>
                  </a:cubicBezTo>
                  <a:lnTo>
                    <a:pt x="27139" y="454"/>
                  </a:lnTo>
                  <a:cubicBezTo>
                    <a:pt x="27111" y="197"/>
                    <a:pt x="26887" y="0"/>
                    <a:pt x="26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1" name="Google Shape;4391;p57"/>
            <p:cNvSpPr/>
            <p:nvPr/>
          </p:nvSpPr>
          <p:spPr>
            <a:xfrm>
              <a:off x="4290475" y="5062425"/>
              <a:ext cx="339050" cy="458925"/>
            </a:xfrm>
            <a:custGeom>
              <a:rect b="b" l="l" r="r" t="t"/>
              <a:pathLst>
                <a:path extrusionOk="0" h="18357" w="13562">
                  <a:moveTo>
                    <a:pt x="12038" y="1"/>
                  </a:moveTo>
                  <a:lnTo>
                    <a:pt x="0" y="1240"/>
                  </a:lnTo>
                  <a:lnTo>
                    <a:pt x="1658" y="18357"/>
                  </a:lnTo>
                  <a:lnTo>
                    <a:pt x="13562" y="17013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2" name="Google Shape;4392;p57"/>
            <p:cNvSpPr/>
            <p:nvPr/>
          </p:nvSpPr>
          <p:spPr>
            <a:xfrm>
              <a:off x="4280375" y="5093425"/>
              <a:ext cx="51575" cy="429050"/>
            </a:xfrm>
            <a:custGeom>
              <a:rect b="b" l="l" r="r" t="t"/>
              <a:pathLst>
                <a:path extrusionOk="0" h="17162" w="2063">
                  <a:moveTo>
                    <a:pt x="404" y="0"/>
                  </a:moveTo>
                  <a:lnTo>
                    <a:pt x="1" y="75"/>
                  </a:lnTo>
                  <a:lnTo>
                    <a:pt x="1704" y="17162"/>
                  </a:lnTo>
                  <a:lnTo>
                    <a:pt x="2062" y="1711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3" name="Google Shape;4393;p57"/>
            <p:cNvSpPr/>
            <p:nvPr/>
          </p:nvSpPr>
          <p:spPr>
            <a:xfrm>
              <a:off x="4267700" y="5095275"/>
              <a:ext cx="55275" cy="427950"/>
            </a:xfrm>
            <a:custGeom>
              <a:rect b="b" l="l" r="r" t="t"/>
              <a:pathLst>
                <a:path extrusionOk="0" h="17118" w="2211">
                  <a:moveTo>
                    <a:pt x="508" y="1"/>
                  </a:moveTo>
                  <a:lnTo>
                    <a:pt x="0" y="76"/>
                  </a:lnTo>
                  <a:lnTo>
                    <a:pt x="1733" y="17117"/>
                  </a:lnTo>
                  <a:lnTo>
                    <a:pt x="2211" y="17088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4" name="Google Shape;4394;p57"/>
            <p:cNvSpPr/>
            <p:nvPr/>
          </p:nvSpPr>
          <p:spPr>
            <a:xfrm>
              <a:off x="4591425" y="5025825"/>
              <a:ext cx="367825" cy="461925"/>
            </a:xfrm>
            <a:custGeom>
              <a:rect b="b" l="l" r="r" t="t"/>
              <a:pathLst>
                <a:path extrusionOk="0" h="18477" w="14713">
                  <a:moveTo>
                    <a:pt x="13054" y="1"/>
                  </a:moveTo>
                  <a:lnTo>
                    <a:pt x="0" y="1465"/>
                  </a:lnTo>
                  <a:lnTo>
                    <a:pt x="1524" y="18477"/>
                  </a:lnTo>
                  <a:lnTo>
                    <a:pt x="14712" y="17312"/>
                  </a:lnTo>
                  <a:lnTo>
                    <a:pt x="130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5" name="Google Shape;4395;p57"/>
            <p:cNvSpPr/>
            <p:nvPr/>
          </p:nvSpPr>
          <p:spPr>
            <a:xfrm>
              <a:off x="4891250" y="5189000"/>
              <a:ext cx="41850" cy="100475"/>
            </a:xfrm>
            <a:custGeom>
              <a:rect b="b" l="l" r="r" t="t"/>
              <a:pathLst>
                <a:path extrusionOk="0" h="4019" w="1674">
                  <a:moveTo>
                    <a:pt x="1330" y="1"/>
                  </a:moveTo>
                  <a:lnTo>
                    <a:pt x="1" y="210"/>
                  </a:lnTo>
                  <a:lnTo>
                    <a:pt x="419" y="4019"/>
                  </a:lnTo>
                  <a:lnTo>
                    <a:pt x="1674" y="3854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6" name="Google Shape;4396;p57"/>
            <p:cNvSpPr/>
            <p:nvPr/>
          </p:nvSpPr>
          <p:spPr>
            <a:xfrm>
              <a:off x="4575750" y="5137100"/>
              <a:ext cx="36225" cy="356625"/>
            </a:xfrm>
            <a:custGeom>
              <a:rect b="b" l="l" r="r" t="t"/>
              <a:pathLst>
                <a:path extrusionOk="0" h="14265" w="1449">
                  <a:moveTo>
                    <a:pt x="866" y="1"/>
                  </a:moveTo>
                  <a:lnTo>
                    <a:pt x="627" y="1435"/>
                  </a:lnTo>
                  <a:lnTo>
                    <a:pt x="418" y="9530"/>
                  </a:lnTo>
                  <a:lnTo>
                    <a:pt x="0" y="14264"/>
                  </a:lnTo>
                  <a:lnTo>
                    <a:pt x="837" y="14175"/>
                  </a:lnTo>
                  <a:cubicBezTo>
                    <a:pt x="837" y="14175"/>
                    <a:pt x="1449" y="6438"/>
                    <a:pt x="1210" y="3600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7" name="Google Shape;4397;p57"/>
            <p:cNvSpPr/>
            <p:nvPr/>
          </p:nvSpPr>
          <p:spPr>
            <a:xfrm>
              <a:off x="4885275" y="5132250"/>
              <a:ext cx="36625" cy="44075"/>
            </a:xfrm>
            <a:custGeom>
              <a:rect b="b" l="l" r="r" t="t"/>
              <a:pathLst>
                <a:path extrusionOk="0" h="1763" w="1465">
                  <a:moveTo>
                    <a:pt x="1345" y="1"/>
                  </a:moveTo>
                  <a:lnTo>
                    <a:pt x="1" y="195"/>
                  </a:lnTo>
                  <a:lnTo>
                    <a:pt x="225" y="1763"/>
                  </a:lnTo>
                  <a:lnTo>
                    <a:pt x="1465" y="1599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8" name="Google Shape;4398;p57"/>
            <p:cNvSpPr/>
            <p:nvPr/>
          </p:nvSpPr>
          <p:spPr>
            <a:xfrm>
              <a:off x="4591425" y="5021725"/>
              <a:ext cx="341675" cy="466025"/>
            </a:xfrm>
            <a:custGeom>
              <a:rect b="b" l="l" r="r" t="t"/>
              <a:pathLst>
                <a:path extrusionOk="0" h="18641" w="13667">
                  <a:moveTo>
                    <a:pt x="12009" y="1"/>
                  </a:moveTo>
                  <a:lnTo>
                    <a:pt x="0" y="1629"/>
                  </a:lnTo>
                  <a:lnTo>
                    <a:pt x="1524" y="18641"/>
                  </a:lnTo>
                  <a:lnTo>
                    <a:pt x="13667" y="1684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9" name="Google Shape;4399;p57"/>
            <p:cNvSpPr/>
            <p:nvPr/>
          </p:nvSpPr>
          <p:spPr>
            <a:xfrm>
              <a:off x="4591425" y="4980275"/>
              <a:ext cx="316675" cy="507475"/>
            </a:xfrm>
            <a:custGeom>
              <a:rect b="b" l="l" r="r" t="t"/>
              <a:pathLst>
                <a:path extrusionOk="0" h="20299" w="12667">
                  <a:moveTo>
                    <a:pt x="10470" y="1"/>
                  </a:moveTo>
                  <a:lnTo>
                    <a:pt x="0" y="3287"/>
                  </a:lnTo>
                  <a:lnTo>
                    <a:pt x="1524" y="20299"/>
                  </a:lnTo>
                  <a:lnTo>
                    <a:pt x="6946" y="19089"/>
                  </a:lnTo>
                  <a:lnTo>
                    <a:pt x="12666" y="17222"/>
                  </a:lnTo>
                  <a:lnTo>
                    <a:pt x="104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57"/>
            <p:cNvSpPr/>
            <p:nvPr/>
          </p:nvSpPr>
          <p:spPr>
            <a:xfrm>
              <a:off x="4591425" y="5062425"/>
              <a:ext cx="38100" cy="425325"/>
            </a:xfrm>
            <a:custGeom>
              <a:rect b="b" l="l" r="r" t="t"/>
              <a:pathLst>
                <a:path extrusionOk="0" fill="none" h="17013" w="1524">
                  <a:moveTo>
                    <a:pt x="0" y="1"/>
                  </a:moveTo>
                  <a:lnTo>
                    <a:pt x="1524" y="17013"/>
                  </a:lnTo>
                </a:path>
              </a:pathLst>
            </a:custGeom>
            <a:noFill/>
            <a:ln cap="rnd" cmpd="sng" w="9525">
              <a:solidFill>
                <a:srgbClr val="4E24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1" name="Google Shape;4401;p57"/>
            <p:cNvSpPr/>
            <p:nvPr/>
          </p:nvSpPr>
          <p:spPr>
            <a:xfrm>
              <a:off x="4562675" y="5062425"/>
              <a:ext cx="44825" cy="480950"/>
            </a:xfrm>
            <a:custGeom>
              <a:rect b="b" l="l" r="r" t="t"/>
              <a:pathLst>
                <a:path extrusionOk="0" h="19238" w="1793">
                  <a:moveTo>
                    <a:pt x="1150" y="1"/>
                  </a:moveTo>
                  <a:cubicBezTo>
                    <a:pt x="1083" y="17"/>
                    <a:pt x="1039" y="19"/>
                    <a:pt x="991" y="19"/>
                  </a:cubicBezTo>
                  <a:cubicBezTo>
                    <a:pt x="974" y="19"/>
                    <a:pt x="958" y="19"/>
                    <a:pt x="940" y="19"/>
                  </a:cubicBezTo>
                  <a:cubicBezTo>
                    <a:pt x="867" y="19"/>
                    <a:pt x="770" y="23"/>
                    <a:pt x="583" y="60"/>
                  </a:cubicBezTo>
                  <a:cubicBezTo>
                    <a:pt x="1180" y="6408"/>
                    <a:pt x="986" y="12845"/>
                    <a:pt x="0" y="19089"/>
                  </a:cubicBezTo>
                  <a:cubicBezTo>
                    <a:pt x="150" y="18939"/>
                    <a:pt x="299" y="18790"/>
                    <a:pt x="449" y="18655"/>
                  </a:cubicBezTo>
                  <a:cubicBezTo>
                    <a:pt x="508" y="18850"/>
                    <a:pt x="568" y="19044"/>
                    <a:pt x="643" y="19238"/>
                  </a:cubicBezTo>
                  <a:cubicBezTo>
                    <a:pt x="1614" y="12890"/>
                    <a:pt x="1793" y="6438"/>
                    <a:pt x="1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2" name="Google Shape;4402;p57"/>
            <p:cNvSpPr/>
            <p:nvPr/>
          </p:nvSpPr>
          <p:spPr>
            <a:xfrm>
              <a:off x="4328175" y="5025825"/>
              <a:ext cx="510825" cy="201300"/>
            </a:xfrm>
            <a:custGeom>
              <a:rect b="b" l="l" r="r" t="t"/>
              <a:pathLst>
                <a:path extrusionOk="0" fill="none" h="8052" w="20433">
                  <a:moveTo>
                    <a:pt x="11277" y="2704"/>
                  </a:moveTo>
                  <a:lnTo>
                    <a:pt x="19880" y="1"/>
                  </a:lnTo>
                  <a:moveTo>
                    <a:pt x="9903" y="6737"/>
                  </a:moveTo>
                  <a:lnTo>
                    <a:pt x="553" y="8051"/>
                  </a:lnTo>
                  <a:moveTo>
                    <a:pt x="9634" y="5019"/>
                  </a:moveTo>
                  <a:lnTo>
                    <a:pt x="314" y="6169"/>
                  </a:lnTo>
                  <a:moveTo>
                    <a:pt x="9380" y="3197"/>
                  </a:moveTo>
                  <a:lnTo>
                    <a:pt x="1" y="4243"/>
                  </a:lnTo>
                  <a:moveTo>
                    <a:pt x="11845" y="6274"/>
                  </a:moveTo>
                  <a:lnTo>
                    <a:pt x="20433" y="3735"/>
                  </a:lnTo>
                  <a:moveTo>
                    <a:pt x="11591" y="4467"/>
                  </a:moveTo>
                  <a:lnTo>
                    <a:pt x="20179" y="19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3" name="Google Shape;4403;p57"/>
            <p:cNvSpPr/>
            <p:nvPr/>
          </p:nvSpPr>
          <p:spPr>
            <a:xfrm>
              <a:off x="4750500" y="5392125"/>
              <a:ext cx="117250" cy="33650"/>
            </a:xfrm>
            <a:custGeom>
              <a:rect b="b" l="l" r="r" t="t"/>
              <a:pathLst>
                <a:path extrusionOk="0" fill="none" h="1346" w="4690">
                  <a:moveTo>
                    <a:pt x="4690" y="1"/>
                  </a:moveTo>
                  <a:lnTo>
                    <a:pt x="0" y="134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4" name="Google Shape;4404;p57"/>
            <p:cNvSpPr/>
            <p:nvPr/>
          </p:nvSpPr>
          <p:spPr>
            <a:xfrm>
              <a:off x="4416675" y="5135425"/>
              <a:ext cx="142300" cy="356050"/>
            </a:xfrm>
            <a:custGeom>
              <a:rect b="b" l="l" r="r" t="t"/>
              <a:pathLst>
                <a:path extrusionOk="0" h="14242" w="5692">
                  <a:moveTo>
                    <a:pt x="5279" y="0"/>
                  </a:moveTo>
                  <a:cubicBezTo>
                    <a:pt x="5166" y="0"/>
                    <a:pt x="5056" y="61"/>
                    <a:pt x="5019" y="172"/>
                  </a:cubicBezTo>
                  <a:lnTo>
                    <a:pt x="4899" y="531"/>
                  </a:lnTo>
                  <a:lnTo>
                    <a:pt x="4810" y="531"/>
                  </a:lnTo>
                  <a:cubicBezTo>
                    <a:pt x="4720" y="531"/>
                    <a:pt x="4675" y="546"/>
                    <a:pt x="4675" y="546"/>
                  </a:cubicBezTo>
                  <a:cubicBezTo>
                    <a:pt x="4556" y="561"/>
                    <a:pt x="4526" y="576"/>
                    <a:pt x="4526" y="576"/>
                  </a:cubicBezTo>
                  <a:cubicBezTo>
                    <a:pt x="4526" y="576"/>
                    <a:pt x="3540" y="3010"/>
                    <a:pt x="3540" y="3085"/>
                  </a:cubicBezTo>
                  <a:cubicBezTo>
                    <a:pt x="3540" y="3174"/>
                    <a:pt x="3645" y="3309"/>
                    <a:pt x="3645" y="3309"/>
                  </a:cubicBezTo>
                  <a:lnTo>
                    <a:pt x="1" y="13002"/>
                  </a:lnTo>
                  <a:lnTo>
                    <a:pt x="1" y="13988"/>
                  </a:lnTo>
                  <a:lnTo>
                    <a:pt x="1" y="14242"/>
                  </a:lnTo>
                  <a:lnTo>
                    <a:pt x="180" y="14048"/>
                  </a:lnTo>
                  <a:lnTo>
                    <a:pt x="927" y="13241"/>
                  </a:lnTo>
                  <a:lnTo>
                    <a:pt x="4556" y="3608"/>
                  </a:lnTo>
                  <a:lnTo>
                    <a:pt x="4690" y="3518"/>
                  </a:lnTo>
                  <a:lnTo>
                    <a:pt x="5153" y="2248"/>
                  </a:lnTo>
                  <a:lnTo>
                    <a:pt x="5198" y="2278"/>
                  </a:lnTo>
                  <a:lnTo>
                    <a:pt x="4048" y="5400"/>
                  </a:lnTo>
                  <a:cubicBezTo>
                    <a:pt x="4018" y="5489"/>
                    <a:pt x="4048" y="5564"/>
                    <a:pt x="4138" y="5609"/>
                  </a:cubicBezTo>
                  <a:cubicBezTo>
                    <a:pt x="4158" y="5621"/>
                    <a:pt x="4182" y="5627"/>
                    <a:pt x="4206" y="5627"/>
                  </a:cubicBezTo>
                  <a:cubicBezTo>
                    <a:pt x="4270" y="5627"/>
                    <a:pt x="4336" y="5588"/>
                    <a:pt x="4347" y="5534"/>
                  </a:cubicBezTo>
                  <a:lnTo>
                    <a:pt x="5691" y="2069"/>
                  </a:lnTo>
                  <a:cubicBezTo>
                    <a:pt x="5691" y="1935"/>
                    <a:pt x="5631" y="1785"/>
                    <a:pt x="5512" y="1741"/>
                  </a:cubicBezTo>
                  <a:lnTo>
                    <a:pt x="5333" y="1681"/>
                  </a:lnTo>
                  <a:lnTo>
                    <a:pt x="5542" y="1083"/>
                  </a:lnTo>
                  <a:lnTo>
                    <a:pt x="5512" y="994"/>
                  </a:lnTo>
                  <a:cubicBezTo>
                    <a:pt x="5512" y="979"/>
                    <a:pt x="5512" y="979"/>
                    <a:pt x="5512" y="964"/>
                  </a:cubicBezTo>
                  <a:cubicBezTo>
                    <a:pt x="5467" y="874"/>
                    <a:pt x="5422" y="800"/>
                    <a:pt x="5362" y="740"/>
                  </a:cubicBezTo>
                  <a:lnTo>
                    <a:pt x="5512" y="352"/>
                  </a:lnTo>
                  <a:cubicBezTo>
                    <a:pt x="5572" y="217"/>
                    <a:pt x="5497" y="53"/>
                    <a:pt x="5348" y="8"/>
                  </a:cubicBezTo>
                  <a:cubicBezTo>
                    <a:pt x="5325" y="3"/>
                    <a:pt x="5302" y="0"/>
                    <a:pt x="5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5" name="Google Shape;4405;p57"/>
            <p:cNvSpPr/>
            <p:nvPr/>
          </p:nvSpPr>
          <p:spPr>
            <a:xfrm>
              <a:off x="4533175" y="5132900"/>
              <a:ext cx="17575" cy="21025"/>
            </a:xfrm>
            <a:custGeom>
              <a:rect b="b" l="l" r="r" t="t"/>
              <a:pathLst>
                <a:path extrusionOk="0" h="841" w="703">
                  <a:moveTo>
                    <a:pt x="398" y="1"/>
                  </a:moveTo>
                  <a:cubicBezTo>
                    <a:pt x="285" y="1"/>
                    <a:pt x="188" y="78"/>
                    <a:pt x="165" y="184"/>
                  </a:cubicBezTo>
                  <a:lnTo>
                    <a:pt x="1" y="647"/>
                  </a:lnTo>
                  <a:lnTo>
                    <a:pt x="478" y="841"/>
                  </a:lnTo>
                  <a:lnTo>
                    <a:pt x="658" y="363"/>
                  </a:lnTo>
                  <a:cubicBezTo>
                    <a:pt x="702" y="228"/>
                    <a:pt x="643" y="64"/>
                    <a:pt x="493" y="19"/>
                  </a:cubicBezTo>
                  <a:cubicBezTo>
                    <a:pt x="461" y="6"/>
                    <a:pt x="429" y="1"/>
                    <a:pt x="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6" name="Google Shape;4406;p57"/>
            <p:cNvSpPr/>
            <p:nvPr/>
          </p:nvSpPr>
          <p:spPr>
            <a:xfrm>
              <a:off x="4411450" y="5146550"/>
              <a:ext cx="138550" cy="317675"/>
            </a:xfrm>
            <a:custGeom>
              <a:rect b="b" l="l" r="r" t="t"/>
              <a:pathLst>
                <a:path extrusionOk="0" h="12707" w="5542">
                  <a:moveTo>
                    <a:pt x="4825" y="0"/>
                  </a:moveTo>
                  <a:cubicBezTo>
                    <a:pt x="4735" y="0"/>
                    <a:pt x="4675" y="11"/>
                    <a:pt x="4675" y="11"/>
                  </a:cubicBezTo>
                  <a:lnTo>
                    <a:pt x="0" y="12468"/>
                  </a:lnTo>
                  <a:lnTo>
                    <a:pt x="449" y="12572"/>
                  </a:lnTo>
                  <a:lnTo>
                    <a:pt x="926" y="12707"/>
                  </a:lnTo>
                  <a:lnTo>
                    <a:pt x="4675" y="2759"/>
                  </a:lnTo>
                  <a:lnTo>
                    <a:pt x="5542" y="444"/>
                  </a:lnTo>
                  <a:cubicBezTo>
                    <a:pt x="5396" y="58"/>
                    <a:pt x="5031" y="0"/>
                    <a:pt x="48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7" name="Google Shape;4407;p57"/>
            <p:cNvSpPr/>
            <p:nvPr/>
          </p:nvSpPr>
          <p:spPr>
            <a:xfrm>
              <a:off x="4512275" y="5172950"/>
              <a:ext cx="42200" cy="100175"/>
            </a:xfrm>
            <a:custGeom>
              <a:rect b="b" l="l" r="r" t="t"/>
              <a:pathLst>
                <a:path extrusionOk="0" h="4007" w="1688">
                  <a:moveTo>
                    <a:pt x="1135" y="1"/>
                  </a:moveTo>
                  <a:lnTo>
                    <a:pt x="851" y="523"/>
                  </a:lnTo>
                  <a:lnTo>
                    <a:pt x="1180" y="658"/>
                  </a:lnTo>
                  <a:lnTo>
                    <a:pt x="15" y="3779"/>
                  </a:lnTo>
                  <a:cubicBezTo>
                    <a:pt x="0" y="3869"/>
                    <a:pt x="30" y="3944"/>
                    <a:pt x="105" y="3988"/>
                  </a:cubicBezTo>
                  <a:cubicBezTo>
                    <a:pt x="125" y="4000"/>
                    <a:pt x="148" y="4006"/>
                    <a:pt x="172" y="4006"/>
                  </a:cubicBezTo>
                  <a:cubicBezTo>
                    <a:pt x="237" y="4006"/>
                    <a:pt x="307" y="3964"/>
                    <a:pt x="329" y="3899"/>
                  </a:cubicBezTo>
                  <a:lnTo>
                    <a:pt x="1658" y="449"/>
                  </a:lnTo>
                  <a:cubicBezTo>
                    <a:pt x="1688" y="329"/>
                    <a:pt x="1628" y="180"/>
                    <a:pt x="1509" y="135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57"/>
            <p:cNvSpPr/>
            <p:nvPr/>
          </p:nvSpPr>
          <p:spPr>
            <a:xfrm>
              <a:off x="4411450" y="5458225"/>
              <a:ext cx="22800" cy="31025"/>
            </a:xfrm>
            <a:custGeom>
              <a:rect b="b" l="l" r="r" t="t"/>
              <a:pathLst>
                <a:path extrusionOk="0" h="1241" w="912">
                  <a:moveTo>
                    <a:pt x="0" y="1"/>
                  </a:moveTo>
                  <a:lnTo>
                    <a:pt x="0" y="1240"/>
                  </a:lnTo>
                  <a:lnTo>
                    <a:pt x="165" y="1046"/>
                  </a:lnTo>
                  <a:lnTo>
                    <a:pt x="912" y="240"/>
                  </a:lnTo>
                  <a:lnTo>
                    <a:pt x="434" y="1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9" name="Google Shape;4409;p57"/>
            <p:cNvSpPr/>
            <p:nvPr/>
          </p:nvSpPr>
          <p:spPr>
            <a:xfrm>
              <a:off x="4411450" y="5460850"/>
              <a:ext cx="22800" cy="28400"/>
            </a:xfrm>
            <a:custGeom>
              <a:rect b="b" l="l" r="r" t="t"/>
              <a:pathLst>
                <a:path extrusionOk="0" h="1136" w="912">
                  <a:moveTo>
                    <a:pt x="434" y="0"/>
                  </a:moveTo>
                  <a:lnTo>
                    <a:pt x="0" y="1135"/>
                  </a:lnTo>
                  <a:lnTo>
                    <a:pt x="165" y="941"/>
                  </a:lnTo>
                  <a:lnTo>
                    <a:pt x="912" y="135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0" name="Google Shape;4410;p57"/>
            <p:cNvSpPr/>
            <p:nvPr/>
          </p:nvSpPr>
          <p:spPr>
            <a:xfrm>
              <a:off x="4411075" y="5482500"/>
              <a:ext cx="4500" cy="6750"/>
            </a:xfrm>
            <a:custGeom>
              <a:rect b="b" l="l" r="r" t="t"/>
              <a:pathLst>
                <a:path extrusionOk="0" h="270" w="180">
                  <a:moveTo>
                    <a:pt x="1" y="0"/>
                  </a:moveTo>
                  <a:lnTo>
                    <a:pt x="1" y="269"/>
                  </a:lnTo>
                  <a:lnTo>
                    <a:pt x="180" y="75"/>
                  </a:lnTo>
                  <a:cubicBezTo>
                    <a:pt x="180" y="60"/>
                    <a:pt x="150" y="30"/>
                    <a:pt x="120" y="30"/>
                  </a:cubicBezTo>
                  <a:cubicBezTo>
                    <a:pt x="90" y="0"/>
                    <a:pt x="45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1" name="Google Shape;4411;p57"/>
            <p:cNvSpPr/>
            <p:nvPr/>
          </p:nvSpPr>
          <p:spPr>
            <a:xfrm>
              <a:off x="4422275" y="5206175"/>
              <a:ext cx="106075" cy="258050"/>
            </a:xfrm>
            <a:custGeom>
              <a:rect b="b" l="l" r="r" t="t"/>
              <a:pathLst>
                <a:path extrusionOk="0" h="10322" w="4243">
                  <a:moveTo>
                    <a:pt x="3929" y="1"/>
                  </a:moveTo>
                  <a:lnTo>
                    <a:pt x="1" y="10187"/>
                  </a:lnTo>
                  <a:lnTo>
                    <a:pt x="479" y="10322"/>
                  </a:lnTo>
                  <a:lnTo>
                    <a:pt x="4242" y="374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2" name="Google Shape;4412;p57"/>
            <p:cNvSpPr/>
            <p:nvPr/>
          </p:nvSpPr>
          <p:spPr>
            <a:xfrm>
              <a:off x="4499950" y="5146425"/>
              <a:ext cx="50800" cy="77325"/>
            </a:xfrm>
            <a:custGeom>
              <a:rect b="b" l="l" r="r" t="t"/>
              <a:pathLst>
                <a:path extrusionOk="0" h="3093" w="2032">
                  <a:moveTo>
                    <a:pt x="1329" y="0"/>
                  </a:moveTo>
                  <a:cubicBezTo>
                    <a:pt x="1251" y="0"/>
                    <a:pt x="1180" y="10"/>
                    <a:pt x="1135" y="16"/>
                  </a:cubicBezTo>
                  <a:cubicBezTo>
                    <a:pt x="1031" y="16"/>
                    <a:pt x="1001" y="46"/>
                    <a:pt x="1001" y="46"/>
                  </a:cubicBezTo>
                  <a:cubicBezTo>
                    <a:pt x="1001" y="46"/>
                    <a:pt x="0" y="2466"/>
                    <a:pt x="0" y="2555"/>
                  </a:cubicBezTo>
                  <a:cubicBezTo>
                    <a:pt x="0" y="2630"/>
                    <a:pt x="105" y="2764"/>
                    <a:pt x="105" y="2764"/>
                  </a:cubicBezTo>
                  <a:lnTo>
                    <a:pt x="1016" y="3093"/>
                  </a:lnTo>
                  <a:lnTo>
                    <a:pt x="1165" y="2973"/>
                  </a:lnTo>
                  <a:lnTo>
                    <a:pt x="2031" y="554"/>
                  </a:lnTo>
                  <a:lnTo>
                    <a:pt x="2017" y="449"/>
                  </a:lnTo>
                  <a:cubicBezTo>
                    <a:pt x="1897" y="210"/>
                    <a:pt x="1807" y="165"/>
                    <a:pt x="1643" y="76"/>
                  </a:cubicBezTo>
                  <a:cubicBezTo>
                    <a:pt x="1550" y="16"/>
                    <a:pt x="1432" y="0"/>
                    <a:pt x="1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3" name="Google Shape;4413;p57"/>
            <p:cNvSpPr/>
            <p:nvPr/>
          </p:nvSpPr>
          <p:spPr>
            <a:xfrm>
              <a:off x="4765050" y="5384300"/>
              <a:ext cx="143050" cy="73200"/>
            </a:xfrm>
            <a:custGeom>
              <a:rect b="b" l="l" r="r" t="t"/>
              <a:pathLst>
                <a:path extrusionOk="0" h="2928" w="5722">
                  <a:moveTo>
                    <a:pt x="4033" y="0"/>
                  </a:moveTo>
                  <a:lnTo>
                    <a:pt x="1" y="2928"/>
                  </a:lnTo>
                  <a:lnTo>
                    <a:pt x="5721" y="1061"/>
                  </a:lnTo>
                  <a:lnTo>
                    <a:pt x="4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4" name="Google Shape;4414;p57"/>
          <p:cNvSpPr txBox="1"/>
          <p:nvPr>
            <p:ph type="title"/>
          </p:nvPr>
        </p:nvSpPr>
        <p:spPr>
          <a:xfrm rot="854449">
            <a:off x="7634741" y="261370"/>
            <a:ext cx="1263425" cy="45155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INSERT</a:t>
            </a: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8" name="Shape 4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9" name="Google Shape;4419;p58"/>
          <p:cNvSpPr txBox="1"/>
          <p:nvPr>
            <p:ph idx="3" type="title"/>
          </p:nvPr>
        </p:nvSpPr>
        <p:spPr>
          <a:xfrm>
            <a:off x="529950" y="224550"/>
            <a:ext cx="8084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BÀI TẬP TẠI LỚP 01</a:t>
            </a:r>
            <a:r>
              <a:rPr lang="en"/>
              <a:t> </a:t>
            </a:r>
            <a:endParaRPr/>
          </a:p>
        </p:txBody>
      </p:sp>
      <p:sp>
        <p:nvSpPr>
          <p:cNvPr id="4420" name="Google Shape;4420;p58"/>
          <p:cNvSpPr txBox="1"/>
          <p:nvPr>
            <p:ph idx="12" type="sldNum"/>
          </p:nvPr>
        </p:nvSpPr>
        <p:spPr>
          <a:xfrm>
            <a:off x="8385559" y="44822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421" name="Google Shape;4421;p58"/>
          <p:cNvGraphicFramePr/>
          <p:nvPr/>
        </p:nvGraphicFramePr>
        <p:xfrm>
          <a:off x="950175" y="1496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{CEB83819-568C-457B-8ACA-C12CC05756D9}</a:tableStyleId>
              </a:tblPr>
              <a:tblGrid>
                <a:gridCol w="969675"/>
                <a:gridCol w="3122350"/>
                <a:gridCol w="3343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TEST</a:t>
                      </a:r>
                      <a:endParaRPr b="1"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INPUT</a:t>
                      </a:r>
                      <a:endParaRPr b="1"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OUTPUT</a:t>
                      </a:r>
                      <a:endParaRPr b="1"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61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1</a:t>
                      </a:r>
                      <a:endParaRPr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-1 3 12 27 36 100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1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-1 3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12 27 36 100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2</a:t>
                      </a:r>
                      <a:endParaRPr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1 2 3 3 4 9 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15 22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100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1 2 </a:t>
                      </a:r>
                      <a:r>
                        <a:rPr lang="en" sz="1100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3 3 4 9 15 22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3</a:t>
                      </a:r>
                      <a:endParaRPr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17 -16 -10 3 9 10 126 130 290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lang="en" sz="11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endParaRPr sz="11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-100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-17 -16 -10 3 9 10 126 130 290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5" name="Shape 4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6" name="Google Shape;4426;p59"/>
          <p:cNvSpPr txBox="1"/>
          <p:nvPr>
            <p:ph idx="3" type="title"/>
          </p:nvPr>
        </p:nvSpPr>
        <p:spPr>
          <a:xfrm>
            <a:off x="467125" y="88000"/>
            <a:ext cx="3781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 tại lớp 02 </a:t>
            </a:r>
            <a:endParaRPr/>
          </a:p>
        </p:txBody>
      </p:sp>
      <p:sp>
        <p:nvSpPr>
          <p:cNvPr id="4427" name="Google Shape;4427;p59"/>
          <p:cNvSpPr txBox="1"/>
          <p:nvPr>
            <p:ph idx="6" type="subTitle"/>
          </p:nvPr>
        </p:nvSpPr>
        <p:spPr>
          <a:xfrm>
            <a:off x="825250" y="1048825"/>
            <a:ext cx="7758000" cy="3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Cho một mảng thứ tự kiểu nguyên nhập từ bàn phím và một số nguyên. Hãy xây dựng hàm </a:t>
            </a:r>
            <a:r>
              <a:rPr lang="en" sz="180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rPr>
              <a:t>orderedLinearSearch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 với chức năng 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tìm số nguyên đó trong mảng thứ tự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.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nrope"/>
                <a:ea typeface="Manrope"/>
                <a:cs typeface="Manrope"/>
                <a:sym typeface="Manrope"/>
              </a:rPr>
              <a:t>INPUT: </a:t>
            </a:r>
            <a:endParaRPr b="1" sz="1800"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"/>
              <a:buChar char="●"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kích thước mảng</a:t>
            </a:r>
            <a:r>
              <a:rPr lang="en" sz="18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 n</a:t>
            </a:r>
            <a:endParaRPr sz="1800"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"/>
              <a:buChar char="●"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mảng số nguyên </a:t>
            </a:r>
            <a:r>
              <a:rPr lang="en" sz="18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array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 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"/>
              <a:buChar char="●"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số nguyên </a:t>
            </a:r>
            <a:r>
              <a:rPr lang="en" sz="18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value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 cần 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tìm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nrope"/>
                <a:ea typeface="Manrope"/>
                <a:cs typeface="Manrope"/>
                <a:sym typeface="Manrope"/>
              </a:rPr>
              <a:t>OUTPUT: 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Chỉ số đầu tiên tìm thấy trong mảng.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428" name="Google Shape;4428;p59"/>
          <p:cNvSpPr txBox="1"/>
          <p:nvPr>
            <p:ph idx="12" type="sldNum"/>
          </p:nvPr>
        </p:nvSpPr>
        <p:spPr>
          <a:xfrm>
            <a:off x="8385559" y="44822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29" name="Google Shape;4429;p59"/>
          <p:cNvGrpSpPr/>
          <p:nvPr/>
        </p:nvGrpSpPr>
        <p:grpSpPr>
          <a:xfrm flipH="1">
            <a:off x="7855255" y="190"/>
            <a:ext cx="1288578" cy="973922"/>
            <a:chOff x="4250150" y="4980275"/>
            <a:chExt cx="728875" cy="568050"/>
          </a:xfrm>
        </p:grpSpPr>
        <p:sp>
          <p:nvSpPr>
            <p:cNvPr id="4430" name="Google Shape;4430;p59"/>
            <p:cNvSpPr/>
            <p:nvPr/>
          </p:nvSpPr>
          <p:spPr>
            <a:xfrm>
              <a:off x="4250150" y="4999550"/>
              <a:ext cx="728875" cy="548775"/>
            </a:xfrm>
            <a:custGeom>
              <a:rect b="b" l="l" r="r" t="t"/>
              <a:pathLst>
                <a:path extrusionOk="0" h="21951" w="29155">
                  <a:moveTo>
                    <a:pt x="26622" y="0"/>
                  </a:moveTo>
                  <a:cubicBezTo>
                    <a:pt x="26595" y="0"/>
                    <a:pt x="26568" y="2"/>
                    <a:pt x="26541" y="6"/>
                  </a:cubicBezTo>
                  <a:lnTo>
                    <a:pt x="13681" y="2023"/>
                  </a:lnTo>
                  <a:lnTo>
                    <a:pt x="13622" y="2023"/>
                  </a:lnTo>
                  <a:lnTo>
                    <a:pt x="523" y="2575"/>
                  </a:lnTo>
                  <a:cubicBezTo>
                    <a:pt x="209" y="2575"/>
                    <a:pt x="0" y="2844"/>
                    <a:pt x="30" y="3128"/>
                  </a:cubicBezTo>
                  <a:lnTo>
                    <a:pt x="1807" y="21484"/>
                  </a:lnTo>
                  <a:cubicBezTo>
                    <a:pt x="1835" y="21763"/>
                    <a:pt x="2071" y="21950"/>
                    <a:pt x="2332" y="21950"/>
                  </a:cubicBezTo>
                  <a:cubicBezTo>
                    <a:pt x="2351" y="21950"/>
                    <a:pt x="2371" y="21949"/>
                    <a:pt x="2390" y="21947"/>
                  </a:cubicBezTo>
                  <a:lnTo>
                    <a:pt x="15429" y="20005"/>
                  </a:lnTo>
                  <a:lnTo>
                    <a:pt x="15474" y="20005"/>
                  </a:lnTo>
                  <a:lnTo>
                    <a:pt x="28647" y="19154"/>
                  </a:lnTo>
                  <a:cubicBezTo>
                    <a:pt x="28931" y="19139"/>
                    <a:pt x="29155" y="18885"/>
                    <a:pt x="29125" y="18587"/>
                  </a:cubicBezTo>
                  <a:lnTo>
                    <a:pt x="27139" y="454"/>
                  </a:lnTo>
                  <a:cubicBezTo>
                    <a:pt x="27111" y="197"/>
                    <a:pt x="26887" y="0"/>
                    <a:pt x="26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1" name="Google Shape;4431;p59"/>
            <p:cNvSpPr/>
            <p:nvPr/>
          </p:nvSpPr>
          <p:spPr>
            <a:xfrm>
              <a:off x="4290475" y="5062425"/>
              <a:ext cx="339050" cy="458925"/>
            </a:xfrm>
            <a:custGeom>
              <a:rect b="b" l="l" r="r" t="t"/>
              <a:pathLst>
                <a:path extrusionOk="0" h="18357" w="13562">
                  <a:moveTo>
                    <a:pt x="12038" y="1"/>
                  </a:moveTo>
                  <a:lnTo>
                    <a:pt x="0" y="1240"/>
                  </a:lnTo>
                  <a:lnTo>
                    <a:pt x="1658" y="18357"/>
                  </a:lnTo>
                  <a:lnTo>
                    <a:pt x="13562" y="17013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2" name="Google Shape;4432;p59"/>
            <p:cNvSpPr/>
            <p:nvPr/>
          </p:nvSpPr>
          <p:spPr>
            <a:xfrm>
              <a:off x="4280375" y="5093425"/>
              <a:ext cx="51575" cy="429050"/>
            </a:xfrm>
            <a:custGeom>
              <a:rect b="b" l="l" r="r" t="t"/>
              <a:pathLst>
                <a:path extrusionOk="0" h="17162" w="2063">
                  <a:moveTo>
                    <a:pt x="404" y="0"/>
                  </a:moveTo>
                  <a:lnTo>
                    <a:pt x="1" y="75"/>
                  </a:lnTo>
                  <a:lnTo>
                    <a:pt x="1704" y="17162"/>
                  </a:lnTo>
                  <a:lnTo>
                    <a:pt x="2062" y="1711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3" name="Google Shape;4433;p59"/>
            <p:cNvSpPr/>
            <p:nvPr/>
          </p:nvSpPr>
          <p:spPr>
            <a:xfrm>
              <a:off x="4267700" y="5095275"/>
              <a:ext cx="55275" cy="427950"/>
            </a:xfrm>
            <a:custGeom>
              <a:rect b="b" l="l" r="r" t="t"/>
              <a:pathLst>
                <a:path extrusionOk="0" h="17118" w="2211">
                  <a:moveTo>
                    <a:pt x="508" y="1"/>
                  </a:moveTo>
                  <a:lnTo>
                    <a:pt x="0" y="76"/>
                  </a:lnTo>
                  <a:lnTo>
                    <a:pt x="1733" y="17117"/>
                  </a:lnTo>
                  <a:lnTo>
                    <a:pt x="2211" y="17088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4" name="Google Shape;4434;p59"/>
            <p:cNvSpPr/>
            <p:nvPr/>
          </p:nvSpPr>
          <p:spPr>
            <a:xfrm>
              <a:off x="4591425" y="5025825"/>
              <a:ext cx="367825" cy="461925"/>
            </a:xfrm>
            <a:custGeom>
              <a:rect b="b" l="l" r="r" t="t"/>
              <a:pathLst>
                <a:path extrusionOk="0" h="18477" w="14713">
                  <a:moveTo>
                    <a:pt x="13054" y="1"/>
                  </a:moveTo>
                  <a:lnTo>
                    <a:pt x="0" y="1465"/>
                  </a:lnTo>
                  <a:lnTo>
                    <a:pt x="1524" y="18477"/>
                  </a:lnTo>
                  <a:lnTo>
                    <a:pt x="14712" y="17312"/>
                  </a:lnTo>
                  <a:lnTo>
                    <a:pt x="130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5" name="Google Shape;4435;p59"/>
            <p:cNvSpPr/>
            <p:nvPr/>
          </p:nvSpPr>
          <p:spPr>
            <a:xfrm>
              <a:off x="4891250" y="5189000"/>
              <a:ext cx="41850" cy="100475"/>
            </a:xfrm>
            <a:custGeom>
              <a:rect b="b" l="l" r="r" t="t"/>
              <a:pathLst>
                <a:path extrusionOk="0" h="4019" w="1674">
                  <a:moveTo>
                    <a:pt x="1330" y="1"/>
                  </a:moveTo>
                  <a:lnTo>
                    <a:pt x="1" y="210"/>
                  </a:lnTo>
                  <a:lnTo>
                    <a:pt x="419" y="4019"/>
                  </a:lnTo>
                  <a:lnTo>
                    <a:pt x="1674" y="3854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6" name="Google Shape;4436;p59"/>
            <p:cNvSpPr/>
            <p:nvPr/>
          </p:nvSpPr>
          <p:spPr>
            <a:xfrm>
              <a:off x="4575750" y="5137100"/>
              <a:ext cx="36225" cy="356625"/>
            </a:xfrm>
            <a:custGeom>
              <a:rect b="b" l="l" r="r" t="t"/>
              <a:pathLst>
                <a:path extrusionOk="0" h="14265" w="1449">
                  <a:moveTo>
                    <a:pt x="866" y="1"/>
                  </a:moveTo>
                  <a:lnTo>
                    <a:pt x="627" y="1435"/>
                  </a:lnTo>
                  <a:lnTo>
                    <a:pt x="418" y="9530"/>
                  </a:lnTo>
                  <a:lnTo>
                    <a:pt x="0" y="14264"/>
                  </a:lnTo>
                  <a:lnTo>
                    <a:pt x="837" y="14175"/>
                  </a:lnTo>
                  <a:cubicBezTo>
                    <a:pt x="837" y="14175"/>
                    <a:pt x="1449" y="6438"/>
                    <a:pt x="1210" y="3600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7" name="Google Shape;4437;p59"/>
            <p:cNvSpPr/>
            <p:nvPr/>
          </p:nvSpPr>
          <p:spPr>
            <a:xfrm>
              <a:off x="4885275" y="5132250"/>
              <a:ext cx="36625" cy="44075"/>
            </a:xfrm>
            <a:custGeom>
              <a:rect b="b" l="l" r="r" t="t"/>
              <a:pathLst>
                <a:path extrusionOk="0" h="1763" w="1465">
                  <a:moveTo>
                    <a:pt x="1345" y="1"/>
                  </a:moveTo>
                  <a:lnTo>
                    <a:pt x="1" y="195"/>
                  </a:lnTo>
                  <a:lnTo>
                    <a:pt x="225" y="1763"/>
                  </a:lnTo>
                  <a:lnTo>
                    <a:pt x="1465" y="1599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59"/>
            <p:cNvSpPr/>
            <p:nvPr/>
          </p:nvSpPr>
          <p:spPr>
            <a:xfrm>
              <a:off x="4591425" y="5021725"/>
              <a:ext cx="341675" cy="466025"/>
            </a:xfrm>
            <a:custGeom>
              <a:rect b="b" l="l" r="r" t="t"/>
              <a:pathLst>
                <a:path extrusionOk="0" h="18641" w="13667">
                  <a:moveTo>
                    <a:pt x="12009" y="1"/>
                  </a:moveTo>
                  <a:lnTo>
                    <a:pt x="0" y="1629"/>
                  </a:lnTo>
                  <a:lnTo>
                    <a:pt x="1524" y="18641"/>
                  </a:lnTo>
                  <a:lnTo>
                    <a:pt x="13667" y="1684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9" name="Google Shape;4439;p59"/>
            <p:cNvSpPr/>
            <p:nvPr/>
          </p:nvSpPr>
          <p:spPr>
            <a:xfrm>
              <a:off x="4591425" y="4980275"/>
              <a:ext cx="316675" cy="507475"/>
            </a:xfrm>
            <a:custGeom>
              <a:rect b="b" l="l" r="r" t="t"/>
              <a:pathLst>
                <a:path extrusionOk="0" h="20299" w="12667">
                  <a:moveTo>
                    <a:pt x="10470" y="1"/>
                  </a:moveTo>
                  <a:lnTo>
                    <a:pt x="0" y="3287"/>
                  </a:lnTo>
                  <a:lnTo>
                    <a:pt x="1524" y="20299"/>
                  </a:lnTo>
                  <a:lnTo>
                    <a:pt x="6946" y="19089"/>
                  </a:lnTo>
                  <a:lnTo>
                    <a:pt x="12666" y="17222"/>
                  </a:lnTo>
                  <a:lnTo>
                    <a:pt x="104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0" name="Google Shape;4440;p59"/>
            <p:cNvSpPr/>
            <p:nvPr/>
          </p:nvSpPr>
          <p:spPr>
            <a:xfrm>
              <a:off x="4591425" y="5062425"/>
              <a:ext cx="38100" cy="425325"/>
            </a:xfrm>
            <a:custGeom>
              <a:rect b="b" l="l" r="r" t="t"/>
              <a:pathLst>
                <a:path extrusionOk="0" fill="none" h="17013" w="1524">
                  <a:moveTo>
                    <a:pt x="0" y="1"/>
                  </a:moveTo>
                  <a:lnTo>
                    <a:pt x="1524" y="17013"/>
                  </a:lnTo>
                </a:path>
              </a:pathLst>
            </a:custGeom>
            <a:noFill/>
            <a:ln cap="rnd" cmpd="sng" w="9525">
              <a:solidFill>
                <a:srgbClr val="4E24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1" name="Google Shape;4441;p59"/>
            <p:cNvSpPr/>
            <p:nvPr/>
          </p:nvSpPr>
          <p:spPr>
            <a:xfrm>
              <a:off x="4562675" y="5062425"/>
              <a:ext cx="44825" cy="480950"/>
            </a:xfrm>
            <a:custGeom>
              <a:rect b="b" l="l" r="r" t="t"/>
              <a:pathLst>
                <a:path extrusionOk="0" h="19238" w="1793">
                  <a:moveTo>
                    <a:pt x="1150" y="1"/>
                  </a:moveTo>
                  <a:cubicBezTo>
                    <a:pt x="1083" y="17"/>
                    <a:pt x="1039" y="19"/>
                    <a:pt x="991" y="19"/>
                  </a:cubicBezTo>
                  <a:cubicBezTo>
                    <a:pt x="974" y="19"/>
                    <a:pt x="958" y="19"/>
                    <a:pt x="940" y="19"/>
                  </a:cubicBezTo>
                  <a:cubicBezTo>
                    <a:pt x="867" y="19"/>
                    <a:pt x="770" y="23"/>
                    <a:pt x="583" y="60"/>
                  </a:cubicBezTo>
                  <a:cubicBezTo>
                    <a:pt x="1180" y="6408"/>
                    <a:pt x="986" y="12845"/>
                    <a:pt x="0" y="19089"/>
                  </a:cubicBezTo>
                  <a:cubicBezTo>
                    <a:pt x="150" y="18939"/>
                    <a:pt x="299" y="18790"/>
                    <a:pt x="449" y="18655"/>
                  </a:cubicBezTo>
                  <a:cubicBezTo>
                    <a:pt x="508" y="18850"/>
                    <a:pt x="568" y="19044"/>
                    <a:pt x="643" y="19238"/>
                  </a:cubicBezTo>
                  <a:cubicBezTo>
                    <a:pt x="1614" y="12890"/>
                    <a:pt x="1793" y="6438"/>
                    <a:pt x="1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59"/>
            <p:cNvSpPr/>
            <p:nvPr/>
          </p:nvSpPr>
          <p:spPr>
            <a:xfrm>
              <a:off x="4328175" y="5025825"/>
              <a:ext cx="510825" cy="201300"/>
            </a:xfrm>
            <a:custGeom>
              <a:rect b="b" l="l" r="r" t="t"/>
              <a:pathLst>
                <a:path extrusionOk="0" fill="none" h="8052" w="20433">
                  <a:moveTo>
                    <a:pt x="11277" y="2704"/>
                  </a:moveTo>
                  <a:lnTo>
                    <a:pt x="19880" y="1"/>
                  </a:lnTo>
                  <a:moveTo>
                    <a:pt x="9903" y="6737"/>
                  </a:moveTo>
                  <a:lnTo>
                    <a:pt x="553" y="8051"/>
                  </a:lnTo>
                  <a:moveTo>
                    <a:pt x="9634" y="5019"/>
                  </a:moveTo>
                  <a:lnTo>
                    <a:pt x="314" y="6169"/>
                  </a:lnTo>
                  <a:moveTo>
                    <a:pt x="9380" y="3197"/>
                  </a:moveTo>
                  <a:lnTo>
                    <a:pt x="1" y="4243"/>
                  </a:lnTo>
                  <a:moveTo>
                    <a:pt x="11845" y="6274"/>
                  </a:moveTo>
                  <a:lnTo>
                    <a:pt x="20433" y="3735"/>
                  </a:lnTo>
                  <a:moveTo>
                    <a:pt x="11591" y="4467"/>
                  </a:moveTo>
                  <a:lnTo>
                    <a:pt x="20179" y="19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3" name="Google Shape;4443;p59"/>
            <p:cNvSpPr/>
            <p:nvPr/>
          </p:nvSpPr>
          <p:spPr>
            <a:xfrm>
              <a:off x="4750500" y="5392125"/>
              <a:ext cx="117250" cy="33650"/>
            </a:xfrm>
            <a:custGeom>
              <a:rect b="b" l="l" r="r" t="t"/>
              <a:pathLst>
                <a:path extrusionOk="0" fill="none" h="1346" w="4690">
                  <a:moveTo>
                    <a:pt x="4690" y="1"/>
                  </a:moveTo>
                  <a:lnTo>
                    <a:pt x="0" y="134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4" name="Google Shape;4444;p59"/>
            <p:cNvSpPr/>
            <p:nvPr/>
          </p:nvSpPr>
          <p:spPr>
            <a:xfrm>
              <a:off x="4416675" y="5135425"/>
              <a:ext cx="142300" cy="356050"/>
            </a:xfrm>
            <a:custGeom>
              <a:rect b="b" l="l" r="r" t="t"/>
              <a:pathLst>
                <a:path extrusionOk="0" h="14242" w="5692">
                  <a:moveTo>
                    <a:pt x="5279" y="0"/>
                  </a:moveTo>
                  <a:cubicBezTo>
                    <a:pt x="5166" y="0"/>
                    <a:pt x="5056" y="61"/>
                    <a:pt x="5019" y="172"/>
                  </a:cubicBezTo>
                  <a:lnTo>
                    <a:pt x="4899" y="531"/>
                  </a:lnTo>
                  <a:lnTo>
                    <a:pt x="4810" y="531"/>
                  </a:lnTo>
                  <a:cubicBezTo>
                    <a:pt x="4720" y="531"/>
                    <a:pt x="4675" y="546"/>
                    <a:pt x="4675" y="546"/>
                  </a:cubicBezTo>
                  <a:cubicBezTo>
                    <a:pt x="4556" y="561"/>
                    <a:pt x="4526" y="576"/>
                    <a:pt x="4526" y="576"/>
                  </a:cubicBezTo>
                  <a:cubicBezTo>
                    <a:pt x="4526" y="576"/>
                    <a:pt x="3540" y="3010"/>
                    <a:pt x="3540" y="3085"/>
                  </a:cubicBezTo>
                  <a:cubicBezTo>
                    <a:pt x="3540" y="3174"/>
                    <a:pt x="3645" y="3309"/>
                    <a:pt x="3645" y="3309"/>
                  </a:cubicBezTo>
                  <a:lnTo>
                    <a:pt x="1" y="13002"/>
                  </a:lnTo>
                  <a:lnTo>
                    <a:pt x="1" y="13988"/>
                  </a:lnTo>
                  <a:lnTo>
                    <a:pt x="1" y="14242"/>
                  </a:lnTo>
                  <a:lnTo>
                    <a:pt x="180" y="14048"/>
                  </a:lnTo>
                  <a:lnTo>
                    <a:pt x="927" y="13241"/>
                  </a:lnTo>
                  <a:lnTo>
                    <a:pt x="4556" y="3608"/>
                  </a:lnTo>
                  <a:lnTo>
                    <a:pt x="4690" y="3518"/>
                  </a:lnTo>
                  <a:lnTo>
                    <a:pt x="5153" y="2248"/>
                  </a:lnTo>
                  <a:lnTo>
                    <a:pt x="5198" y="2278"/>
                  </a:lnTo>
                  <a:lnTo>
                    <a:pt x="4048" y="5400"/>
                  </a:lnTo>
                  <a:cubicBezTo>
                    <a:pt x="4018" y="5489"/>
                    <a:pt x="4048" y="5564"/>
                    <a:pt x="4138" y="5609"/>
                  </a:cubicBezTo>
                  <a:cubicBezTo>
                    <a:pt x="4158" y="5621"/>
                    <a:pt x="4182" y="5627"/>
                    <a:pt x="4206" y="5627"/>
                  </a:cubicBezTo>
                  <a:cubicBezTo>
                    <a:pt x="4270" y="5627"/>
                    <a:pt x="4336" y="5588"/>
                    <a:pt x="4347" y="5534"/>
                  </a:cubicBezTo>
                  <a:lnTo>
                    <a:pt x="5691" y="2069"/>
                  </a:lnTo>
                  <a:cubicBezTo>
                    <a:pt x="5691" y="1935"/>
                    <a:pt x="5631" y="1785"/>
                    <a:pt x="5512" y="1741"/>
                  </a:cubicBezTo>
                  <a:lnTo>
                    <a:pt x="5333" y="1681"/>
                  </a:lnTo>
                  <a:lnTo>
                    <a:pt x="5542" y="1083"/>
                  </a:lnTo>
                  <a:lnTo>
                    <a:pt x="5512" y="994"/>
                  </a:lnTo>
                  <a:cubicBezTo>
                    <a:pt x="5512" y="979"/>
                    <a:pt x="5512" y="979"/>
                    <a:pt x="5512" y="964"/>
                  </a:cubicBezTo>
                  <a:cubicBezTo>
                    <a:pt x="5467" y="874"/>
                    <a:pt x="5422" y="800"/>
                    <a:pt x="5362" y="740"/>
                  </a:cubicBezTo>
                  <a:lnTo>
                    <a:pt x="5512" y="352"/>
                  </a:lnTo>
                  <a:cubicBezTo>
                    <a:pt x="5572" y="217"/>
                    <a:pt x="5497" y="53"/>
                    <a:pt x="5348" y="8"/>
                  </a:cubicBezTo>
                  <a:cubicBezTo>
                    <a:pt x="5325" y="3"/>
                    <a:pt x="5302" y="0"/>
                    <a:pt x="5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5" name="Google Shape;4445;p59"/>
            <p:cNvSpPr/>
            <p:nvPr/>
          </p:nvSpPr>
          <p:spPr>
            <a:xfrm>
              <a:off x="4533175" y="5132900"/>
              <a:ext cx="17575" cy="21025"/>
            </a:xfrm>
            <a:custGeom>
              <a:rect b="b" l="l" r="r" t="t"/>
              <a:pathLst>
                <a:path extrusionOk="0" h="841" w="703">
                  <a:moveTo>
                    <a:pt x="398" y="1"/>
                  </a:moveTo>
                  <a:cubicBezTo>
                    <a:pt x="285" y="1"/>
                    <a:pt x="188" y="78"/>
                    <a:pt x="165" y="184"/>
                  </a:cubicBezTo>
                  <a:lnTo>
                    <a:pt x="1" y="647"/>
                  </a:lnTo>
                  <a:lnTo>
                    <a:pt x="478" y="841"/>
                  </a:lnTo>
                  <a:lnTo>
                    <a:pt x="658" y="363"/>
                  </a:lnTo>
                  <a:cubicBezTo>
                    <a:pt x="702" y="228"/>
                    <a:pt x="643" y="64"/>
                    <a:pt x="493" y="19"/>
                  </a:cubicBezTo>
                  <a:cubicBezTo>
                    <a:pt x="461" y="6"/>
                    <a:pt x="429" y="1"/>
                    <a:pt x="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6" name="Google Shape;4446;p59"/>
            <p:cNvSpPr/>
            <p:nvPr/>
          </p:nvSpPr>
          <p:spPr>
            <a:xfrm>
              <a:off x="4411450" y="5146550"/>
              <a:ext cx="138550" cy="317675"/>
            </a:xfrm>
            <a:custGeom>
              <a:rect b="b" l="l" r="r" t="t"/>
              <a:pathLst>
                <a:path extrusionOk="0" h="12707" w="5542">
                  <a:moveTo>
                    <a:pt x="4825" y="0"/>
                  </a:moveTo>
                  <a:cubicBezTo>
                    <a:pt x="4735" y="0"/>
                    <a:pt x="4675" y="11"/>
                    <a:pt x="4675" y="11"/>
                  </a:cubicBezTo>
                  <a:lnTo>
                    <a:pt x="0" y="12468"/>
                  </a:lnTo>
                  <a:lnTo>
                    <a:pt x="449" y="12572"/>
                  </a:lnTo>
                  <a:lnTo>
                    <a:pt x="926" y="12707"/>
                  </a:lnTo>
                  <a:lnTo>
                    <a:pt x="4675" y="2759"/>
                  </a:lnTo>
                  <a:lnTo>
                    <a:pt x="5542" y="444"/>
                  </a:lnTo>
                  <a:cubicBezTo>
                    <a:pt x="5396" y="58"/>
                    <a:pt x="5031" y="0"/>
                    <a:pt x="48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7" name="Google Shape;4447;p59"/>
            <p:cNvSpPr/>
            <p:nvPr/>
          </p:nvSpPr>
          <p:spPr>
            <a:xfrm>
              <a:off x="4512275" y="5172950"/>
              <a:ext cx="42200" cy="100175"/>
            </a:xfrm>
            <a:custGeom>
              <a:rect b="b" l="l" r="r" t="t"/>
              <a:pathLst>
                <a:path extrusionOk="0" h="4007" w="1688">
                  <a:moveTo>
                    <a:pt x="1135" y="1"/>
                  </a:moveTo>
                  <a:lnTo>
                    <a:pt x="851" y="523"/>
                  </a:lnTo>
                  <a:lnTo>
                    <a:pt x="1180" y="658"/>
                  </a:lnTo>
                  <a:lnTo>
                    <a:pt x="15" y="3779"/>
                  </a:lnTo>
                  <a:cubicBezTo>
                    <a:pt x="0" y="3869"/>
                    <a:pt x="30" y="3944"/>
                    <a:pt x="105" y="3988"/>
                  </a:cubicBezTo>
                  <a:cubicBezTo>
                    <a:pt x="125" y="4000"/>
                    <a:pt x="148" y="4006"/>
                    <a:pt x="172" y="4006"/>
                  </a:cubicBezTo>
                  <a:cubicBezTo>
                    <a:pt x="237" y="4006"/>
                    <a:pt x="307" y="3964"/>
                    <a:pt x="329" y="3899"/>
                  </a:cubicBezTo>
                  <a:lnTo>
                    <a:pt x="1658" y="449"/>
                  </a:lnTo>
                  <a:cubicBezTo>
                    <a:pt x="1688" y="329"/>
                    <a:pt x="1628" y="180"/>
                    <a:pt x="1509" y="135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8" name="Google Shape;4448;p59"/>
            <p:cNvSpPr/>
            <p:nvPr/>
          </p:nvSpPr>
          <p:spPr>
            <a:xfrm>
              <a:off x="4411450" y="5458225"/>
              <a:ext cx="22800" cy="31025"/>
            </a:xfrm>
            <a:custGeom>
              <a:rect b="b" l="l" r="r" t="t"/>
              <a:pathLst>
                <a:path extrusionOk="0" h="1241" w="912">
                  <a:moveTo>
                    <a:pt x="0" y="1"/>
                  </a:moveTo>
                  <a:lnTo>
                    <a:pt x="0" y="1240"/>
                  </a:lnTo>
                  <a:lnTo>
                    <a:pt x="165" y="1046"/>
                  </a:lnTo>
                  <a:lnTo>
                    <a:pt x="912" y="240"/>
                  </a:lnTo>
                  <a:lnTo>
                    <a:pt x="434" y="1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9" name="Google Shape;4449;p59"/>
            <p:cNvSpPr/>
            <p:nvPr/>
          </p:nvSpPr>
          <p:spPr>
            <a:xfrm>
              <a:off x="4411450" y="5460850"/>
              <a:ext cx="22800" cy="28400"/>
            </a:xfrm>
            <a:custGeom>
              <a:rect b="b" l="l" r="r" t="t"/>
              <a:pathLst>
                <a:path extrusionOk="0" h="1136" w="912">
                  <a:moveTo>
                    <a:pt x="434" y="0"/>
                  </a:moveTo>
                  <a:lnTo>
                    <a:pt x="0" y="1135"/>
                  </a:lnTo>
                  <a:lnTo>
                    <a:pt x="165" y="941"/>
                  </a:lnTo>
                  <a:lnTo>
                    <a:pt x="912" y="135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0" name="Google Shape;4450;p59"/>
            <p:cNvSpPr/>
            <p:nvPr/>
          </p:nvSpPr>
          <p:spPr>
            <a:xfrm>
              <a:off x="4411075" y="5482500"/>
              <a:ext cx="4500" cy="6750"/>
            </a:xfrm>
            <a:custGeom>
              <a:rect b="b" l="l" r="r" t="t"/>
              <a:pathLst>
                <a:path extrusionOk="0" h="270" w="180">
                  <a:moveTo>
                    <a:pt x="1" y="0"/>
                  </a:moveTo>
                  <a:lnTo>
                    <a:pt x="1" y="269"/>
                  </a:lnTo>
                  <a:lnTo>
                    <a:pt x="180" y="75"/>
                  </a:lnTo>
                  <a:cubicBezTo>
                    <a:pt x="180" y="60"/>
                    <a:pt x="150" y="30"/>
                    <a:pt x="120" y="30"/>
                  </a:cubicBezTo>
                  <a:cubicBezTo>
                    <a:pt x="90" y="0"/>
                    <a:pt x="45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1" name="Google Shape;4451;p59"/>
            <p:cNvSpPr/>
            <p:nvPr/>
          </p:nvSpPr>
          <p:spPr>
            <a:xfrm>
              <a:off x="4422275" y="5206175"/>
              <a:ext cx="106075" cy="258050"/>
            </a:xfrm>
            <a:custGeom>
              <a:rect b="b" l="l" r="r" t="t"/>
              <a:pathLst>
                <a:path extrusionOk="0" h="10322" w="4243">
                  <a:moveTo>
                    <a:pt x="3929" y="1"/>
                  </a:moveTo>
                  <a:lnTo>
                    <a:pt x="1" y="10187"/>
                  </a:lnTo>
                  <a:lnTo>
                    <a:pt x="479" y="10322"/>
                  </a:lnTo>
                  <a:lnTo>
                    <a:pt x="4242" y="374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2" name="Google Shape;4452;p59"/>
            <p:cNvSpPr/>
            <p:nvPr/>
          </p:nvSpPr>
          <p:spPr>
            <a:xfrm>
              <a:off x="4499950" y="5146425"/>
              <a:ext cx="50800" cy="77325"/>
            </a:xfrm>
            <a:custGeom>
              <a:rect b="b" l="l" r="r" t="t"/>
              <a:pathLst>
                <a:path extrusionOk="0" h="3093" w="2032">
                  <a:moveTo>
                    <a:pt x="1329" y="0"/>
                  </a:moveTo>
                  <a:cubicBezTo>
                    <a:pt x="1251" y="0"/>
                    <a:pt x="1180" y="10"/>
                    <a:pt x="1135" y="16"/>
                  </a:cubicBezTo>
                  <a:cubicBezTo>
                    <a:pt x="1031" y="16"/>
                    <a:pt x="1001" y="46"/>
                    <a:pt x="1001" y="46"/>
                  </a:cubicBezTo>
                  <a:cubicBezTo>
                    <a:pt x="1001" y="46"/>
                    <a:pt x="0" y="2466"/>
                    <a:pt x="0" y="2555"/>
                  </a:cubicBezTo>
                  <a:cubicBezTo>
                    <a:pt x="0" y="2630"/>
                    <a:pt x="105" y="2764"/>
                    <a:pt x="105" y="2764"/>
                  </a:cubicBezTo>
                  <a:lnTo>
                    <a:pt x="1016" y="3093"/>
                  </a:lnTo>
                  <a:lnTo>
                    <a:pt x="1165" y="2973"/>
                  </a:lnTo>
                  <a:lnTo>
                    <a:pt x="2031" y="554"/>
                  </a:lnTo>
                  <a:lnTo>
                    <a:pt x="2017" y="449"/>
                  </a:lnTo>
                  <a:cubicBezTo>
                    <a:pt x="1897" y="210"/>
                    <a:pt x="1807" y="165"/>
                    <a:pt x="1643" y="76"/>
                  </a:cubicBezTo>
                  <a:cubicBezTo>
                    <a:pt x="1550" y="16"/>
                    <a:pt x="1432" y="0"/>
                    <a:pt x="1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3" name="Google Shape;4453;p59"/>
            <p:cNvSpPr/>
            <p:nvPr/>
          </p:nvSpPr>
          <p:spPr>
            <a:xfrm>
              <a:off x="4765050" y="5384300"/>
              <a:ext cx="143050" cy="73200"/>
            </a:xfrm>
            <a:custGeom>
              <a:rect b="b" l="l" r="r" t="t"/>
              <a:pathLst>
                <a:path extrusionOk="0" h="2928" w="5722">
                  <a:moveTo>
                    <a:pt x="4033" y="0"/>
                  </a:moveTo>
                  <a:lnTo>
                    <a:pt x="1" y="2928"/>
                  </a:lnTo>
                  <a:lnTo>
                    <a:pt x="5721" y="1061"/>
                  </a:lnTo>
                  <a:lnTo>
                    <a:pt x="4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4" name="Google Shape;4454;p59"/>
          <p:cNvSpPr txBox="1"/>
          <p:nvPr>
            <p:ph type="title"/>
          </p:nvPr>
        </p:nvSpPr>
        <p:spPr>
          <a:xfrm rot="854449">
            <a:off x="7634741" y="261370"/>
            <a:ext cx="1263425" cy="45155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LINEAR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</a:t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8" name="Shape 4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9" name="Google Shape;4459;p60"/>
          <p:cNvSpPr txBox="1"/>
          <p:nvPr>
            <p:ph idx="3" type="title"/>
          </p:nvPr>
        </p:nvSpPr>
        <p:spPr>
          <a:xfrm>
            <a:off x="529950" y="224550"/>
            <a:ext cx="8084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BÀI TẬP TẠI LỚP 02</a:t>
            </a:r>
            <a:endParaRPr/>
          </a:p>
        </p:txBody>
      </p:sp>
      <p:sp>
        <p:nvSpPr>
          <p:cNvPr id="4460" name="Google Shape;4460;p60"/>
          <p:cNvSpPr txBox="1"/>
          <p:nvPr>
            <p:ph idx="12" type="sldNum"/>
          </p:nvPr>
        </p:nvSpPr>
        <p:spPr>
          <a:xfrm>
            <a:off x="8385559" y="44822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461" name="Google Shape;4461;p60"/>
          <p:cNvGraphicFramePr/>
          <p:nvPr/>
        </p:nvGraphicFramePr>
        <p:xfrm>
          <a:off x="950175" y="1496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{CEB83819-568C-457B-8ACA-C12CC05756D9}</a:tableStyleId>
              </a:tblPr>
              <a:tblGrid>
                <a:gridCol w="969675"/>
                <a:gridCol w="3122350"/>
                <a:gridCol w="3343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TEST</a:t>
                      </a:r>
                      <a:endParaRPr b="1"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INPUT</a:t>
                      </a:r>
                      <a:endParaRPr b="1"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OUTPUT</a:t>
                      </a:r>
                      <a:endParaRPr b="1"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61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1</a:t>
                      </a:r>
                      <a:endParaRPr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-1 3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27 36 100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1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2</a:t>
                      </a:r>
                      <a:endParaRPr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1 2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3 4 9 15 22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100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3</a:t>
                      </a:r>
                      <a:endParaRPr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-17 -16 -10 3 9 10 126 130 290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291</a:t>
                      </a:r>
                      <a:endParaRPr sz="11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 found!</a:t>
                      </a:r>
                      <a:endParaRPr sz="11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5" name="Shape 4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6" name="Google Shape;4466;p61"/>
          <p:cNvSpPr txBox="1"/>
          <p:nvPr>
            <p:ph idx="3" type="title"/>
          </p:nvPr>
        </p:nvSpPr>
        <p:spPr>
          <a:xfrm>
            <a:off x="467125" y="88000"/>
            <a:ext cx="37818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 tại lớp 3 </a:t>
            </a:r>
            <a:endParaRPr/>
          </a:p>
        </p:txBody>
      </p:sp>
      <p:sp>
        <p:nvSpPr>
          <p:cNvPr id="4467" name="Google Shape;4467;p61"/>
          <p:cNvSpPr txBox="1"/>
          <p:nvPr>
            <p:ph idx="6" type="subTitle"/>
          </p:nvPr>
        </p:nvSpPr>
        <p:spPr>
          <a:xfrm>
            <a:off x="825250" y="1048825"/>
            <a:ext cx="7758000" cy="3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Cho một mảng thứ tự kiểu nguyên nhập từ bàn phím và một số nguyên. Hãy xây dựng hàm </a:t>
            </a:r>
            <a:r>
              <a:rPr lang="en" sz="180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rPr>
              <a:t>binaryS</a:t>
            </a:r>
            <a:r>
              <a:rPr lang="en" sz="180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rPr>
              <a:t>earch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 với chức năng tìm số nguyên đó trong mảng.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nrope"/>
                <a:ea typeface="Manrope"/>
                <a:cs typeface="Manrope"/>
                <a:sym typeface="Manrope"/>
              </a:rPr>
              <a:t>INPUT: </a:t>
            </a:r>
            <a:endParaRPr b="1" sz="1800"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"/>
              <a:buChar char="●"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kích thước mảng</a:t>
            </a:r>
            <a:r>
              <a:rPr lang="en" sz="18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 n</a:t>
            </a:r>
            <a:endParaRPr sz="1800"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"/>
              <a:buChar char="●"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mảng số nguyên </a:t>
            </a:r>
            <a:r>
              <a:rPr lang="en" sz="18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array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 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"/>
              <a:buChar char="●"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số nguyên </a:t>
            </a:r>
            <a:r>
              <a:rPr lang="en" sz="18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value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 cần tìm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nrope"/>
                <a:ea typeface="Manrope"/>
                <a:cs typeface="Manrope"/>
                <a:sym typeface="Manrope"/>
              </a:rPr>
              <a:t>OUTPUT: 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Chỉ số tìm thấy trong mảng.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468" name="Google Shape;4468;p61"/>
          <p:cNvSpPr txBox="1"/>
          <p:nvPr>
            <p:ph idx="12" type="sldNum"/>
          </p:nvPr>
        </p:nvSpPr>
        <p:spPr>
          <a:xfrm>
            <a:off x="8385559" y="44822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69" name="Google Shape;4469;p61"/>
          <p:cNvGrpSpPr/>
          <p:nvPr/>
        </p:nvGrpSpPr>
        <p:grpSpPr>
          <a:xfrm flipH="1">
            <a:off x="7855255" y="190"/>
            <a:ext cx="1288578" cy="973922"/>
            <a:chOff x="4250150" y="4980275"/>
            <a:chExt cx="728875" cy="568050"/>
          </a:xfrm>
        </p:grpSpPr>
        <p:sp>
          <p:nvSpPr>
            <p:cNvPr id="4470" name="Google Shape;4470;p61"/>
            <p:cNvSpPr/>
            <p:nvPr/>
          </p:nvSpPr>
          <p:spPr>
            <a:xfrm>
              <a:off x="4250150" y="4999550"/>
              <a:ext cx="728875" cy="548775"/>
            </a:xfrm>
            <a:custGeom>
              <a:rect b="b" l="l" r="r" t="t"/>
              <a:pathLst>
                <a:path extrusionOk="0" h="21951" w="29155">
                  <a:moveTo>
                    <a:pt x="26622" y="0"/>
                  </a:moveTo>
                  <a:cubicBezTo>
                    <a:pt x="26595" y="0"/>
                    <a:pt x="26568" y="2"/>
                    <a:pt x="26541" y="6"/>
                  </a:cubicBezTo>
                  <a:lnTo>
                    <a:pt x="13681" y="2023"/>
                  </a:lnTo>
                  <a:lnTo>
                    <a:pt x="13622" y="2023"/>
                  </a:lnTo>
                  <a:lnTo>
                    <a:pt x="523" y="2575"/>
                  </a:lnTo>
                  <a:cubicBezTo>
                    <a:pt x="209" y="2575"/>
                    <a:pt x="0" y="2844"/>
                    <a:pt x="30" y="3128"/>
                  </a:cubicBezTo>
                  <a:lnTo>
                    <a:pt x="1807" y="21484"/>
                  </a:lnTo>
                  <a:cubicBezTo>
                    <a:pt x="1835" y="21763"/>
                    <a:pt x="2071" y="21950"/>
                    <a:pt x="2332" y="21950"/>
                  </a:cubicBezTo>
                  <a:cubicBezTo>
                    <a:pt x="2351" y="21950"/>
                    <a:pt x="2371" y="21949"/>
                    <a:pt x="2390" y="21947"/>
                  </a:cubicBezTo>
                  <a:lnTo>
                    <a:pt x="15429" y="20005"/>
                  </a:lnTo>
                  <a:lnTo>
                    <a:pt x="15474" y="20005"/>
                  </a:lnTo>
                  <a:lnTo>
                    <a:pt x="28647" y="19154"/>
                  </a:lnTo>
                  <a:cubicBezTo>
                    <a:pt x="28931" y="19139"/>
                    <a:pt x="29155" y="18885"/>
                    <a:pt x="29125" y="18587"/>
                  </a:cubicBezTo>
                  <a:lnTo>
                    <a:pt x="27139" y="454"/>
                  </a:lnTo>
                  <a:cubicBezTo>
                    <a:pt x="27111" y="197"/>
                    <a:pt x="26887" y="0"/>
                    <a:pt x="26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1" name="Google Shape;4471;p61"/>
            <p:cNvSpPr/>
            <p:nvPr/>
          </p:nvSpPr>
          <p:spPr>
            <a:xfrm>
              <a:off x="4290475" y="5062425"/>
              <a:ext cx="339050" cy="458925"/>
            </a:xfrm>
            <a:custGeom>
              <a:rect b="b" l="l" r="r" t="t"/>
              <a:pathLst>
                <a:path extrusionOk="0" h="18357" w="13562">
                  <a:moveTo>
                    <a:pt x="12038" y="1"/>
                  </a:moveTo>
                  <a:lnTo>
                    <a:pt x="0" y="1240"/>
                  </a:lnTo>
                  <a:lnTo>
                    <a:pt x="1658" y="18357"/>
                  </a:lnTo>
                  <a:lnTo>
                    <a:pt x="13562" y="17013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2" name="Google Shape;4472;p61"/>
            <p:cNvSpPr/>
            <p:nvPr/>
          </p:nvSpPr>
          <p:spPr>
            <a:xfrm>
              <a:off x="4280375" y="5093425"/>
              <a:ext cx="51575" cy="429050"/>
            </a:xfrm>
            <a:custGeom>
              <a:rect b="b" l="l" r="r" t="t"/>
              <a:pathLst>
                <a:path extrusionOk="0" h="17162" w="2063">
                  <a:moveTo>
                    <a:pt x="404" y="0"/>
                  </a:moveTo>
                  <a:lnTo>
                    <a:pt x="1" y="75"/>
                  </a:lnTo>
                  <a:lnTo>
                    <a:pt x="1704" y="17162"/>
                  </a:lnTo>
                  <a:lnTo>
                    <a:pt x="2062" y="1711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3" name="Google Shape;4473;p61"/>
            <p:cNvSpPr/>
            <p:nvPr/>
          </p:nvSpPr>
          <p:spPr>
            <a:xfrm>
              <a:off x="4267700" y="5095275"/>
              <a:ext cx="55275" cy="427950"/>
            </a:xfrm>
            <a:custGeom>
              <a:rect b="b" l="l" r="r" t="t"/>
              <a:pathLst>
                <a:path extrusionOk="0" h="17118" w="2211">
                  <a:moveTo>
                    <a:pt x="508" y="1"/>
                  </a:moveTo>
                  <a:lnTo>
                    <a:pt x="0" y="76"/>
                  </a:lnTo>
                  <a:lnTo>
                    <a:pt x="1733" y="17117"/>
                  </a:lnTo>
                  <a:lnTo>
                    <a:pt x="2211" y="17088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4" name="Google Shape;4474;p61"/>
            <p:cNvSpPr/>
            <p:nvPr/>
          </p:nvSpPr>
          <p:spPr>
            <a:xfrm>
              <a:off x="4591425" y="5025825"/>
              <a:ext cx="367825" cy="461925"/>
            </a:xfrm>
            <a:custGeom>
              <a:rect b="b" l="l" r="r" t="t"/>
              <a:pathLst>
                <a:path extrusionOk="0" h="18477" w="14713">
                  <a:moveTo>
                    <a:pt x="13054" y="1"/>
                  </a:moveTo>
                  <a:lnTo>
                    <a:pt x="0" y="1465"/>
                  </a:lnTo>
                  <a:lnTo>
                    <a:pt x="1524" y="18477"/>
                  </a:lnTo>
                  <a:lnTo>
                    <a:pt x="14712" y="17312"/>
                  </a:lnTo>
                  <a:lnTo>
                    <a:pt x="130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5" name="Google Shape;4475;p61"/>
            <p:cNvSpPr/>
            <p:nvPr/>
          </p:nvSpPr>
          <p:spPr>
            <a:xfrm>
              <a:off x="4891250" y="5189000"/>
              <a:ext cx="41850" cy="100475"/>
            </a:xfrm>
            <a:custGeom>
              <a:rect b="b" l="l" r="r" t="t"/>
              <a:pathLst>
                <a:path extrusionOk="0" h="4019" w="1674">
                  <a:moveTo>
                    <a:pt x="1330" y="1"/>
                  </a:moveTo>
                  <a:lnTo>
                    <a:pt x="1" y="210"/>
                  </a:lnTo>
                  <a:lnTo>
                    <a:pt x="419" y="4019"/>
                  </a:lnTo>
                  <a:lnTo>
                    <a:pt x="1674" y="3854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6" name="Google Shape;4476;p61"/>
            <p:cNvSpPr/>
            <p:nvPr/>
          </p:nvSpPr>
          <p:spPr>
            <a:xfrm>
              <a:off x="4575750" y="5137100"/>
              <a:ext cx="36225" cy="356625"/>
            </a:xfrm>
            <a:custGeom>
              <a:rect b="b" l="l" r="r" t="t"/>
              <a:pathLst>
                <a:path extrusionOk="0" h="14265" w="1449">
                  <a:moveTo>
                    <a:pt x="866" y="1"/>
                  </a:moveTo>
                  <a:lnTo>
                    <a:pt x="627" y="1435"/>
                  </a:lnTo>
                  <a:lnTo>
                    <a:pt x="418" y="9530"/>
                  </a:lnTo>
                  <a:lnTo>
                    <a:pt x="0" y="14264"/>
                  </a:lnTo>
                  <a:lnTo>
                    <a:pt x="837" y="14175"/>
                  </a:lnTo>
                  <a:cubicBezTo>
                    <a:pt x="837" y="14175"/>
                    <a:pt x="1449" y="6438"/>
                    <a:pt x="1210" y="3600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7" name="Google Shape;4477;p61"/>
            <p:cNvSpPr/>
            <p:nvPr/>
          </p:nvSpPr>
          <p:spPr>
            <a:xfrm>
              <a:off x="4885275" y="5132250"/>
              <a:ext cx="36625" cy="44075"/>
            </a:xfrm>
            <a:custGeom>
              <a:rect b="b" l="l" r="r" t="t"/>
              <a:pathLst>
                <a:path extrusionOk="0" h="1763" w="1465">
                  <a:moveTo>
                    <a:pt x="1345" y="1"/>
                  </a:moveTo>
                  <a:lnTo>
                    <a:pt x="1" y="195"/>
                  </a:lnTo>
                  <a:lnTo>
                    <a:pt x="225" y="1763"/>
                  </a:lnTo>
                  <a:lnTo>
                    <a:pt x="1465" y="1599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8" name="Google Shape;4478;p61"/>
            <p:cNvSpPr/>
            <p:nvPr/>
          </p:nvSpPr>
          <p:spPr>
            <a:xfrm>
              <a:off x="4591425" y="5021725"/>
              <a:ext cx="341675" cy="466025"/>
            </a:xfrm>
            <a:custGeom>
              <a:rect b="b" l="l" r="r" t="t"/>
              <a:pathLst>
                <a:path extrusionOk="0" h="18641" w="13667">
                  <a:moveTo>
                    <a:pt x="12009" y="1"/>
                  </a:moveTo>
                  <a:lnTo>
                    <a:pt x="0" y="1629"/>
                  </a:lnTo>
                  <a:lnTo>
                    <a:pt x="1524" y="18641"/>
                  </a:lnTo>
                  <a:lnTo>
                    <a:pt x="13667" y="1684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9" name="Google Shape;4479;p61"/>
            <p:cNvSpPr/>
            <p:nvPr/>
          </p:nvSpPr>
          <p:spPr>
            <a:xfrm>
              <a:off x="4591425" y="4980275"/>
              <a:ext cx="316675" cy="507475"/>
            </a:xfrm>
            <a:custGeom>
              <a:rect b="b" l="l" r="r" t="t"/>
              <a:pathLst>
                <a:path extrusionOk="0" h="20299" w="12667">
                  <a:moveTo>
                    <a:pt x="10470" y="1"/>
                  </a:moveTo>
                  <a:lnTo>
                    <a:pt x="0" y="3287"/>
                  </a:lnTo>
                  <a:lnTo>
                    <a:pt x="1524" y="20299"/>
                  </a:lnTo>
                  <a:lnTo>
                    <a:pt x="6946" y="19089"/>
                  </a:lnTo>
                  <a:lnTo>
                    <a:pt x="12666" y="17222"/>
                  </a:lnTo>
                  <a:lnTo>
                    <a:pt x="104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0" name="Google Shape;4480;p61"/>
            <p:cNvSpPr/>
            <p:nvPr/>
          </p:nvSpPr>
          <p:spPr>
            <a:xfrm>
              <a:off x="4591425" y="5062425"/>
              <a:ext cx="38100" cy="425325"/>
            </a:xfrm>
            <a:custGeom>
              <a:rect b="b" l="l" r="r" t="t"/>
              <a:pathLst>
                <a:path extrusionOk="0" fill="none" h="17013" w="1524">
                  <a:moveTo>
                    <a:pt x="0" y="1"/>
                  </a:moveTo>
                  <a:lnTo>
                    <a:pt x="1524" y="17013"/>
                  </a:lnTo>
                </a:path>
              </a:pathLst>
            </a:custGeom>
            <a:noFill/>
            <a:ln cap="rnd" cmpd="sng" w="9525">
              <a:solidFill>
                <a:srgbClr val="4E24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1" name="Google Shape;4481;p61"/>
            <p:cNvSpPr/>
            <p:nvPr/>
          </p:nvSpPr>
          <p:spPr>
            <a:xfrm>
              <a:off x="4562675" y="5062425"/>
              <a:ext cx="44825" cy="480950"/>
            </a:xfrm>
            <a:custGeom>
              <a:rect b="b" l="l" r="r" t="t"/>
              <a:pathLst>
                <a:path extrusionOk="0" h="19238" w="1793">
                  <a:moveTo>
                    <a:pt x="1150" y="1"/>
                  </a:moveTo>
                  <a:cubicBezTo>
                    <a:pt x="1083" y="17"/>
                    <a:pt x="1039" y="19"/>
                    <a:pt x="991" y="19"/>
                  </a:cubicBezTo>
                  <a:cubicBezTo>
                    <a:pt x="974" y="19"/>
                    <a:pt x="958" y="19"/>
                    <a:pt x="940" y="19"/>
                  </a:cubicBezTo>
                  <a:cubicBezTo>
                    <a:pt x="867" y="19"/>
                    <a:pt x="770" y="23"/>
                    <a:pt x="583" y="60"/>
                  </a:cubicBezTo>
                  <a:cubicBezTo>
                    <a:pt x="1180" y="6408"/>
                    <a:pt x="986" y="12845"/>
                    <a:pt x="0" y="19089"/>
                  </a:cubicBezTo>
                  <a:cubicBezTo>
                    <a:pt x="150" y="18939"/>
                    <a:pt x="299" y="18790"/>
                    <a:pt x="449" y="18655"/>
                  </a:cubicBezTo>
                  <a:cubicBezTo>
                    <a:pt x="508" y="18850"/>
                    <a:pt x="568" y="19044"/>
                    <a:pt x="643" y="19238"/>
                  </a:cubicBezTo>
                  <a:cubicBezTo>
                    <a:pt x="1614" y="12890"/>
                    <a:pt x="1793" y="6438"/>
                    <a:pt x="1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2" name="Google Shape;4482;p61"/>
            <p:cNvSpPr/>
            <p:nvPr/>
          </p:nvSpPr>
          <p:spPr>
            <a:xfrm>
              <a:off x="4328175" y="5025825"/>
              <a:ext cx="510825" cy="201300"/>
            </a:xfrm>
            <a:custGeom>
              <a:rect b="b" l="l" r="r" t="t"/>
              <a:pathLst>
                <a:path extrusionOk="0" fill="none" h="8052" w="20433">
                  <a:moveTo>
                    <a:pt x="11277" y="2704"/>
                  </a:moveTo>
                  <a:lnTo>
                    <a:pt x="19880" y="1"/>
                  </a:lnTo>
                  <a:moveTo>
                    <a:pt x="9903" y="6737"/>
                  </a:moveTo>
                  <a:lnTo>
                    <a:pt x="553" y="8051"/>
                  </a:lnTo>
                  <a:moveTo>
                    <a:pt x="9634" y="5019"/>
                  </a:moveTo>
                  <a:lnTo>
                    <a:pt x="314" y="6169"/>
                  </a:lnTo>
                  <a:moveTo>
                    <a:pt x="9380" y="3197"/>
                  </a:moveTo>
                  <a:lnTo>
                    <a:pt x="1" y="4243"/>
                  </a:lnTo>
                  <a:moveTo>
                    <a:pt x="11845" y="6274"/>
                  </a:moveTo>
                  <a:lnTo>
                    <a:pt x="20433" y="3735"/>
                  </a:lnTo>
                  <a:moveTo>
                    <a:pt x="11591" y="4467"/>
                  </a:moveTo>
                  <a:lnTo>
                    <a:pt x="20179" y="19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3" name="Google Shape;4483;p61"/>
            <p:cNvSpPr/>
            <p:nvPr/>
          </p:nvSpPr>
          <p:spPr>
            <a:xfrm>
              <a:off x="4750500" y="5392125"/>
              <a:ext cx="117250" cy="33650"/>
            </a:xfrm>
            <a:custGeom>
              <a:rect b="b" l="l" r="r" t="t"/>
              <a:pathLst>
                <a:path extrusionOk="0" fill="none" h="1346" w="4690">
                  <a:moveTo>
                    <a:pt x="4690" y="1"/>
                  </a:moveTo>
                  <a:lnTo>
                    <a:pt x="0" y="134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4" name="Google Shape;4484;p61"/>
            <p:cNvSpPr/>
            <p:nvPr/>
          </p:nvSpPr>
          <p:spPr>
            <a:xfrm>
              <a:off x="4416675" y="5135425"/>
              <a:ext cx="142300" cy="356050"/>
            </a:xfrm>
            <a:custGeom>
              <a:rect b="b" l="l" r="r" t="t"/>
              <a:pathLst>
                <a:path extrusionOk="0" h="14242" w="5692">
                  <a:moveTo>
                    <a:pt x="5279" y="0"/>
                  </a:moveTo>
                  <a:cubicBezTo>
                    <a:pt x="5166" y="0"/>
                    <a:pt x="5056" y="61"/>
                    <a:pt x="5019" y="172"/>
                  </a:cubicBezTo>
                  <a:lnTo>
                    <a:pt x="4899" y="531"/>
                  </a:lnTo>
                  <a:lnTo>
                    <a:pt x="4810" y="531"/>
                  </a:lnTo>
                  <a:cubicBezTo>
                    <a:pt x="4720" y="531"/>
                    <a:pt x="4675" y="546"/>
                    <a:pt x="4675" y="546"/>
                  </a:cubicBezTo>
                  <a:cubicBezTo>
                    <a:pt x="4556" y="561"/>
                    <a:pt x="4526" y="576"/>
                    <a:pt x="4526" y="576"/>
                  </a:cubicBezTo>
                  <a:cubicBezTo>
                    <a:pt x="4526" y="576"/>
                    <a:pt x="3540" y="3010"/>
                    <a:pt x="3540" y="3085"/>
                  </a:cubicBezTo>
                  <a:cubicBezTo>
                    <a:pt x="3540" y="3174"/>
                    <a:pt x="3645" y="3309"/>
                    <a:pt x="3645" y="3309"/>
                  </a:cubicBezTo>
                  <a:lnTo>
                    <a:pt x="1" y="13002"/>
                  </a:lnTo>
                  <a:lnTo>
                    <a:pt x="1" y="13988"/>
                  </a:lnTo>
                  <a:lnTo>
                    <a:pt x="1" y="14242"/>
                  </a:lnTo>
                  <a:lnTo>
                    <a:pt x="180" y="14048"/>
                  </a:lnTo>
                  <a:lnTo>
                    <a:pt x="927" y="13241"/>
                  </a:lnTo>
                  <a:lnTo>
                    <a:pt x="4556" y="3608"/>
                  </a:lnTo>
                  <a:lnTo>
                    <a:pt x="4690" y="3518"/>
                  </a:lnTo>
                  <a:lnTo>
                    <a:pt x="5153" y="2248"/>
                  </a:lnTo>
                  <a:lnTo>
                    <a:pt x="5198" y="2278"/>
                  </a:lnTo>
                  <a:lnTo>
                    <a:pt x="4048" y="5400"/>
                  </a:lnTo>
                  <a:cubicBezTo>
                    <a:pt x="4018" y="5489"/>
                    <a:pt x="4048" y="5564"/>
                    <a:pt x="4138" y="5609"/>
                  </a:cubicBezTo>
                  <a:cubicBezTo>
                    <a:pt x="4158" y="5621"/>
                    <a:pt x="4182" y="5627"/>
                    <a:pt x="4206" y="5627"/>
                  </a:cubicBezTo>
                  <a:cubicBezTo>
                    <a:pt x="4270" y="5627"/>
                    <a:pt x="4336" y="5588"/>
                    <a:pt x="4347" y="5534"/>
                  </a:cubicBezTo>
                  <a:lnTo>
                    <a:pt x="5691" y="2069"/>
                  </a:lnTo>
                  <a:cubicBezTo>
                    <a:pt x="5691" y="1935"/>
                    <a:pt x="5631" y="1785"/>
                    <a:pt x="5512" y="1741"/>
                  </a:cubicBezTo>
                  <a:lnTo>
                    <a:pt x="5333" y="1681"/>
                  </a:lnTo>
                  <a:lnTo>
                    <a:pt x="5542" y="1083"/>
                  </a:lnTo>
                  <a:lnTo>
                    <a:pt x="5512" y="994"/>
                  </a:lnTo>
                  <a:cubicBezTo>
                    <a:pt x="5512" y="979"/>
                    <a:pt x="5512" y="979"/>
                    <a:pt x="5512" y="964"/>
                  </a:cubicBezTo>
                  <a:cubicBezTo>
                    <a:pt x="5467" y="874"/>
                    <a:pt x="5422" y="800"/>
                    <a:pt x="5362" y="740"/>
                  </a:cubicBezTo>
                  <a:lnTo>
                    <a:pt x="5512" y="352"/>
                  </a:lnTo>
                  <a:cubicBezTo>
                    <a:pt x="5572" y="217"/>
                    <a:pt x="5497" y="53"/>
                    <a:pt x="5348" y="8"/>
                  </a:cubicBezTo>
                  <a:cubicBezTo>
                    <a:pt x="5325" y="3"/>
                    <a:pt x="5302" y="0"/>
                    <a:pt x="5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5" name="Google Shape;4485;p61"/>
            <p:cNvSpPr/>
            <p:nvPr/>
          </p:nvSpPr>
          <p:spPr>
            <a:xfrm>
              <a:off x="4533175" y="5132900"/>
              <a:ext cx="17575" cy="21025"/>
            </a:xfrm>
            <a:custGeom>
              <a:rect b="b" l="l" r="r" t="t"/>
              <a:pathLst>
                <a:path extrusionOk="0" h="841" w="703">
                  <a:moveTo>
                    <a:pt x="398" y="1"/>
                  </a:moveTo>
                  <a:cubicBezTo>
                    <a:pt x="285" y="1"/>
                    <a:pt x="188" y="78"/>
                    <a:pt x="165" y="184"/>
                  </a:cubicBezTo>
                  <a:lnTo>
                    <a:pt x="1" y="647"/>
                  </a:lnTo>
                  <a:lnTo>
                    <a:pt x="478" y="841"/>
                  </a:lnTo>
                  <a:lnTo>
                    <a:pt x="658" y="363"/>
                  </a:lnTo>
                  <a:cubicBezTo>
                    <a:pt x="702" y="228"/>
                    <a:pt x="643" y="64"/>
                    <a:pt x="493" y="19"/>
                  </a:cubicBezTo>
                  <a:cubicBezTo>
                    <a:pt x="461" y="6"/>
                    <a:pt x="429" y="1"/>
                    <a:pt x="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6" name="Google Shape;4486;p61"/>
            <p:cNvSpPr/>
            <p:nvPr/>
          </p:nvSpPr>
          <p:spPr>
            <a:xfrm>
              <a:off x="4411450" y="5146550"/>
              <a:ext cx="138550" cy="317675"/>
            </a:xfrm>
            <a:custGeom>
              <a:rect b="b" l="l" r="r" t="t"/>
              <a:pathLst>
                <a:path extrusionOk="0" h="12707" w="5542">
                  <a:moveTo>
                    <a:pt x="4825" y="0"/>
                  </a:moveTo>
                  <a:cubicBezTo>
                    <a:pt x="4735" y="0"/>
                    <a:pt x="4675" y="11"/>
                    <a:pt x="4675" y="11"/>
                  </a:cubicBezTo>
                  <a:lnTo>
                    <a:pt x="0" y="12468"/>
                  </a:lnTo>
                  <a:lnTo>
                    <a:pt x="449" y="12572"/>
                  </a:lnTo>
                  <a:lnTo>
                    <a:pt x="926" y="12707"/>
                  </a:lnTo>
                  <a:lnTo>
                    <a:pt x="4675" y="2759"/>
                  </a:lnTo>
                  <a:lnTo>
                    <a:pt x="5542" y="444"/>
                  </a:lnTo>
                  <a:cubicBezTo>
                    <a:pt x="5396" y="58"/>
                    <a:pt x="5031" y="0"/>
                    <a:pt x="48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7" name="Google Shape;4487;p61"/>
            <p:cNvSpPr/>
            <p:nvPr/>
          </p:nvSpPr>
          <p:spPr>
            <a:xfrm>
              <a:off x="4512275" y="5172950"/>
              <a:ext cx="42200" cy="100175"/>
            </a:xfrm>
            <a:custGeom>
              <a:rect b="b" l="l" r="r" t="t"/>
              <a:pathLst>
                <a:path extrusionOk="0" h="4007" w="1688">
                  <a:moveTo>
                    <a:pt x="1135" y="1"/>
                  </a:moveTo>
                  <a:lnTo>
                    <a:pt x="851" y="523"/>
                  </a:lnTo>
                  <a:lnTo>
                    <a:pt x="1180" y="658"/>
                  </a:lnTo>
                  <a:lnTo>
                    <a:pt x="15" y="3779"/>
                  </a:lnTo>
                  <a:cubicBezTo>
                    <a:pt x="0" y="3869"/>
                    <a:pt x="30" y="3944"/>
                    <a:pt x="105" y="3988"/>
                  </a:cubicBezTo>
                  <a:cubicBezTo>
                    <a:pt x="125" y="4000"/>
                    <a:pt x="148" y="4006"/>
                    <a:pt x="172" y="4006"/>
                  </a:cubicBezTo>
                  <a:cubicBezTo>
                    <a:pt x="237" y="4006"/>
                    <a:pt x="307" y="3964"/>
                    <a:pt x="329" y="3899"/>
                  </a:cubicBezTo>
                  <a:lnTo>
                    <a:pt x="1658" y="449"/>
                  </a:lnTo>
                  <a:cubicBezTo>
                    <a:pt x="1688" y="329"/>
                    <a:pt x="1628" y="180"/>
                    <a:pt x="1509" y="135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8" name="Google Shape;4488;p61"/>
            <p:cNvSpPr/>
            <p:nvPr/>
          </p:nvSpPr>
          <p:spPr>
            <a:xfrm>
              <a:off x="4411450" y="5458225"/>
              <a:ext cx="22800" cy="31025"/>
            </a:xfrm>
            <a:custGeom>
              <a:rect b="b" l="l" r="r" t="t"/>
              <a:pathLst>
                <a:path extrusionOk="0" h="1241" w="912">
                  <a:moveTo>
                    <a:pt x="0" y="1"/>
                  </a:moveTo>
                  <a:lnTo>
                    <a:pt x="0" y="1240"/>
                  </a:lnTo>
                  <a:lnTo>
                    <a:pt x="165" y="1046"/>
                  </a:lnTo>
                  <a:lnTo>
                    <a:pt x="912" y="240"/>
                  </a:lnTo>
                  <a:lnTo>
                    <a:pt x="434" y="1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9" name="Google Shape;4489;p61"/>
            <p:cNvSpPr/>
            <p:nvPr/>
          </p:nvSpPr>
          <p:spPr>
            <a:xfrm>
              <a:off x="4411450" y="5460850"/>
              <a:ext cx="22800" cy="28400"/>
            </a:xfrm>
            <a:custGeom>
              <a:rect b="b" l="l" r="r" t="t"/>
              <a:pathLst>
                <a:path extrusionOk="0" h="1136" w="912">
                  <a:moveTo>
                    <a:pt x="434" y="0"/>
                  </a:moveTo>
                  <a:lnTo>
                    <a:pt x="0" y="1135"/>
                  </a:lnTo>
                  <a:lnTo>
                    <a:pt x="165" y="941"/>
                  </a:lnTo>
                  <a:lnTo>
                    <a:pt x="912" y="135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0" name="Google Shape;4490;p61"/>
            <p:cNvSpPr/>
            <p:nvPr/>
          </p:nvSpPr>
          <p:spPr>
            <a:xfrm>
              <a:off x="4411075" y="5482500"/>
              <a:ext cx="4500" cy="6750"/>
            </a:xfrm>
            <a:custGeom>
              <a:rect b="b" l="l" r="r" t="t"/>
              <a:pathLst>
                <a:path extrusionOk="0" h="270" w="180">
                  <a:moveTo>
                    <a:pt x="1" y="0"/>
                  </a:moveTo>
                  <a:lnTo>
                    <a:pt x="1" y="269"/>
                  </a:lnTo>
                  <a:lnTo>
                    <a:pt x="180" y="75"/>
                  </a:lnTo>
                  <a:cubicBezTo>
                    <a:pt x="180" y="60"/>
                    <a:pt x="150" y="30"/>
                    <a:pt x="120" y="30"/>
                  </a:cubicBezTo>
                  <a:cubicBezTo>
                    <a:pt x="90" y="0"/>
                    <a:pt x="45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1" name="Google Shape;4491;p61"/>
            <p:cNvSpPr/>
            <p:nvPr/>
          </p:nvSpPr>
          <p:spPr>
            <a:xfrm>
              <a:off x="4422275" y="5206175"/>
              <a:ext cx="106075" cy="258050"/>
            </a:xfrm>
            <a:custGeom>
              <a:rect b="b" l="l" r="r" t="t"/>
              <a:pathLst>
                <a:path extrusionOk="0" h="10322" w="4243">
                  <a:moveTo>
                    <a:pt x="3929" y="1"/>
                  </a:moveTo>
                  <a:lnTo>
                    <a:pt x="1" y="10187"/>
                  </a:lnTo>
                  <a:lnTo>
                    <a:pt x="479" y="10322"/>
                  </a:lnTo>
                  <a:lnTo>
                    <a:pt x="4242" y="374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2" name="Google Shape;4492;p61"/>
            <p:cNvSpPr/>
            <p:nvPr/>
          </p:nvSpPr>
          <p:spPr>
            <a:xfrm>
              <a:off x="4499950" y="5146425"/>
              <a:ext cx="50800" cy="77325"/>
            </a:xfrm>
            <a:custGeom>
              <a:rect b="b" l="l" r="r" t="t"/>
              <a:pathLst>
                <a:path extrusionOk="0" h="3093" w="2032">
                  <a:moveTo>
                    <a:pt x="1329" y="0"/>
                  </a:moveTo>
                  <a:cubicBezTo>
                    <a:pt x="1251" y="0"/>
                    <a:pt x="1180" y="10"/>
                    <a:pt x="1135" y="16"/>
                  </a:cubicBezTo>
                  <a:cubicBezTo>
                    <a:pt x="1031" y="16"/>
                    <a:pt x="1001" y="46"/>
                    <a:pt x="1001" y="46"/>
                  </a:cubicBezTo>
                  <a:cubicBezTo>
                    <a:pt x="1001" y="46"/>
                    <a:pt x="0" y="2466"/>
                    <a:pt x="0" y="2555"/>
                  </a:cubicBezTo>
                  <a:cubicBezTo>
                    <a:pt x="0" y="2630"/>
                    <a:pt x="105" y="2764"/>
                    <a:pt x="105" y="2764"/>
                  </a:cubicBezTo>
                  <a:lnTo>
                    <a:pt x="1016" y="3093"/>
                  </a:lnTo>
                  <a:lnTo>
                    <a:pt x="1165" y="2973"/>
                  </a:lnTo>
                  <a:lnTo>
                    <a:pt x="2031" y="554"/>
                  </a:lnTo>
                  <a:lnTo>
                    <a:pt x="2017" y="449"/>
                  </a:lnTo>
                  <a:cubicBezTo>
                    <a:pt x="1897" y="210"/>
                    <a:pt x="1807" y="165"/>
                    <a:pt x="1643" y="76"/>
                  </a:cubicBezTo>
                  <a:cubicBezTo>
                    <a:pt x="1550" y="16"/>
                    <a:pt x="1432" y="0"/>
                    <a:pt x="1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3" name="Google Shape;4493;p61"/>
            <p:cNvSpPr/>
            <p:nvPr/>
          </p:nvSpPr>
          <p:spPr>
            <a:xfrm>
              <a:off x="4765050" y="5384300"/>
              <a:ext cx="143050" cy="73200"/>
            </a:xfrm>
            <a:custGeom>
              <a:rect b="b" l="l" r="r" t="t"/>
              <a:pathLst>
                <a:path extrusionOk="0" h="2928" w="5722">
                  <a:moveTo>
                    <a:pt x="4033" y="0"/>
                  </a:moveTo>
                  <a:lnTo>
                    <a:pt x="1" y="2928"/>
                  </a:lnTo>
                  <a:lnTo>
                    <a:pt x="5721" y="1061"/>
                  </a:lnTo>
                  <a:lnTo>
                    <a:pt x="4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4" name="Google Shape;4494;p61"/>
          <p:cNvSpPr txBox="1"/>
          <p:nvPr>
            <p:ph type="title"/>
          </p:nvPr>
        </p:nvSpPr>
        <p:spPr>
          <a:xfrm rot="854449">
            <a:off x="7634741" y="261370"/>
            <a:ext cx="1263425" cy="45155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BINARY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SEARCH</a:t>
            </a: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8" name="Shape 4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9" name="Google Shape;4499;p62"/>
          <p:cNvSpPr txBox="1"/>
          <p:nvPr>
            <p:ph idx="3" type="title"/>
          </p:nvPr>
        </p:nvSpPr>
        <p:spPr>
          <a:xfrm>
            <a:off x="529950" y="224550"/>
            <a:ext cx="8084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BÀI TẬP TẠI LỚP 03</a:t>
            </a:r>
            <a:endParaRPr/>
          </a:p>
        </p:txBody>
      </p:sp>
      <p:sp>
        <p:nvSpPr>
          <p:cNvPr id="4500" name="Google Shape;4500;p62"/>
          <p:cNvSpPr txBox="1"/>
          <p:nvPr>
            <p:ph idx="12" type="sldNum"/>
          </p:nvPr>
        </p:nvSpPr>
        <p:spPr>
          <a:xfrm>
            <a:off x="8385559" y="44822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501" name="Google Shape;4501;p62"/>
          <p:cNvGraphicFramePr/>
          <p:nvPr/>
        </p:nvGraphicFramePr>
        <p:xfrm>
          <a:off x="950175" y="1496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{CEB83819-568C-457B-8ACA-C12CC05756D9}</a:tableStyleId>
              </a:tblPr>
              <a:tblGrid>
                <a:gridCol w="969675"/>
                <a:gridCol w="3122350"/>
                <a:gridCol w="3343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TEST</a:t>
                      </a:r>
                      <a:endParaRPr b="1"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INPUT</a:t>
                      </a:r>
                      <a:endParaRPr b="1"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OUTPUT</a:t>
                      </a:r>
                      <a:endParaRPr b="1"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61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1</a:t>
                      </a:r>
                      <a:endParaRPr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-1 3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27 36 100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1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2</a:t>
                      </a:r>
                      <a:endParaRPr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1 2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4 9 15 22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100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3</a:t>
                      </a:r>
                      <a:endParaRPr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-17 -16 -10 3 9 10 126 130 290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291</a:t>
                      </a:r>
                      <a:endParaRPr sz="11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 found!</a:t>
                      </a:r>
                      <a:endParaRPr sz="11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5" name="Shape 4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" name="Google Shape;4506;p63"/>
          <p:cNvSpPr txBox="1"/>
          <p:nvPr>
            <p:ph idx="3" type="title"/>
          </p:nvPr>
        </p:nvSpPr>
        <p:spPr>
          <a:xfrm>
            <a:off x="467125" y="88000"/>
            <a:ext cx="7637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 tại lớp 4: </a:t>
            </a:r>
            <a:r>
              <a:rPr lang="en"/>
              <a:t>COUNTING STEPS</a:t>
            </a:r>
            <a:endParaRPr/>
          </a:p>
        </p:txBody>
      </p:sp>
      <p:sp>
        <p:nvSpPr>
          <p:cNvPr id="4507" name="Google Shape;4507;p63"/>
          <p:cNvSpPr txBox="1"/>
          <p:nvPr>
            <p:ph idx="6" type="subTitle"/>
          </p:nvPr>
        </p:nvSpPr>
        <p:spPr>
          <a:xfrm>
            <a:off x="825250" y="896425"/>
            <a:ext cx="7758000" cy="3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Hãy thêm biến </a:t>
            </a:r>
            <a:r>
              <a:rPr lang="en" sz="1800">
                <a:latin typeface="Calistoga"/>
                <a:ea typeface="Calistoga"/>
                <a:cs typeface="Calistoga"/>
                <a:sym typeface="Calistoga"/>
              </a:rPr>
              <a:t>compsLinear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 và </a:t>
            </a:r>
            <a:r>
              <a:rPr lang="en" sz="1800">
                <a:latin typeface="Calistoga"/>
                <a:ea typeface="Calistoga"/>
                <a:cs typeface="Calistoga"/>
                <a:sym typeface="Calistoga"/>
              </a:rPr>
              <a:t>compsBinary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 để đếm số lần so sánh giữa </a:t>
            </a:r>
            <a:r>
              <a:rPr lang="en" sz="18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array[i]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 và </a:t>
            </a:r>
            <a:r>
              <a:rPr lang="en" sz="18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value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 lần lượt trong hai hàm </a:t>
            </a:r>
            <a:r>
              <a:rPr lang="en" sz="1800">
                <a:latin typeface="Calistoga"/>
                <a:ea typeface="Calistoga"/>
                <a:cs typeface="Calistoga"/>
                <a:sym typeface="Calistoga"/>
              </a:rPr>
              <a:t>orderedLinearSearch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 và </a:t>
            </a:r>
            <a:r>
              <a:rPr lang="en" sz="1800">
                <a:latin typeface="Calistoga"/>
                <a:ea typeface="Calistoga"/>
                <a:cs typeface="Calistoga"/>
                <a:sym typeface="Calistoga"/>
              </a:rPr>
              <a:t>binarySearch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 đã làm ở bài tập 3 và bài tập 4. Có nhận xét gì?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508" name="Google Shape;4508;p63"/>
          <p:cNvSpPr txBox="1"/>
          <p:nvPr>
            <p:ph idx="12" type="sldNum"/>
          </p:nvPr>
        </p:nvSpPr>
        <p:spPr>
          <a:xfrm>
            <a:off x="8385559" y="44822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09" name="Google Shape;4509;p63"/>
          <p:cNvGrpSpPr/>
          <p:nvPr/>
        </p:nvGrpSpPr>
        <p:grpSpPr>
          <a:xfrm flipH="1">
            <a:off x="7855255" y="190"/>
            <a:ext cx="1288578" cy="973922"/>
            <a:chOff x="4250150" y="4980275"/>
            <a:chExt cx="728875" cy="568050"/>
          </a:xfrm>
        </p:grpSpPr>
        <p:sp>
          <p:nvSpPr>
            <p:cNvPr id="4510" name="Google Shape;4510;p63"/>
            <p:cNvSpPr/>
            <p:nvPr/>
          </p:nvSpPr>
          <p:spPr>
            <a:xfrm>
              <a:off x="4250150" y="4999550"/>
              <a:ext cx="728875" cy="548775"/>
            </a:xfrm>
            <a:custGeom>
              <a:rect b="b" l="l" r="r" t="t"/>
              <a:pathLst>
                <a:path extrusionOk="0" h="21951" w="29155">
                  <a:moveTo>
                    <a:pt x="26622" y="0"/>
                  </a:moveTo>
                  <a:cubicBezTo>
                    <a:pt x="26595" y="0"/>
                    <a:pt x="26568" y="2"/>
                    <a:pt x="26541" y="6"/>
                  </a:cubicBezTo>
                  <a:lnTo>
                    <a:pt x="13681" y="2023"/>
                  </a:lnTo>
                  <a:lnTo>
                    <a:pt x="13622" y="2023"/>
                  </a:lnTo>
                  <a:lnTo>
                    <a:pt x="523" y="2575"/>
                  </a:lnTo>
                  <a:cubicBezTo>
                    <a:pt x="209" y="2575"/>
                    <a:pt x="0" y="2844"/>
                    <a:pt x="30" y="3128"/>
                  </a:cubicBezTo>
                  <a:lnTo>
                    <a:pt x="1807" y="21484"/>
                  </a:lnTo>
                  <a:cubicBezTo>
                    <a:pt x="1835" y="21763"/>
                    <a:pt x="2071" y="21950"/>
                    <a:pt x="2332" y="21950"/>
                  </a:cubicBezTo>
                  <a:cubicBezTo>
                    <a:pt x="2351" y="21950"/>
                    <a:pt x="2371" y="21949"/>
                    <a:pt x="2390" y="21947"/>
                  </a:cubicBezTo>
                  <a:lnTo>
                    <a:pt x="15429" y="20005"/>
                  </a:lnTo>
                  <a:lnTo>
                    <a:pt x="15474" y="20005"/>
                  </a:lnTo>
                  <a:lnTo>
                    <a:pt x="28647" y="19154"/>
                  </a:lnTo>
                  <a:cubicBezTo>
                    <a:pt x="28931" y="19139"/>
                    <a:pt x="29155" y="18885"/>
                    <a:pt x="29125" y="18587"/>
                  </a:cubicBezTo>
                  <a:lnTo>
                    <a:pt x="27139" y="454"/>
                  </a:lnTo>
                  <a:cubicBezTo>
                    <a:pt x="27111" y="197"/>
                    <a:pt x="26887" y="0"/>
                    <a:pt x="26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1" name="Google Shape;4511;p63"/>
            <p:cNvSpPr/>
            <p:nvPr/>
          </p:nvSpPr>
          <p:spPr>
            <a:xfrm>
              <a:off x="4290475" y="5062425"/>
              <a:ext cx="339050" cy="458925"/>
            </a:xfrm>
            <a:custGeom>
              <a:rect b="b" l="l" r="r" t="t"/>
              <a:pathLst>
                <a:path extrusionOk="0" h="18357" w="13562">
                  <a:moveTo>
                    <a:pt x="12038" y="1"/>
                  </a:moveTo>
                  <a:lnTo>
                    <a:pt x="0" y="1240"/>
                  </a:lnTo>
                  <a:lnTo>
                    <a:pt x="1658" y="18357"/>
                  </a:lnTo>
                  <a:lnTo>
                    <a:pt x="13562" y="17013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2" name="Google Shape;4512;p63"/>
            <p:cNvSpPr/>
            <p:nvPr/>
          </p:nvSpPr>
          <p:spPr>
            <a:xfrm>
              <a:off x="4280375" y="5093425"/>
              <a:ext cx="51575" cy="429050"/>
            </a:xfrm>
            <a:custGeom>
              <a:rect b="b" l="l" r="r" t="t"/>
              <a:pathLst>
                <a:path extrusionOk="0" h="17162" w="2063">
                  <a:moveTo>
                    <a:pt x="404" y="0"/>
                  </a:moveTo>
                  <a:lnTo>
                    <a:pt x="1" y="75"/>
                  </a:lnTo>
                  <a:lnTo>
                    <a:pt x="1704" y="17162"/>
                  </a:lnTo>
                  <a:lnTo>
                    <a:pt x="2062" y="1711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3" name="Google Shape;4513;p63"/>
            <p:cNvSpPr/>
            <p:nvPr/>
          </p:nvSpPr>
          <p:spPr>
            <a:xfrm>
              <a:off x="4267700" y="5095275"/>
              <a:ext cx="55275" cy="427950"/>
            </a:xfrm>
            <a:custGeom>
              <a:rect b="b" l="l" r="r" t="t"/>
              <a:pathLst>
                <a:path extrusionOk="0" h="17118" w="2211">
                  <a:moveTo>
                    <a:pt x="508" y="1"/>
                  </a:moveTo>
                  <a:lnTo>
                    <a:pt x="0" y="76"/>
                  </a:lnTo>
                  <a:lnTo>
                    <a:pt x="1733" y="17117"/>
                  </a:lnTo>
                  <a:lnTo>
                    <a:pt x="2211" y="17088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4" name="Google Shape;4514;p63"/>
            <p:cNvSpPr/>
            <p:nvPr/>
          </p:nvSpPr>
          <p:spPr>
            <a:xfrm>
              <a:off x="4591425" y="5025825"/>
              <a:ext cx="367825" cy="461925"/>
            </a:xfrm>
            <a:custGeom>
              <a:rect b="b" l="l" r="r" t="t"/>
              <a:pathLst>
                <a:path extrusionOk="0" h="18477" w="14713">
                  <a:moveTo>
                    <a:pt x="13054" y="1"/>
                  </a:moveTo>
                  <a:lnTo>
                    <a:pt x="0" y="1465"/>
                  </a:lnTo>
                  <a:lnTo>
                    <a:pt x="1524" y="18477"/>
                  </a:lnTo>
                  <a:lnTo>
                    <a:pt x="14712" y="17312"/>
                  </a:lnTo>
                  <a:lnTo>
                    <a:pt x="130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5" name="Google Shape;4515;p63"/>
            <p:cNvSpPr/>
            <p:nvPr/>
          </p:nvSpPr>
          <p:spPr>
            <a:xfrm>
              <a:off x="4891250" y="5189000"/>
              <a:ext cx="41850" cy="100475"/>
            </a:xfrm>
            <a:custGeom>
              <a:rect b="b" l="l" r="r" t="t"/>
              <a:pathLst>
                <a:path extrusionOk="0" h="4019" w="1674">
                  <a:moveTo>
                    <a:pt x="1330" y="1"/>
                  </a:moveTo>
                  <a:lnTo>
                    <a:pt x="1" y="210"/>
                  </a:lnTo>
                  <a:lnTo>
                    <a:pt x="419" y="4019"/>
                  </a:lnTo>
                  <a:lnTo>
                    <a:pt x="1674" y="3854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6" name="Google Shape;4516;p63"/>
            <p:cNvSpPr/>
            <p:nvPr/>
          </p:nvSpPr>
          <p:spPr>
            <a:xfrm>
              <a:off x="4575750" y="5137100"/>
              <a:ext cx="36225" cy="356625"/>
            </a:xfrm>
            <a:custGeom>
              <a:rect b="b" l="l" r="r" t="t"/>
              <a:pathLst>
                <a:path extrusionOk="0" h="14265" w="1449">
                  <a:moveTo>
                    <a:pt x="866" y="1"/>
                  </a:moveTo>
                  <a:lnTo>
                    <a:pt x="627" y="1435"/>
                  </a:lnTo>
                  <a:lnTo>
                    <a:pt x="418" y="9530"/>
                  </a:lnTo>
                  <a:lnTo>
                    <a:pt x="0" y="14264"/>
                  </a:lnTo>
                  <a:lnTo>
                    <a:pt x="837" y="14175"/>
                  </a:lnTo>
                  <a:cubicBezTo>
                    <a:pt x="837" y="14175"/>
                    <a:pt x="1449" y="6438"/>
                    <a:pt x="1210" y="3600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7" name="Google Shape;4517;p63"/>
            <p:cNvSpPr/>
            <p:nvPr/>
          </p:nvSpPr>
          <p:spPr>
            <a:xfrm>
              <a:off x="4885275" y="5132250"/>
              <a:ext cx="36625" cy="44075"/>
            </a:xfrm>
            <a:custGeom>
              <a:rect b="b" l="l" r="r" t="t"/>
              <a:pathLst>
                <a:path extrusionOk="0" h="1763" w="1465">
                  <a:moveTo>
                    <a:pt x="1345" y="1"/>
                  </a:moveTo>
                  <a:lnTo>
                    <a:pt x="1" y="195"/>
                  </a:lnTo>
                  <a:lnTo>
                    <a:pt x="225" y="1763"/>
                  </a:lnTo>
                  <a:lnTo>
                    <a:pt x="1465" y="1599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8" name="Google Shape;4518;p63"/>
            <p:cNvSpPr/>
            <p:nvPr/>
          </p:nvSpPr>
          <p:spPr>
            <a:xfrm>
              <a:off x="4591425" y="5021725"/>
              <a:ext cx="341675" cy="466025"/>
            </a:xfrm>
            <a:custGeom>
              <a:rect b="b" l="l" r="r" t="t"/>
              <a:pathLst>
                <a:path extrusionOk="0" h="18641" w="13667">
                  <a:moveTo>
                    <a:pt x="12009" y="1"/>
                  </a:moveTo>
                  <a:lnTo>
                    <a:pt x="0" y="1629"/>
                  </a:lnTo>
                  <a:lnTo>
                    <a:pt x="1524" y="18641"/>
                  </a:lnTo>
                  <a:lnTo>
                    <a:pt x="13667" y="1684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9" name="Google Shape;4519;p63"/>
            <p:cNvSpPr/>
            <p:nvPr/>
          </p:nvSpPr>
          <p:spPr>
            <a:xfrm>
              <a:off x="4591425" y="4980275"/>
              <a:ext cx="316675" cy="507475"/>
            </a:xfrm>
            <a:custGeom>
              <a:rect b="b" l="l" r="r" t="t"/>
              <a:pathLst>
                <a:path extrusionOk="0" h="20299" w="12667">
                  <a:moveTo>
                    <a:pt x="10470" y="1"/>
                  </a:moveTo>
                  <a:lnTo>
                    <a:pt x="0" y="3287"/>
                  </a:lnTo>
                  <a:lnTo>
                    <a:pt x="1524" y="20299"/>
                  </a:lnTo>
                  <a:lnTo>
                    <a:pt x="6946" y="19089"/>
                  </a:lnTo>
                  <a:lnTo>
                    <a:pt x="12666" y="17222"/>
                  </a:lnTo>
                  <a:lnTo>
                    <a:pt x="104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0" name="Google Shape;4520;p63"/>
            <p:cNvSpPr/>
            <p:nvPr/>
          </p:nvSpPr>
          <p:spPr>
            <a:xfrm>
              <a:off x="4591425" y="5062425"/>
              <a:ext cx="38100" cy="425325"/>
            </a:xfrm>
            <a:custGeom>
              <a:rect b="b" l="l" r="r" t="t"/>
              <a:pathLst>
                <a:path extrusionOk="0" fill="none" h="17013" w="1524">
                  <a:moveTo>
                    <a:pt x="0" y="1"/>
                  </a:moveTo>
                  <a:lnTo>
                    <a:pt x="1524" y="17013"/>
                  </a:lnTo>
                </a:path>
              </a:pathLst>
            </a:custGeom>
            <a:noFill/>
            <a:ln cap="rnd" cmpd="sng" w="9525">
              <a:solidFill>
                <a:srgbClr val="4E24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1" name="Google Shape;4521;p63"/>
            <p:cNvSpPr/>
            <p:nvPr/>
          </p:nvSpPr>
          <p:spPr>
            <a:xfrm>
              <a:off x="4562675" y="5062425"/>
              <a:ext cx="44825" cy="480950"/>
            </a:xfrm>
            <a:custGeom>
              <a:rect b="b" l="l" r="r" t="t"/>
              <a:pathLst>
                <a:path extrusionOk="0" h="19238" w="1793">
                  <a:moveTo>
                    <a:pt x="1150" y="1"/>
                  </a:moveTo>
                  <a:cubicBezTo>
                    <a:pt x="1083" y="17"/>
                    <a:pt x="1039" y="19"/>
                    <a:pt x="991" y="19"/>
                  </a:cubicBezTo>
                  <a:cubicBezTo>
                    <a:pt x="974" y="19"/>
                    <a:pt x="958" y="19"/>
                    <a:pt x="940" y="19"/>
                  </a:cubicBezTo>
                  <a:cubicBezTo>
                    <a:pt x="867" y="19"/>
                    <a:pt x="770" y="23"/>
                    <a:pt x="583" y="60"/>
                  </a:cubicBezTo>
                  <a:cubicBezTo>
                    <a:pt x="1180" y="6408"/>
                    <a:pt x="986" y="12845"/>
                    <a:pt x="0" y="19089"/>
                  </a:cubicBezTo>
                  <a:cubicBezTo>
                    <a:pt x="150" y="18939"/>
                    <a:pt x="299" y="18790"/>
                    <a:pt x="449" y="18655"/>
                  </a:cubicBezTo>
                  <a:cubicBezTo>
                    <a:pt x="508" y="18850"/>
                    <a:pt x="568" y="19044"/>
                    <a:pt x="643" y="19238"/>
                  </a:cubicBezTo>
                  <a:cubicBezTo>
                    <a:pt x="1614" y="12890"/>
                    <a:pt x="1793" y="6438"/>
                    <a:pt x="1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2" name="Google Shape;4522;p63"/>
            <p:cNvSpPr/>
            <p:nvPr/>
          </p:nvSpPr>
          <p:spPr>
            <a:xfrm>
              <a:off x="4328175" y="5025825"/>
              <a:ext cx="510825" cy="201300"/>
            </a:xfrm>
            <a:custGeom>
              <a:rect b="b" l="l" r="r" t="t"/>
              <a:pathLst>
                <a:path extrusionOk="0" fill="none" h="8052" w="20433">
                  <a:moveTo>
                    <a:pt x="11277" y="2704"/>
                  </a:moveTo>
                  <a:lnTo>
                    <a:pt x="19880" y="1"/>
                  </a:lnTo>
                  <a:moveTo>
                    <a:pt x="9903" y="6737"/>
                  </a:moveTo>
                  <a:lnTo>
                    <a:pt x="553" y="8051"/>
                  </a:lnTo>
                  <a:moveTo>
                    <a:pt x="9634" y="5019"/>
                  </a:moveTo>
                  <a:lnTo>
                    <a:pt x="314" y="6169"/>
                  </a:lnTo>
                  <a:moveTo>
                    <a:pt x="9380" y="3197"/>
                  </a:moveTo>
                  <a:lnTo>
                    <a:pt x="1" y="4243"/>
                  </a:lnTo>
                  <a:moveTo>
                    <a:pt x="11845" y="6274"/>
                  </a:moveTo>
                  <a:lnTo>
                    <a:pt x="20433" y="3735"/>
                  </a:lnTo>
                  <a:moveTo>
                    <a:pt x="11591" y="4467"/>
                  </a:moveTo>
                  <a:lnTo>
                    <a:pt x="20179" y="19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3" name="Google Shape;4523;p63"/>
            <p:cNvSpPr/>
            <p:nvPr/>
          </p:nvSpPr>
          <p:spPr>
            <a:xfrm>
              <a:off x="4750500" y="5392125"/>
              <a:ext cx="117250" cy="33650"/>
            </a:xfrm>
            <a:custGeom>
              <a:rect b="b" l="l" r="r" t="t"/>
              <a:pathLst>
                <a:path extrusionOk="0" fill="none" h="1346" w="4690">
                  <a:moveTo>
                    <a:pt x="4690" y="1"/>
                  </a:moveTo>
                  <a:lnTo>
                    <a:pt x="0" y="134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4" name="Google Shape;4524;p63"/>
            <p:cNvSpPr/>
            <p:nvPr/>
          </p:nvSpPr>
          <p:spPr>
            <a:xfrm>
              <a:off x="4416675" y="5135425"/>
              <a:ext cx="142300" cy="356050"/>
            </a:xfrm>
            <a:custGeom>
              <a:rect b="b" l="l" r="r" t="t"/>
              <a:pathLst>
                <a:path extrusionOk="0" h="14242" w="5692">
                  <a:moveTo>
                    <a:pt x="5279" y="0"/>
                  </a:moveTo>
                  <a:cubicBezTo>
                    <a:pt x="5166" y="0"/>
                    <a:pt x="5056" y="61"/>
                    <a:pt x="5019" y="172"/>
                  </a:cubicBezTo>
                  <a:lnTo>
                    <a:pt x="4899" y="531"/>
                  </a:lnTo>
                  <a:lnTo>
                    <a:pt x="4810" y="531"/>
                  </a:lnTo>
                  <a:cubicBezTo>
                    <a:pt x="4720" y="531"/>
                    <a:pt x="4675" y="546"/>
                    <a:pt x="4675" y="546"/>
                  </a:cubicBezTo>
                  <a:cubicBezTo>
                    <a:pt x="4556" y="561"/>
                    <a:pt x="4526" y="576"/>
                    <a:pt x="4526" y="576"/>
                  </a:cubicBezTo>
                  <a:cubicBezTo>
                    <a:pt x="4526" y="576"/>
                    <a:pt x="3540" y="3010"/>
                    <a:pt x="3540" y="3085"/>
                  </a:cubicBezTo>
                  <a:cubicBezTo>
                    <a:pt x="3540" y="3174"/>
                    <a:pt x="3645" y="3309"/>
                    <a:pt x="3645" y="3309"/>
                  </a:cubicBezTo>
                  <a:lnTo>
                    <a:pt x="1" y="13002"/>
                  </a:lnTo>
                  <a:lnTo>
                    <a:pt x="1" y="13988"/>
                  </a:lnTo>
                  <a:lnTo>
                    <a:pt x="1" y="14242"/>
                  </a:lnTo>
                  <a:lnTo>
                    <a:pt x="180" y="14048"/>
                  </a:lnTo>
                  <a:lnTo>
                    <a:pt x="927" y="13241"/>
                  </a:lnTo>
                  <a:lnTo>
                    <a:pt x="4556" y="3608"/>
                  </a:lnTo>
                  <a:lnTo>
                    <a:pt x="4690" y="3518"/>
                  </a:lnTo>
                  <a:lnTo>
                    <a:pt x="5153" y="2248"/>
                  </a:lnTo>
                  <a:lnTo>
                    <a:pt x="5198" y="2278"/>
                  </a:lnTo>
                  <a:lnTo>
                    <a:pt x="4048" y="5400"/>
                  </a:lnTo>
                  <a:cubicBezTo>
                    <a:pt x="4018" y="5489"/>
                    <a:pt x="4048" y="5564"/>
                    <a:pt x="4138" y="5609"/>
                  </a:cubicBezTo>
                  <a:cubicBezTo>
                    <a:pt x="4158" y="5621"/>
                    <a:pt x="4182" y="5627"/>
                    <a:pt x="4206" y="5627"/>
                  </a:cubicBezTo>
                  <a:cubicBezTo>
                    <a:pt x="4270" y="5627"/>
                    <a:pt x="4336" y="5588"/>
                    <a:pt x="4347" y="5534"/>
                  </a:cubicBezTo>
                  <a:lnTo>
                    <a:pt x="5691" y="2069"/>
                  </a:lnTo>
                  <a:cubicBezTo>
                    <a:pt x="5691" y="1935"/>
                    <a:pt x="5631" y="1785"/>
                    <a:pt x="5512" y="1741"/>
                  </a:cubicBezTo>
                  <a:lnTo>
                    <a:pt x="5333" y="1681"/>
                  </a:lnTo>
                  <a:lnTo>
                    <a:pt x="5542" y="1083"/>
                  </a:lnTo>
                  <a:lnTo>
                    <a:pt x="5512" y="994"/>
                  </a:lnTo>
                  <a:cubicBezTo>
                    <a:pt x="5512" y="979"/>
                    <a:pt x="5512" y="979"/>
                    <a:pt x="5512" y="964"/>
                  </a:cubicBezTo>
                  <a:cubicBezTo>
                    <a:pt x="5467" y="874"/>
                    <a:pt x="5422" y="800"/>
                    <a:pt x="5362" y="740"/>
                  </a:cubicBezTo>
                  <a:lnTo>
                    <a:pt x="5512" y="352"/>
                  </a:lnTo>
                  <a:cubicBezTo>
                    <a:pt x="5572" y="217"/>
                    <a:pt x="5497" y="53"/>
                    <a:pt x="5348" y="8"/>
                  </a:cubicBezTo>
                  <a:cubicBezTo>
                    <a:pt x="5325" y="3"/>
                    <a:pt x="5302" y="0"/>
                    <a:pt x="5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5" name="Google Shape;4525;p63"/>
            <p:cNvSpPr/>
            <p:nvPr/>
          </p:nvSpPr>
          <p:spPr>
            <a:xfrm>
              <a:off x="4533175" y="5132900"/>
              <a:ext cx="17575" cy="21025"/>
            </a:xfrm>
            <a:custGeom>
              <a:rect b="b" l="l" r="r" t="t"/>
              <a:pathLst>
                <a:path extrusionOk="0" h="841" w="703">
                  <a:moveTo>
                    <a:pt x="398" y="1"/>
                  </a:moveTo>
                  <a:cubicBezTo>
                    <a:pt x="285" y="1"/>
                    <a:pt x="188" y="78"/>
                    <a:pt x="165" y="184"/>
                  </a:cubicBezTo>
                  <a:lnTo>
                    <a:pt x="1" y="647"/>
                  </a:lnTo>
                  <a:lnTo>
                    <a:pt x="478" y="841"/>
                  </a:lnTo>
                  <a:lnTo>
                    <a:pt x="658" y="363"/>
                  </a:lnTo>
                  <a:cubicBezTo>
                    <a:pt x="702" y="228"/>
                    <a:pt x="643" y="64"/>
                    <a:pt x="493" y="19"/>
                  </a:cubicBezTo>
                  <a:cubicBezTo>
                    <a:pt x="461" y="6"/>
                    <a:pt x="429" y="1"/>
                    <a:pt x="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6" name="Google Shape;4526;p63"/>
            <p:cNvSpPr/>
            <p:nvPr/>
          </p:nvSpPr>
          <p:spPr>
            <a:xfrm>
              <a:off x="4411450" y="5146550"/>
              <a:ext cx="138550" cy="317675"/>
            </a:xfrm>
            <a:custGeom>
              <a:rect b="b" l="l" r="r" t="t"/>
              <a:pathLst>
                <a:path extrusionOk="0" h="12707" w="5542">
                  <a:moveTo>
                    <a:pt x="4825" y="0"/>
                  </a:moveTo>
                  <a:cubicBezTo>
                    <a:pt x="4735" y="0"/>
                    <a:pt x="4675" y="11"/>
                    <a:pt x="4675" y="11"/>
                  </a:cubicBezTo>
                  <a:lnTo>
                    <a:pt x="0" y="12468"/>
                  </a:lnTo>
                  <a:lnTo>
                    <a:pt x="449" y="12572"/>
                  </a:lnTo>
                  <a:lnTo>
                    <a:pt x="926" y="12707"/>
                  </a:lnTo>
                  <a:lnTo>
                    <a:pt x="4675" y="2759"/>
                  </a:lnTo>
                  <a:lnTo>
                    <a:pt x="5542" y="444"/>
                  </a:lnTo>
                  <a:cubicBezTo>
                    <a:pt x="5396" y="58"/>
                    <a:pt x="5031" y="0"/>
                    <a:pt x="48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63"/>
            <p:cNvSpPr/>
            <p:nvPr/>
          </p:nvSpPr>
          <p:spPr>
            <a:xfrm>
              <a:off x="4512275" y="5172950"/>
              <a:ext cx="42200" cy="100175"/>
            </a:xfrm>
            <a:custGeom>
              <a:rect b="b" l="l" r="r" t="t"/>
              <a:pathLst>
                <a:path extrusionOk="0" h="4007" w="1688">
                  <a:moveTo>
                    <a:pt x="1135" y="1"/>
                  </a:moveTo>
                  <a:lnTo>
                    <a:pt x="851" y="523"/>
                  </a:lnTo>
                  <a:lnTo>
                    <a:pt x="1180" y="658"/>
                  </a:lnTo>
                  <a:lnTo>
                    <a:pt x="15" y="3779"/>
                  </a:lnTo>
                  <a:cubicBezTo>
                    <a:pt x="0" y="3869"/>
                    <a:pt x="30" y="3944"/>
                    <a:pt x="105" y="3988"/>
                  </a:cubicBezTo>
                  <a:cubicBezTo>
                    <a:pt x="125" y="4000"/>
                    <a:pt x="148" y="4006"/>
                    <a:pt x="172" y="4006"/>
                  </a:cubicBezTo>
                  <a:cubicBezTo>
                    <a:pt x="237" y="4006"/>
                    <a:pt x="307" y="3964"/>
                    <a:pt x="329" y="3899"/>
                  </a:cubicBezTo>
                  <a:lnTo>
                    <a:pt x="1658" y="449"/>
                  </a:lnTo>
                  <a:cubicBezTo>
                    <a:pt x="1688" y="329"/>
                    <a:pt x="1628" y="180"/>
                    <a:pt x="1509" y="135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8" name="Google Shape;4528;p63"/>
            <p:cNvSpPr/>
            <p:nvPr/>
          </p:nvSpPr>
          <p:spPr>
            <a:xfrm>
              <a:off x="4411450" y="5458225"/>
              <a:ext cx="22800" cy="31025"/>
            </a:xfrm>
            <a:custGeom>
              <a:rect b="b" l="l" r="r" t="t"/>
              <a:pathLst>
                <a:path extrusionOk="0" h="1241" w="912">
                  <a:moveTo>
                    <a:pt x="0" y="1"/>
                  </a:moveTo>
                  <a:lnTo>
                    <a:pt x="0" y="1240"/>
                  </a:lnTo>
                  <a:lnTo>
                    <a:pt x="165" y="1046"/>
                  </a:lnTo>
                  <a:lnTo>
                    <a:pt x="912" y="240"/>
                  </a:lnTo>
                  <a:lnTo>
                    <a:pt x="434" y="1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9" name="Google Shape;4529;p63"/>
            <p:cNvSpPr/>
            <p:nvPr/>
          </p:nvSpPr>
          <p:spPr>
            <a:xfrm>
              <a:off x="4411450" y="5460850"/>
              <a:ext cx="22800" cy="28400"/>
            </a:xfrm>
            <a:custGeom>
              <a:rect b="b" l="l" r="r" t="t"/>
              <a:pathLst>
                <a:path extrusionOk="0" h="1136" w="912">
                  <a:moveTo>
                    <a:pt x="434" y="0"/>
                  </a:moveTo>
                  <a:lnTo>
                    <a:pt x="0" y="1135"/>
                  </a:lnTo>
                  <a:lnTo>
                    <a:pt x="165" y="941"/>
                  </a:lnTo>
                  <a:lnTo>
                    <a:pt x="912" y="135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0" name="Google Shape;4530;p63"/>
            <p:cNvSpPr/>
            <p:nvPr/>
          </p:nvSpPr>
          <p:spPr>
            <a:xfrm>
              <a:off x="4411075" y="5482500"/>
              <a:ext cx="4500" cy="6750"/>
            </a:xfrm>
            <a:custGeom>
              <a:rect b="b" l="l" r="r" t="t"/>
              <a:pathLst>
                <a:path extrusionOk="0" h="270" w="180">
                  <a:moveTo>
                    <a:pt x="1" y="0"/>
                  </a:moveTo>
                  <a:lnTo>
                    <a:pt x="1" y="269"/>
                  </a:lnTo>
                  <a:lnTo>
                    <a:pt x="180" y="75"/>
                  </a:lnTo>
                  <a:cubicBezTo>
                    <a:pt x="180" y="60"/>
                    <a:pt x="150" y="30"/>
                    <a:pt x="120" y="30"/>
                  </a:cubicBezTo>
                  <a:cubicBezTo>
                    <a:pt x="90" y="0"/>
                    <a:pt x="45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1" name="Google Shape;4531;p63"/>
            <p:cNvSpPr/>
            <p:nvPr/>
          </p:nvSpPr>
          <p:spPr>
            <a:xfrm>
              <a:off x="4422275" y="5206175"/>
              <a:ext cx="106075" cy="258050"/>
            </a:xfrm>
            <a:custGeom>
              <a:rect b="b" l="l" r="r" t="t"/>
              <a:pathLst>
                <a:path extrusionOk="0" h="10322" w="4243">
                  <a:moveTo>
                    <a:pt x="3929" y="1"/>
                  </a:moveTo>
                  <a:lnTo>
                    <a:pt x="1" y="10187"/>
                  </a:lnTo>
                  <a:lnTo>
                    <a:pt x="479" y="10322"/>
                  </a:lnTo>
                  <a:lnTo>
                    <a:pt x="4242" y="374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2" name="Google Shape;4532;p63"/>
            <p:cNvSpPr/>
            <p:nvPr/>
          </p:nvSpPr>
          <p:spPr>
            <a:xfrm>
              <a:off x="4499950" y="5146425"/>
              <a:ext cx="50800" cy="77325"/>
            </a:xfrm>
            <a:custGeom>
              <a:rect b="b" l="l" r="r" t="t"/>
              <a:pathLst>
                <a:path extrusionOk="0" h="3093" w="2032">
                  <a:moveTo>
                    <a:pt x="1329" y="0"/>
                  </a:moveTo>
                  <a:cubicBezTo>
                    <a:pt x="1251" y="0"/>
                    <a:pt x="1180" y="10"/>
                    <a:pt x="1135" y="16"/>
                  </a:cubicBezTo>
                  <a:cubicBezTo>
                    <a:pt x="1031" y="16"/>
                    <a:pt x="1001" y="46"/>
                    <a:pt x="1001" y="46"/>
                  </a:cubicBezTo>
                  <a:cubicBezTo>
                    <a:pt x="1001" y="46"/>
                    <a:pt x="0" y="2466"/>
                    <a:pt x="0" y="2555"/>
                  </a:cubicBezTo>
                  <a:cubicBezTo>
                    <a:pt x="0" y="2630"/>
                    <a:pt x="105" y="2764"/>
                    <a:pt x="105" y="2764"/>
                  </a:cubicBezTo>
                  <a:lnTo>
                    <a:pt x="1016" y="3093"/>
                  </a:lnTo>
                  <a:lnTo>
                    <a:pt x="1165" y="2973"/>
                  </a:lnTo>
                  <a:lnTo>
                    <a:pt x="2031" y="554"/>
                  </a:lnTo>
                  <a:lnTo>
                    <a:pt x="2017" y="449"/>
                  </a:lnTo>
                  <a:cubicBezTo>
                    <a:pt x="1897" y="210"/>
                    <a:pt x="1807" y="165"/>
                    <a:pt x="1643" y="76"/>
                  </a:cubicBezTo>
                  <a:cubicBezTo>
                    <a:pt x="1550" y="16"/>
                    <a:pt x="1432" y="0"/>
                    <a:pt x="1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63"/>
            <p:cNvSpPr/>
            <p:nvPr/>
          </p:nvSpPr>
          <p:spPr>
            <a:xfrm>
              <a:off x="4765050" y="5384300"/>
              <a:ext cx="143050" cy="73200"/>
            </a:xfrm>
            <a:custGeom>
              <a:rect b="b" l="l" r="r" t="t"/>
              <a:pathLst>
                <a:path extrusionOk="0" h="2928" w="5722">
                  <a:moveTo>
                    <a:pt x="4033" y="0"/>
                  </a:moveTo>
                  <a:lnTo>
                    <a:pt x="1" y="2928"/>
                  </a:lnTo>
                  <a:lnTo>
                    <a:pt x="5721" y="1061"/>
                  </a:lnTo>
                  <a:lnTo>
                    <a:pt x="4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4" name="Google Shape;4534;p63"/>
          <p:cNvSpPr txBox="1"/>
          <p:nvPr>
            <p:ph type="title"/>
          </p:nvPr>
        </p:nvSpPr>
        <p:spPr>
          <a:xfrm rot="854449">
            <a:off x="7634741" y="261370"/>
            <a:ext cx="1263425" cy="45155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BIG O</a:t>
            </a:r>
            <a:endParaRPr sz="1000"/>
          </a:p>
        </p:txBody>
      </p:sp>
      <p:graphicFrame>
        <p:nvGraphicFramePr>
          <p:cNvPr id="4535" name="Google Shape;4535;p63"/>
          <p:cNvGraphicFramePr/>
          <p:nvPr/>
        </p:nvGraphicFramePr>
        <p:xfrm>
          <a:off x="950175" y="2105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{CEB83819-568C-457B-8ACA-C12CC05756D9}</a:tableStyleId>
              </a:tblPr>
              <a:tblGrid>
                <a:gridCol w="969675"/>
                <a:gridCol w="3122350"/>
                <a:gridCol w="3343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TEST</a:t>
                      </a:r>
                      <a:endParaRPr b="1"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INPUT</a:t>
                      </a:r>
                      <a:endParaRPr b="1"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OUTPUT</a:t>
                      </a:r>
                      <a:endParaRPr b="1"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61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1</a:t>
                      </a:r>
                      <a:endParaRPr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-1 3 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27 36 100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1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stepLinear = 5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stepBinary = 1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2</a:t>
                      </a:r>
                      <a:endParaRPr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1 2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100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4 9 15 22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100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stepLinear = 5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stepBinary = 1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3</a:t>
                      </a:r>
                      <a:endParaRPr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-17 -16 -10 3 9 10 126 130 290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endParaRPr sz="11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stepLinear = 14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stepBinary = 4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9" name="Shape 4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0" name="Google Shape;4540;p64"/>
          <p:cNvSpPr/>
          <p:nvPr/>
        </p:nvSpPr>
        <p:spPr>
          <a:xfrm flipH="1" rot="10800000">
            <a:off x="3531029" y="705727"/>
            <a:ext cx="153944" cy="98818"/>
          </a:xfrm>
          <a:custGeom>
            <a:rect b="b" l="l" r="r" t="t"/>
            <a:pathLst>
              <a:path extrusionOk="0" h="968" w="1508">
                <a:moveTo>
                  <a:pt x="1160" y="1"/>
                </a:moveTo>
                <a:cubicBezTo>
                  <a:pt x="359" y="1"/>
                  <a:pt x="0" y="953"/>
                  <a:pt x="14" y="953"/>
                </a:cubicBezTo>
                <a:cubicBezTo>
                  <a:pt x="102" y="963"/>
                  <a:pt x="186" y="968"/>
                  <a:pt x="264" y="968"/>
                </a:cubicBezTo>
                <a:cubicBezTo>
                  <a:pt x="1364" y="968"/>
                  <a:pt x="1507" y="57"/>
                  <a:pt x="1507" y="57"/>
                </a:cubicBezTo>
                <a:cubicBezTo>
                  <a:pt x="1384" y="18"/>
                  <a:pt x="1268" y="1"/>
                  <a:pt x="11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1" name="Google Shape;4541;p64"/>
          <p:cNvSpPr/>
          <p:nvPr/>
        </p:nvSpPr>
        <p:spPr>
          <a:xfrm rot="10800000">
            <a:off x="1125731" y="4348303"/>
            <a:ext cx="170992" cy="109762"/>
          </a:xfrm>
          <a:custGeom>
            <a:rect b="b" l="l" r="r" t="t"/>
            <a:pathLst>
              <a:path extrusionOk="0" h="968" w="1508">
                <a:moveTo>
                  <a:pt x="1160" y="1"/>
                </a:moveTo>
                <a:cubicBezTo>
                  <a:pt x="359" y="1"/>
                  <a:pt x="0" y="953"/>
                  <a:pt x="14" y="953"/>
                </a:cubicBezTo>
                <a:cubicBezTo>
                  <a:pt x="102" y="963"/>
                  <a:pt x="186" y="968"/>
                  <a:pt x="264" y="968"/>
                </a:cubicBezTo>
                <a:cubicBezTo>
                  <a:pt x="1364" y="968"/>
                  <a:pt x="1507" y="57"/>
                  <a:pt x="1507" y="57"/>
                </a:cubicBezTo>
                <a:cubicBezTo>
                  <a:pt x="1384" y="18"/>
                  <a:pt x="1268" y="1"/>
                  <a:pt x="116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2" name="Google Shape;4542;p64"/>
          <p:cNvGrpSpPr/>
          <p:nvPr/>
        </p:nvGrpSpPr>
        <p:grpSpPr>
          <a:xfrm>
            <a:off x="5711215" y="613519"/>
            <a:ext cx="2877409" cy="3933428"/>
            <a:chOff x="5711215" y="613519"/>
            <a:chExt cx="2877409" cy="3933428"/>
          </a:xfrm>
        </p:grpSpPr>
        <p:sp>
          <p:nvSpPr>
            <p:cNvPr id="4543" name="Google Shape;4543;p64"/>
            <p:cNvSpPr/>
            <p:nvPr/>
          </p:nvSpPr>
          <p:spPr>
            <a:xfrm rot="2700000">
              <a:off x="5828871" y="4077203"/>
              <a:ext cx="345019" cy="240054"/>
            </a:xfrm>
            <a:custGeom>
              <a:rect b="b" l="l" r="r" t="t"/>
              <a:pathLst>
                <a:path extrusionOk="0" fill="none" h="6319" w="9082">
                  <a:moveTo>
                    <a:pt x="0" y="0"/>
                  </a:moveTo>
                  <a:cubicBezTo>
                    <a:pt x="0" y="0"/>
                    <a:pt x="4421" y="1867"/>
                    <a:pt x="9081" y="2121"/>
                  </a:cubicBezTo>
                  <a:moveTo>
                    <a:pt x="7438" y="4003"/>
                  </a:moveTo>
                  <a:cubicBezTo>
                    <a:pt x="7438" y="4003"/>
                    <a:pt x="6766" y="5168"/>
                    <a:pt x="6542" y="6318"/>
                  </a:cubicBezTo>
                  <a:moveTo>
                    <a:pt x="6004" y="1748"/>
                  </a:moveTo>
                  <a:cubicBezTo>
                    <a:pt x="6004" y="1748"/>
                    <a:pt x="7005" y="2569"/>
                    <a:pt x="7856" y="5049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44" name="Google Shape;4544;p64"/>
            <p:cNvGrpSpPr/>
            <p:nvPr/>
          </p:nvGrpSpPr>
          <p:grpSpPr>
            <a:xfrm flipH="1">
              <a:off x="6352814" y="2293196"/>
              <a:ext cx="1969594" cy="2009448"/>
              <a:chOff x="1642350" y="5320400"/>
              <a:chExt cx="888325" cy="906300"/>
            </a:xfrm>
          </p:grpSpPr>
          <p:sp>
            <p:nvSpPr>
              <p:cNvPr id="4545" name="Google Shape;4545;p64"/>
              <p:cNvSpPr/>
              <p:nvPr/>
            </p:nvSpPr>
            <p:spPr>
              <a:xfrm>
                <a:off x="1642350" y="5320400"/>
                <a:ext cx="235650" cy="129325"/>
              </a:xfrm>
              <a:custGeom>
                <a:rect b="b" l="l" r="r" t="t"/>
                <a:pathLst>
                  <a:path extrusionOk="0" h="5173" w="9426">
                    <a:moveTo>
                      <a:pt x="6300" y="1"/>
                    </a:moveTo>
                    <a:cubicBezTo>
                      <a:pt x="6202" y="1"/>
                      <a:pt x="6113" y="11"/>
                      <a:pt x="6035" y="32"/>
                    </a:cubicBezTo>
                    <a:lnTo>
                      <a:pt x="5811" y="1003"/>
                    </a:lnTo>
                    <a:cubicBezTo>
                      <a:pt x="5811" y="1003"/>
                      <a:pt x="6559" y="1472"/>
                      <a:pt x="8040" y="1472"/>
                    </a:cubicBezTo>
                    <a:cubicBezTo>
                      <a:pt x="8370" y="1472"/>
                      <a:pt x="8738" y="1449"/>
                      <a:pt x="9141" y="1391"/>
                    </a:cubicBezTo>
                    <a:lnTo>
                      <a:pt x="9425" y="1152"/>
                    </a:lnTo>
                    <a:cubicBezTo>
                      <a:pt x="9425" y="1152"/>
                      <a:pt x="7360" y="1"/>
                      <a:pt x="6300" y="1"/>
                    </a:cubicBezTo>
                    <a:close/>
                    <a:moveTo>
                      <a:pt x="3639" y="694"/>
                    </a:moveTo>
                    <a:cubicBezTo>
                      <a:pt x="3524" y="694"/>
                      <a:pt x="3420" y="706"/>
                      <a:pt x="3331" y="734"/>
                    </a:cubicBezTo>
                    <a:lnTo>
                      <a:pt x="3122" y="1720"/>
                    </a:lnTo>
                    <a:cubicBezTo>
                      <a:pt x="3122" y="1720"/>
                      <a:pt x="3827" y="2132"/>
                      <a:pt x="5192" y="2132"/>
                    </a:cubicBezTo>
                    <a:cubicBezTo>
                      <a:pt x="5572" y="2132"/>
                      <a:pt x="6002" y="2100"/>
                      <a:pt x="6483" y="2019"/>
                    </a:cubicBezTo>
                    <a:lnTo>
                      <a:pt x="6752" y="1765"/>
                    </a:lnTo>
                    <a:cubicBezTo>
                      <a:pt x="6752" y="1765"/>
                      <a:pt x="4708" y="694"/>
                      <a:pt x="3639" y="694"/>
                    </a:cubicBezTo>
                    <a:close/>
                    <a:moveTo>
                      <a:pt x="2181" y="2232"/>
                    </a:moveTo>
                    <a:cubicBezTo>
                      <a:pt x="1917" y="2232"/>
                      <a:pt x="1688" y="2265"/>
                      <a:pt x="1524" y="2347"/>
                    </a:cubicBezTo>
                    <a:lnTo>
                      <a:pt x="1464" y="3348"/>
                    </a:lnTo>
                    <a:cubicBezTo>
                      <a:pt x="1464" y="3348"/>
                      <a:pt x="1882" y="3516"/>
                      <a:pt x="2655" y="3516"/>
                    </a:cubicBezTo>
                    <a:cubicBezTo>
                      <a:pt x="3206" y="3516"/>
                      <a:pt x="3936" y="3431"/>
                      <a:pt x="4825" y="3139"/>
                    </a:cubicBezTo>
                    <a:lnTo>
                      <a:pt x="5064" y="2840"/>
                    </a:lnTo>
                    <a:cubicBezTo>
                      <a:pt x="5064" y="2840"/>
                      <a:pt x="3308" y="2232"/>
                      <a:pt x="2181" y="2232"/>
                    </a:cubicBezTo>
                    <a:close/>
                    <a:moveTo>
                      <a:pt x="1119" y="3905"/>
                    </a:moveTo>
                    <a:cubicBezTo>
                      <a:pt x="656" y="3905"/>
                      <a:pt x="241" y="3958"/>
                      <a:pt x="1" y="4110"/>
                    </a:cubicBezTo>
                    <a:lnTo>
                      <a:pt x="60" y="5110"/>
                    </a:lnTo>
                    <a:cubicBezTo>
                      <a:pt x="60" y="5110"/>
                      <a:pt x="291" y="5173"/>
                      <a:pt x="712" y="5173"/>
                    </a:cubicBezTo>
                    <a:cubicBezTo>
                      <a:pt x="1280" y="5173"/>
                      <a:pt x="2195" y="5059"/>
                      <a:pt x="3361" y="4528"/>
                    </a:cubicBezTo>
                    <a:lnTo>
                      <a:pt x="3570" y="4199"/>
                    </a:lnTo>
                    <a:cubicBezTo>
                      <a:pt x="3570" y="4199"/>
                      <a:pt x="2210" y="3905"/>
                      <a:pt x="1119" y="39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6" name="Google Shape;4546;p64"/>
              <p:cNvSpPr/>
              <p:nvPr/>
            </p:nvSpPr>
            <p:spPr>
              <a:xfrm>
                <a:off x="1991100" y="6095250"/>
                <a:ext cx="256925" cy="131450"/>
              </a:xfrm>
              <a:custGeom>
                <a:rect b="b" l="l" r="r" t="t"/>
                <a:pathLst>
                  <a:path extrusionOk="0" h="5258" w="10277">
                    <a:moveTo>
                      <a:pt x="90" y="0"/>
                    </a:moveTo>
                    <a:cubicBezTo>
                      <a:pt x="90" y="0"/>
                      <a:pt x="1" y="2823"/>
                      <a:pt x="658" y="3525"/>
                    </a:cubicBezTo>
                    <a:lnTo>
                      <a:pt x="1644" y="3271"/>
                    </a:lnTo>
                    <a:cubicBezTo>
                      <a:pt x="1644" y="3271"/>
                      <a:pt x="1748" y="1957"/>
                      <a:pt x="449" y="135"/>
                    </a:cubicBezTo>
                    <a:lnTo>
                      <a:pt x="90" y="0"/>
                    </a:lnTo>
                    <a:close/>
                    <a:moveTo>
                      <a:pt x="2674" y="1150"/>
                    </a:moveTo>
                    <a:cubicBezTo>
                      <a:pt x="2674" y="1150"/>
                      <a:pt x="2599" y="3973"/>
                      <a:pt x="3257" y="4675"/>
                    </a:cubicBezTo>
                    <a:lnTo>
                      <a:pt x="4227" y="4421"/>
                    </a:lnTo>
                    <a:cubicBezTo>
                      <a:pt x="4227" y="4421"/>
                      <a:pt x="4347" y="3107"/>
                      <a:pt x="3033" y="1285"/>
                    </a:cubicBezTo>
                    <a:lnTo>
                      <a:pt x="2674" y="1150"/>
                    </a:lnTo>
                    <a:close/>
                    <a:moveTo>
                      <a:pt x="8619" y="1688"/>
                    </a:moveTo>
                    <a:lnTo>
                      <a:pt x="8619" y="1688"/>
                    </a:lnTo>
                    <a:cubicBezTo>
                      <a:pt x="8619" y="1688"/>
                      <a:pt x="8544" y="4511"/>
                      <a:pt x="9201" y="5213"/>
                    </a:cubicBezTo>
                    <a:lnTo>
                      <a:pt x="10172" y="4959"/>
                    </a:lnTo>
                    <a:cubicBezTo>
                      <a:pt x="10172" y="4959"/>
                      <a:pt x="10276" y="3644"/>
                      <a:pt x="8977" y="1822"/>
                    </a:cubicBezTo>
                    <a:lnTo>
                      <a:pt x="8619" y="1688"/>
                    </a:lnTo>
                    <a:close/>
                    <a:moveTo>
                      <a:pt x="5751" y="1733"/>
                    </a:moveTo>
                    <a:cubicBezTo>
                      <a:pt x="5751" y="1733"/>
                      <a:pt x="5676" y="4571"/>
                      <a:pt x="6333" y="5258"/>
                    </a:cubicBezTo>
                    <a:lnTo>
                      <a:pt x="7304" y="5019"/>
                    </a:lnTo>
                    <a:cubicBezTo>
                      <a:pt x="7304" y="5019"/>
                      <a:pt x="7409" y="3704"/>
                      <a:pt x="6109" y="1867"/>
                    </a:cubicBezTo>
                    <a:lnTo>
                      <a:pt x="5751" y="173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7" name="Google Shape;4547;p64"/>
              <p:cNvSpPr/>
              <p:nvPr/>
            </p:nvSpPr>
            <p:spPr>
              <a:xfrm>
                <a:off x="2194975" y="6116900"/>
                <a:ext cx="35875" cy="27075"/>
              </a:xfrm>
              <a:custGeom>
                <a:rect b="b" l="l" r="r" t="t"/>
                <a:pathLst>
                  <a:path extrusionOk="0" h="1083" w="1435">
                    <a:moveTo>
                      <a:pt x="1434" y="0"/>
                    </a:moveTo>
                    <a:lnTo>
                      <a:pt x="90" y="239"/>
                    </a:lnTo>
                    <a:cubicBezTo>
                      <a:pt x="90" y="239"/>
                      <a:pt x="1" y="986"/>
                      <a:pt x="673" y="1076"/>
                    </a:cubicBezTo>
                    <a:cubicBezTo>
                      <a:pt x="701" y="1080"/>
                      <a:pt x="729" y="1082"/>
                      <a:pt x="755" y="1082"/>
                    </a:cubicBezTo>
                    <a:cubicBezTo>
                      <a:pt x="1352" y="1082"/>
                      <a:pt x="1434" y="0"/>
                      <a:pt x="14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8" name="Google Shape;4548;p64"/>
              <p:cNvSpPr/>
              <p:nvPr/>
            </p:nvSpPr>
            <p:spPr>
              <a:xfrm>
                <a:off x="2123275" y="6118400"/>
                <a:ext cx="35875" cy="27025"/>
              </a:xfrm>
              <a:custGeom>
                <a:rect b="b" l="l" r="r" t="t"/>
                <a:pathLst>
                  <a:path extrusionOk="0" h="1081" w="1435">
                    <a:moveTo>
                      <a:pt x="1435" y="0"/>
                    </a:moveTo>
                    <a:lnTo>
                      <a:pt x="90" y="239"/>
                    </a:lnTo>
                    <a:cubicBezTo>
                      <a:pt x="90" y="239"/>
                      <a:pt x="1" y="971"/>
                      <a:pt x="673" y="1076"/>
                    </a:cubicBezTo>
                    <a:cubicBezTo>
                      <a:pt x="698" y="1079"/>
                      <a:pt x="722" y="1080"/>
                      <a:pt x="745" y="1080"/>
                    </a:cubicBezTo>
                    <a:cubicBezTo>
                      <a:pt x="1352" y="1080"/>
                      <a:pt x="1435" y="0"/>
                      <a:pt x="1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9" name="Google Shape;4549;p64"/>
              <p:cNvSpPr/>
              <p:nvPr/>
            </p:nvSpPr>
            <p:spPr>
              <a:xfrm>
                <a:off x="2046375" y="6104200"/>
                <a:ext cx="36225" cy="26700"/>
              </a:xfrm>
              <a:custGeom>
                <a:rect b="b" l="l" r="r" t="t"/>
                <a:pathLst>
                  <a:path extrusionOk="0" h="1068" w="1449">
                    <a:moveTo>
                      <a:pt x="1449" y="1"/>
                    </a:moveTo>
                    <a:lnTo>
                      <a:pt x="105" y="225"/>
                    </a:lnTo>
                    <a:cubicBezTo>
                      <a:pt x="105" y="225"/>
                      <a:pt x="0" y="971"/>
                      <a:pt x="672" y="1061"/>
                    </a:cubicBezTo>
                    <a:cubicBezTo>
                      <a:pt x="701" y="1066"/>
                      <a:pt x="729" y="1068"/>
                      <a:pt x="756" y="1068"/>
                    </a:cubicBezTo>
                    <a:cubicBezTo>
                      <a:pt x="1353" y="1068"/>
                      <a:pt x="1449" y="1"/>
                      <a:pt x="14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0" name="Google Shape;4550;p64"/>
              <p:cNvSpPr/>
              <p:nvPr/>
            </p:nvSpPr>
            <p:spPr>
              <a:xfrm>
                <a:off x="1981775" y="6074700"/>
                <a:ext cx="35875" cy="27075"/>
              </a:xfrm>
              <a:custGeom>
                <a:rect b="b" l="l" r="r" t="t"/>
                <a:pathLst>
                  <a:path extrusionOk="0" h="1083" w="1435">
                    <a:moveTo>
                      <a:pt x="1434" y="1"/>
                    </a:moveTo>
                    <a:lnTo>
                      <a:pt x="90" y="240"/>
                    </a:lnTo>
                    <a:cubicBezTo>
                      <a:pt x="90" y="240"/>
                      <a:pt x="0" y="986"/>
                      <a:pt x="672" y="1076"/>
                    </a:cubicBezTo>
                    <a:cubicBezTo>
                      <a:pt x="701" y="1080"/>
                      <a:pt x="728" y="1083"/>
                      <a:pt x="755" y="1083"/>
                    </a:cubicBezTo>
                    <a:cubicBezTo>
                      <a:pt x="1352" y="1083"/>
                      <a:pt x="1434" y="1"/>
                      <a:pt x="14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1" name="Google Shape;4551;p64"/>
              <p:cNvSpPr/>
              <p:nvPr/>
            </p:nvSpPr>
            <p:spPr>
              <a:xfrm>
                <a:off x="1718150" y="5343675"/>
                <a:ext cx="177025" cy="102625"/>
              </a:xfrm>
              <a:custGeom>
                <a:rect b="b" l="l" r="r" t="t"/>
                <a:pathLst>
                  <a:path extrusionOk="0" h="4105" w="7081">
                    <a:moveTo>
                      <a:pt x="6592" y="0"/>
                    </a:moveTo>
                    <a:cubicBezTo>
                      <a:pt x="6423" y="0"/>
                      <a:pt x="6236" y="66"/>
                      <a:pt x="6079" y="281"/>
                    </a:cubicBezTo>
                    <a:cubicBezTo>
                      <a:pt x="5676" y="834"/>
                      <a:pt x="6363" y="1073"/>
                      <a:pt x="6363" y="1073"/>
                    </a:cubicBezTo>
                    <a:lnTo>
                      <a:pt x="7080" y="162"/>
                    </a:lnTo>
                    <a:cubicBezTo>
                      <a:pt x="7080" y="162"/>
                      <a:pt x="6857" y="0"/>
                      <a:pt x="6592" y="0"/>
                    </a:cubicBezTo>
                    <a:close/>
                    <a:moveTo>
                      <a:pt x="3928" y="605"/>
                    </a:moveTo>
                    <a:cubicBezTo>
                      <a:pt x="3750" y="605"/>
                      <a:pt x="3551" y="674"/>
                      <a:pt x="3391" y="908"/>
                    </a:cubicBezTo>
                    <a:cubicBezTo>
                      <a:pt x="3003" y="1461"/>
                      <a:pt x="3705" y="1685"/>
                      <a:pt x="3705" y="1685"/>
                    </a:cubicBezTo>
                    <a:lnTo>
                      <a:pt x="4392" y="744"/>
                    </a:lnTo>
                    <a:cubicBezTo>
                      <a:pt x="4392" y="744"/>
                      <a:pt x="4181" y="605"/>
                      <a:pt x="3928" y="605"/>
                    </a:cubicBezTo>
                    <a:close/>
                    <a:moveTo>
                      <a:pt x="2308" y="1650"/>
                    </a:moveTo>
                    <a:cubicBezTo>
                      <a:pt x="2104" y="1650"/>
                      <a:pt x="1866" y="1726"/>
                      <a:pt x="1718" y="2029"/>
                    </a:cubicBezTo>
                    <a:cubicBezTo>
                      <a:pt x="1419" y="2641"/>
                      <a:pt x="2136" y="2760"/>
                      <a:pt x="2136" y="2760"/>
                    </a:cubicBezTo>
                    <a:lnTo>
                      <a:pt x="2689" y="1730"/>
                    </a:lnTo>
                    <a:cubicBezTo>
                      <a:pt x="2689" y="1730"/>
                      <a:pt x="2517" y="1650"/>
                      <a:pt x="2308" y="1650"/>
                    </a:cubicBezTo>
                    <a:close/>
                    <a:moveTo>
                      <a:pt x="880" y="2972"/>
                    </a:moveTo>
                    <a:cubicBezTo>
                      <a:pt x="659" y="2972"/>
                      <a:pt x="369" y="3052"/>
                      <a:pt x="240" y="3433"/>
                    </a:cubicBezTo>
                    <a:cubicBezTo>
                      <a:pt x="1" y="4075"/>
                      <a:pt x="747" y="4105"/>
                      <a:pt x="747" y="4105"/>
                    </a:cubicBezTo>
                    <a:lnTo>
                      <a:pt x="1166" y="3014"/>
                    </a:lnTo>
                    <a:cubicBezTo>
                      <a:pt x="1166" y="3014"/>
                      <a:pt x="1041" y="2972"/>
                      <a:pt x="880" y="297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2" name="Google Shape;4552;p64"/>
              <p:cNvSpPr/>
              <p:nvPr/>
            </p:nvSpPr>
            <p:spPr>
              <a:xfrm>
                <a:off x="2424250" y="5762550"/>
                <a:ext cx="63125" cy="72075"/>
              </a:xfrm>
              <a:custGeom>
                <a:rect b="b" l="l" r="r" t="t"/>
                <a:pathLst>
                  <a:path extrusionOk="0" h="2883" w="2525">
                    <a:moveTo>
                      <a:pt x="0" y="0"/>
                    </a:moveTo>
                    <a:lnTo>
                      <a:pt x="15" y="792"/>
                    </a:lnTo>
                    <a:cubicBezTo>
                      <a:pt x="329" y="852"/>
                      <a:pt x="613" y="1001"/>
                      <a:pt x="866" y="1225"/>
                    </a:cubicBezTo>
                    <a:cubicBezTo>
                      <a:pt x="1255" y="1583"/>
                      <a:pt x="1553" y="2166"/>
                      <a:pt x="1733" y="2883"/>
                    </a:cubicBezTo>
                    <a:lnTo>
                      <a:pt x="2524" y="2868"/>
                    </a:lnTo>
                    <a:cubicBezTo>
                      <a:pt x="2315" y="1957"/>
                      <a:pt x="1942" y="1180"/>
                      <a:pt x="1374" y="672"/>
                    </a:cubicBezTo>
                    <a:cubicBezTo>
                      <a:pt x="1046" y="359"/>
                      <a:pt x="598" y="90"/>
                      <a:pt x="0" y="0"/>
                    </a:cubicBezTo>
                    <a:close/>
                  </a:path>
                </a:pathLst>
              </a:custGeom>
              <a:solidFill>
                <a:srgbClr val="CB40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3" name="Google Shape;4553;p64"/>
              <p:cNvSpPr/>
              <p:nvPr/>
            </p:nvSpPr>
            <p:spPr>
              <a:xfrm>
                <a:off x="1727850" y="5347350"/>
                <a:ext cx="793500" cy="783725"/>
              </a:xfrm>
              <a:custGeom>
                <a:rect b="b" l="l" r="r" t="t"/>
                <a:pathLst>
                  <a:path extrusionOk="0" h="31349" w="31740">
                    <a:moveTo>
                      <a:pt x="25233" y="15966"/>
                    </a:moveTo>
                    <a:cubicBezTo>
                      <a:pt x="25343" y="15966"/>
                      <a:pt x="25457" y="15988"/>
                      <a:pt x="25571" y="16041"/>
                    </a:cubicBezTo>
                    <a:cubicBezTo>
                      <a:pt x="25959" y="16190"/>
                      <a:pt x="26124" y="16504"/>
                      <a:pt x="26094" y="16847"/>
                    </a:cubicBezTo>
                    <a:cubicBezTo>
                      <a:pt x="26049" y="17325"/>
                      <a:pt x="25646" y="17878"/>
                      <a:pt x="24974" y="18177"/>
                    </a:cubicBezTo>
                    <a:cubicBezTo>
                      <a:pt x="24705" y="18296"/>
                      <a:pt x="24406" y="18386"/>
                      <a:pt x="24062" y="18416"/>
                    </a:cubicBezTo>
                    <a:cubicBezTo>
                      <a:pt x="23977" y="18425"/>
                      <a:pt x="23886" y="18430"/>
                      <a:pt x="23793" y="18430"/>
                    </a:cubicBezTo>
                    <a:cubicBezTo>
                      <a:pt x="23578" y="18430"/>
                      <a:pt x="23346" y="18403"/>
                      <a:pt x="23107" y="18341"/>
                    </a:cubicBezTo>
                    <a:lnTo>
                      <a:pt x="23077" y="18341"/>
                    </a:lnTo>
                    <a:cubicBezTo>
                      <a:pt x="23077" y="18326"/>
                      <a:pt x="23107" y="18281"/>
                      <a:pt x="23151" y="18191"/>
                    </a:cubicBezTo>
                    <a:cubicBezTo>
                      <a:pt x="23360" y="17714"/>
                      <a:pt x="24107" y="16220"/>
                      <a:pt x="25003" y="15996"/>
                    </a:cubicBezTo>
                    <a:cubicBezTo>
                      <a:pt x="25078" y="15977"/>
                      <a:pt x="25154" y="15966"/>
                      <a:pt x="25233" y="15966"/>
                    </a:cubicBezTo>
                    <a:close/>
                    <a:moveTo>
                      <a:pt x="6452" y="0"/>
                    </a:moveTo>
                    <a:cubicBezTo>
                      <a:pt x="5840" y="0"/>
                      <a:pt x="5220" y="136"/>
                      <a:pt x="4631" y="343"/>
                    </a:cubicBezTo>
                    <a:cubicBezTo>
                      <a:pt x="4078" y="552"/>
                      <a:pt x="3526" y="821"/>
                      <a:pt x="3018" y="1120"/>
                    </a:cubicBezTo>
                    <a:cubicBezTo>
                      <a:pt x="1704" y="1911"/>
                      <a:pt x="628" y="2882"/>
                      <a:pt x="210" y="3300"/>
                    </a:cubicBezTo>
                    <a:lnTo>
                      <a:pt x="1" y="3510"/>
                    </a:lnTo>
                    <a:cubicBezTo>
                      <a:pt x="718" y="3749"/>
                      <a:pt x="1226" y="4047"/>
                      <a:pt x="1644" y="4540"/>
                    </a:cubicBezTo>
                    <a:cubicBezTo>
                      <a:pt x="1659" y="4555"/>
                      <a:pt x="1674" y="4570"/>
                      <a:pt x="1674" y="4585"/>
                    </a:cubicBezTo>
                    <a:cubicBezTo>
                      <a:pt x="1733" y="4660"/>
                      <a:pt x="1793" y="4749"/>
                      <a:pt x="1853" y="4824"/>
                    </a:cubicBezTo>
                    <a:cubicBezTo>
                      <a:pt x="1898" y="4899"/>
                      <a:pt x="1928" y="4973"/>
                      <a:pt x="1972" y="5033"/>
                    </a:cubicBezTo>
                    <a:cubicBezTo>
                      <a:pt x="2062" y="5197"/>
                      <a:pt x="2152" y="5362"/>
                      <a:pt x="2226" y="5556"/>
                    </a:cubicBezTo>
                    <a:cubicBezTo>
                      <a:pt x="2435" y="6019"/>
                      <a:pt x="2615" y="6586"/>
                      <a:pt x="2824" y="7288"/>
                    </a:cubicBezTo>
                    <a:cubicBezTo>
                      <a:pt x="3137" y="8409"/>
                      <a:pt x="3481" y="9887"/>
                      <a:pt x="3974" y="11859"/>
                    </a:cubicBezTo>
                    <a:cubicBezTo>
                      <a:pt x="4243" y="12889"/>
                      <a:pt x="4526" y="13815"/>
                      <a:pt x="4855" y="14682"/>
                    </a:cubicBezTo>
                    <a:cubicBezTo>
                      <a:pt x="5288" y="15861"/>
                      <a:pt x="5781" y="16892"/>
                      <a:pt x="6274" y="17788"/>
                    </a:cubicBezTo>
                    <a:cubicBezTo>
                      <a:pt x="6423" y="18012"/>
                      <a:pt x="6543" y="18251"/>
                      <a:pt x="6677" y="18460"/>
                    </a:cubicBezTo>
                    <a:cubicBezTo>
                      <a:pt x="7230" y="19342"/>
                      <a:pt x="7782" y="20088"/>
                      <a:pt x="8290" y="20671"/>
                    </a:cubicBezTo>
                    <a:cubicBezTo>
                      <a:pt x="9336" y="21911"/>
                      <a:pt x="10217" y="22553"/>
                      <a:pt x="10531" y="22762"/>
                    </a:cubicBezTo>
                    <a:cubicBezTo>
                      <a:pt x="10620" y="22822"/>
                      <a:pt x="10665" y="22851"/>
                      <a:pt x="10665" y="22851"/>
                    </a:cubicBezTo>
                    <a:cubicBezTo>
                      <a:pt x="10471" y="23225"/>
                      <a:pt x="10322" y="23628"/>
                      <a:pt x="10187" y="24031"/>
                    </a:cubicBezTo>
                    <a:cubicBezTo>
                      <a:pt x="10083" y="24390"/>
                      <a:pt x="9993" y="24763"/>
                      <a:pt x="9948" y="25122"/>
                    </a:cubicBezTo>
                    <a:cubicBezTo>
                      <a:pt x="9903" y="25391"/>
                      <a:pt x="9873" y="25659"/>
                      <a:pt x="9844" y="25913"/>
                    </a:cubicBezTo>
                    <a:cubicBezTo>
                      <a:pt x="9679" y="27750"/>
                      <a:pt x="10008" y="29289"/>
                      <a:pt x="10008" y="29289"/>
                    </a:cubicBezTo>
                    <a:cubicBezTo>
                      <a:pt x="12698" y="30929"/>
                      <a:pt x="15320" y="31349"/>
                      <a:pt x="17300" y="31349"/>
                    </a:cubicBezTo>
                    <a:cubicBezTo>
                      <a:pt x="19377" y="31349"/>
                      <a:pt x="20747" y="30887"/>
                      <a:pt x="20747" y="30887"/>
                    </a:cubicBezTo>
                    <a:cubicBezTo>
                      <a:pt x="20612" y="30260"/>
                      <a:pt x="20612" y="29199"/>
                      <a:pt x="20627" y="28318"/>
                    </a:cubicBezTo>
                    <a:cubicBezTo>
                      <a:pt x="20627" y="28154"/>
                      <a:pt x="20642" y="27989"/>
                      <a:pt x="20642" y="27840"/>
                    </a:cubicBezTo>
                    <a:cubicBezTo>
                      <a:pt x="20657" y="27526"/>
                      <a:pt x="20672" y="27258"/>
                      <a:pt x="20687" y="27093"/>
                    </a:cubicBezTo>
                    <a:cubicBezTo>
                      <a:pt x="20702" y="26974"/>
                      <a:pt x="20702" y="26899"/>
                      <a:pt x="20702" y="26899"/>
                    </a:cubicBezTo>
                    <a:cubicBezTo>
                      <a:pt x="20702" y="26899"/>
                      <a:pt x="20762" y="26944"/>
                      <a:pt x="20866" y="26989"/>
                    </a:cubicBezTo>
                    <a:cubicBezTo>
                      <a:pt x="21206" y="27159"/>
                      <a:pt x="22030" y="27497"/>
                      <a:pt x="23169" y="27497"/>
                    </a:cubicBezTo>
                    <a:cubicBezTo>
                      <a:pt x="23431" y="27497"/>
                      <a:pt x="23709" y="27479"/>
                      <a:pt x="24003" y="27437"/>
                    </a:cubicBezTo>
                    <a:cubicBezTo>
                      <a:pt x="25317" y="27258"/>
                      <a:pt x="26885" y="26600"/>
                      <a:pt x="28543" y="24928"/>
                    </a:cubicBezTo>
                    <a:cubicBezTo>
                      <a:pt x="28917" y="24554"/>
                      <a:pt x="29245" y="24196"/>
                      <a:pt x="29544" y="23822"/>
                    </a:cubicBezTo>
                    <a:cubicBezTo>
                      <a:pt x="30067" y="23150"/>
                      <a:pt x="30470" y="22478"/>
                      <a:pt x="30784" y="21821"/>
                    </a:cubicBezTo>
                    <a:lnTo>
                      <a:pt x="30784" y="21806"/>
                    </a:lnTo>
                    <a:cubicBezTo>
                      <a:pt x="31725" y="19805"/>
                      <a:pt x="31739" y="17953"/>
                      <a:pt x="31411" y="16534"/>
                    </a:cubicBezTo>
                    <a:cubicBezTo>
                      <a:pt x="31217" y="15712"/>
                      <a:pt x="30918" y="15055"/>
                      <a:pt x="30634" y="14577"/>
                    </a:cubicBezTo>
                    <a:cubicBezTo>
                      <a:pt x="30380" y="14159"/>
                      <a:pt x="29858" y="13830"/>
                      <a:pt x="29156" y="13576"/>
                    </a:cubicBezTo>
                    <a:cubicBezTo>
                      <a:pt x="28663" y="13382"/>
                      <a:pt x="28065" y="13233"/>
                      <a:pt x="27453" y="13083"/>
                    </a:cubicBezTo>
                    <a:cubicBezTo>
                      <a:pt x="25287" y="12650"/>
                      <a:pt x="22644" y="12546"/>
                      <a:pt x="21374" y="12486"/>
                    </a:cubicBezTo>
                    <a:cubicBezTo>
                      <a:pt x="21332" y="12484"/>
                      <a:pt x="21289" y="12483"/>
                      <a:pt x="21245" y="12483"/>
                    </a:cubicBezTo>
                    <a:cubicBezTo>
                      <a:pt x="20953" y="12483"/>
                      <a:pt x="20641" y="12526"/>
                      <a:pt x="20328" y="12591"/>
                    </a:cubicBezTo>
                    <a:cubicBezTo>
                      <a:pt x="18387" y="13024"/>
                      <a:pt x="16236" y="14562"/>
                      <a:pt x="16161" y="14607"/>
                    </a:cubicBezTo>
                    <a:cubicBezTo>
                      <a:pt x="15549" y="14323"/>
                      <a:pt x="14429" y="13024"/>
                      <a:pt x="13936" y="12396"/>
                    </a:cubicBezTo>
                    <a:cubicBezTo>
                      <a:pt x="13772" y="12217"/>
                      <a:pt x="13682" y="12068"/>
                      <a:pt x="13682" y="12068"/>
                    </a:cubicBezTo>
                    <a:cubicBezTo>
                      <a:pt x="13652" y="12038"/>
                      <a:pt x="13622" y="11978"/>
                      <a:pt x="13592" y="11933"/>
                    </a:cubicBezTo>
                    <a:cubicBezTo>
                      <a:pt x="13428" y="11665"/>
                      <a:pt x="13279" y="11381"/>
                      <a:pt x="13144" y="11067"/>
                    </a:cubicBezTo>
                    <a:cubicBezTo>
                      <a:pt x="13144" y="11052"/>
                      <a:pt x="13129" y="11052"/>
                      <a:pt x="13129" y="11037"/>
                    </a:cubicBezTo>
                    <a:cubicBezTo>
                      <a:pt x="12876" y="10500"/>
                      <a:pt x="12651" y="9902"/>
                      <a:pt x="12442" y="9305"/>
                    </a:cubicBezTo>
                    <a:cubicBezTo>
                      <a:pt x="12353" y="9036"/>
                      <a:pt x="12263" y="8767"/>
                      <a:pt x="12174" y="8498"/>
                    </a:cubicBezTo>
                    <a:cubicBezTo>
                      <a:pt x="11457" y="6273"/>
                      <a:pt x="10829" y="3838"/>
                      <a:pt x="9829" y="2165"/>
                    </a:cubicBezTo>
                    <a:cubicBezTo>
                      <a:pt x="9530" y="1658"/>
                      <a:pt x="9201" y="1224"/>
                      <a:pt x="8813" y="881"/>
                    </a:cubicBezTo>
                    <a:cubicBezTo>
                      <a:pt x="8484" y="582"/>
                      <a:pt x="8111" y="343"/>
                      <a:pt x="7678" y="194"/>
                    </a:cubicBezTo>
                    <a:cubicBezTo>
                      <a:pt x="7499" y="134"/>
                      <a:pt x="7304" y="89"/>
                      <a:pt x="7125" y="59"/>
                    </a:cubicBezTo>
                    <a:cubicBezTo>
                      <a:pt x="6903" y="19"/>
                      <a:pt x="6678" y="0"/>
                      <a:pt x="64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4" name="Google Shape;4554;p64"/>
              <p:cNvSpPr/>
              <p:nvPr/>
            </p:nvSpPr>
            <p:spPr>
              <a:xfrm>
                <a:off x="2201325" y="5678525"/>
                <a:ext cx="317025" cy="368950"/>
              </a:xfrm>
              <a:custGeom>
                <a:rect b="b" l="l" r="r" t="t"/>
                <a:pathLst>
                  <a:path extrusionOk="0" h="14758" w="12681">
                    <a:moveTo>
                      <a:pt x="6279" y="2719"/>
                    </a:moveTo>
                    <a:cubicBezTo>
                      <a:pt x="6390" y="2719"/>
                      <a:pt x="6503" y="2741"/>
                      <a:pt x="6617" y="2794"/>
                    </a:cubicBezTo>
                    <a:cubicBezTo>
                      <a:pt x="7020" y="2943"/>
                      <a:pt x="7185" y="3257"/>
                      <a:pt x="7155" y="3615"/>
                    </a:cubicBezTo>
                    <a:cubicBezTo>
                      <a:pt x="7110" y="4093"/>
                      <a:pt x="6707" y="4646"/>
                      <a:pt x="6035" y="4944"/>
                    </a:cubicBezTo>
                    <a:cubicBezTo>
                      <a:pt x="5766" y="5064"/>
                      <a:pt x="5467" y="5154"/>
                      <a:pt x="5123" y="5183"/>
                    </a:cubicBezTo>
                    <a:cubicBezTo>
                      <a:pt x="5038" y="5193"/>
                      <a:pt x="4947" y="5197"/>
                      <a:pt x="4854" y="5197"/>
                    </a:cubicBezTo>
                    <a:cubicBezTo>
                      <a:pt x="4639" y="5197"/>
                      <a:pt x="4407" y="5171"/>
                      <a:pt x="4168" y="5109"/>
                    </a:cubicBezTo>
                    <a:lnTo>
                      <a:pt x="4138" y="5109"/>
                    </a:lnTo>
                    <a:cubicBezTo>
                      <a:pt x="4123" y="5079"/>
                      <a:pt x="4153" y="5034"/>
                      <a:pt x="4197" y="4944"/>
                    </a:cubicBezTo>
                    <a:cubicBezTo>
                      <a:pt x="4407" y="4467"/>
                      <a:pt x="5153" y="2973"/>
                      <a:pt x="6049" y="2749"/>
                    </a:cubicBezTo>
                    <a:cubicBezTo>
                      <a:pt x="6124" y="2730"/>
                      <a:pt x="6201" y="2719"/>
                      <a:pt x="6279" y="2719"/>
                    </a:cubicBezTo>
                    <a:close/>
                    <a:moveTo>
                      <a:pt x="8439" y="1"/>
                    </a:moveTo>
                    <a:lnTo>
                      <a:pt x="5168" y="2032"/>
                    </a:lnTo>
                    <a:lnTo>
                      <a:pt x="0" y="10142"/>
                    </a:lnTo>
                    <a:lnTo>
                      <a:pt x="1628" y="14757"/>
                    </a:lnTo>
                    <a:cubicBezTo>
                      <a:pt x="1658" y="14205"/>
                      <a:pt x="1673" y="13816"/>
                      <a:pt x="1673" y="13816"/>
                    </a:cubicBezTo>
                    <a:cubicBezTo>
                      <a:pt x="1673" y="13816"/>
                      <a:pt x="1688" y="13831"/>
                      <a:pt x="1733" y="13861"/>
                    </a:cubicBezTo>
                    <a:cubicBezTo>
                      <a:pt x="1763" y="13876"/>
                      <a:pt x="1793" y="13891"/>
                      <a:pt x="1838" y="13921"/>
                    </a:cubicBezTo>
                    <a:cubicBezTo>
                      <a:pt x="2165" y="14091"/>
                      <a:pt x="2987" y="14429"/>
                      <a:pt x="4133" y="14429"/>
                    </a:cubicBezTo>
                    <a:cubicBezTo>
                      <a:pt x="4397" y="14429"/>
                      <a:pt x="4678" y="14411"/>
                      <a:pt x="4974" y="14369"/>
                    </a:cubicBezTo>
                    <a:cubicBezTo>
                      <a:pt x="6273" y="14190"/>
                      <a:pt x="7857" y="13533"/>
                      <a:pt x="9515" y="11860"/>
                    </a:cubicBezTo>
                    <a:cubicBezTo>
                      <a:pt x="9888" y="11486"/>
                      <a:pt x="10217" y="11128"/>
                      <a:pt x="10500" y="10755"/>
                    </a:cubicBezTo>
                    <a:cubicBezTo>
                      <a:pt x="11083" y="10023"/>
                      <a:pt x="11501" y="9291"/>
                      <a:pt x="11815" y="8589"/>
                    </a:cubicBezTo>
                    <a:lnTo>
                      <a:pt x="11815" y="8574"/>
                    </a:lnTo>
                    <a:cubicBezTo>
                      <a:pt x="12666" y="6647"/>
                      <a:pt x="12681" y="4855"/>
                      <a:pt x="12367" y="3466"/>
                    </a:cubicBezTo>
                    <a:cubicBezTo>
                      <a:pt x="12203" y="2629"/>
                      <a:pt x="11919" y="1957"/>
                      <a:pt x="11621" y="1494"/>
                    </a:cubicBezTo>
                    <a:cubicBezTo>
                      <a:pt x="11367" y="1076"/>
                      <a:pt x="10844" y="748"/>
                      <a:pt x="10142" y="494"/>
                    </a:cubicBezTo>
                    <a:cubicBezTo>
                      <a:pt x="9649" y="299"/>
                      <a:pt x="9066" y="150"/>
                      <a:pt x="84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5" name="Google Shape;4555;p64"/>
              <p:cNvSpPr/>
              <p:nvPr/>
            </p:nvSpPr>
            <p:spPr>
              <a:xfrm>
                <a:off x="1798050" y="5401100"/>
                <a:ext cx="233775" cy="312925"/>
              </a:xfrm>
              <a:custGeom>
                <a:rect b="b" l="l" r="r" t="t"/>
                <a:pathLst>
                  <a:path extrusionOk="0" h="12517" w="9351">
                    <a:moveTo>
                      <a:pt x="7021" y="0"/>
                    </a:moveTo>
                    <a:cubicBezTo>
                      <a:pt x="4422" y="1599"/>
                      <a:pt x="1718" y="3704"/>
                      <a:pt x="1" y="5123"/>
                    </a:cubicBezTo>
                    <a:cubicBezTo>
                      <a:pt x="314" y="6259"/>
                      <a:pt x="658" y="7722"/>
                      <a:pt x="1151" y="9694"/>
                    </a:cubicBezTo>
                    <a:cubicBezTo>
                      <a:pt x="1420" y="10724"/>
                      <a:pt x="1718" y="11650"/>
                      <a:pt x="2032" y="12517"/>
                    </a:cubicBezTo>
                    <a:cubicBezTo>
                      <a:pt x="4153" y="10396"/>
                      <a:pt x="7678" y="7633"/>
                      <a:pt x="9351" y="6348"/>
                    </a:cubicBezTo>
                    <a:cubicBezTo>
                      <a:pt x="8619" y="4123"/>
                      <a:pt x="8006" y="1688"/>
                      <a:pt x="70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6" name="Google Shape;4556;p64"/>
              <p:cNvSpPr/>
              <p:nvPr/>
            </p:nvSpPr>
            <p:spPr>
              <a:xfrm>
                <a:off x="1934725" y="5657625"/>
                <a:ext cx="300975" cy="401800"/>
              </a:xfrm>
              <a:custGeom>
                <a:rect b="b" l="l" r="r" t="t"/>
                <a:pathLst>
                  <a:path extrusionOk="0" h="16072" w="12039">
                    <a:moveTo>
                      <a:pt x="5646" y="0"/>
                    </a:moveTo>
                    <a:lnTo>
                      <a:pt x="0" y="8260"/>
                    </a:lnTo>
                    <a:cubicBezTo>
                      <a:pt x="1046" y="9500"/>
                      <a:pt x="1927" y="10142"/>
                      <a:pt x="2241" y="10351"/>
                    </a:cubicBezTo>
                    <a:cubicBezTo>
                      <a:pt x="2330" y="10411"/>
                      <a:pt x="2375" y="10440"/>
                      <a:pt x="2375" y="10440"/>
                    </a:cubicBezTo>
                    <a:cubicBezTo>
                      <a:pt x="2181" y="10814"/>
                      <a:pt x="2032" y="11217"/>
                      <a:pt x="1897" y="11620"/>
                    </a:cubicBezTo>
                    <a:cubicBezTo>
                      <a:pt x="1793" y="11979"/>
                      <a:pt x="1718" y="12352"/>
                      <a:pt x="1658" y="12711"/>
                    </a:cubicBezTo>
                    <a:cubicBezTo>
                      <a:pt x="1613" y="12980"/>
                      <a:pt x="1584" y="13248"/>
                      <a:pt x="1554" y="13502"/>
                    </a:cubicBezTo>
                    <a:lnTo>
                      <a:pt x="5706" y="16071"/>
                    </a:lnTo>
                    <a:lnTo>
                      <a:pt x="11874" y="4615"/>
                    </a:lnTo>
                    <a:lnTo>
                      <a:pt x="12039" y="180"/>
                    </a:lnTo>
                    <a:lnTo>
                      <a:pt x="12039" y="180"/>
                    </a:lnTo>
                    <a:cubicBezTo>
                      <a:pt x="10112" y="598"/>
                      <a:pt x="7946" y="2151"/>
                      <a:pt x="7871" y="2211"/>
                    </a:cubicBezTo>
                    <a:cubicBezTo>
                      <a:pt x="7259" y="1927"/>
                      <a:pt x="6139" y="628"/>
                      <a:pt x="56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7" name="Google Shape;4557;p64"/>
              <p:cNvSpPr/>
              <p:nvPr/>
            </p:nvSpPr>
            <p:spPr>
              <a:xfrm>
                <a:off x="2202075" y="5802500"/>
                <a:ext cx="126975" cy="252450"/>
              </a:xfrm>
              <a:custGeom>
                <a:rect b="b" l="l" r="r" t="t"/>
                <a:pathLst>
                  <a:path extrusionOk="0" h="10098" w="5079">
                    <a:moveTo>
                      <a:pt x="4152" y="0"/>
                    </a:moveTo>
                    <a:lnTo>
                      <a:pt x="1569" y="837"/>
                    </a:lnTo>
                    <a:lnTo>
                      <a:pt x="0" y="9709"/>
                    </a:lnTo>
                    <a:lnTo>
                      <a:pt x="1643" y="10097"/>
                    </a:lnTo>
                    <a:cubicBezTo>
                      <a:pt x="1658" y="9320"/>
                      <a:pt x="1703" y="8693"/>
                      <a:pt x="1703" y="8693"/>
                    </a:cubicBezTo>
                    <a:cubicBezTo>
                      <a:pt x="1703" y="8693"/>
                      <a:pt x="1763" y="8708"/>
                      <a:pt x="1867" y="8768"/>
                    </a:cubicBezTo>
                    <a:cubicBezTo>
                      <a:pt x="2207" y="8938"/>
                      <a:pt x="3041" y="9276"/>
                      <a:pt x="4184" y="9276"/>
                    </a:cubicBezTo>
                    <a:cubicBezTo>
                      <a:pt x="4446" y="9276"/>
                      <a:pt x="4726" y="9258"/>
                      <a:pt x="5019" y="9216"/>
                    </a:cubicBezTo>
                    <a:lnTo>
                      <a:pt x="5079" y="210"/>
                    </a:lnTo>
                    <a:lnTo>
                      <a:pt x="5079" y="210"/>
                    </a:lnTo>
                    <a:cubicBezTo>
                      <a:pt x="4989" y="219"/>
                      <a:pt x="4894" y="224"/>
                      <a:pt x="4796" y="224"/>
                    </a:cubicBezTo>
                    <a:cubicBezTo>
                      <a:pt x="4584" y="224"/>
                      <a:pt x="4353" y="201"/>
                      <a:pt x="4108" y="150"/>
                    </a:cubicBezTo>
                    <a:lnTo>
                      <a:pt x="4078" y="150"/>
                    </a:lnTo>
                    <a:cubicBezTo>
                      <a:pt x="4093" y="135"/>
                      <a:pt x="4108" y="90"/>
                      <a:pt x="41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8" name="Google Shape;4558;p64"/>
              <p:cNvSpPr/>
              <p:nvPr/>
            </p:nvSpPr>
            <p:spPr>
              <a:xfrm>
                <a:off x="1726750" y="5348450"/>
                <a:ext cx="221075" cy="154175"/>
              </a:xfrm>
              <a:custGeom>
                <a:rect b="b" l="l" r="r" t="t"/>
                <a:pathLst>
                  <a:path extrusionOk="0" h="6167" w="8843">
                    <a:moveTo>
                      <a:pt x="7169" y="0"/>
                    </a:moveTo>
                    <a:cubicBezTo>
                      <a:pt x="7020" y="30"/>
                      <a:pt x="6900" y="45"/>
                      <a:pt x="6766" y="60"/>
                    </a:cubicBezTo>
                    <a:cubicBezTo>
                      <a:pt x="6960" y="299"/>
                      <a:pt x="7154" y="538"/>
                      <a:pt x="7378" y="717"/>
                    </a:cubicBezTo>
                    <a:cubicBezTo>
                      <a:pt x="7363" y="732"/>
                      <a:pt x="7334" y="762"/>
                      <a:pt x="7334" y="792"/>
                    </a:cubicBezTo>
                    <a:cubicBezTo>
                      <a:pt x="7558" y="956"/>
                      <a:pt x="7797" y="1061"/>
                      <a:pt x="8080" y="1076"/>
                    </a:cubicBezTo>
                    <a:cubicBezTo>
                      <a:pt x="8095" y="1106"/>
                      <a:pt x="8125" y="1136"/>
                      <a:pt x="8140" y="1165"/>
                    </a:cubicBezTo>
                    <a:cubicBezTo>
                      <a:pt x="8439" y="1121"/>
                      <a:pt x="8708" y="1076"/>
                      <a:pt x="8842" y="822"/>
                    </a:cubicBezTo>
                    <a:cubicBezTo>
                      <a:pt x="8513" y="523"/>
                      <a:pt x="8140" y="284"/>
                      <a:pt x="7707" y="135"/>
                    </a:cubicBezTo>
                    <a:cubicBezTo>
                      <a:pt x="7528" y="75"/>
                      <a:pt x="7348" y="30"/>
                      <a:pt x="7169" y="0"/>
                    </a:cubicBezTo>
                    <a:close/>
                    <a:moveTo>
                      <a:pt x="6019" y="90"/>
                    </a:moveTo>
                    <a:cubicBezTo>
                      <a:pt x="5780" y="374"/>
                      <a:pt x="5601" y="643"/>
                      <a:pt x="5452" y="971"/>
                    </a:cubicBezTo>
                    <a:cubicBezTo>
                      <a:pt x="5407" y="956"/>
                      <a:pt x="5377" y="956"/>
                      <a:pt x="5332" y="941"/>
                    </a:cubicBezTo>
                    <a:cubicBezTo>
                      <a:pt x="5272" y="1150"/>
                      <a:pt x="5257" y="1345"/>
                      <a:pt x="5317" y="1554"/>
                    </a:cubicBezTo>
                    <a:cubicBezTo>
                      <a:pt x="5287" y="1554"/>
                      <a:pt x="5257" y="1569"/>
                      <a:pt x="5228" y="1584"/>
                    </a:cubicBezTo>
                    <a:cubicBezTo>
                      <a:pt x="5392" y="1927"/>
                      <a:pt x="5586" y="2151"/>
                      <a:pt x="5974" y="2256"/>
                    </a:cubicBezTo>
                    <a:cubicBezTo>
                      <a:pt x="5974" y="2345"/>
                      <a:pt x="5959" y="2420"/>
                      <a:pt x="5959" y="2510"/>
                    </a:cubicBezTo>
                    <a:cubicBezTo>
                      <a:pt x="5631" y="2226"/>
                      <a:pt x="5317" y="1897"/>
                      <a:pt x="5004" y="1584"/>
                    </a:cubicBezTo>
                    <a:cubicBezTo>
                      <a:pt x="5272" y="1210"/>
                      <a:pt x="5213" y="882"/>
                      <a:pt x="5018" y="463"/>
                    </a:cubicBezTo>
                    <a:lnTo>
                      <a:pt x="5018" y="463"/>
                    </a:lnTo>
                    <a:cubicBezTo>
                      <a:pt x="4974" y="478"/>
                      <a:pt x="4944" y="478"/>
                      <a:pt x="4899" y="493"/>
                    </a:cubicBezTo>
                    <a:cubicBezTo>
                      <a:pt x="4809" y="404"/>
                      <a:pt x="4735" y="344"/>
                      <a:pt x="4645" y="284"/>
                    </a:cubicBezTo>
                    <a:cubicBezTo>
                      <a:pt x="4092" y="493"/>
                      <a:pt x="3540" y="762"/>
                      <a:pt x="3032" y="1061"/>
                    </a:cubicBezTo>
                    <a:cubicBezTo>
                      <a:pt x="3152" y="1150"/>
                      <a:pt x="3286" y="1225"/>
                      <a:pt x="3420" y="1300"/>
                    </a:cubicBezTo>
                    <a:cubicBezTo>
                      <a:pt x="3390" y="1345"/>
                      <a:pt x="3376" y="1375"/>
                      <a:pt x="3346" y="1389"/>
                    </a:cubicBezTo>
                    <a:cubicBezTo>
                      <a:pt x="3525" y="1524"/>
                      <a:pt x="3719" y="1628"/>
                      <a:pt x="3928" y="1718"/>
                    </a:cubicBezTo>
                    <a:cubicBezTo>
                      <a:pt x="3913" y="1733"/>
                      <a:pt x="3898" y="1778"/>
                      <a:pt x="3898" y="1808"/>
                    </a:cubicBezTo>
                    <a:cubicBezTo>
                      <a:pt x="4058" y="1843"/>
                      <a:pt x="4204" y="1867"/>
                      <a:pt x="4343" y="1867"/>
                    </a:cubicBezTo>
                    <a:cubicBezTo>
                      <a:pt x="4555" y="1867"/>
                      <a:pt x="4751" y="1812"/>
                      <a:pt x="4959" y="1658"/>
                    </a:cubicBezTo>
                    <a:cubicBezTo>
                      <a:pt x="5257" y="1972"/>
                      <a:pt x="5556" y="2286"/>
                      <a:pt x="5885" y="2584"/>
                    </a:cubicBezTo>
                    <a:cubicBezTo>
                      <a:pt x="5795" y="2599"/>
                      <a:pt x="5691" y="2599"/>
                      <a:pt x="5601" y="2614"/>
                    </a:cubicBezTo>
                    <a:cubicBezTo>
                      <a:pt x="5496" y="2241"/>
                      <a:pt x="5272" y="2062"/>
                      <a:pt x="4944" y="1882"/>
                    </a:cubicBezTo>
                    <a:lnTo>
                      <a:pt x="4899" y="1957"/>
                    </a:lnTo>
                    <a:cubicBezTo>
                      <a:pt x="4822" y="1935"/>
                      <a:pt x="4750" y="1925"/>
                      <a:pt x="4678" y="1925"/>
                    </a:cubicBezTo>
                    <a:cubicBezTo>
                      <a:pt x="4554" y="1925"/>
                      <a:pt x="4434" y="1955"/>
                      <a:pt x="4302" y="2002"/>
                    </a:cubicBezTo>
                    <a:cubicBezTo>
                      <a:pt x="4317" y="2047"/>
                      <a:pt x="4317" y="2062"/>
                      <a:pt x="4317" y="2091"/>
                    </a:cubicBezTo>
                    <a:cubicBezTo>
                      <a:pt x="3958" y="2211"/>
                      <a:pt x="3615" y="2301"/>
                      <a:pt x="3256" y="2435"/>
                    </a:cubicBezTo>
                    <a:cubicBezTo>
                      <a:pt x="3495" y="2659"/>
                      <a:pt x="3749" y="2868"/>
                      <a:pt x="4018" y="3032"/>
                    </a:cubicBezTo>
                    <a:cubicBezTo>
                      <a:pt x="4003" y="3062"/>
                      <a:pt x="3988" y="3077"/>
                      <a:pt x="3973" y="3107"/>
                    </a:cubicBezTo>
                    <a:cubicBezTo>
                      <a:pt x="4215" y="3222"/>
                      <a:pt x="4435" y="3293"/>
                      <a:pt x="4689" y="3293"/>
                    </a:cubicBezTo>
                    <a:cubicBezTo>
                      <a:pt x="4733" y="3293"/>
                      <a:pt x="4778" y="3291"/>
                      <a:pt x="4824" y="3286"/>
                    </a:cubicBezTo>
                    <a:cubicBezTo>
                      <a:pt x="4839" y="3316"/>
                      <a:pt x="4869" y="3346"/>
                      <a:pt x="4899" y="3376"/>
                    </a:cubicBezTo>
                    <a:cubicBezTo>
                      <a:pt x="5302" y="3242"/>
                      <a:pt x="5631" y="3122"/>
                      <a:pt x="5616" y="2674"/>
                    </a:cubicBezTo>
                    <a:cubicBezTo>
                      <a:pt x="5720" y="2659"/>
                      <a:pt x="5825" y="2644"/>
                      <a:pt x="5945" y="2644"/>
                    </a:cubicBezTo>
                    <a:cubicBezTo>
                      <a:pt x="6154" y="2793"/>
                      <a:pt x="6452" y="3182"/>
                      <a:pt x="6542" y="3346"/>
                    </a:cubicBezTo>
                    <a:cubicBezTo>
                      <a:pt x="6557" y="3376"/>
                      <a:pt x="6572" y="3406"/>
                      <a:pt x="6587" y="3406"/>
                    </a:cubicBezTo>
                    <a:cubicBezTo>
                      <a:pt x="6587" y="3406"/>
                      <a:pt x="6587" y="3406"/>
                      <a:pt x="6587" y="3406"/>
                    </a:cubicBezTo>
                    <a:lnTo>
                      <a:pt x="6587" y="3406"/>
                    </a:lnTo>
                    <a:cubicBezTo>
                      <a:pt x="6587" y="3414"/>
                      <a:pt x="6592" y="3423"/>
                      <a:pt x="6593" y="3423"/>
                    </a:cubicBezTo>
                    <a:cubicBezTo>
                      <a:pt x="6594" y="3423"/>
                      <a:pt x="6593" y="3418"/>
                      <a:pt x="6587" y="3406"/>
                    </a:cubicBezTo>
                    <a:lnTo>
                      <a:pt x="6587" y="3406"/>
                    </a:lnTo>
                    <a:cubicBezTo>
                      <a:pt x="6597" y="3427"/>
                      <a:pt x="6615" y="3448"/>
                      <a:pt x="6630" y="3448"/>
                    </a:cubicBezTo>
                    <a:cubicBezTo>
                      <a:pt x="6636" y="3448"/>
                      <a:pt x="6642" y="3444"/>
                      <a:pt x="6646" y="3436"/>
                    </a:cubicBezTo>
                    <a:cubicBezTo>
                      <a:pt x="6661" y="3406"/>
                      <a:pt x="6661" y="3391"/>
                      <a:pt x="6632" y="3346"/>
                    </a:cubicBezTo>
                    <a:cubicBezTo>
                      <a:pt x="6437" y="3047"/>
                      <a:pt x="6228" y="2793"/>
                      <a:pt x="5974" y="2569"/>
                    </a:cubicBezTo>
                    <a:cubicBezTo>
                      <a:pt x="5989" y="2465"/>
                      <a:pt x="5989" y="2390"/>
                      <a:pt x="5989" y="2286"/>
                    </a:cubicBezTo>
                    <a:cubicBezTo>
                      <a:pt x="6022" y="2288"/>
                      <a:pt x="6053" y="2290"/>
                      <a:pt x="6082" y="2290"/>
                    </a:cubicBezTo>
                    <a:cubicBezTo>
                      <a:pt x="6380" y="2290"/>
                      <a:pt x="6547" y="2151"/>
                      <a:pt x="6751" y="1852"/>
                    </a:cubicBezTo>
                    <a:lnTo>
                      <a:pt x="6676" y="1778"/>
                    </a:lnTo>
                    <a:cubicBezTo>
                      <a:pt x="6751" y="1554"/>
                      <a:pt x="6721" y="1375"/>
                      <a:pt x="6661" y="1150"/>
                    </a:cubicBezTo>
                    <a:lnTo>
                      <a:pt x="6557" y="1150"/>
                    </a:lnTo>
                    <a:cubicBezTo>
                      <a:pt x="6422" y="762"/>
                      <a:pt x="6243" y="419"/>
                      <a:pt x="6019" y="90"/>
                    </a:cubicBezTo>
                    <a:close/>
                    <a:moveTo>
                      <a:pt x="762" y="3092"/>
                    </a:moveTo>
                    <a:cubicBezTo>
                      <a:pt x="732" y="3137"/>
                      <a:pt x="717" y="3167"/>
                      <a:pt x="702" y="3212"/>
                    </a:cubicBezTo>
                    <a:cubicBezTo>
                      <a:pt x="523" y="3212"/>
                      <a:pt x="373" y="3227"/>
                      <a:pt x="209" y="3242"/>
                    </a:cubicBezTo>
                    <a:cubicBezTo>
                      <a:pt x="75" y="3376"/>
                      <a:pt x="0" y="3451"/>
                      <a:pt x="0" y="3451"/>
                    </a:cubicBezTo>
                    <a:cubicBezTo>
                      <a:pt x="747" y="3705"/>
                      <a:pt x="1255" y="4003"/>
                      <a:pt x="1658" y="4466"/>
                    </a:cubicBezTo>
                    <a:cubicBezTo>
                      <a:pt x="1897" y="4108"/>
                      <a:pt x="1822" y="3794"/>
                      <a:pt x="1628" y="3421"/>
                    </a:cubicBezTo>
                    <a:cubicBezTo>
                      <a:pt x="1598" y="3436"/>
                      <a:pt x="1568" y="3436"/>
                      <a:pt x="1524" y="3451"/>
                    </a:cubicBezTo>
                    <a:cubicBezTo>
                      <a:pt x="1299" y="3227"/>
                      <a:pt x="1061" y="3137"/>
                      <a:pt x="762" y="3092"/>
                    </a:cubicBezTo>
                    <a:close/>
                    <a:moveTo>
                      <a:pt x="2524" y="3077"/>
                    </a:moveTo>
                    <a:cubicBezTo>
                      <a:pt x="2300" y="3346"/>
                      <a:pt x="2136" y="3600"/>
                      <a:pt x="2016" y="3914"/>
                    </a:cubicBezTo>
                    <a:cubicBezTo>
                      <a:pt x="1987" y="3914"/>
                      <a:pt x="1942" y="3914"/>
                      <a:pt x="1927" y="3899"/>
                    </a:cubicBezTo>
                    <a:cubicBezTo>
                      <a:pt x="1867" y="4078"/>
                      <a:pt x="1867" y="4257"/>
                      <a:pt x="1927" y="4451"/>
                    </a:cubicBezTo>
                    <a:cubicBezTo>
                      <a:pt x="1897" y="4466"/>
                      <a:pt x="1882" y="4481"/>
                      <a:pt x="1852" y="4496"/>
                    </a:cubicBezTo>
                    <a:cubicBezTo>
                      <a:pt x="2016" y="4825"/>
                      <a:pt x="2211" y="5019"/>
                      <a:pt x="2569" y="5094"/>
                    </a:cubicBezTo>
                    <a:lnTo>
                      <a:pt x="2569" y="5333"/>
                    </a:lnTo>
                    <a:cubicBezTo>
                      <a:pt x="2270" y="5079"/>
                      <a:pt x="1972" y="4810"/>
                      <a:pt x="1688" y="4541"/>
                    </a:cubicBezTo>
                    <a:lnTo>
                      <a:pt x="1688" y="4541"/>
                    </a:lnTo>
                    <a:cubicBezTo>
                      <a:pt x="1748" y="4601"/>
                      <a:pt x="1807" y="4705"/>
                      <a:pt x="1867" y="4780"/>
                    </a:cubicBezTo>
                    <a:cubicBezTo>
                      <a:pt x="2076" y="4989"/>
                      <a:pt x="2285" y="5183"/>
                      <a:pt x="2509" y="5377"/>
                    </a:cubicBezTo>
                    <a:cubicBezTo>
                      <a:pt x="2420" y="5392"/>
                      <a:pt x="2330" y="5407"/>
                      <a:pt x="2240" y="5422"/>
                    </a:cubicBezTo>
                    <a:cubicBezTo>
                      <a:pt x="2196" y="5243"/>
                      <a:pt x="2106" y="5108"/>
                      <a:pt x="1987" y="4989"/>
                    </a:cubicBezTo>
                    <a:lnTo>
                      <a:pt x="1987" y="4989"/>
                    </a:lnTo>
                    <a:cubicBezTo>
                      <a:pt x="2091" y="5138"/>
                      <a:pt x="2166" y="5318"/>
                      <a:pt x="2255" y="5512"/>
                    </a:cubicBezTo>
                    <a:lnTo>
                      <a:pt x="2255" y="5437"/>
                    </a:lnTo>
                    <a:cubicBezTo>
                      <a:pt x="2345" y="5437"/>
                      <a:pt x="2450" y="5422"/>
                      <a:pt x="2554" y="5422"/>
                    </a:cubicBezTo>
                    <a:cubicBezTo>
                      <a:pt x="2763" y="5557"/>
                      <a:pt x="3047" y="5900"/>
                      <a:pt x="3137" y="6049"/>
                    </a:cubicBezTo>
                    <a:cubicBezTo>
                      <a:pt x="3152" y="6079"/>
                      <a:pt x="3166" y="6109"/>
                      <a:pt x="3181" y="6109"/>
                    </a:cubicBezTo>
                    <a:lnTo>
                      <a:pt x="3181" y="6124"/>
                    </a:lnTo>
                    <a:cubicBezTo>
                      <a:pt x="3192" y="6145"/>
                      <a:pt x="3210" y="6166"/>
                      <a:pt x="3225" y="6166"/>
                    </a:cubicBezTo>
                    <a:cubicBezTo>
                      <a:pt x="3231" y="6166"/>
                      <a:pt x="3237" y="6163"/>
                      <a:pt x="3241" y="6154"/>
                    </a:cubicBezTo>
                    <a:cubicBezTo>
                      <a:pt x="3271" y="6109"/>
                      <a:pt x="3256" y="6109"/>
                      <a:pt x="3226" y="6064"/>
                    </a:cubicBezTo>
                    <a:cubicBezTo>
                      <a:pt x="3047" y="5796"/>
                      <a:pt x="2838" y="5572"/>
                      <a:pt x="2599" y="5362"/>
                    </a:cubicBezTo>
                    <a:lnTo>
                      <a:pt x="2599" y="5094"/>
                    </a:lnTo>
                    <a:cubicBezTo>
                      <a:pt x="2942" y="5094"/>
                      <a:pt x="3107" y="4974"/>
                      <a:pt x="3271" y="4675"/>
                    </a:cubicBezTo>
                    <a:cubicBezTo>
                      <a:pt x="3241" y="4660"/>
                      <a:pt x="3226" y="4631"/>
                      <a:pt x="3196" y="4616"/>
                    </a:cubicBezTo>
                    <a:cubicBezTo>
                      <a:pt x="3256" y="4421"/>
                      <a:pt x="3226" y="4242"/>
                      <a:pt x="3152" y="4048"/>
                    </a:cubicBezTo>
                    <a:lnTo>
                      <a:pt x="3062" y="4048"/>
                    </a:lnTo>
                    <a:cubicBezTo>
                      <a:pt x="2927" y="3705"/>
                      <a:pt x="2748" y="3391"/>
                      <a:pt x="2524" y="307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9" name="Google Shape;4559;p64"/>
              <p:cNvSpPr/>
              <p:nvPr/>
            </p:nvSpPr>
            <p:spPr>
              <a:xfrm>
                <a:off x="1968700" y="5385050"/>
                <a:ext cx="400" cy="25"/>
              </a:xfrm>
              <a:custGeom>
                <a:rect b="b" l="l" r="r" t="t"/>
                <a:pathLst>
                  <a:path extrusionOk="0" h="1" w="16">
                    <a:moveTo>
                      <a:pt x="15" y="0"/>
                    </a:moveTo>
                    <a:lnTo>
                      <a:pt x="15" y="0"/>
                    </a:lnTo>
                    <a:cubicBezTo>
                      <a:pt x="0" y="0"/>
                      <a:pt x="0" y="0"/>
                      <a:pt x="15" y="0"/>
                    </a:cubicBezTo>
                    <a:cubicBezTo>
                      <a:pt x="0" y="0"/>
                      <a:pt x="0" y="0"/>
                      <a:pt x="15" y="0"/>
                    </a:cubicBezTo>
                    <a:close/>
                  </a:path>
                </a:pathLst>
              </a:custGeom>
              <a:solidFill>
                <a:srgbClr val="FCC8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0" name="Google Shape;4560;p64"/>
              <p:cNvSpPr/>
              <p:nvPr/>
            </p:nvSpPr>
            <p:spPr>
              <a:xfrm>
                <a:off x="1969075" y="5385425"/>
                <a:ext cx="25" cy="400"/>
              </a:xfrm>
              <a:custGeom>
                <a:rect b="b" l="l" r="r" t="t"/>
                <a:pathLst>
                  <a:path extrusionOk="0" h="16" w="1">
                    <a:moveTo>
                      <a:pt x="0" y="15"/>
                    </a:moveTo>
                    <a:lnTo>
                      <a:pt x="0" y="15"/>
                    </a:lnTo>
                    <a:cubicBezTo>
                      <a:pt x="0" y="15"/>
                      <a:pt x="0" y="0"/>
                      <a:pt x="0" y="15"/>
                    </a:cubicBezTo>
                    <a:cubicBezTo>
                      <a:pt x="0" y="0"/>
                      <a:pt x="0" y="0"/>
                      <a:pt x="0" y="15"/>
                    </a:cubicBezTo>
                    <a:cubicBezTo>
                      <a:pt x="0" y="0"/>
                      <a:pt x="0" y="0"/>
                      <a:pt x="0" y="15"/>
                    </a:cubicBezTo>
                    <a:close/>
                  </a:path>
                </a:pathLst>
              </a:custGeom>
              <a:solidFill>
                <a:srgbClr val="FCC8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1" name="Google Shape;4561;p64"/>
              <p:cNvSpPr/>
              <p:nvPr/>
            </p:nvSpPr>
            <p:spPr>
              <a:xfrm>
                <a:off x="2351800" y="5760300"/>
                <a:ext cx="171425" cy="182250"/>
              </a:xfrm>
              <a:custGeom>
                <a:rect b="b" l="l" r="r" t="t"/>
                <a:pathLst>
                  <a:path extrusionOk="0" h="7290" w="6857">
                    <a:moveTo>
                      <a:pt x="6438" y="1"/>
                    </a:moveTo>
                    <a:lnTo>
                      <a:pt x="6438" y="1"/>
                    </a:lnTo>
                    <a:cubicBezTo>
                      <a:pt x="4646" y="16"/>
                      <a:pt x="2614" y="90"/>
                      <a:pt x="1121" y="344"/>
                    </a:cubicBezTo>
                    <a:cubicBezTo>
                      <a:pt x="1076" y="822"/>
                      <a:pt x="688" y="1375"/>
                      <a:pt x="1" y="1673"/>
                    </a:cubicBezTo>
                    <a:cubicBezTo>
                      <a:pt x="718" y="2674"/>
                      <a:pt x="2629" y="5228"/>
                      <a:pt x="4556" y="7289"/>
                    </a:cubicBezTo>
                    <a:cubicBezTo>
                      <a:pt x="6677" y="4571"/>
                      <a:pt x="6856" y="1912"/>
                      <a:pt x="64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2" name="Google Shape;4562;p64"/>
              <p:cNvSpPr/>
              <p:nvPr/>
            </p:nvSpPr>
            <p:spPr>
              <a:xfrm>
                <a:off x="1866400" y="5579950"/>
                <a:ext cx="200900" cy="233550"/>
              </a:xfrm>
              <a:custGeom>
                <a:rect b="b" l="l" r="r" t="t"/>
                <a:pathLst>
                  <a:path extrusionOk="0" h="9342" w="8036">
                    <a:moveTo>
                      <a:pt x="6856" y="1"/>
                    </a:moveTo>
                    <a:cubicBezTo>
                      <a:pt x="6796" y="449"/>
                      <a:pt x="6915" y="1016"/>
                      <a:pt x="6915" y="1016"/>
                    </a:cubicBezTo>
                    <a:lnTo>
                      <a:pt x="6826" y="1061"/>
                    </a:lnTo>
                    <a:cubicBezTo>
                      <a:pt x="6885" y="1390"/>
                      <a:pt x="7109" y="1524"/>
                      <a:pt x="7109" y="1524"/>
                    </a:cubicBezTo>
                    <a:lnTo>
                      <a:pt x="7065" y="1584"/>
                    </a:lnTo>
                    <a:cubicBezTo>
                      <a:pt x="7229" y="1698"/>
                      <a:pt x="7373" y="1737"/>
                      <a:pt x="7494" y="1737"/>
                    </a:cubicBezTo>
                    <a:cubicBezTo>
                      <a:pt x="7516" y="1737"/>
                      <a:pt x="7537" y="1735"/>
                      <a:pt x="7558" y="1733"/>
                    </a:cubicBezTo>
                    <a:cubicBezTo>
                      <a:pt x="7319" y="1196"/>
                      <a:pt x="7080" y="613"/>
                      <a:pt x="6871" y="1"/>
                    </a:cubicBezTo>
                    <a:close/>
                    <a:moveTo>
                      <a:pt x="7558" y="1748"/>
                    </a:moveTo>
                    <a:cubicBezTo>
                      <a:pt x="7498" y="1748"/>
                      <a:pt x="7438" y="1763"/>
                      <a:pt x="7348" y="1793"/>
                    </a:cubicBezTo>
                    <a:lnTo>
                      <a:pt x="7348" y="1868"/>
                    </a:lnTo>
                    <a:cubicBezTo>
                      <a:pt x="7348" y="1868"/>
                      <a:pt x="6930" y="2002"/>
                      <a:pt x="6646" y="2226"/>
                    </a:cubicBezTo>
                    <a:cubicBezTo>
                      <a:pt x="6900" y="2480"/>
                      <a:pt x="7319" y="2659"/>
                      <a:pt x="7319" y="2659"/>
                    </a:cubicBezTo>
                    <a:lnTo>
                      <a:pt x="7304" y="2734"/>
                    </a:lnTo>
                    <a:cubicBezTo>
                      <a:pt x="7393" y="2782"/>
                      <a:pt x="7478" y="2796"/>
                      <a:pt x="7548" y="2796"/>
                    </a:cubicBezTo>
                    <a:cubicBezTo>
                      <a:pt x="7652" y="2796"/>
                      <a:pt x="7722" y="2764"/>
                      <a:pt x="7722" y="2764"/>
                    </a:cubicBezTo>
                    <a:lnTo>
                      <a:pt x="7767" y="2824"/>
                    </a:lnTo>
                    <a:cubicBezTo>
                      <a:pt x="7901" y="2764"/>
                      <a:pt x="7991" y="2704"/>
                      <a:pt x="8036" y="2629"/>
                    </a:cubicBezTo>
                    <a:cubicBezTo>
                      <a:pt x="7871" y="2361"/>
                      <a:pt x="7722" y="2077"/>
                      <a:pt x="7558" y="1748"/>
                    </a:cubicBezTo>
                    <a:close/>
                    <a:moveTo>
                      <a:pt x="3361" y="2480"/>
                    </a:moveTo>
                    <a:cubicBezTo>
                      <a:pt x="3331" y="3048"/>
                      <a:pt x="3555" y="3720"/>
                      <a:pt x="3555" y="3720"/>
                    </a:cubicBezTo>
                    <a:lnTo>
                      <a:pt x="3450" y="3779"/>
                    </a:lnTo>
                    <a:cubicBezTo>
                      <a:pt x="3570" y="4183"/>
                      <a:pt x="3853" y="4317"/>
                      <a:pt x="3853" y="4317"/>
                    </a:cubicBezTo>
                    <a:lnTo>
                      <a:pt x="3824" y="4422"/>
                    </a:lnTo>
                    <a:cubicBezTo>
                      <a:pt x="3989" y="4507"/>
                      <a:pt x="4140" y="4538"/>
                      <a:pt x="4271" y="4538"/>
                    </a:cubicBezTo>
                    <a:cubicBezTo>
                      <a:pt x="4555" y="4538"/>
                      <a:pt x="4748" y="4393"/>
                      <a:pt x="4809" y="4332"/>
                    </a:cubicBezTo>
                    <a:lnTo>
                      <a:pt x="5452" y="5124"/>
                    </a:lnTo>
                    <a:lnTo>
                      <a:pt x="5228" y="5139"/>
                    </a:lnTo>
                    <a:cubicBezTo>
                      <a:pt x="5228" y="5079"/>
                      <a:pt x="5198" y="4691"/>
                      <a:pt x="4780" y="4526"/>
                    </a:cubicBezTo>
                    <a:lnTo>
                      <a:pt x="4735" y="4601"/>
                    </a:lnTo>
                    <a:cubicBezTo>
                      <a:pt x="4735" y="4601"/>
                      <a:pt x="4652" y="4562"/>
                      <a:pt x="4519" y="4562"/>
                    </a:cubicBezTo>
                    <a:cubicBezTo>
                      <a:pt x="4434" y="4562"/>
                      <a:pt x="4329" y="4578"/>
                      <a:pt x="4212" y="4631"/>
                    </a:cubicBezTo>
                    <a:lnTo>
                      <a:pt x="4227" y="4735"/>
                    </a:lnTo>
                    <a:cubicBezTo>
                      <a:pt x="4227" y="4735"/>
                      <a:pt x="3719" y="4944"/>
                      <a:pt x="3420" y="5258"/>
                    </a:cubicBezTo>
                    <a:cubicBezTo>
                      <a:pt x="3749" y="5527"/>
                      <a:pt x="4272" y="5691"/>
                      <a:pt x="4272" y="5691"/>
                    </a:cubicBezTo>
                    <a:lnTo>
                      <a:pt x="4272" y="5796"/>
                    </a:lnTo>
                    <a:cubicBezTo>
                      <a:pt x="4371" y="5831"/>
                      <a:pt x="4461" y="5842"/>
                      <a:pt x="4536" y="5842"/>
                    </a:cubicBezTo>
                    <a:cubicBezTo>
                      <a:pt x="4687" y="5842"/>
                      <a:pt x="4780" y="5796"/>
                      <a:pt x="4780" y="5796"/>
                    </a:cubicBezTo>
                    <a:lnTo>
                      <a:pt x="4839" y="5856"/>
                    </a:lnTo>
                    <a:cubicBezTo>
                      <a:pt x="5257" y="5646"/>
                      <a:pt x="5257" y="5288"/>
                      <a:pt x="5243" y="5198"/>
                    </a:cubicBezTo>
                    <a:lnTo>
                      <a:pt x="5467" y="5183"/>
                    </a:lnTo>
                    <a:lnTo>
                      <a:pt x="5825" y="5631"/>
                    </a:lnTo>
                    <a:cubicBezTo>
                      <a:pt x="5832" y="5639"/>
                      <a:pt x="5844" y="5643"/>
                      <a:pt x="5855" y="5643"/>
                    </a:cubicBezTo>
                    <a:cubicBezTo>
                      <a:pt x="5866" y="5643"/>
                      <a:pt x="5877" y="5639"/>
                      <a:pt x="5885" y="5631"/>
                    </a:cubicBezTo>
                    <a:cubicBezTo>
                      <a:pt x="5900" y="5631"/>
                      <a:pt x="5900" y="5602"/>
                      <a:pt x="5885" y="5587"/>
                    </a:cubicBezTo>
                    <a:lnTo>
                      <a:pt x="5511" y="5124"/>
                    </a:lnTo>
                    <a:lnTo>
                      <a:pt x="5571" y="4915"/>
                    </a:lnTo>
                    <a:cubicBezTo>
                      <a:pt x="5598" y="4925"/>
                      <a:pt x="5662" y="4942"/>
                      <a:pt x="5747" y="4942"/>
                    </a:cubicBezTo>
                    <a:cubicBezTo>
                      <a:pt x="5897" y="4942"/>
                      <a:pt x="6112" y="4890"/>
                      <a:pt x="6303" y="4661"/>
                    </a:cubicBezTo>
                    <a:lnTo>
                      <a:pt x="6243" y="4601"/>
                    </a:lnTo>
                    <a:cubicBezTo>
                      <a:pt x="6243" y="4601"/>
                      <a:pt x="6408" y="4407"/>
                      <a:pt x="6363" y="4093"/>
                    </a:cubicBezTo>
                    <a:lnTo>
                      <a:pt x="6273" y="4078"/>
                    </a:lnTo>
                    <a:cubicBezTo>
                      <a:pt x="6273" y="4078"/>
                      <a:pt x="6213" y="3526"/>
                      <a:pt x="6019" y="3137"/>
                    </a:cubicBezTo>
                    <a:cubicBezTo>
                      <a:pt x="5661" y="3376"/>
                      <a:pt x="5332" y="3809"/>
                      <a:pt x="5332" y="3809"/>
                    </a:cubicBezTo>
                    <a:lnTo>
                      <a:pt x="5257" y="3779"/>
                    </a:lnTo>
                    <a:cubicBezTo>
                      <a:pt x="5048" y="4048"/>
                      <a:pt x="5108" y="4272"/>
                      <a:pt x="5108" y="4272"/>
                    </a:cubicBezTo>
                    <a:lnTo>
                      <a:pt x="5033" y="4302"/>
                    </a:lnTo>
                    <a:cubicBezTo>
                      <a:pt x="5108" y="4780"/>
                      <a:pt x="5467" y="4870"/>
                      <a:pt x="5541" y="4885"/>
                    </a:cubicBezTo>
                    <a:lnTo>
                      <a:pt x="5481" y="5079"/>
                    </a:lnTo>
                    <a:lnTo>
                      <a:pt x="4839" y="4302"/>
                    </a:lnTo>
                    <a:cubicBezTo>
                      <a:pt x="4944" y="4242"/>
                      <a:pt x="5287" y="3929"/>
                      <a:pt x="5138" y="3361"/>
                    </a:cubicBezTo>
                    <a:lnTo>
                      <a:pt x="5033" y="3361"/>
                    </a:lnTo>
                    <a:cubicBezTo>
                      <a:pt x="5033" y="3361"/>
                      <a:pt x="4959" y="3048"/>
                      <a:pt x="4600" y="2853"/>
                    </a:cubicBezTo>
                    <a:lnTo>
                      <a:pt x="4511" y="2928"/>
                    </a:lnTo>
                    <a:cubicBezTo>
                      <a:pt x="4511" y="2928"/>
                      <a:pt x="3913" y="2585"/>
                      <a:pt x="3361" y="2480"/>
                    </a:cubicBezTo>
                    <a:close/>
                    <a:moveTo>
                      <a:pt x="0" y="5856"/>
                    </a:moveTo>
                    <a:lnTo>
                      <a:pt x="0" y="5856"/>
                    </a:lnTo>
                    <a:cubicBezTo>
                      <a:pt x="30" y="6468"/>
                      <a:pt x="344" y="7170"/>
                      <a:pt x="344" y="7170"/>
                    </a:cubicBezTo>
                    <a:lnTo>
                      <a:pt x="239" y="7259"/>
                    </a:lnTo>
                    <a:cubicBezTo>
                      <a:pt x="403" y="7678"/>
                      <a:pt x="732" y="7797"/>
                      <a:pt x="732" y="7797"/>
                    </a:cubicBezTo>
                    <a:lnTo>
                      <a:pt x="732" y="7902"/>
                    </a:lnTo>
                    <a:cubicBezTo>
                      <a:pt x="881" y="7963"/>
                      <a:pt x="1018" y="7987"/>
                      <a:pt x="1140" y="7987"/>
                    </a:cubicBezTo>
                    <a:cubicBezTo>
                      <a:pt x="1493" y="7987"/>
                      <a:pt x="1722" y="7785"/>
                      <a:pt x="1777" y="7708"/>
                    </a:cubicBezTo>
                    <a:lnTo>
                      <a:pt x="2554" y="8499"/>
                    </a:lnTo>
                    <a:lnTo>
                      <a:pt x="2315" y="8529"/>
                    </a:lnTo>
                    <a:cubicBezTo>
                      <a:pt x="2300" y="8454"/>
                      <a:pt x="2240" y="8051"/>
                      <a:pt x="1748" y="7917"/>
                    </a:cubicBezTo>
                    <a:lnTo>
                      <a:pt x="1718" y="7991"/>
                    </a:lnTo>
                    <a:cubicBezTo>
                      <a:pt x="1718" y="7991"/>
                      <a:pt x="1665" y="7976"/>
                      <a:pt x="1580" y="7976"/>
                    </a:cubicBezTo>
                    <a:cubicBezTo>
                      <a:pt x="1478" y="7976"/>
                      <a:pt x="1328" y="7998"/>
                      <a:pt x="1165" y="8096"/>
                    </a:cubicBezTo>
                    <a:lnTo>
                      <a:pt x="1195" y="8186"/>
                    </a:lnTo>
                    <a:cubicBezTo>
                      <a:pt x="1195" y="8186"/>
                      <a:pt x="971" y="8320"/>
                      <a:pt x="732" y="8484"/>
                    </a:cubicBezTo>
                    <a:cubicBezTo>
                      <a:pt x="881" y="8723"/>
                      <a:pt x="1001" y="8947"/>
                      <a:pt x="1135" y="9156"/>
                    </a:cubicBezTo>
                    <a:cubicBezTo>
                      <a:pt x="1255" y="9201"/>
                      <a:pt x="1344" y="9216"/>
                      <a:pt x="1344" y="9216"/>
                    </a:cubicBezTo>
                    <a:lnTo>
                      <a:pt x="1344" y="9321"/>
                    </a:lnTo>
                    <a:cubicBezTo>
                      <a:pt x="1413" y="9336"/>
                      <a:pt x="1477" y="9342"/>
                      <a:pt x="1535" y="9342"/>
                    </a:cubicBezTo>
                    <a:cubicBezTo>
                      <a:pt x="1768" y="9342"/>
                      <a:pt x="1912" y="9246"/>
                      <a:pt x="1912" y="9246"/>
                    </a:cubicBezTo>
                    <a:lnTo>
                      <a:pt x="1957" y="9321"/>
                    </a:lnTo>
                    <a:cubicBezTo>
                      <a:pt x="2390" y="9052"/>
                      <a:pt x="2330" y="8649"/>
                      <a:pt x="2315" y="8559"/>
                    </a:cubicBezTo>
                    <a:lnTo>
                      <a:pt x="2569" y="8514"/>
                    </a:lnTo>
                    <a:lnTo>
                      <a:pt x="3002" y="8977"/>
                    </a:lnTo>
                    <a:cubicBezTo>
                      <a:pt x="3010" y="8985"/>
                      <a:pt x="3021" y="8988"/>
                      <a:pt x="3032" y="8988"/>
                    </a:cubicBezTo>
                    <a:cubicBezTo>
                      <a:pt x="3043" y="8988"/>
                      <a:pt x="3054" y="8985"/>
                      <a:pt x="3062" y="8977"/>
                    </a:cubicBezTo>
                    <a:cubicBezTo>
                      <a:pt x="3077" y="8962"/>
                      <a:pt x="3077" y="8932"/>
                      <a:pt x="3062" y="8917"/>
                    </a:cubicBezTo>
                    <a:lnTo>
                      <a:pt x="2599" y="8469"/>
                    </a:lnTo>
                    <a:lnTo>
                      <a:pt x="2644" y="8215"/>
                    </a:lnTo>
                    <a:cubicBezTo>
                      <a:pt x="2669" y="8224"/>
                      <a:pt x="2718" y="8233"/>
                      <a:pt x="2783" y="8233"/>
                    </a:cubicBezTo>
                    <a:cubicBezTo>
                      <a:pt x="2945" y="8233"/>
                      <a:pt x="3202" y="8172"/>
                      <a:pt x="3405" y="7872"/>
                    </a:cubicBezTo>
                    <a:lnTo>
                      <a:pt x="3346" y="7812"/>
                    </a:lnTo>
                    <a:cubicBezTo>
                      <a:pt x="3346" y="7812"/>
                      <a:pt x="3495" y="7588"/>
                      <a:pt x="3435" y="7274"/>
                    </a:cubicBezTo>
                    <a:lnTo>
                      <a:pt x="3331" y="7259"/>
                    </a:lnTo>
                    <a:cubicBezTo>
                      <a:pt x="3331" y="7259"/>
                      <a:pt x="3211" y="6677"/>
                      <a:pt x="2957" y="6289"/>
                    </a:cubicBezTo>
                    <a:cubicBezTo>
                      <a:pt x="2599" y="6572"/>
                      <a:pt x="2300" y="7095"/>
                      <a:pt x="2300" y="7095"/>
                    </a:cubicBezTo>
                    <a:lnTo>
                      <a:pt x="2211" y="7065"/>
                    </a:lnTo>
                    <a:cubicBezTo>
                      <a:pt x="2031" y="7349"/>
                      <a:pt x="2091" y="7618"/>
                      <a:pt x="2091" y="7618"/>
                    </a:cubicBezTo>
                    <a:lnTo>
                      <a:pt x="2016" y="7648"/>
                    </a:lnTo>
                    <a:cubicBezTo>
                      <a:pt x="2151" y="8156"/>
                      <a:pt x="2554" y="8215"/>
                      <a:pt x="2629" y="8230"/>
                    </a:cubicBezTo>
                    <a:lnTo>
                      <a:pt x="2584" y="8454"/>
                    </a:lnTo>
                    <a:lnTo>
                      <a:pt x="1807" y="7663"/>
                    </a:lnTo>
                    <a:cubicBezTo>
                      <a:pt x="1912" y="7573"/>
                      <a:pt x="2255" y="7200"/>
                      <a:pt x="2031" y="6617"/>
                    </a:cubicBezTo>
                    <a:lnTo>
                      <a:pt x="2031" y="6617"/>
                    </a:lnTo>
                    <a:lnTo>
                      <a:pt x="1912" y="6632"/>
                    </a:lnTo>
                    <a:cubicBezTo>
                      <a:pt x="1912" y="6632"/>
                      <a:pt x="1807" y="6304"/>
                      <a:pt x="1389" y="6124"/>
                    </a:cubicBezTo>
                    <a:lnTo>
                      <a:pt x="1299" y="6214"/>
                    </a:lnTo>
                    <a:cubicBezTo>
                      <a:pt x="1299" y="6214"/>
                      <a:pt x="597" y="5900"/>
                      <a:pt x="0" y="585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3" name="Google Shape;4563;p64"/>
              <p:cNvSpPr/>
              <p:nvPr/>
            </p:nvSpPr>
            <p:spPr>
              <a:xfrm>
                <a:off x="1724125" y="5430600"/>
                <a:ext cx="280450" cy="497000"/>
              </a:xfrm>
              <a:custGeom>
                <a:rect b="b" l="l" r="r" t="t"/>
                <a:pathLst>
                  <a:path extrusionOk="0" h="19880" w="11218">
                    <a:moveTo>
                      <a:pt x="412" y="0"/>
                    </a:moveTo>
                    <a:cubicBezTo>
                      <a:pt x="392" y="0"/>
                      <a:pt x="379" y="0"/>
                      <a:pt x="374" y="0"/>
                    </a:cubicBezTo>
                    <a:cubicBezTo>
                      <a:pt x="165" y="15"/>
                      <a:pt x="1" y="194"/>
                      <a:pt x="15" y="404"/>
                    </a:cubicBezTo>
                    <a:cubicBezTo>
                      <a:pt x="15" y="618"/>
                      <a:pt x="180" y="778"/>
                      <a:pt x="377" y="778"/>
                    </a:cubicBezTo>
                    <a:cubicBezTo>
                      <a:pt x="386" y="778"/>
                      <a:pt x="395" y="778"/>
                      <a:pt x="404" y="777"/>
                    </a:cubicBezTo>
                    <a:cubicBezTo>
                      <a:pt x="405" y="777"/>
                      <a:pt x="413" y="777"/>
                      <a:pt x="427" y="777"/>
                    </a:cubicBezTo>
                    <a:cubicBezTo>
                      <a:pt x="573" y="777"/>
                      <a:pt x="1366" y="802"/>
                      <a:pt x="1748" y="1374"/>
                    </a:cubicBezTo>
                    <a:cubicBezTo>
                      <a:pt x="1972" y="1718"/>
                      <a:pt x="2226" y="2569"/>
                      <a:pt x="2569" y="3839"/>
                    </a:cubicBezTo>
                    <a:cubicBezTo>
                      <a:pt x="2734" y="4451"/>
                      <a:pt x="2913" y="5138"/>
                      <a:pt x="3107" y="5915"/>
                    </a:cubicBezTo>
                    <a:cubicBezTo>
                      <a:pt x="3436" y="7214"/>
                      <a:pt x="3839" y="8798"/>
                      <a:pt x="4347" y="10665"/>
                    </a:cubicBezTo>
                    <a:cubicBezTo>
                      <a:pt x="4407" y="10889"/>
                      <a:pt x="4466" y="11083"/>
                      <a:pt x="4541" y="11292"/>
                    </a:cubicBezTo>
                    <a:cubicBezTo>
                      <a:pt x="5422" y="14055"/>
                      <a:pt x="6990" y="16236"/>
                      <a:pt x="8305" y="17684"/>
                    </a:cubicBezTo>
                    <a:cubicBezTo>
                      <a:pt x="9485" y="19014"/>
                      <a:pt x="10471" y="19731"/>
                      <a:pt x="10560" y="19805"/>
                    </a:cubicBezTo>
                    <a:cubicBezTo>
                      <a:pt x="10621" y="19856"/>
                      <a:pt x="10697" y="19879"/>
                      <a:pt x="10771" y="19879"/>
                    </a:cubicBezTo>
                    <a:cubicBezTo>
                      <a:pt x="10806" y="19879"/>
                      <a:pt x="10841" y="19874"/>
                      <a:pt x="10874" y="19865"/>
                    </a:cubicBezTo>
                    <a:cubicBezTo>
                      <a:pt x="10963" y="19865"/>
                      <a:pt x="11038" y="19805"/>
                      <a:pt x="11098" y="19731"/>
                    </a:cubicBezTo>
                    <a:cubicBezTo>
                      <a:pt x="11217" y="19566"/>
                      <a:pt x="11187" y="19327"/>
                      <a:pt x="11008" y="19178"/>
                    </a:cubicBezTo>
                    <a:cubicBezTo>
                      <a:pt x="10993" y="19163"/>
                      <a:pt x="9933" y="18356"/>
                      <a:pt x="8678" y="16923"/>
                    </a:cubicBezTo>
                    <a:cubicBezTo>
                      <a:pt x="7453" y="15519"/>
                      <a:pt x="6050" y="13517"/>
                      <a:pt x="5258" y="11038"/>
                    </a:cubicBezTo>
                    <a:cubicBezTo>
                      <a:pt x="5213" y="10844"/>
                      <a:pt x="5153" y="10650"/>
                      <a:pt x="5094" y="10455"/>
                    </a:cubicBezTo>
                    <a:cubicBezTo>
                      <a:pt x="4601" y="8603"/>
                      <a:pt x="4197" y="7005"/>
                      <a:pt x="3869" y="5721"/>
                    </a:cubicBezTo>
                    <a:cubicBezTo>
                      <a:pt x="3720" y="5153"/>
                      <a:pt x="3570" y="4615"/>
                      <a:pt x="3451" y="4138"/>
                    </a:cubicBezTo>
                    <a:cubicBezTo>
                      <a:pt x="3406" y="4003"/>
                      <a:pt x="3376" y="3854"/>
                      <a:pt x="3346" y="3734"/>
                    </a:cubicBezTo>
                    <a:lnTo>
                      <a:pt x="3316" y="3630"/>
                    </a:lnTo>
                    <a:cubicBezTo>
                      <a:pt x="2928" y="2226"/>
                      <a:pt x="2674" y="1374"/>
                      <a:pt x="2375" y="956"/>
                    </a:cubicBezTo>
                    <a:cubicBezTo>
                      <a:pt x="1772" y="38"/>
                      <a:pt x="641" y="0"/>
                      <a:pt x="4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4" name="Google Shape;4564;p64"/>
              <p:cNvSpPr/>
              <p:nvPr/>
            </p:nvSpPr>
            <p:spPr>
              <a:xfrm>
                <a:off x="1931725" y="5854025"/>
                <a:ext cx="72850" cy="73575"/>
              </a:xfrm>
              <a:custGeom>
                <a:rect b="b" l="l" r="r" t="t"/>
                <a:pathLst>
                  <a:path extrusionOk="0" h="2943" w="2914">
                    <a:moveTo>
                      <a:pt x="374" y="1"/>
                    </a:moveTo>
                    <a:lnTo>
                      <a:pt x="1" y="747"/>
                    </a:lnTo>
                    <a:cubicBezTo>
                      <a:pt x="1181" y="2077"/>
                      <a:pt x="2167" y="2794"/>
                      <a:pt x="2256" y="2868"/>
                    </a:cubicBezTo>
                    <a:cubicBezTo>
                      <a:pt x="2317" y="2919"/>
                      <a:pt x="2393" y="2942"/>
                      <a:pt x="2467" y="2942"/>
                    </a:cubicBezTo>
                    <a:cubicBezTo>
                      <a:pt x="2502" y="2942"/>
                      <a:pt x="2537" y="2937"/>
                      <a:pt x="2570" y="2928"/>
                    </a:cubicBezTo>
                    <a:cubicBezTo>
                      <a:pt x="2659" y="2928"/>
                      <a:pt x="2734" y="2868"/>
                      <a:pt x="2794" y="2794"/>
                    </a:cubicBezTo>
                    <a:cubicBezTo>
                      <a:pt x="2913" y="2629"/>
                      <a:pt x="2883" y="2390"/>
                      <a:pt x="2704" y="2241"/>
                    </a:cubicBezTo>
                    <a:cubicBezTo>
                      <a:pt x="2689" y="2241"/>
                      <a:pt x="1629" y="1434"/>
                      <a:pt x="3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5" name="Google Shape;4565;p64"/>
              <p:cNvSpPr/>
              <p:nvPr/>
            </p:nvSpPr>
            <p:spPr>
              <a:xfrm>
                <a:off x="1967950" y="5659400"/>
                <a:ext cx="491800" cy="471450"/>
              </a:xfrm>
              <a:custGeom>
                <a:rect b="b" l="l" r="r" t="t"/>
                <a:pathLst>
                  <a:path extrusionOk="0" h="18858" w="19672">
                    <a:moveTo>
                      <a:pt x="11613" y="1"/>
                    </a:moveTo>
                    <a:cubicBezTo>
                      <a:pt x="9670" y="1"/>
                      <a:pt x="7084" y="1745"/>
                      <a:pt x="6617" y="2080"/>
                    </a:cubicBezTo>
                    <a:cubicBezTo>
                      <a:pt x="6572" y="2110"/>
                      <a:pt x="6557" y="2125"/>
                      <a:pt x="6542" y="2125"/>
                    </a:cubicBezTo>
                    <a:cubicBezTo>
                      <a:pt x="6542" y="2125"/>
                      <a:pt x="5273" y="3051"/>
                      <a:pt x="3869" y="4798"/>
                    </a:cubicBezTo>
                    <a:cubicBezTo>
                      <a:pt x="3585" y="5142"/>
                      <a:pt x="3301" y="5530"/>
                      <a:pt x="3018" y="5963"/>
                    </a:cubicBezTo>
                    <a:cubicBezTo>
                      <a:pt x="2584" y="6591"/>
                      <a:pt x="2181" y="7308"/>
                      <a:pt x="1793" y="8084"/>
                    </a:cubicBezTo>
                    <a:cubicBezTo>
                      <a:pt x="1464" y="8756"/>
                      <a:pt x="1181" y="9488"/>
                      <a:pt x="927" y="10265"/>
                    </a:cubicBezTo>
                    <a:cubicBezTo>
                      <a:pt x="807" y="10683"/>
                      <a:pt x="688" y="11101"/>
                      <a:pt x="583" y="11549"/>
                    </a:cubicBezTo>
                    <a:cubicBezTo>
                      <a:pt x="568" y="11549"/>
                      <a:pt x="568" y="11564"/>
                      <a:pt x="568" y="11579"/>
                    </a:cubicBezTo>
                    <a:cubicBezTo>
                      <a:pt x="493" y="11953"/>
                      <a:pt x="404" y="12296"/>
                      <a:pt x="344" y="12625"/>
                    </a:cubicBezTo>
                    <a:cubicBezTo>
                      <a:pt x="1" y="14805"/>
                      <a:pt x="404" y="16792"/>
                      <a:pt x="404" y="16792"/>
                    </a:cubicBezTo>
                    <a:cubicBezTo>
                      <a:pt x="3081" y="18436"/>
                      <a:pt x="5698" y="18858"/>
                      <a:pt x="7678" y="18858"/>
                    </a:cubicBezTo>
                    <a:cubicBezTo>
                      <a:pt x="9763" y="18858"/>
                      <a:pt x="11143" y="18390"/>
                      <a:pt x="11143" y="18390"/>
                    </a:cubicBezTo>
                    <a:cubicBezTo>
                      <a:pt x="10904" y="17195"/>
                      <a:pt x="11098" y="14417"/>
                      <a:pt x="11098" y="14417"/>
                    </a:cubicBezTo>
                    <a:lnTo>
                      <a:pt x="11098" y="14417"/>
                    </a:lnTo>
                    <a:cubicBezTo>
                      <a:pt x="11098" y="14417"/>
                      <a:pt x="11158" y="14432"/>
                      <a:pt x="11262" y="14492"/>
                    </a:cubicBezTo>
                    <a:lnTo>
                      <a:pt x="11367" y="13148"/>
                    </a:lnTo>
                    <a:cubicBezTo>
                      <a:pt x="11367" y="13148"/>
                      <a:pt x="11397" y="11460"/>
                      <a:pt x="12024" y="9339"/>
                    </a:cubicBezTo>
                    <a:cubicBezTo>
                      <a:pt x="12143" y="8876"/>
                      <a:pt x="12308" y="8398"/>
                      <a:pt x="12502" y="7905"/>
                    </a:cubicBezTo>
                    <a:cubicBezTo>
                      <a:pt x="12681" y="7457"/>
                      <a:pt x="12875" y="6994"/>
                      <a:pt x="13114" y="6531"/>
                    </a:cubicBezTo>
                    <a:cubicBezTo>
                      <a:pt x="13144" y="6486"/>
                      <a:pt x="13174" y="6441"/>
                      <a:pt x="13204" y="6382"/>
                    </a:cubicBezTo>
                    <a:cubicBezTo>
                      <a:pt x="13293" y="6202"/>
                      <a:pt x="13383" y="6038"/>
                      <a:pt x="13503" y="5859"/>
                    </a:cubicBezTo>
                    <a:cubicBezTo>
                      <a:pt x="13517" y="5844"/>
                      <a:pt x="13532" y="5814"/>
                      <a:pt x="13547" y="5799"/>
                    </a:cubicBezTo>
                    <a:cubicBezTo>
                      <a:pt x="14040" y="4978"/>
                      <a:pt x="14638" y="4201"/>
                      <a:pt x="15399" y="3514"/>
                    </a:cubicBezTo>
                    <a:cubicBezTo>
                      <a:pt x="15489" y="3439"/>
                      <a:pt x="15579" y="3350"/>
                      <a:pt x="15683" y="3275"/>
                    </a:cubicBezTo>
                    <a:cubicBezTo>
                      <a:pt x="16729" y="2364"/>
                      <a:pt x="18043" y="1617"/>
                      <a:pt x="19671" y="1199"/>
                    </a:cubicBezTo>
                    <a:lnTo>
                      <a:pt x="19552" y="1094"/>
                    </a:lnTo>
                    <a:cubicBezTo>
                      <a:pt x="17311" y="243"/>
                      <a:pt x="13398" y="79"/>
                      <a:pt x="11755" y="4"/>
                    </a:cubicBezTo>
                    <a:cubicBezTo>
                      <a:pt x="11708" y="2"/>
                      <a:pt x="11661" y="1"/>
                      <a:pt x="116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6" name="Google Shape;4566;p64"/>
              <p:cNvSpPr/>
              <p:nvPr/>
            </p:nvSpPr>
            <p:spPr>
              <a:xfrm>
                <a:off x="2043000" y="5738650"/>
                <a:ext cx="265525" cy="131600"/>
              </a:xfrm>
              <a:custGeom>
                <a:rect b="b" l="l" r="r" t="t"/>
                <a:pathLst>
                  <a:path extrusionOk="0" h="5264" w="10621">
                    <a:moveTo>
                      <a:pt x="852" y="1643"/>
                    </a:moveTo>
                    <a:cubicBezTo>
                      <a:pt x="583" y="1987"/>
                      <a:pt x="284" y="2375"/>
                      <a:pt x="1" y="2808"/>
                    </a:cubicBezTo>
                    <a:cubicBezTo>
                      <a:pt x="105" y="2958"/>
                      <a:pt x="299" y="3122"/>
                      <a:pt x="628" y="3137"/>
                    </a:cubicBezTo>
                    <a:lnTo>
                      <a:pt x="658" y="3032"/>
                    </a:lnTo>
                    <a:cubicBezTo>
                      <a:pt x="658" y="3032"/>
                      <a:pt x="668" y="3033"/>
                      <a:pt x="687" y="3033"/>
                    </a:cubicBezTo>
                    <a:cubicBezTo>
                      <a:pt x="766" y="3033"/>
                      <a:pt x="996" y="3014"/>
                      <a:pt x="1225" y="2808"/>
                    </a:cubicBezTo>
                    <a:lnTo>
                      <a:pt x="1181" y="2704"/>
                    </a:lnTo>
                    <a:cubicBezTo>
                      <a:pt x="1181" y="2704"/>
                      <a:pt x="1659" y="2286"/>
                      <a:pt x="1898" y="1808"/>
                    </a:cubicBezTo>
                    <a:cubicBezTo>
                      <a:pt x="1524" y="1673"/>
                      <a:pt x="1046" y="1643"/>
                      <a:pt x="852" y="1643"/>
                    </a:cubicBezTo>
                    <a:close/>
                    <a:moveTo>
                      <a:pt x="5243" y="0"/>
                    </a:moveTo>
                    <a:cubicBezTo>
                      <a:pt x="4691" y="359"/>
                      <a:pt x="4183" y="1046"/>
                      <a:pt x="4183" y="1046"/>
                    </a:cubicBezTo>
                    <a:lnTo>
                      <a:pt x="4048" y="986"/>
                    </a:lnTo>
                    <a:cubicBezTo>
                      <a:pt x="3750" y="1374"/>
                      <a:pt x="3809" y="1748"/>
                      <a:pt x="3809" y="1748"/>
                    </a:cubicBezTo>
                    <a:lnTo>
                      <a:pt x="3705" y="1793"/>
                    </a:lnTo>
                    <a:cubicBezTo>
                      <a:pt x="3794" y="2480"/>
                      <a:pt x="4332" y="2644"/>
                      <a:pt x="4466" y="2674"/>
                    </a:cubicBezTo>
                    <a:lnTo>
                      <a:pt x="4138" y="3839"/>
                    </a:lnTo>
                    <a:lnTo>
                      <a:pt x="3989" y="3660"/>
                    </a:lnTo>
                    <a:cubicBezTo>
                      <a:pt x="4063" y="3600"/>
                      <a:pt x="4422" y="3331"/>
                      <a:pt x="4272" y="2793"/>
                    </a:cubicBezTo>
                    <a:lnTo>
                      <a:pt x="4168" y="2793"/>
                    </a:lnTo>
                    <a:cubicBezTo>
                      <a:pt x="4168" y="2793"/>
                      <a:pt x="4108" y="2495"/>
                      <a:pt x="3779" y="2315"/>
                    </a:cubicBezTo>
                    <a:lnTo>
                      <a:pt x="3690" y="2390"/>
                    </a:lnTo>
                    <a:cubicBezTo>
                      <a:pt x="3690" y="2390"/>
                      <a:pt x="3122" y="2062"/>
                      <a:pt x="2629" y="1972"/>
                    </a:cubicBezTo>
                    <a:lnTo>
                      <a:pt x="2629" y="1972"/>
                    </a:lnTo>
                    <a:cubicBezTo>
                      <a:pt x="2614" y="2480"/>
                      <a:pt x="2794" y="3092"/>
                      <a:pt x="2794" y="3092"/>
                    </a:cubicBezTo>
                    <a:lnTo>
                      <a:pt x="2704" y="3152"/>
                    </a:lnTo>
                    <a:cubicBezTo>
                      <a:pt x="2809" y="3510"/>
                      <a:pt x="3077" y="3645"/>
                      <a:pt x="3077" y="3645"/>
                    </a:cubicBezTo>
                    <a:lnTo>
                      <a:pt x="3048" y="3734"/>
                    </a:lnTo>
                    <a:cubicBezTo>
                      <a:pt x="3196" y="3813"/>
                      <a:pt x="3333" y="3842"/>
                      <a:pt x="3453" y="3842"/>
                    </a:cubicBezTo>
                    <a:cubicBezTo>
                      <a:pt x="3721" y="3842"/>
                      <a:pt x="3907" y="3701"/>
                      <a:pt x="3959" y="3660"/>
                    </a:cubicBezTo>
                    <a:lnTo>
                      <a:pt x="4138" y="3884"/>
                    </a:lnTo>
                    <a:lnTo>
                      <a:pt x="3944" y="4541"/>
                    </a:lnTo>
                    <a:cubicBezTo>
                      <a:pt x="3944" y="4571"/>
                      <a:pt x="3959" y="4586"/>
                      <a:pt x="3959" y="4601"/>
                    </a:cubicBezTo>
                    <a:cubicBezTo>
                      <a:pt x="3989" y="4601"/>
                      <a:pt x="4003" y="4586"/>
                      <a:pt x="4018" y="4571"/>
                    </a:cubicBezTo>
                    <a:lnTo>
                      <a:pt x="4198" y="3899"/>
                    </a:lnTo>
                    <a:lnTo>
                      <a:pt x="4452" y="3809"/>
                    </a:lnTo>
                    <a:cubicBezTo>
                      <a:pt x="4466" y="3899"/>
                      <a:pt x="4631" y="4302"/>
                      <a:pt x="5183" y="4332"/>
                    </a:cubicBezTo>
                    <a:lnTo>
                      <a:pt x="5213" y="4227"/>
                    </a:lnTo>
                    <a:cubicBezTo>
                      <a:pt x="5213" y="4227"/>
                      <a:pt x="5223" y="4228"/>
                      <a:pt x="5240" y="4228"/>
                    </a:cubicBezTo>
                    <a:cubicBezTo>
                      <a:pt x="5316" y="4228"/>
                      <a:pt x="5549" y="4208"/>
                      <a:pt x="5781" y="3988"/>
                    </a:cubicBezTo>
                    <a:lnTo>
                      <a:pt x="5736" y="3899"/>
                    </a:lnTo>
                    <a:lnTo>
                      <a:pt x="5736" y="3899"/>
                    </a:lnTo>
                    <a:cubicBezTo>
                      <a:pt x="5737" y="3899"/>
                      <a:pt x="5737" y="3899"/>
                      <a:pt x="5738" y="3899"/>
                    </a:cubicBezTo>
                    <a:cubicBezTo>
                      <a:pt x="5782" y="3899"/>
                      <a:pt x="6263" y="3473"/>
                      <a:pt x="6498" y="3017"/>
                    </a:cubicBezTo>
                    <a:lnTo>
                      <a:pt x="6483" y="3017"/>
                    </a:lnTo>
                    <a:cubicBezTo>
                      <a:pt x="6005" y="2838"/>
                      <a:pt x="5363" y="2838"/>
                      <a:pt x="5363" y="2838"/>
                    </a:cubicBezTo>
                    <a:lnTo>
                      <a:pt x="5333" y="2734"/>
                    </a:lnTo>
                    <a:cubicBezTo>
                      <a:pt x="5320" y="2733"/>
                      <a:pt x="5307" y="2733"/>
                      <a:pt x="5295" y="2733"/>
                    </a:cubicBezTo>
                    <a:cubicBezTo>
                      <a:pt x="4945" y="2733"/>
                      <a:pt x="4750" y="2928"/>
                      <a:pt x="4750" y="2928"/>
                    </a:cubicBezTo>
                    <a:lnTo>
                      <a:pt x="4661" y="2868"/>
                    </a:lnTo>
                    <a:cubicBezTo>
                      <a:pt x="4272" y="3256"/>
                      <a:pt x="4437" y="3675"/>
                      <a:pt x="4466" y="3764"/>
                    </a:cubicBezTo>
                    <a:lnTo>
                      <a:pt x="4228" y="3839"/>
                    </a:lnTo>
                    <a:lnTo>
                      <a:pt x="4541" y="2689"/>
                    </a:lnTo>
                    <a:cubicBezTo>
                      <a:pt x="4591" y="2705"/>
                      <a:pt x="4696" y="2732"/>
                      <a:pt x="4830" y="2732"/>
                    </a:cubicBezTo>
                    <a:cubicBezTo>
                      <a:pt x="5059" y="2732"/>
                      <a:pt x="5373" y="2654"/>
                      <a:pt x="5646" y="2315"/>
                    </a:cubicBezTo>
                    <a:lnTo>
                      <a:pt x="5572" y="2226"/>
                    </a:lnTo>
                    <a:cubicBezTo>
                      <a:pt x="5572" y="2226"/>
                      <a:pt x="5811" y="1942"/>
                      <a:pt x="5751" y="1464"/>
                    </a:cubicBezTo>
                    <a:lnTo>
                      <a:pt x="5617" y="1434"/>
                    </a:lnTo>
                    <a:cubicBezTo>
                      <a:pt x="5617" y="1434"/>
                      <a:pt x="5527" y="598"/>
                      <a:pt x="5243" y="0"/>
                    </a:cubicBezTo>
                    <a:close/>
                    <a:moveTo>
                      <a:pt x="10082" y="643"/>
                    </a:moveTo>
                    <a:cubicBezTo>
                      <a:pt x="9530" y="1016"/>
                      <a:pt x="9037" y="1688"/>
                      <a:pt x="9037" y="1688"/>
                    </a:cubicBezTo>
                    <a:lnTo>
                      <a:pt x="8902" y="1643"/>
                    </a:lnTo>
                    <a:cubicBezTo>
                      <a:pt x="8604" y="2032"/>
                      <a:pt x="8678" y="2405"/>
                      <a:pt x="8678" y="2405"/>
                    </a:cubicBezTo>
                    <a:lnTo>
                      <a:pt x="8559" y="2450"/>
                    </a:lnTo>
                    <a:cubicBezTo>
                      <a:pt x="8678" y="3137"/>
                      <a:pt x="9186" y="3316"/>
                      <a:pt x="9336" y="3331"/>
                    </a:cubicBezTo>
                    <a:lnTo>
                      <a:pt x="9007" y="4511"/>
                    </a:lnTo>
                    <a:lnTo>
                      <a:pt x="8843" y="4317"/>
                    </a:lnTo>
                    <a:cubicBezTo>
                      <a:pt x="8917" y="4272"/>
                      <a:pt x="9261" y="3988"/>
                      <a:pt x="9126" y="3451"/>
                    </a:cubicBezTo>
                    <a:lnTo>
                      <a:pt x="9022" y="3451"/>
                    </a:lnTo>
                    <a:cubicBezTo>
                      <a:pt x="9022" y="3451"/>
                      <a:pt x="8977" y="3152"/>
                      <a:pt x="8634" y="2988"/>
                    </a:cubicBezTo>
                    <a:lnTo>
                      <a:pt x="8544" y="3047"/>
                    </a:lnTo>
                    <a:cubicBezTo>
                      <a:pt x="8544" y="3047"/>
                      <a:pt x="8006" y="2704"/>
                      <a:pt x="7498" y="2629"/>
                    </a:cubicBezTo>
                    <a:lnTo>
                      <a:pt x="7498" y="2629"/>
                    </a:lnTo>
                    <a:cubicBezTo>
                      <a:pt x="7454" y="3137"/>
                      <a:pt x="7663" y="3749"/>
                      <a:pt x="7663" y="3749"/>
                    </a:cubicBezTo>
                    <a:lnTo>
                      <a:pt x="7558" y="3809"/>
                    </a:lnTo>
                    <a:cubicBezTo>
                      <a:pt x="7678" y="4167"/>
                      <a:pt x="7932" y="4302"/>
                      <a:pt x="7932" y="4302"/>
                    </a:cubicBezTo>
                    <a:lnTo>
                      <a:pt x="7902" y="4392"/>
                    </a:lnTo>
                    <a:cubicBezTo>
                      <a:pt x="8056" y="4478"/>
                      <a:pt x="8197" y="4509"/>
                      <a:pt x="8321" y="4509"/>
                    </a:cubicBezTo>
                    <a:cubicBezTo>
                      <a:pt x="8581" y="4509"/>
                      <a:pt x="8762" y="4372"/>
                      <a:pt x="8813" y="4332"/>
                    </a:cubicBezTo>
                    <a:lnTo>
                      <a:pt x="8992" y="4541"/>
                    </a:lnTo>
                    <a:lnTo>
                      <a:pt x="8798" y="5198"/>
                    </a:lnTo>
                    <a:lnTo>
                      <a:pt x="8798" y="5228"/>
                    </a:lnTo>
                    <a:cubicBezTo>
                      <a:pt x="8798" y="5243"/>
                      <a:pt x="8813" y="5258"/>
                      <a:pt x="8828" y="5258"/>
                    </a:cubicBezTo>
                    <a:cubicBezTo>
                      <a:pt x="8832" y="5262"/>
                      <a:pt x="8837" y="5264"/>
                      <a:pt x="8842" y="5264"/>
                    </a:cubicBezTo>
                    <a:cubicBezTo>
                      <a:pt x="8857" y="5264"/>
                      <a:pt x="8873" y="5250"/>
                      <a:pt x="8873" y="5228"/>
                    </a:cubicBezTo>
                    <a:lnTo>
                      <a:pt x="9052" y="4556"/>
                    </a:lnTo>
                    <a:lnTo>
                      <a:pt x="9306" y="4466"/>
                    </a:lnTo>
                    <a:cubicBezTo>
                      <a:pt x="9321" y="4511"/>
                      <a:pt x="9365" y="4645"/>
                      <a:pt x="9500" y="4765"/>
                    </a:cubicBezTo>
                    <a:cubicBezTo>
                      <a:pt x="9679" y="4317"/>
                      <a:pt x="9873" y="3839"/>
                      <a:pt x="10112" y="3391"/>
                    </a:cubicBezTo>
                    <a:cubicBezTo>
                      <a:pt x="9754" y="3391"/>
                      <a:pt x="9575" y="3585"/>
                      <a:pt x="9575" y="3585"/>
                    </a:cubicBezTo>
                    <a:lnTo>
                      <a:pt x="9500" y="3525"/>
                    </a:lnTo>
                    <a:cubicBezTo>
                      <a:pt x="9097" y="3914"/>
                      <a:pt x="9246" y="4332"/>
                      <a:pt x="9291" y="4421"/>
                    </a:cubicBezTo>
                    <a:lnTo>
                      <a:pt x="9067" y="4496"/>
                    </a:lnTo>
                    <a:lnTo>
                      <a:pt x="9380" y="3331"/>
                    </a:lnTo>
                    <a:cubicBezTo>
                      <a:pt x="9438" y="3346"/>
                      <a:pt x="9552" y="3374"/>
                      <a:pt x="9694" y="3374"/>
                    </a:cubicBezTo>
                    <a:cubicBezTo>
                      <a:pt x="9844" y="3374"/>
                      <a:pt x="10025" y="3342"/>
                      <a:pt x="10202" y="3227"/>
                    </a:cubicBezTo>
                    <a:cubicBezTo>
                      <a:pt x="10306" y="3167"/>
                      <a:pt x="10396" y="3077"/>
                      <a:pt x="10501" y="2973"/>
                    </a:cubicBezTo>
                    <a:lnTo>
                      <a:pt x="10411" y="2868"/>
                    </a:lnTo>
                    <a:cubicBezTo>
                      <a:pt x="10411" y="2868"/>
                      <a:pt x="10486" y="2778"/>
                      <a:pt x="10530" y="2629"/>
                    </a:cubicBezTo>
                    <a:cubicBezTo>
                      <a:pt x="10590" y="2480"/>
                      <a:pt x="10620" y="2315"/>
                      <a:pt x="10590" y="2091"/>
                    </a:cubicBezTo>
                    <a:lnTo>
                      <a:pt x="10456" y="2076"/>
                    </a:lnTo>
                    <a:cubicBezTo>
                      <a:pt x="10456" y="2076"/>
                      <a:pt x="10366" y="1240"/>
                      <a:pt x="10082" y="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7" name="Google Shape;4567;p64"/>
              <p:cNvSpPr/>
              <p:nvPr/>
            </p:nvSpPr>
            <p:spPr>
              <a:xfrm>
                <a:off x="2133750" y="5659750"/>
                <a:ext cx="326000" cy="81525"/>
              </a:xfrm>
              <a:custGeom>
                <a:rect b="b" l="l" r="r" t="t"/>
                <a:pathLst>
                  <a:path extrusionOk="0" h="3261" w="13040">
                    <a:moveTo>
                      <a:pt x="4974" y="1"/>
                    </a:moveTo>
                    <a:cubicBezTo>
                      <a:pt x="3034" y="1"/>
                      <a:pt x="465" y="1747"/>
                      <a:pt x="0" y="2081"/>
                    </a:cubicBezTo>
                    <a:lnTo>
                      <a:pt x="9051" y="3261"/>
                    </a:lnTo>
                    <a:cubicBezTo>
                      <a:pt x="10097" y="2350"/>
                      <a:pt x="11411" y="1603"/>
                      <a:pt x="13039" y="1185"/>
                    </a:cubicBezTo>
                    <a:lnTo>
                      <a:pt x="12934" y="1080"/>
                    </a:lnTo>
                    <a:cubicBezTo>
                      <a:pt x="10694" y="244"/>
                      <a:pt x="6781" y="65"/>
                      <a:pt x="5138" y="5"/>
                    </a:cubicBezTo>
                    <a:cubicBezTo>
                      <a:pt x="5084" y="2"/>
                      <a:pt x="5029" y="1"/>
                      <a:pt x="49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8" name="Google Shape;4568;p64"/>
              <p:cNvSpPr/>
              <p:nvPr/>
            </p:nvSpPr>
            <p:spPr>
              <a:xfrm>
                <a:off x="1967575" y="5861500"/>
                <a:ext cx="300600" cy="269350"/>
              </a:xfrm>
              <a:custGeom>
                <a:rect b="b" l="l" r="r" t="t"/>
                <a:pathLst>
                  <a:path extrusionOk="0" h="10774" w="12024">
                    <a:moveTo>
                      <a:pt x="1793" y="0"/>
                    </a:moveTo>
                    <a:cubicBezTo>
                      <a:pt x="1464" y="672"/>
                      <a:pt x="1181" y="1404"/>
                      <a:pt x="927" y="2181"/>
                    </a:cubicBezTo>
                    <a:cubicBezTo>
                      <a:pt x="807" y="2599"/>
                      <a:pt x="688" y="3017"/>
                      <a:pt x="583" y="3465"/>
                    </a:cubicBezTo>
                    <a:cubicBezTo>
                      <a:pt x="568" y="3465"/>
                      <a:pt x="568" y="3480"/>
                      <a:pt x="568" y="3495"/>
                    </a:cubicBezTo>
                    <a:cubicBezTo>
                      <a:pt x="494" y="3869"/>
                      <a:pt x="404" y="4212"/>
                      <a:pt x="344" y="4541"/>
                    </a:cubicBezTo>
                    <a:cubicBezTo>
                      <a:pt x="1" y="6721"/>
                      <a:pt x="404" y="8708"/>
                      <a:pt x="404" y="8708"/>
                    </a:cubicBezTo>
                    <a:cubicBezTo>
                      <a:pt x="3081" y="10352"/>
                      <a:pt x="5698" y="10774"/>
                      <a:pt x="7678" y="10774"/>
                    </a:cubicBezTo>
                    <a:cubicBezTo>
                      <a:pt x="9763" y="10774"/>
                      <a:pt x="11143" y="10306"/>
                      <a:pt x="11143" y="10306"/>
                    </a:cubicBezTo>
                    <a:cubicBezTo>
                      <a:pt x="10904" y="9111"/>
                      <a:pt x="11098" y="6333"/>
                      <a:pt x="11098" y="6333"/>
                    </a:cubicBezTo>
                    <a:lnTo>
                      <a:pt x="11098" y="6333"/>
                    </a:lnTo>
                    <a:cubicBezTo>
                      <a:pt x="11098" y="6333"/>
                      <a:pt x="11158" y="6348"/>
                      <a:pt x="11262" y="6408"/>
                    </a:cubicBezTo>
                    <a:lnTo>
                      <a:pt x="11367" y="5064"/>
                    </a:lnTo>
                    <a:cubicBezTo>
                      <a:pt x="11367" y="5064"/>
                      <a:pt x="11397" y="3376"/>
                      <a:pt x="12024" y="1255"/>
                    </a:cubicBezTo>
                    <a:lnTo>
                      <a:pt x="17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9" name="Google Shape;4569;p64"/>
              <p:cNvSpPr/>
              <p:nvPr/>
            </p:nvSpPr>
            <p:spPr>
              <a:xfrm>
                <a:off x="2233800" y="5687875"/>
                <a:ext cx="296875" cy="431650"/>
              </a:xfrm>
              <a:custGeom>
                <a:rect b="b" l="l" r="r" t="t"/>
                <a:pathLst>
                  <a:path extrusionOk="0" h="17266" w="11875">
                    <a:moveTo>
                      <a:pt x="8522" y="755"/>
                    </a:moveTo>
                    <a:cubicBezTo>
                      <a:pt x="8662" y="755"/>
                      <a:pt x="8799" y="767"/>
                      <a:pt x="8932" y="792"/>
                    </a:cubicBezTo>
                    <a:cubicBezTo>
                      <a:pt x="9246" y="851"/>
                      <a:pt x="9530" y="1001"/>
                      <a:pt x="9799" y="1240"/>
                    </a:cubicBezTo>
                    <a:cubicBezTo>
                      <a:pt x="10083" y="1494"/>
                      <a:pt x="10322" y="1882"/>
                      <a:pt x="10501" y="2360"/>
                    </a:cubicBezTo>
                    <a:cubicBezTo>
                      <a:pt x="10560" y="2524"/>
                      <a:pt x="10620" y="2704"/>
                      <a:pt x="10665" y="2898"/>
                    </a:cubicBezTo>
                    <a:cubicBezTo>
                      <a:pt x="11053" y="4466"/>
                      <a:pt x="10934" y="6676"/>
                      <a:pt x="9993" y="8499"/>
                    </a:cubicBezTo>
                    <a:cubicBezTo>
                      <a:pt x="9724" y="9036"/>
                      <a:pt x="9425" y="9544"/>
                      <a:pt x="9097" y="9977"/>
                    </a:cubicBezTo>
                    <a:cubicBezTo>
                      <a:pt x="7753" y="11844"/>
                      <a:pt x="5975" y="12935"/>
                      <a:pt x="3839" y="13233"/>
                    </a:cubicBezTo>
                    <a:cubicBezTo>
                      <a:pt x="3448" y="13286"/>
                      <a:pt x="3044" y="13313"/>
                      <a:pt x="2629" y="13313"/>
                    </a:cubicBezTo>
                    <a:cubicBezTo>
                      <a:pt x="2110" y="13313"/>
                      <a:pt x="1572" y="13271"/>
                      <a:pt x="1017" y="13188"/>
                    </a:cubicBezTo>
                    <a:cubicBezTo>
                      <a:pt x="1151" y="11755"/>
                      <a:pt x="1390" y="10037"/>
                      <a:pt x="1853" y="8334"/>
                    </a:cubicBezTo>
                    <a:cubicBezTo>
                      <a:pt x="2420" y="6198"/>
                      <a:pt x="3332" y="4122"/>
                      <a:pt x="4765" y="2659"/>
                    </a:cubicBezTo>
                    <a:cubicBezTo>
                      <a:pt x="5124" y="2285"/>
                      <a:pt x="5542" y="1957"/>
                      <a:pt x="5975" y="1658"/>
                    </a:cubicBezTo>
                    <a:cubicBezTo>
                      <a:pt x="6720" y="1195"/>
                      <a:pt x="7665" y="755"/>
                      <a:pt x="8522" y="755"/>
                    </a:cubicBezTo>
                    <a:close/>
                    <a:moveTo>
                      <a:pt x="8513" y="0"/>
                    </a:moveTo>
                    <a:cubicBezTo>
                      <a:pt x="7750" y="0"/>
                      <a:pt x="6789" y="279"/>
                      <a:pt x="5587" y="1031"/>
                    </a:cubicBezTo>
                    <a:cubicBezTo>
                      <a:pt x="5124" y="1314"/>
                      <a:pt x="4721" y="1643"/>
                      <a:pt x="4317" y="2031"/>
                    </a:cubicBezTo>
                    <a:cubicBezTo>
                      <a:pt x="2898" y="3420"/>
                      <a:pt x="1823" y="5467"/>
                      <a:pt x="1091" y="8170"/>
                    </a:cubicBezTo>
                    <a:cubicBezTo>
                      <a:pt x="897" y="8872"/>
                      <a:pt x="733" y="9619"/>
                      <a:pt x="598" y="10410"/>
                    </a:cubicBezTo>
                    <a:cubicBezTo>
                      <a:pt x="1" y="13831"/>
                      <a:pt x="90" y="16773"/>
                      <a:pt x="105" y="16893"/>
                    </a:cubicBezTo>
                    <a:cubicBezTo>
                      <a:pt x="120" y="17102"/>
                      <a:pt x="285" y="17266"/>
                      <a:pt x="509" y="17266"/>
                    </a:cubicBezTo>
                    <a:cubicBezTo>
                      <a:pt x="539" y="17266"/>
                      <a:pt x="554" y="17266"/>
                      <a:pt x="583" y="17251"/>
                    </a:cubicBezTo>
                    <a:cubicBezTo>
                      <a:pt x="748" y="17206"/>
                      <a:pt x="882" y="17042"/>
                      <a:pt x="882" y="16863"/>
                    </a:cubicBezTo>
                    <a:cubicBezTo>
                      <a:pt x="882" y="16818"/>
                      <a:pt x="837" y="15653"/>
                      <a:pt x="957" y="13950"/>
                    </a:cubicBezTo>
                    <a:cubicBezTo>
                      <a:pt x="1549" y="14043"/>
                      <a:pt x="2121" y="14088"/>
                      <a:pt x="2675" y="14088"/>
                    </a:cubicBezTo>
                    <a:cubicBezTo>
                      <a:pt x="3099" y="14088"/>
                      <a:pt x="3512" y="14062"/>
                      <a:pt x="3914" y="14010"/>
                    </a:cubicBezTo>
                    <a:cubicBezTo>
                      <a:pt x="6214" y="13726"/>
                      <a:pt x="8111" y="12606"/>
                      <a:pt x="9575" y="10649"/>
                    </a:cubicBezTo>
                    <a:cubicBezTo>
                      <a:pt x="9978" y="10112"/>
                      <a:pt x="10351" y="9514"/>
                      <a:pt x="10695" y="8857"/>
                    </a:cubicBezTo>
                    <a:cubicBezTo>
                      <a:pt x="11546" y="7184"/>
                      <a:pt x="11875" y="4765"/>
                      <a:pt x="11472" y="2883"/>
                    </a:cubicBezTo>
                    <a:cubicBezTo>
                      <a:pt x="11382" y="2644"/>
                      <a:pt x="11337" y="2405"/>
                      <a:pt x="11248" y="2181"/>
                    </a:cubicBezTo>
                    <a:cubicBezTo>
                      <a:pt x="11023" y="1583"/>
                      <a:pt x="10725" y="1061"/>
                      <a:pt x="10322" y="687"/>
                    </a:cubicBezTo>
                    <a:cubicBezTo>
                      <a:pt x="9993" y="388"/>
                      <a:pt x="9530" y="120"/>
                      <a:pt x="8932" y="30"/>
                    </a:cubicBezTo>
                    <a:cubicBezTo>
                      <a:pt x="8800" y="11"/>
                      <a:pt x="8660" y="0"/>
                      <a:pt x="85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0" name="Google Shape;4570;p64"/>
              <p:cNvSpPr/>
              <p:nvPr/>
            </p:nvSpPr>
            <p:spPr>
              <a:xfrm>
                <a:off x="1788725" y="5522450"/>
                <a:ext cx="66850" cy="191200"/>
              </a:xfrm>
              <a:custGeom>
                <a:rect b="b" l="l" r="r" t="t"/>
                <a:pathLst>
                  <a:path extrusionOk="0" h="7648" w="2674">
                    <a:moveTo>
                      <a:pt x="732" y="1"/>
                    </a:moveTo>
                    <a:lnTo>
                      <a:pt x="0" y="195"/>
                    </a:lnTo>
                    <a:cubicBezTo>
                      <a:pt x="165" y="807"/>
                      <a:pt x="344" y="1494"/>
                      <a:pt x="538" y="2271"/>
                    </a:cubicBezTo>
                    <a:cubicBezTo>
                      <a:pt x="867" y="3555"/>
                      <a:pt x="1270" y="5153"/>
                      <a:pt x="1778" y="7020"/>
                    </a:cubicBezTo>
                    <a:cubicBezTo>
                      <a:pt x="1838" y="7244"/>
                      <a:pt x="1897" y="7439"/>
                      <a:pt x="1972" y="7648"/>
                    </a:cubicBezTo>
                    <a:lnTo>
                      <a:pt x="2674" y="7394"/>
                    </a:lnTo>
                    <a:lnTo>
                      <a:pt x="867" y="508"/>
                    </a:lnTo>
                    <a:lnTo>
                      <a:pt x="762" y="105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1" name="Google Shape;4571;p64"/>
              <p:cNvSpPr/>
              <p:nvPr/>
            </p:nvSpPr>
            <p:spPr>
              <a:xfrm>
                <a:off x="2261075" y="5738275"/>
                <a:ext cx="91875" cy="157975"/>
              </a:xfrm>
              <a:custGeom>
                <a:rect b="b" l="l" r="r" t="t"/>
                <a:pathLst>
                  <a:path extrusionOk="0" h="6319" w="3675">
                    <a:moveTo>
                      <a:pt x="3211" y="0"/>
                    </a:moveTo>
                    <a:cubicBezTo>
                      <a:pt x="1807" y="1389"/>
                      <a:pt x="717" y="3451"/>
                      <a:pt x="0" y="6139"/>
                    </a:cubicBezTo>
                    <a:lnTo>
                      <a:pt x="762" y="6318"/>
                    </a:lnTo>
                    <a:cubicBezTo>
                      <a:pt x="1329" y="4182"/>
                      <a:pt x="2241" y="2106"/>
                      <a:pt x="3674" y="643"/>
                    </a:cubicBezTo>
                    <a:lnTo>
                      <a:pt x="32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2" name="Google Shape;4572;p64"/>
              <p:cNvSpPr/>
              <p:nvPr/>
            </p:nvSpPr>
            <p:spPr>
              <a:xfrm>
                <a:off x="2257700" y="5741625"/>
                <a:ext cx="272600" cy="298125"/>
              </a:xfrm>
              <a:custGeom>
                <a:rect b="b" l="l" r="r" t="t"/>
                <a:pathLst>
                  <a:path extrusionOk="0" h="11925" w="10904">
                    <a:moveTo>
                      <a:pt x="10306" y="1"/>
                    </a:moveTo>
                    <a:lnTo>
                      <a:pt x="9545" y="195"/>
                    </a:lnTo>
                    <a:cubicBezTo>
                      <a:pt x="9619" y="374"/>
                      <a:pt x="9664" y="539"/>
                      <a:pt x="9709" y="733"/>
                    </a:cubicBezTo>
                    <a:cubicBezTo>
                      <a:pt x="10112" y="2301"/>
                      <a:pt x="9993" y="4512"/>
                      <a:pt x="9052" y="6334"/>
                    </a:cubicBezTo>
                    <a:cubicBezTo>
                      <a:pt x="8783" y="6871"/>
                      <a:pt x="8484" y="7364"/>
                      <a:pt x="8156" y="7812"/>
                    </a:cubicBezTo>
                    <a:cubicBezTo>
                      <a:pt x="6797" y="9694"/>
                      <a:pt x="5034" y="10785"/>
                      <a:pt x="2898" y="11068"/>
                    </a:cubicBezTo>
                    <a:cubicBezTo>
                      <a:pt x="2507" y="11121"/>
                      <a:pt x="2103" y="11148"/>
                      <a:pt x="1688" y="11148"/>
                    </a:cubicBezTo>
                    <a:cubicBezTo>
                      <a:pt x="1169" y="11148"/>
                      <a:pt x="631" y="11107"/>
                      <a:pt x="75" y="11024"/>
                    </a:cubicBezTo>
                    <a:lnTo>
                      <a:pt x="1" y="11800"/>
                    </a:lnTo>
                    <a:cubicBezTo>
                      <a:pt x="582" y="11883"/>
                      <a:pt x="1144" y="11925"/>
                      <a:pt x="1688" y="11925"/>
                    </a:cubicBezTo>
                    <a:cubicBezTo>
                      <a:pt x="2123" y="11925"/>
                      <a:pt x="2546" y="11898"/>
                      <a:pt x="2958" y="11845"/>
                    </a:cubicBezTo>
                    <a:cubicBezTo>
                      <a:pt x="5243" y="11561"/>
                      <a:pt x="7140" y="10456"/>
                      <a:pt x="8589" y="8484"/>
                    </a:cubicBezTo>
                    <a:cubicBezTo>
                      <a:pt x="9007" y="7947"/>
                      <a:pt x="9366" y="7349"/>
                      <a:pt x="9709" y="6692"/>
                    </a:cubicBezTo>
                    <a:cubicBezTo>
                      <a:pt x="10575" y="5034"/>
                      <a:pt x="10904" y="2600"/>
                      <a:pt x="10486" y="718"/>
                    </a:cubicBezTo>
                    <a:cubicBezTo>
                      <a:pt x="10426" y="494"/>
                      <a:pt x="10381" y="255"/>
                      <a:pt x="103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3" name="Google Shape;4573;p64"/>
              <p:cNvSpPr/>
              <p:nvPr/>
            </p:nvSpPr>
            <p:spPr>
              <a:xfrm>
                <a:off x="2327525" y="5936925"/>
                <a:ext cx="145275" cy="100850"/>
              </a:xfrm>
              <a:custGeom>
                <a:rect b="b" l="l" r="r" t="t"/>
                <a:pathLst>
                  <a:path extrusionOk="0" h="4034" w="5811">
                    <a:moveTo>
                      <a:pt x="5363" y="0"/>
                    </a:moveTo>
                    <a:cubicBezTo>
                      <a:pt x="4004" y="1882"/>
                      <a:pt x="2241" y="2973"/>
                      <a:pt x="105" y="3256"/>
                    </a:cubicBezTo>
                    <a:lnTo>
                      <a:pt x="1" y="3331"/>
                    </a:lnTo>
                    <a:lnTo>
                      <a:pt x="165" y="4033"/>
                    </a:lnTo>
                    <a:cubicBezTo>
                      <a:pt x="2450" y="3749"/>
                      <a:pt x="4347" y="2644"/>
                      <a:pt x="5811" y="687"/>
                    </a:cubicBezTo>
                    <a:lnTo>
                      <a:pt x="5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74" name="Google Shape;4574;p64"/>
            <p:cNvGrpSpPr/>
            <p:nvPr/>
          </p:nvGrpSpPr>
          <p:grpSpPr>
            <a:xfrm flipH="1" rot="-807232">
              <a:off x="6967009" y="754877"/>
              <a:ext cx="470610" cy="408065"/>
              <a:chOff x="6855700" y="5304375"/>
              <a:chExt cx="168425" cy="146050"/>
            </a:xfrm>
          </p:grpSpPr>
          <p:sp>
            <p:nvSpPr>
              <p:cNvPr id="4575" name="Google Shape;4575;p64"/>
              <p:cNvSpPr/>
              <p:nvPr/>
            </p:nvSpPr>
            <p:spPr>
              <a:xfrm>
                <a:off x="6933725" y="5304375"/>
                <a:ext cx="90400" cy="127375"/>
              </a:xfrm>
              <a:custGeom>
                <a:rect b="b" l="l" r="r" t="t"/>
                <a:pathLst>
                  <a:path extrusionOk="0" h="5095" w="3616">
                    <a:moveTo>
                      <a:pt x="703" y="1539"/>
                    </a:moveTo>
                    <a:cubicBezTo>
                      <a:pt x="762" y="1539"/>
                      <a:pt x="852" y="1599"/>
                      <a:pt x="852" y="1689"/>
                    </a:cubicBezTo>
                    <a:lnTo>
                      <a:pt x="852" y="1883"/>
                    </a:lnTo>
                    <a:cubicBezTo>
                      <a:pt x="852" y="1980"/>
                      <a:pt x="777" y="2029"/>
                      <a:pt x="703" y="2029"/>
                    </a:cubicBezTo>
                    <a:cubicBezTo>
                      <a:pt x="628" y="2029"/>
                      <a:pt x="553" y="1980"/>
                      <a:pt x="553" y="1883"/>
                    </a:cubicBezTo>
                    <a:lnTo>
                      <a:pt x="553" y="1689"/>
                    </a:lnTo>
                    <a:cubicBezTo>
                      <a:pt x="568" y="1599"/>
                      <a:pt x="613" y="1539"/>
                      <a:pt x="703" y="1539"/>
                    </a:cubicBezTo>
                    <a:close/>
                    <a:moveTo>
                      <a:pt x="2071" y="2155"/>
                    </a:moveTo>
                    <a:cubicBezTo>
                      <a:pt x="2144" y="2155"/>
                      <a:pt x="2219" y="2204"/>
                      <a:pt x="2226" y="2301"/>
                    </a:cubicBezTo>
                    <a:cubicBezTo>
                      <a:pt x="2226" y="2376"/>
                      <a:pt x="2226" y="2436"/>
                      <a:pt x="2241" y="2495"/>
                    </a:cubicBezTo>
                    <a:cubicBezTo>
                      <a:pt x="2241" y="2570"/>
                      <a:pt x="2151" y="2645"/>
                      <a:pt x="2092" y="2645"/>
                    </a:cubicBezTo>
                    <a:cubicBezTo>
                      <a:pt x="2002" y="2645"/>
                      <a:pt x="1942" y="2570"/>
                      <a:pt x="1927" y="2495"/>
                    </a:cubicBezTo>
                    <a:cubicBezTo>
                      <a:pt x="1927" y="2421"/>
                      <a:pt x="1927" y="2376"/>
                      <a:pt x="1927" y="2301"/>
                    </a:cubicBezTo>
                    <a:cubicBezTo>
                      <a:pt x="1927" y="2204"/>
                      <a:pt x="1998" y="2155"/>
                      <a:pt x="2071" y="2155"/>
                    </a:cubicBezTo>
                    <a:close/>
                    <a:moveTo>
                      <a:pt x="538" y="1"/>
                    </a:moveTo>
                    <a:lnTo>
                      <a:pt x="538" y="1"/>
                    </a:lnTo>
                    <a:cubicBezTo>
                      <a:pt x="538" y="1"/>
                      <a:pt x="1" y="1988"/>
                      <a:pt x="807" y="3526"/>
                    </a:cubicBezTo>
                    <a:cubicBezTo>
                      <a:pt x="852" y="3496"/>
                      <a:pt x="912" y="3466"/>
                      <a:pt x="986" y="3466"/>
                    </a:cubicBezTo>
                    <a:cubicBezTo>
                      <a:pt x="1315" y="3466"/>
                      <a:pt x="1375" y="3899"/>
                      <a:pt x="1151" y="4049"/>
                    </a:cubicBezTo>
                    <a:cubicBezTo>
                      <a:pt x="1524" y="4497"/>
                      <a:pt x="2077" y="4885"/>
                      <a:pt x="2853" y="5094"/>
                    </a:cubicBezTo>
                    <a:cubicBezTo>
                      <a:pt x="2853" y="5079"/>
                      <a:pt x="3615" y="3123"/>
                      <a:pt x="2271" y="1375"/>
                    </a:cubicBezTo>
                    <a:cubicBezTo>
                      <a:pt x="2226" y="1420"/>
                      <a:pt x="2151" y="1465"/>
                      <a:pt x="2077" y="1465"/>
                    </a:cubicBezTo>
                    <a:cubicBezTo>
                      <a:pt x="1748" y="1465"/>
                      <a:pt x="1703" y="1091"/>
                      <a:pt x="1868" y="927"/>
                    </a:cubicBezTo>
                    <a:cubicBezTo>
                      <a:pt x="1524" y="598"/>
                      <a:pt x="1076" y="270"/>
                      <a:pt x="5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6" name="Google Shape;4576;p64"/>
              <p:cNvSpPr/>
              <p:nvPr/>
            </p:nvSpPr>
            <p:spPr>
              <a:xfrm>
                <a:off x="6855700" y="5397900"/>
                <a:ext cx="118375" cy="52525"/>
              </a:xfrm>
              <a:custGeom>
                <a:rect b="b" l="l" r="r" t="t"/>
                <a:pathLst>
                  <a:path extrusionOk="0" h="2101" w="4735">
                    <a:moveTo>
                      <a:pt x="2267" y="212"/>
                    </a:moveTo>
                    <a:cubicBezTo>
                      <a:pt x="2317" y="212"/>
                      <a:pt x="2364" y="242"/>
                      <a:pt x="2405" y="293"/>
                    </a:cubicBezTo>
                    <a:cubicBezTo>
                      <a:pt x="2435" y="323"/>
                      <a:pt x="2494" y="367"/>
                      <a:pt x="2524" y="412"/>
                    </a:cubicBezTo>
                    <a:cubicBezTo>
                      <a:pt x="2628" y="528"/>
                      <a:pt x="2526" y="679"/>
                      <a:pt x="2413" y="679"/>
                    </a:cubicBezTo>
                    <a:cubicBezTo>
                      <a:pt x="2380" y="679"/>
                      <a:pt x="2346" y="667"/>
                      <a:pt x="2315" y="636"/>
                    </a:cubicBezTo>
                    <a:cubicBezTo>
                      <a:pt x="2255" y="576"/>
                      <a:pt x="2181" y="502"/>
                      <a:pt x="2151" y="442"/>
                    </a:cubicBezTo>
                    <a:cubicBezTo>
                      <a:pt x="2106" y="367"/>
                      <a:pt x="2136" y="278"/>
                      <a:pt x="2196" y="233"/>
                    </a:cubicBezTo>
                    <a:cubicBezTo>
                      <a:pt x="2220" y="219"/>
                      <a:pt x="2244" y="212"/>
                      <a:pt x="2267" y="212"/>
                    </a:cubicBezTo>
                    <a:close/>
                    <a:moveTo>
                      <a:pt x="2069" y="1"/>
                    </a:moveTo>
                    <a:cubicBezTo>
                      <a:pt x="1464" y="1"/>
                      <a:pt x="769" y="175"/>
                      <a:pt x="0" y="651"/>
                    </a:cubicBezTo>
                    <a:cubicBezTo>
                      <a:pt x="0" y="651"/>
                      <a:pt x="1061" y="1712"/>
                      <a:pt x="2345" y="2010"/>
                    </a:cubicBezTo>
                    <a:cubicBezTo>
                      <a:pt x="2360" y="1876"/>
                      <a:pt x="2465" y="1771"/>
                      <a:pt x="2629" y="1771"/>
                    </a:cubicBezTo>
                    <a:cubicBezTo>
                      <a:pt x="2838" y="1771"/>
                      <a:pt x="2928" y="1936"/>
                      <a:pt x="2928" y="2100"/>
                    </a:cubicBezTo>
                    <a:cubicBezTo>
                      <a:pt x="2949" y="2100"/>
                      <a:pt x="2970" y="2101"/>
                      <a:pt x="2991" y="2101"/>
                    </a:cubicBezTo>
                    <a:cubicBezTo>
                      <a:pt x="3570" y="2101"/>
                      <a:pt x="4187" y="1900"/>
                      <a:pt x="4735" y="1338"/>
                    </a:cubicBezTo>
                    <a:cubicBezTo>
                      <a:pt x="4735" y="1338"/>
                      <a:pt x="3744" y="1"/>
                      <a:pt x="20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7" name="Google Shape;4577;p64"/>
              <p:cNvSpPr/>
              <p:nvPr/>
            </p:nvSpPr>
            <p:spPr>
              <a:xfrm>
                <a:off x="6881450" y="5340975"/>
                <a:ext cx="135575" cy="109050"/>
              </a:xfrm>
              <a:custGeom>
                <a:rect b="b" l="l" r="r" t="t"/>
                <a:pathLst>
                  <a:path extrusionOk="0" fill="none" h="4362" w="5423">
                    <a:moveTo>
                      <a:pt x="1" y="3033"/>
                    </a:moveTo>
                    <a:cubicBezTo>
                      <a:pt x="1" y="3033"/>
                      <a:pt x="4840" y="3854"/>
                      <a:pt x="5169" y="3839"/>
                    </a:cubicBezTo>
                    <a:moveTo>
                      <a:pt x="5422" y="4362"/>
                    </a:moveTo>
                    <a:cubicBezTo>
                      <a:pt x="5422" y="4362"/>
                      <a:pt x="3570" y="1196"/>
                      <a:pt x="3197" y="1"/>
                    </a:cubicBezTo>
                    <a:moveTo>
                      <a:pt x="2883" y="942"/>
                    </a:moveTo>
                    <a:lnTo>
                      <a:pt x="3779" y="1315"/>
                    </a:lnTo>
                    <a:moveTo>
                      <a:pt x="4556" y="1166"/>
                    </a:moveTo>
                    <a:lnTo>
                      <a:pt x="4467" y="2644"/>
                    </a:lnTo>
                    <a:moveTo>
                      <a:pt x="1106" y="3212"/>
                    </a:moveTo>
                    <a:lnTo>
                      <a:pt x="494" y="3436"/>
                    </a:lnTo>
                    <a:moveTo>
                      <a:pt x="1898" y="2988"/>
                    </a:moveTo>
                    <a:lnTo>
                      <a:pt x="2211" y="3033"/>
                    </a:lnTo>
                    <a:moveTo>
                      <a:pt x="2092" y="2809"/>
                    </a:moveTo>
                    <a:lnTo>
                      <a:pt x="2465" y="345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78" name="Google Shape;4578;p64"/>
            <p:cNvGrpSpPr/>
            <p:nvPr/>
          </p:nvGrpSpPr>
          <p:grpSpPr>
            <a:xfrm rot="-901856">
              <a:off x="7649406" y="3604589"/>
              <a:ext cx="843764" cy="847445"/>
              <a:chOff x="10706150" y="7143750"/>
              <a:chExt cx="510075" cy="512300"/>
            </a:xfrm>
          </p:grpSpPr>
          <p:sp>
            <p:nvSpPr>
              <p:cNvPr id="4579" name="Google Shape;4579;p64"/>
              <p:cNvSpPr/>
              <p:nvPr/>
            </p:nvSpPr>
            <p:spPr>
              <a:xfrm>
                <a:off x="10706150" y="7143750"/>
                <a:ext cx="510075" cy="449950"/>
              </a:xfrm>
              <a:custGeom>
                <a:rect b="b" l="l" r="r" t="t"/>
                <a:pathLst>
                  <a:path extrusionOk="0" h="17998" w="20403">
                    <a:moveTo>
                      <a:pt x="10156" y="0"/>
                    </a:moveTo>
                    <a:cubicBezTo>
                      <a:pt x="10156" y="0"/>
                      <a:pt x="9783" y="2255"/>
                      <a:pt x="9051" y="2479"/>
                    </a:cubicBezTo>
                    <a:cubicBezTo>
                      <a:pt x="8947" y="2510"/>
                      <a:pt x="8847" y="2523"/>
                      <a:pt x="8753" y="2523"/>
                    </a:cubicBezTo>
                    <a:cubicBezTo>
                      <a:pt x="8201" y="2523"/>
                      <a:pt x="7842" y="2076"/>
                      <a:pt x="7841" y="2076"/>
                    </a:cubicBezTo>
                    <a:lnTo>
                      <a:pt x="7841" y="2076"/>
                    </a:lnTo>
                    <a:cubicBezTo>
                      <a:pt x="7842" y="2077"/>
                      <a:pt x="8737" y="4003"/>
                      <a:pt x="8439" y="4376"/>
                    </a:cubicBezTo>
                    <a:cubicBezTo>
                      <a:pt x="8371" y="4465"/>
                      <a:pt x="8289" y="4499"/>
                      <a:pt x="8202" y="4499"/>
                    </a:cubicBezTo>
                    <a:cubicBezTo>
                      <a:pt x="7911" y="4499"/>
                      <a:pt x="7573" y="4108"/>
                      <a:pt x="7573" y="4107"/>
                    </a:cubicBezTo>
                    <a:lnTo>
                      <a:pt x="7573" y="4107"/>
                    </a:lnTo>
                    <a:cubicBezTo>
                      <a:pt x="7573" y="4108"/>
                      <a:pt x="7916" y="5123"/>
                      <a:pt x="7363" y="5900"/>
                    </a:cubicBezTo>
                    <a:cubicBezTo>
                      <a:pt x="6826" y="6706"/>
                      <a:pt x="6333" y="6721"/>
                      <a:pt x="6333" y="6721"/>
                    </a:cubicBezTo>
                    <a:cubicBezTo>
                      <a:pt x="6333" y="6721"/>
                      <a:pt x="9798" y="7662"/>
                      <a:pt x="7916" y="10082"/>
                    </a:cubicBezTo>
                    <a:cubicBezTo>
                      <a:pt x="7580" y="10513"/>
                      <a:pt x="7291" y="10691"/>
                      <a:pt x="7041" y="10691"/>
                    </a:cubicBezTo>
                    <a:cubicBezTo>
                      <a:pt x="5893" y="10691"/>
                      <a:pt x="5601" y="6930"/>
                      <a:pt x="5601" y="6930"/>
                    </a:cubicBezTo>
                    <a:cubicBezTo>
                      <a:pt x="5601" y="6930"/>
                      <a:pt x="5278" y="8514"/>
                      <a:pt x="3936" y="8514"/>
                    </a:cubicBezTo>
                    <a:cubicBezTo>
                      <a:pt x="3923" y="8514"/>
                      <a:pt x="3911" y="8514"/>
                      <a:pt x="3898" y="8513"/>
                    </a:cubicBezTo>
                    <a:cubicBezTo>
                      <a:pt x="2524" y="8484"/>
                      <a:pt x="1643" y="7931"/>
                      <a:pt x="1643" y="7931"/>
                    </a:cubicBezTo>
                    <a:lnTo>
                      <a:pt x="1643" y="7931"/>
                    </a:lnTo>
                    <a:cubicBezTo>
                      <a:pt x="1643" y="7931"/>
                      <a:pt x="2494" y="8887"/>
                      <a:pt x="1703" y="8991"/>
                    </a:cubicBezTo>
                    <a:cubicBezTo>
                      <a:pt x="1612" y="9003"/>
                      <a:pt x="1520" y="9009"/>
                      <a:pt x="1427" y="9009"/>
                    </a:cubicBezTo>
                    <a:cubicBezTo>
                      <a:pt x="714" y="9009"/>
                      <a:pt x="0" y="8693"/>
                      <a:pt x="0" y="8693"/>
                    </a:cubicBezTo>
                    <a:lnTo>
                      <a:pt x="0" y="8693"/>
                    </a:lnTo>
                    <a:cubicBezTo>
                      <a:pt x="0" y="8693"/>
                      <a:pt x="1255" y="9843"/>
                      <a:pt x="1120" y="10560"/>
                    </a:cubicBezTo>
                    <a:cubicBezTo>
                      <a:pt x="1054" y="10948"/>
                      <a:pt x="764" y="11035"/>
                      <a:pt x="518" y="11035"/>
                    </a:cubicBezTo>
                    <a:cubicBezTo>
                      <a:pt x="320" y="11035"/>
                      <a:pt x="150" y="10978"/>
                      <a:pt x="149" y="10978"/>
                    </a:cubicBezTo>
                    <a:lnTo>
                      <a:pt x="149" y="10978"/>
                    </a:lnTo>
                    <a:cubicBezTo>
                      <a:pt x="150" y="10978"/>
                      <a:pt x="1987" y="11874"/>
                      <a:pt x="1942" y="13084"/>
                    </a:cubicBezTo>
                    <a:cubicBezTo>
                      <a:pt x="1897" y="14294"/>
                      <a:pt x="1240" y="14428"/>
                      <a:pt x="1240" y="14428"/>
                    </a:cubicBezTo>
                    <a:cubicBezTo>
                      <a:pt x="1240" y="14428"/>
                      <a:pt x="2463" y="14307"/>
                      <a:pt x="3385" y="14307"/>
                    </a:cubicBezTo>
                    <a:cubicBezTo>
                      <a:pt x="3760" y="14307"/>
                      <a:pt x="4084" y="14327"/>
                      <a:pt x="4257" y="14383"/>
                    </a:cubicBezTo>
                    <a:cubicBezTo>
                      <a:pt x="4839" y="14577"/>
                      <a:pt x="4645" y="15011"/>
                      <a:pt x="4645" y="15011"/>
                    </a:cubicBezTo>
                    <a:cubicBezTo>
                      <a:pt x="4645" y="15011"/>
                      <a:pt x="4747" y="15009"/>
                      <a:pt x="4915" y="15009"/>
                    </a:cubicBezTo>
                    <a:cubicBezTo>
                      <a:pt x="5639" y="15009"/>
                      <a:pt x="7580" y="15039"/>
                      <a:pt x="7677" y="15354"/>
                    </a:cubicBezTo>
                    <a:cubicBezTo>
                      <a:pt x="7797" y="15742"/>
                      <a:pt x="7005" y="15996"/>
                      <a:pt x="7005" y="15996"/>
                    </a:cubicBezTo>
                    <a:cubicBezTo>
                      <a:pt x="7005" y="15996"/>
                      <a:pt x="9529" y="16504"/>
                      <a:pt x="10186" y="17998"/>
                    </a:cubicBezTo>
                    <a:lnTo>
                      <a:pt x="10246" y="17998"/>
                    </a:lnTo>
                    <a:cubicBezTo>
                      <a:pt x="10903" y="16489"/>
                      <a:pt x="13427" y="15996"/>
                      <a:pt x="13427" y="15996"/>
                    </a:cubicBezTo>
                    <a:cubicBezTo>
                      <a:pt x="13427" y="15996"/>
                      <a:pt x="12636" y="15742"/>
                      <a:pt x="12755" y="15354"/>
                    </a:cubicBezTo>
                    <a:cubicBezTo>
                      <a:pt x="12864" y="15039"/>
                      <a:pt x="14798" y="15009"/>
                      <a:pt x="15519" y="15009"/>
                    </a:cubicBezTo>
                    <a:cubicBezTo>
                      <a:pt x="15685" y="15009"/>
                      <a:pt x="15787" y="15011"/>
                      <a:pt x="15787" y="15011"/>
                    </a:cubicBezTo>
                    <a:cubicBezTo>
                      <a:pt x="15787" y="15011"/>
                      <a:pt x="15593" y="14577"/>
                      <a:pt x="16176" y="14383"/>
                    </a:cubicBezTo>
                    <a:cubicBezTo>
                      <a:pt x="16348" y="14327"/>
                      <a:pt x="16673" y="14307"/>
                      <a:pt x="17047" y="14307"/>
                    </a:cubicBezTo>
                    <a:cubicBezTo>
                      <a:pt x="17969" y="14307"/>
                      <a:pt x="19193" y="14428"/>
                      <a:pt x="19193" y="14428"/>
                    </a:cubicBezTo>
                    <a:cubicBezTo>
                      <a:pt x="19193" y="14428"/>
                      <a:pt x="18520" y="14294"/>
                      <a:pt x="18476" y="13084"/>
                    </a:cubicBezTo>
                    <a:cubicBezTo>
                      <a:pt x="18431" y="11874"/>
                      <a:pt x="20282" y="10978"/>
                      <a:pt x="20283" y="10978"/>
                    </a:cubicBezTo>
                    <a:lnTo>
                      <a:pt x="20283" y="10978"/>
                    </a:lnTo>
                    <a:cubicBezTo>
                      <a:pt x="20283" y="10978"/>
                      <a:pt x="20116" y="11035"/>
                      <a:pt x="19919" y="11035"/>
                    </a:cubicBezTo>
                    <a:cubicBezTo>
                      <a:pt x="19675" y="11035"/>
                      <a:pt x="19386" y="10948"/>
                      <a:pt x="19312" y="10560"/>
                    </a:cubicBezTo>
                    <a:cubicBezTo>
                      <a:pt x="19148" y="9843"/>
                      <a:pt x="20402" y="8693"/>
                      <a:pt x="20402" y="8693"/>
                    </a:cubicBezTo>
                    <a:lnTo>
                      <a:pt x="20402" y="8693"/>
                    </a:lnTo>
                    <a:cubicBezTo>
                      <a:pt x="20402" y="8693"/>
                      <a:pt x="19670" y="9005"/>
                      <a:pt x="18948" y="9005"/>
                    </a:cubicBezTo>
                    <a:cubicBezTo>
                      <a:pt x="18865" y="9005"/>
                      <a:pt x="18782" y="9001"/>
                      <a:pt x="18700" y="8991"/>
                    </a:cubicBezTo>
                    <a:cubicBezTo>
                      <a:pt x="17908" y="8887"/>
                      <a:pt x="18759" y="7931"/>
                      <a:pt x="18759" y="7931"/>
                    </a:cubicBezTo>
                    <a:lnTo>
                      <a:pt x="18759" y="7931"/>
                    </a:lnTo>
                    <a:cubicBezTo>
                      <a:pt x="18759" y="7931"/>
                      <a:pt x="17878" y="8484"/>
                      <a:pt x="16504" y="8513"/>
                    </a:cubicBezTo>
                    <a:cubicBezTo>
                      <a:pt x="16492" y="8514"/>
                      <a:pt x="16479" y="8514"/>
                      <a:pt x="16467" y="8514"/>
                    </a:cubicBezTo>
                    <a:cubicBezTo>
                      <a:pt x="15124" y="8514"/>
                      <a:pt x="14801" y="6930"/>
                      <a:pt x="14801" y="6930"/>
                    </a:cubicBezTo>
                    <a:cubicBezTo>
                      <a:pt x="14801" y="6930"/>
                      <a:pt x="14509" y="10696"/>
                      <a:pt x="13363" y="10696"/>
                    </a:cubicBezTo>
                    <a:cubicBezTo>
                      <a:pt x="13113" y="10696"/>
                      <a:pt x="12823" y="10517"/>
                      <a:pt x="12486" y="10082"/>
                    </a:cubicBezTo>
                    <a:cubicBezTo>
                      <a:pt x="10604" y="7677"/>
                      <a:pt x="14085" y="6721"/>
                      <a:pt x="14085" y="6721"/>
                    </a:cubicBezTo>
                    <a:cubicBezTo>
                      <a:pt x="14085" y="6721"/>
                      <a:pt x="13577" y="6706"/>
                      <a:pt x="13039" y="5900"/>
                    </a:cubicBezTo>
                    <a:cubicBezTo>
                      <a:pt x="12486" y="5108"/>
                      <a:pt x="12830" y="4108"/>
                      <a:pt x="12830" y="4107"/>
                    </a:cubicBezTo>
                    <a:lnTo>
                      <a:pt x="12830" y="4107"/>
                    </a:lnTo>
                    <a:cubicBezTo>
                      <a:pt x="12830" y="4108"/>
                      <a:pt x="12494" y="4505"/>
                      <a:pt x="12203" y="4505"/>
                    </a:cubicBezTo>
                    <a:cubicBezTo>
                      <a:pt x="12116" y="4505"/>
                      <a:pt x="12033" y="4469"/>
                      <a:pt x="11964" y="4376"/>
                    </a:cubicBezTo>
                    <a:cubicBezTo>
                      <a:pt x="11665" y="4003"/>
                      <a:pt x="12576" y="2077"/>
                      <a:pt x="12576" y="2076"/>
                    </a:cubicBezTo>
                    <a:lnTo>
                      <a:pt x="12576" y="2076"/>
                    </a:lnTo>
                    <a:cubicBezTo>
                      <a:pt x="12576" y="2076"/>
                      <a:pt x="12205" y="2523"/>
                      <a:pt x="11651" y="2523"/>
                    </a:cubicBezTo>
                    <a:cubicBezTo>
                      <a:pt x="11556" y="2523"/>
                      <a:pt x="11456" y="2510"/>
                      <a:pt x="11351" y="2479"/>
                    </a:cubicBezTo>
                    <a:cubicBezTo>
                      <a:pt x="10619" y="2255"/>
                      <a:pt x="10246" y="0"/>
                      <a:pt x="102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0" name="Google Shape;4580;p64"/>
              <p:cNvSpPr/>
              <p:nvPr/>
            </p:nvSpPr>
            <p:spPr>
              <a:xfrm>
                <a:off x="10955575" y="7144100"/>
                <a:ext cx="12350" cy="511950"/>
              </a:xfrm>
              <a:custGeom>
                <a:rect b="b" l="l" r="r" t="t"/>
                <a:pathLst>
                  <a:path extrusionOk="0" h="20478" w="494">
                    <a:moveTo>
                      <a:pt x="60" y="1"/>
                    </a:moveTo>
                    <a:lnTo>
                      <a:pt x="0" y="20478"/>
                    </a:lnTo>
                    <a:lnTo>
                      <a:pt x="493" y="20478"/>
                    </a:lnTo>
                    <a:lnTo>
                      <a:pt x="3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1" name="Google Shape;4581;p64"/>
              <p:cNvSpPr/>
              <p:nvPr/>
            </p:nvSpPr>
            <p:spPr>
              <a:xfrm>
                <a:off x="10781575" y="7277775"/>
                <a:ext cx="366325" cy="244975"/>
              </a:xfrm>
              <a:custGeom>
                <a:rect b="b" l="l" r="r" t="t"/>
                <a:pathLst>
                  <a:path extrusionOk="0" fill="none" h="9799" w="14653">
                    <a:moveTo>
                      <a:pt x="7184" y="7902"/>
                    </a:moveTo>
                    <a:cubicBezTo>
                      <a:pt x="7184" y="7902"/>
                      <a:pt x="3405" y="5856"/>
                      <a:pt x="0" y="5751"/>
                    </a:cubicBezTo>
                    <a:moveTo>
                      <a:pt x="7184" y="8694"/>
                    </a:moveTo>
                    <a:cubicBezTo>
                      <a:pt x="7184" y="8694"/>
                      <a:pt x="11232" y="6364"/>
                      <a:pt x="14652" y="5751"/>
                    </a:cubicBezTo>
                    <a:moveTo>
                      <a:pt x="11262" y="5453"/>
                    </a:moveTo>
                    <a:lnTo>
                      <a:pt x="11262" y="6125"/>
                    </a:lnTo>
                    <a:moveTo>
                      <a:pt x="9738" y="7394"/>
                    </a:moveTo>
                    <a:lnTo>
                      <a:pt x="12606" y="4990"/>
                    </a:lnTo>
                    <a:moveTo>
                      <a:pt x="12935" y="6169"/>
                    </a:moveTo>
                    <a:lnTo>
                      <a:pt x="13935" y="6543"/>
                    </a:lnTo>
                    <a:moveTo>
                      <a:pt x="7184" y="2271"/>
                    </a:moveTo>
                    <a:lnTo>
                      <a:pt x="9096" y="643"/>
                    </a:lnTo>
                    <a:moveTo>
                      <a:pt x="6154" y="2749"/>
                    </a:moveTo>
                    <a:lnTo>
                      <a:pt x="7184" y="3675"/>
                    </a:lnTo>
                    <a:moveTo>
                      <a:pt x="7184" y="5781"/>
                    </a:moveTo>
                    <a:lnTo>
                      <a:pt x="8289" y="4885"/>
                    </a:lnTo>
                    <a:moveTo>
                      <a:pt x="5735" y="643"/>
                    </a:moveTo>
                    <a:lnTo>
                      <a:pt x="6393" y="583"/>
                    </a:lnTo>
                    <a:moveTo>
                      <a:pt x="5616" y="1"/>
                    </a:moveTo>
                    <a:lnTo>
                      <a:pt x="7184" y="1181"/>
                    </a:lnTo>
                    <a:moveTo>
                      <a:pt x="8394" y="419"/>
                    </a:moveTo>
                    <a:lnTo>
                      <a:pt x="8200" y="1405"/>
                    </a:lnTo>
                    <a:moveTo>
                      <a:pt x="4824" y="8694"/>
                    </a:moveTo>
                    <a:lnTo>
                      <a:pt x="7184" y="9799"/>
                    </a:lnTo>
                    <a:moveTo>
                      <a:pt x="3585" y="7992"/>
                    </a:moveTo>
                    <a:lnTo>
                      <a:pt x="4272" y="7394"/>
                    </a:lnTo>
                    <a:moveTo>
                      <a:pt x="6154" y="7394"/>
                    </a:moveTo>
                    <a:lnTo>
                      <a:pt x="2913" y="7394"/>
                    </a:lnTo>
                    <a:moveTo>
                      <a:pt x="672" y="6543"/>
                    </a:moveTo>
                    <a:lnTo>
                      <a:pt x="1897" y="5975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82" name="Google Shape;4582;p64"/>
            <p:cNvGrpSpPr/>
            <p:nvPr/>
          </p:nvGrpSpPr>
          <p:grpSpPr>
            <a:xfrm flipH="1" rot="-386449">
              <a:off x="7598605" y="923051"/>
              <a:ext cx="827988" cy="1076621"/>
              <a:chOff x="7054700" y="8340850"/>
              <a:chExt cx="411525" cy="535100"/>
            </a:xfrm>
          </p:grpSpPr>
          <p:sp>
            <p:nvSpPr>
              <p:cNvPr id="4583" name="Google Shape;4583;p64"/>
              <p:cNvSpPr/>
              <p:nvPr/>
            </p:nvSpPr>
            <p:spPr>
              <a:xfrm>
                <a:off x="7224975" y="8340850"/>
                <a:ext cx="101600" cy="243850"/>
              </a:xfrm>
              <a:custGeom>
                <a:rect b="b" l="l" r="r" t="t"/>
                <a:pathLst>
                  <a:path extrusionOk="0" fill="none" h="9754" w="4064">
                    <a:moveTo>
                      <a:pt x="1" y="9753"/>
                    </a:moveTo>
                    <a:cubicBezTo>
                      <a:pt x="1" y="9753"/>
                      <a:pt x="3107" y="3690"/>
                      <a:pt x="4063" y="0"/>
                    </a:cubicBezTo>
                    <a:moveTo>
                      <a:pt x="3555" y="9753"/>
                    </a:moveTo>
                    <a:cubicBezTo>
                      <a:pt x="3555" y="9753"/>
                      <a:pt x="2465" y="7050"/>
                      <a:pt x="2420" y="4496"/>
                    </a:cubicBezTo>
                  </a:path>
                </a:pathLst>
              </a:custGeom>
              <a:noFill/>
              <a:ln cap="flat" cmpd="sng" w="1567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4" name="Google Shape;4584;p64"/>
              <p:cNvSpPr/>
              <p:nvPr/>
            </p:nvSpPr>
            <p:spPr>
              <a:xfrm>
                <a:off x="7054700" y="8573950"/>
                <a:ext cx="252825" cy="194075"/>
              </a:xfrm>
              <a:custGeom>
                <a:rect b="b" l="l" r="r" t="t"/>
                <a:pathLst>
                  <a:path extrusionOk="0" h="7763" w="10113">
                    <a:moveTo>
                      <a:pt x="6465" y="0"/>
                    </a:moveTo>
                    <a:cubicBezTo>
                      <a:pt x="6295" y="0"/>
                      <a:pt x="6122" y="87"/>
                      <a:pt x="6020" y="250"/>
                    </a:cubicBezTo>
                    <a:cubicBezTo>
                      <a:pt x="5632" y="848"/>
                      <a:pt x="5497" y="1490"/>
                      <a:pt x="5452" y="1998"/>
                    </a:cubicBezTo>
                    <a:cubicBezTo>
                      <a:pt x="5044" y="1913"/>
                      <a:pt x="4502" y="1830"/>
                      <a:pt x="3931" y="1830"/>
                    </a:cubicBezTo>
                    <a:cubicBezTo>
                      <a:pt x="2791" y="1830"/>
                      <a:pt x="1539" y="2162"/>
                      <a:pt x="1031" y="3476"/>
                    </a:cubicBezTo>
                    <a:cubicBezTo>
                      <a:pt x="1" y="6135"/>
                      <a:pt x="4497" y="7106"/>
                      <a:pt x="4497" y="7106"/>
                    </a:cubicBezTo>
                    <a:cubicBezTo>
                      <a:pt x="4497" y="7106"/>
                      <a:pt x="5916" y="7762"/>
                      <a:pt x="7253" y="7762"/>
                    </a:cubicBezTo>
                    <a:cubicBezTo>
                      <a:pt x="8206" y="7762"/>
                      <a:pt x="9117" y="7428"/>
                      <a:pt x="9440" y="6284"/>
                    </a:cubicBezTo>
                    <a:cubicBezTo>
                      <a:pt x="10112" y="4014"/>
                      <a:pt x="7379" y="2670"/>
                      <a:pt x="6453" y="2296"/>
                    </a:cubicBezTo>
                    <a:cubicBezTo>
                      <a:pt x="6722" y="1848"/>
                      <a:pt x="7080" y="1490"/>
                      <a:pt x="7379" y="1236"/>
                    </a:cubicBezTo>
                    <a:cubicBezTo>
                      <a:pt x="7678" y="982"/>
                      <a:pt x="7603" y="519"/>
                      <a:pt x="7275" y="355"/>
                    </a:cubicBezTo>
                    <a:lnTo>
                      <a:pt x="6692" y="56"/>
                    </a:lnTo>
                    <a:cubicBezTo>
                      <a:pt x="6622" y="18"/>
                      <a:pt x="6543" y="0"/>
                      <a:pt x="6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5" name="Google Shape;4585;p64"/>
              <p:cNvSpPr/>
              <p:nvPr/>
            </p:nvSpPr>
            <p:spPr>
              <a:xfrm>
                <a:off x="7065175" y="8679500"/>
                <a:ext cx="190450" cy="186150"/>
              </a:xfrm>
              <a:custGeom>
                <a:rect b="b" l="l" r="r" t="t"/>
                <a:pathLst>
                  <a:path extrusionOk="0" h="7446" w="7618">
                    <a:moveTo>
                      <a:pt x="2208" y="0"/>
                    </a:moveTo>
                    <a:cubicBezTo>
                      <a:pt x="1980" y="0"/>
                      <a:pt x="1759" y="147"/>
                      <a:pt x="1688" y="389"/>
                    </a:cubicBezTo>
                    <a:lnTo>
                      <a:pt x="538" y="3840"/>
                    </a:lnTo>
                    <a:cubicBezTo>
                      <a:pt x="0" y="5438"/>
                      <a:pt x="1673" y="7021"/>
                      <a:pt x="2599" y="7335"/>
                    </a:cubicBezTo>
                    <a:cubicBezTo>
                      <a:pt x="2659" y="7365"/>
                      <a:pt x="2733" y="7379"/>
                      <a:pt x="2793" y="7379"/>
                    </a:cubicBezTo>
                    <a:cubicBezTo>
                      <a:pt x="2986" y="7422"/>
                      <a:pt x="3215" y="7445"/>
                      <a:pt x="3464" y="7445"/>
                    </a:cubicBezTo>
                    <a:cubicBezTo>
                      <a:pt x="4179" y="7445"/>
                      <a:pt x="5055" y="7251"/>
                      <a:pt x="5676" y="6752"/>
                    </a:cubicBezTo>
                    <a:lnTo>
                      <a:pt x="5691" y="6737"/>
                    </a:lnTo>
                    <a:lnTo>
                      <a:pt x="5706" y="6737"/>
                    </a:lnTo>
                    <a:lnTo>
                      <a:pt x="5721" y="6722"/>
                    </a:lnTo>
                    <a:lnTo>
                      <a:pt x="5735" y="6707"/>
                    </a:lnTo>
                    <a:lnTo>
                      <a:pt x="5750" y="6692"/>
                    </a:lnTo>
                    <a:lnTo>
                      <a:pt x="5765" y="6677"/>
                    </a:lnTo>
                    <a:lnTo>
                      <a:pt x="5780" y="6677"/>
                    </a:lnTo>
                    <a:lnTo>
                      <a:pt x="5795" y="6663"/>
                    </a:lnTo>
                    <a:lnTo>
                      <a:pt x="5795" y="6648"/>
                    </a:lnTo>
                    <a:lnTo>
                      <a:pt x="5810" y="6633"/>
                    </a:lnTo>
                    <a:lnTo>
                      <a:pt x="5825" y="6618"/>
                    </a:lnTo>
                    <a:lnTo>
                      <a:pt x="5840" y="6603"/>
                    </a:lnTo>
                    <a:lnTo>
                      <a:pt x="5855" y="6603"/>
                    </a:lnTo>
                    <a:cubicBezTo>
                      <a:pt x="6079" y="6379"/>
                      <a:pt x="6258" y="6110"/>
                      <a:pt x="6378" y="5811"/>
                    </a:cubicBezTo>
                    <a:lnTo>
                      <a:pt x="7528" y="2361"/>
                    </a:lnTo>
                    <a:cubicBezTo>
                      <a:pt x="7617" y="2122"/>
                      <a:pt x="7513" y="1853"/>
                      <a:pt x="7304" y="1704"/>
                    </a:cubicBezTo>
                    <a:cubicBezTo>
                      <a:pt x="7289" y="1674"/>
                      <a:pt x="7244" y="1659"/>
                      <a:pt x="7214" y="1644"/>
                    </a:cubicBezTo>
                    <a:cubicBezTo>
                      <a:pt x="6004" y="808"/>
                      <a:pt x="4615" y="285"/>
                      <a:pt x="3181" y="91"/>
                    </a:cubicBezTo>
                    <a:cubicBezTo>
                      <a:pt x="2868" y="46"/>
                      <a:pt x="2569" y="16"/>
                      <a:pt x="2241" y="1"/>
                    </a:cubicBezTo>
                    <a:cubicBezTo>
                      <a:pt x="2230" y="0"/>
                      <a:pt x="2219" y="0"/>
                      <a:pt x="22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6" name="Google Shape;4586;p64"/>
              <p:cNvSpPr/>
              <p:nvPr/>
            </p:nvSpPr>
            <p:spPr>
              <a:xfrm>
                <a:off x="7064800" y="8679875"/>
                <a:ext cx="79550" cy="184500"/>
              </a:xfrm>
              <a:custGeom>
                <a:rect b="b" l="l" r="r" t="t"/>
                <a:pathLst>
                  <a:path extrusionOk="0" h="7380" w="3182">
                    <a:moveTo>
                      <a:pt x="2223" y="0"/>
                    </a:moveTo>
                    <a:cubicBezTo>
                      <a:pt x="1982" y="0"/>
                      <a:pt x="1759" y="161"/>
                      <a:pt x="1688" y="389"/>
                    </a:cubicBezTo>
                    <a:lnTo>
                      <a:pt x="538" y="3825"/>
                    </a:lnTo>
                    <a:cubicBezTo>
                      <a:pt x="0" y="5438"/>
                      <a:pt x="1688" y="7021"/>
                      <a:pt x="2599" y="7335"/>
                    </a:cubicBezTo>
                    <a:cubicBezTo>
                      <a:pt x="2659" y="7364"/>
                      <a:pt x="2733" y="7364"/>
                      <a:pt x="2793" y="7379"/>
                    </a:cubicBezTo>
                    <a:cubicBezTo>
                      <a:pt x="1688" y="4616"/>
                      <a:pt x="2554" y="1629"/>
                      <a:pt x="3182" y="91"/>
                    </a:cubicBezTo>
                    <a:cubicBezTo>
                      <a:pt x="2868" y="46"/>
                      <a:pt x="2569" y="16"/>
                      <a:pt x="2256" y="1"/>
                    </a:cubicBezTo>
                    <a:cubicBezTo>
                      <a:pt x="2245" y="0"/>
                      <a:pt x="2234" y="0"/>
                      <a:pt x="22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7" name="Google Shape;4587;p64"/>
              <p:cNvSpPr/>
              <p:nvPr/>
            </p:nvSpPr>
            <p:spPr>
              <a:xfrm>
                <a:off x="7220125" y="8580850"/>
                <a:ext cx="246100" cy="190825"/>
              </a:xfrm>
              <a:custGeom>
                <a:rect b="b" l="l" r="r" t="t"/>
                <a:pathLst>
                  <a:path extrusionOk="0" h="7633" w="9844">
                    <a:moveTo>
                      <a:pt x="4066" y="0"/>
                    </a:moveTo>
                    <a:cubicBezTo>
                      <a:pt x="4046" y="0"/>
                      <a:pt x="4025" y="2"/>
                      <a:pt x="4003" y="4"/>
                    </a:cubicBezTo>
                    <a:lnTo>
                      <a:pt x="3361" y="49"/>
                    </a:lnTo>
                    <a:cubicBezTo>
                      <a:pt x="3092" y="79"/>
                      <a:pt x="2883" y="318"/>
                      <a:pt x="2883" y="587"/>
                    </a:cubicBezTo>
                    <a:cubicBezTo>
                      <a:pt x="2883" y="1304"/>
                      <a:pt x="3107" y="1916"/>
                      <a:pt x="3346" y="2364"/>
                    </a:cubicBezTo>
                    <a:cubicBezTo>
                      <a:pt x="2181" y="2797"/>
                      <a:pt x="0" y="3902"/>
                      <a:pt x="419" y="5964"/>
                    </a:cubicBezTo>
                    <a:cubicBezTo>
                      <a:pt x="671" y="7283"/>
                      <a:pt x="1762" y="7633"/>
                      <a:pt x="2847" y="7633"/>
                    </a:cubicBezTo>
                    <a:cubicBezTo>
                      <a:pt x="4071" y="7633"/>
                      <a:pt x="5288" y="7188"/>
                      <a:pt x="5288" y="7188"/>
                    </a:cubicBezTo>
                    <a:cubicBezTo>
                      <a:pt x="5288" y="7188"/>
                      <a:pt x="9843" y="6576"/>
                      <a:pt x="9022" y="3843"/>
                    </a:cubicBezTo>
                    <a:cubicBezTo>
                      <a:pt x="8564" y="2286"/>
                      <a:pt x="7004" y="1949"/>
                      <a:pt x="5754" y="1949"/>
                    </a:cubicBezTo>
                    <a:cubicBezTo>
                      <a:pt x="5169" y="1949"/>
                      <a:pt x="4652" y="2023"/>
                      <a:pt x="4347" y="2080"/>
                    </a:cubicBezTo>
                    <a:cubicBezTo>
                      <a:pt x="4332" y="1557"/>
                      <a:pt x="4451" y="1065"/>
                      <a:pt x="4571" y="691"/>
                    </a:cubicBezTo>
                    <a:cubicBezTo>
                      <a:pt x="4669" y="339"/>
                      <a:pt x="4409" y="0"/>
                      <a:pt x="40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8" name="Google Shape;4588;p64"/>
              <p:cNvSpPr/>
              <p:nvPr/>
            </p:nvSpPr>
            <p:spPr>
              <a:xfrm>
                <a:off x="7266800" y="8692100"/>
                <a:ext cx="174400" cy="183850"/>
              </a:xfrm>
              <a:custGeom>
                <a:rect b="b" l="l" r="r" t="t"/>
                <a:pathLst>
                  <a:path extrusionOk="0" h="7354" w="6976">
                    <a:moveTo>
                      <a:pt x="5102" y="1"/>
                    </a:moveTo>
                    <a:cubicBezTo>
                      <a:pt x="3724" y="1"/>
                      <a:pt x="2379" y="298"/>
                      <a:pt x="1151" y="856"/>
                    </a:cubicBezTo>
                    <a:cubicBezTo>
                      <a:pt x="882" y="976"/>
                      <a:pt x="598" y="1140"/>
                      <a:pt x="329" y="1289"/>
                    </a:cubicBezTo>
                    <a:cubicBezTo>
                      <a:pt x="105" y="1409"/>
                      <a:pt x="0" y="1663"/>
                      <a:pt x="60" y="1917"/>
                    </a:cubicBezTo>
                    <a:lnTo>
                      <a:pt x="912" y="5442"/>
                    </a:lnTo>
                    <a:cubicBezTo>
                      <a:pt x="1249" y="6815"/>
                      <a:pt x="2901" y="7354"/>
                      <a:pt x="3984" y="7354"/>
                    </a:cubicBezTo>
                    <a:cubicBezTo>
                      <a:pt x="4196" y="7354"/>
                      <a:pt x="4387" y="7333"/>
                      <a:pt x="4541" y="7294"/>
                    </a:cubicBezTo>
                    <a:cubicBezTo>
                      <a:pt x="4601" y="7279"/>
                      <a:pt x="4660" y="7264"/>
                      <a:pt x="4735" y="7234"/>
                    </a:cubicBezTo>
                    <a:cubicBezTo>
                      <a:pt x="5452" y="6980"/>
                      <a:pt x="6483" y="6173"/>
                      <a:pt x="6826" y="5158"/>
                    </a:cubicBezTo>
                    <a:lnTo>
                      <a:pt x="6841" y="5143"/>
                    </a:lnTo>
                    <a:lnTo>
                      <a:pt x="6841" y="5113"/>
                    </a:lnTo>
                    <a:lnTo>
                      <a:pt x="6856" y="5098"/>
                    </a:lnTo>
                    <a:lnTo>
                      <a:pt x="6856" y="5083"/>
                    </a:lnTo>
                    <a:lnTo>
                      <a:pt x="6856" y="5068"/>
                    </a:lnTo>
                    <a:lnTo>
                      <a:pt x="6871" y="5053"/>
                    </a:lnTo>
                    <a:lnTo>
                      <a:pt x="6871" y="5038"/>
                    </a:lnTo>
                    <a:lnTo>
                      <a:pt x="6871" y="5008"/>
                    </a:lnTo>
                    <a:lnTo>
                      <a:pt x="6886" y="4994"/>
                    </a:lnTo>
                    <a:lnTo>
                      <a:pt x="6886" y="4979"/>
                    </a:lnTo>
                    <a:lnTo>
                      <a:pt x="6886" y="4964"/>
                    </a:lnTo>
                    <a:lnTo>
                      <a:pt x="6886" y="4949"/>
                    </a:lnTo>
                    <a:cubicBezTo>
                      <a:pt x="6961" y="4635"/>
                      <a:pt x="6975" y="4307"/>
                      <a:pt x="6901" y="3978"/>
                    </a:cubicBezTo>
                    <a:lnTo>
                      <a:pt x="6035" y="453"/>
                    </a:lnTo>
                    <a:cubicBezTo>
                      <a:pt x="5975" y="199"/>
                      <a:pt x="5766" y="20"/>
                      <a:pt x="5497" y="5"/>
                    </a:cubicBezTo>
                    <a:lnTo>
                      <a:pt x="5392" y="5"/>
                    </a:lnTo>
                    <a:cubicBezTo>
                      <a:pt x="5295" y="2"/>
                      <a:pt x="5199" y="1"/>
                      <a:pt x="51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9" name="Google Shape;4589;p64"/>
              <p:cNvSpPr/>
              <p:nvPr/>
            </p:nvSpPr>
            <p:spPr>
              <a:xfrm>
                <a:off x="7266800" y="8713500"/>
                <a:ext cx="118400" cy="162450"/>
              </a:xfrm>
              <a:custGeom>
                <a:rect b="b" l="l" r="r" t="t"/>
                <a:pathLst>
                  <a:path extrusionOk="0" h="6498" w="4736">
                    <a:moveTo>
                      <a:pt x="1151" y="0"/>
                    </a:moveTo>
                    <a:cubicBezTo>
                      <a:pt x="882" y="120"/>
                      <a:pt x="598" y="269"/>
                      <a:pt x="329" y="433"/>
                    </a:cubicBezTo>
                    <a:cubicBezTo>
                      <a:pt x="105" y="553"/>
                      <a:pt x="0" y="807"/>
                      <a:pt x="60" y="1061"/>
                    </a:cubicBezTo>
                    <a:lnTo>
                      <a:pt x="912" y="4586"/>
                    </a:lnTo>
                    <a:cubicBezTo>
                      <a:pt x="1249" y="5959"/>
                      <a:pt x="2901" y="6498"/>
                      <a:pt x="3984" y="6498"/>
                    </a:cubicBezTo>
                    <a:cubicBezTo>
                      <a:pt x="4196" y="6498"/>
                      <a:pt x="4387" y="6477"/>
                      <a:pt x="4541" y="6438"/>
                    </a:cubicBezTo>
                    <a:cubicBezTo>
                      <a:pt x="4601" y="6423"/>
                      <a:pt x="4660" y="6408"/>
                      <a:pt x="4735" y="6378"/>
                    </a:cubicBezTo>
                    <a:cubicBezTo>
                      <a:pt x="2316" y="4645"/>
                      <a:pt x="1449" y="1658"/>
                      <a:pt x="11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0" name="Google Shape;4590;p64"/>
              <p:cNvSpPr/>
              <p:nvPr/>
            </p:nvSpPr>
            <p:spPr>
              <a:xfrm>
                <a:off x="7292575" y="8422250"/>
                <a:ext cx="159825" cy="136675"/>
              </a:xfrm>
              <a:custGeom>
                <a:rect b="b" l="l" r="r" t="t"/>
                <a:pathLst>
                  <a:path extrusionOk="0" h="5467" w="6393">
                    <a:moveTo>
                      <a:pt x="1090" y="0"/>
                    </a:moveTo>
                    <a:cubicBezTo>
                      <a:pt x="1090" y="1"/>
                      <a:pt x="0" y="4541"/>
                      <a:pt x="5422" y="5467"/>
                    </a:cubicBezTo>
                    <a:lnTo>
                      <a:pt x="5437" y="5467"/>
                    </a:lnTo>
                    <a:cubicBezTo>
                      <a:pt x="5437" y="5467"/>
                      <a:pt x="6393" y="1479"/>
                      <a:pt x="10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1" name="Google Shape;4591;p64"/>
              <p:cNvSpPr/>
              <p:nvPr/>
            </p:nvSpPr>
            <p:spPr>
              <a:xfrm>
                <a:off x="7306375" y="8404700"/>
                <a:ext cx="97850" cy="124000"/>
              </a:xfrm>
              <a:custGeom>
                <a:rect b="b" l="l" r="r" t="t"/>
                <a:pathLst>
                  <a:path extrusionOk="0" fill="none" h="4960" w="3914">
                    <a:moveTo>
                      <a:pt x="1" y="0"/>
                    </a:moveTo>
                    <a:lnTo>
                      <a:pt x="3914" y="495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2" name="Google Shape;4592;p64"/>
              <p:cNvSpPr/>
              <p:nvPr/>
            </p:nvSpPr>
            <p:spPr>
              <a:xfrm>
                <a:off x="7104375" y="8455100"/>
                <a:ext cx="188200" cy="154625"/>
              </a:xfrm>
              <a:custGeom>
                <a:rect b="b" l="l" r="r" t="t"/>
                <a:pathLst>
                  <a:path extrusionOk="0" h="6185" w="7528">
                    <a:moveTo>
                      <a:pt x="6796" y="1"/>
                    </a:moveTo>
                    <a:lnTo>
                      <a:pt x="6796" y="1"/>
                    </a:lnTo>
                    <a:cubicBezTo>
                      <a:pt x="0" y="1091"/>
                      <a:pt x="643" y="6184"/>
                      <a:pt x="643" y="6184"/>
                    </a:cubicBezTo>
                    <a:lnTo>
                      <a:pt x="673" y="6184"/>
                    </a:lnTo>
                    <a:cubicBezTo>
                      <a:pt x="7528" y="5796"/>
                      <a:pt x="6796" y="1"/>
                      <a:pt x="67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3" name="Google Shape;4593;p64"/>
              <p:cNvSpPr/>
              <p:nvPr/>
            </p:nvSpPr>
            <p:spPr>
              <a:xfrm>
                <a:off x="7154775" y="8435700"/>
                <a:ext cx="138925" cy="140025"/>
              </a:xfrm>
              <a:custGeom>
                <a:rect b="b" l="l" r="r" t="t"/>
                <a:pathLst>
                  <a:path extrusionOk="0" fill="none" h="5601" w="5557">
                    <a:moveTo>
                      <a:pt x="5557" y="0"/>
                    </a:moveTo>
                    <a:lnTo>
                      <a:pt x="1" y="560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94" name="Google Shape;4594;p64"/>
            <p:cNvGrpSpPr/>
            <p:nvPr/>
          </p:nvGrpSpPr>
          <p:grpSpPr>
            <a:xfrm>
              <a:off x="8064645" y="613519"/>
              <a:ext cx="257767" cy="157211"/>
              <a:chOff x="7871651" y="404306"/>
              <a:chExt cx="286312" cy="174621"/>
            </a:xfrm>
          </p:grpSpPr>
          <p:sp>
            <p:nvSpPr>
              <p:cNvPr id="4595" name="Google Shape;4595;p64"/>
              <p:cNvSpPr/>
              <p:nvPr/>
            </p:nvSpPr>
            <p:spPr>
              <a:xfrm>
                <a:off x="7995249" y="404306"/>
                <a:ext cx="162715" cy="174621"/>
              </a:xfrm>
              <a:custGeom>
                <a:rect b="b" l="l" r="r" t="t"/>
                <a:pathLst>
                  <a:path extrusionOk="0" h="1540" w="1435">
                    <a:moveTo>
                      <a:pt x="210" y="1"/>
                    </a:moveTo>
                    <a:lnTo>
                      <a:pt x="210" y="1"/>
                    </a:lnTo>
                    <a:cubicBezTo>
                      <a:pt x="1" y="1315"/>
                      <a:pt x="1046" y="1539"/>
                      <a:pt x="1046" y="1539"/>
                    </a:cubicBezTo>
                    <a:cubicBezTo>
                      <a:pt x="1434" y="509"/>
                      <a:pt x="210" y="1"/>
                      <a:pt x="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6" name="Google Shape;4596;p64"/>
              <p:cNvSpPr/>
              <p:nvPr/>
            </p:nvSpPr>
            <p:spPr>
              <a:xfrm>
                <a:off x="7871651" y="412810"/>
                <a:ext cx="123708" cy="132213"/>
              </a:xfrm>
              <a:custGeom>
                <a:rect b="b" l="l" r="r" t="t"/>
                <a:pathLst>
                  <a:path extrusionOk="0" h="1166" w="1091">
                    <a:moveTo>
                      <a:pt x="1031" y="1"/>
                    </a:moveTo>
                    <a:cubicBezTo>
                      <a:pt x="0" y="314"/>
                      <a:pt x="194" y="1166"/>
                      <a:pt x="194" y="1166"/>
                    </a:cubicBezTo>
                    <a:cubicBezTo>
                      <a:pt x="1090" y="1076"/>
                      <a:pt x="1031" y="1"/>
                      <a:pt x="10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97" name="Google Shape;4597;p64"/>
            <p:cNvSpPr/>
            <p:nvPr/>
          </p:nvSpPr>
          <p:spPr>
            <a:xfrm flipH="1" rot="-1345496">
              <a:off x="7366469" y="4030878"/>
              <a:ext cx="170991" cy="109761"/>
            </a:xfrm>
            <a:custGeom>
              <a:rect b="b" l="l" r="r" t="t"/>
              <a:pathLst>
                <a:path extrusionOk="0" h="968" w="1508">
                  <a:moveTo>
                    <a:pt x="1160" y="1"/>
                  </a:moveTo>
                  <a:cubicBezTo>
                    <a:pt x="359" y="1"/>
                    <a:pt x="0" y="953"/>
                    <a:pt x="14" y="953"/>
                  </a:cubicBezTo>
                  <a:cubicBezTo>
                    <a:pt x="102" y="963"/>
                    <a:pt x="186" y="968"/>
                    <a:pt x="264" y="968"/>
                  </a:cubicBezTo>
                  <a:cubicBezTo>
                    <a:pt x="1364" y="968"/>
                    <a:pt x="1507" y="57"/>
                    <a:pt x="1507" y="57"/>
                  </a:cubicBezTo>
                  <a:cubicBezTo>
                    <a:pt x="1384" y="18"/>
                    <a:pt x="1268" y="1"/>
                    <a:pt x="1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98" name="Google Shape;4598;p64"/>
            <p:cNvGrpSpPr/>
            <p:nvPr/>
          </p:nvGrpSpPr>
          <p:grpSpPr>
            <a:xfrm>
              <a:off x="5711215" y="1258851"/>
              <a:ext cx="1562761" cy="1584426"/>
              <a:chOff x="2660614" y="2853545"/>
              <a:chExt cx="1726616" cy="1750553"/>
            </a:xfrm>
          </p:grpSpPr>
          <p:grpSp>
            <p:nvGrpSpPr>
              <p:cNvPr id="4599" name="Google Shape;4599;p64"/>
              <p:cNvGrpSpPr/>
              <p:nvPr/>
            </p:nvGrpSpPr>
            <p:grpSpPr>
              <a:xfrm rot="388164">
                <a:off x="2736258" y="2919416"/>
                <a:ext cx="1249118" cy="1413316"/>
                <a:chOff x="2058325" y="8270725"/>
                <a:chExt cx="1008175" cy="1140700"/>
              </a:xfrm>
            </p:grpSpPr>
            <p:sp>
              <p:nvSpPr>
                <p:cNvPr id="4600" name="Google Shape;4600;p64"/>
                <p:cNvSpPr/>
                <p:nvPr/>
              </p:nvSpPr>
              <p:spPr>
                <a:xfrm>
                  <a:off x="2058325" y="8304625"/>
                  <a:ext cx="973075" cy="1106800"/>
                </a:xfrm>
                <a:custGeom>
                  <a:rect b="b" l="l" r="r" t="t"/>
                  <a:pathLst>
                    <a:path extrusionOk="0" h="44272" w="38923">
                      <a:moveTo>
                        <a:pt x="4675" y="1"/>
                      </a:moveTo>
                      <a:cubicBezTo>
                        <a:pt x="4675" y="1"/>
                        <a:pt x="3913" y="3615"/>
                        <a:pt x="3017" y="8604"/>
                      </a:cubicBezTo>
                      <a:cubicBezTo>
                        <a:pt x="3017" y="8633"/>
                        <a:pt x="3002" y="8663"/>
                        <a:pt x="3002" y="8708"/>
                      </a:cubicBezTo>
                      <a:cubicBezTo>
                        <a:pt x="2778" y="10052"/>
                        <a:pt x="2509" y="11501"/>
                        <a:pt x="2270" y="13010"/>
                      </a:cubicBezTo>
                      <a:cubicBezTo>
                        <a:pt x="1718" y="16251"/>
                        <a:pt x="1195" y="19761"/>
                        <a:pt x="792" y="23062"/>
                      </a:cubicBezTo>
                      <a:cubicBezTo>
                        <a:pt x="732" y="23644"/>
                        <a:pt x="657" y="24227"/>
                        <a:pt x="612" y="24809"/>
                      </a:cubicBezTo>
                      <a:cubicBezTo>
                        <a:pt x="612" y="24839"/>
                        <a:pt x="597" y="24884"/>
                        <a:pt x="597" y="24929"/>
                      </a:cubicBezTo>
                      <a:cubicBezTo>
                        <a:pt x="523" y="25586"/>
                        <a:pt x="463" y="26228"/>
                        <a:pt x="418" y="26855"/>
                      </a:cubicBezTo>
                      <a:cubicBezTo>
                        <a:pt x="403" y="27094"/>
                        <a:pt x="373" y="27348"/>
                        <a:pt x="359" y="27587"/>
                      </a:cubicBezTo>
                      <a:cubicBezTo>
                        <a:pt x="344" y="27632"/>
                        <a:pt x="344" y="27692"/>
                        <a:pt x="344" y="27722"/>
                      </a:cubicBezTo>
                      <a:cubicBezTo>
                        <a:pt x="0" y="32128"/>
                        <a:pt x="105" y="35608"/>
                        <a:pt x="1031" y="36668"/>
                      </a:cubicBezTo>
                      <a:cubicBezTo>
                        <a:pt x="1882" y="37639"/>
                        <a:pt x="3839" y="38804"/>
                        <a:pt x="6437" y="39894"/>
                      </a:cubicBezTo>
                      <a:cubicBezTo>
                        <a:pt x="6482" y="39924"/>
                        <a:pt x="6512" y="39939"/>
                        <a:pt x="6542" y="39954"/>
                      </a:cubicBezTo>
                      <a:cubicBezTo>
                        <a:pt x="7602" y="40402"/>
                        <a:pt x="8752" y="40850"/>
                        <a:pt x="9992" y="41253"/>
                      </a:cubicBezTo>
                      <a:cubicBezTo>
                        <a:pt x="10769" y="41522"/>
                        <a:pt x="11590" y="41776"/>
                        <a:pt x="12442" y="42030"/>
                      </a:cubicBezTo>
                      <a:cubicBezTo>
                        <a:pt x="12471" y="42030"/>
                        <a:pt x="12501" y="42030"/>
                        <a:pt x="12546" y="42045"/>
                      </a:cubicBezTo>
                      <a:cubicBezTo>
                        <a:pt x="15309" y="42866"/>
                        <a:pt x="18267" y="43524"/>
                        <a:pt x="21134" y="43897"/>
                      </a:cubicBezTo>
                      <a:cubicBezTo>
                        <a:pt x="21179" y="43897"/>
                        <a:pt x="21209" y="43912"/>
                        <a:pt x="21239" y="43912"/>
                      </a:cubicBezTo>
                      <a:cubicBezTo>
                        <a:pt x="22959" y="44140"/>
                        <a:pt x="24642" y="44271"/>
                        <a:pt x="26216" y="44271"/>
                      </a:cubicBezTo>
                      <a:cubicBezTo>
                        <a:pt x="27117" y="44271"/>
                        <a:pt x="27981" y="44228"/>
                        <a:pt x="28796" y="44136"/>
                      </a:cubicBezTo>
                      <a:cubicBezTo>
                        <a:pt x="29259" y="44076"/>
                        <a:pt x="29707" y="44017"/>
                        <a:pt x="30140" y="43927"/>
                      </a:cubicBezTo>
                      <a:cubicBezTo>
                        <a:pt x="30185" y="43912"/>
                        <a:pt x="30230" y="43912"/>
                        <a:pt x="30290" y="43897"/>
                      </a:cubicBezTo>
                      <a:cubicBezTo>
                        <a:pt x="30902" y="43778"/>
                        <a:pt x="31485" y="43613"/>
                        <a:pt x="32022" y="43404"/>
                      </a:cubicBezTo>
                      <a:cubicBezTo>
                        <a:pt x="33710" y="42777"/>
                        <a:pt x="34920" y="42000"/>
                        <a:pt x="35741" y="41164"/>
                      </a:cubicBezTo>
                      <a:cubicBezTo>
                        <a:pt x="35786" y="41104"/>
                        <a:pt x="35831" y="41059"/>
                        <a:pt x="35876" y="41014"/>
                      </a:cubicBezTo>
                      <a:cubicBezTo>
                        <a:pt x="38923" y="37714"/>
                        <a:pt x="36399" y="33427"/>
                        <a:pt x="34323" y="32322"/>
                      </a:cubicBezTo>
                      <a:cubicBezTo>
                        <a:pt x="34024" y="32172"/>
                        <a:pt x="33621" y="31963"/>
                        <a:pt x="33143" y="31739"/>
                      </a:cubicBezTo>
                      <a:cubicBezTo>
                        <a:pt x="32515" y="31455"/>
                        <a:pt x="31768" y="31127"/>
                        <a:pt x="30932" y="30768"/>
                      </a:cubicBezTo>
                      <a:cubicBezTo>
                        <a:pt x="30887" y="30753"/>
                        <a:pt x="30857" y="30739"/>
                        <a:pt x="30813" y="30724"/>
                      </a:cubicBezTo>
                      <a:cubicBezTo>
                        <a:pt x="30215" y="30470"/>
                        <a:pt x="29573" y="30201"/>
                        <a:pt x="28901" y="29917"/>
                      </a:cubicBezTo>
                      <a:cubicBezTo>
                        <a:pt x="28856" y="29902"/>
                        <a:pt x="28826" y="29887"/>
                        <a:pt x="28796" y="29887"/>
                      </a:cubicBezTo>
                      <a:cubicBezTo>
                        <a:pt x="26242" y="28827"/>
                        <a:pt x="23464" y="27722"/>
                        <a:pt x="21776" y="27064"/>
                      </a:cubicBezTo>
                      <a:cubicBezTo>
                        <a:pt x="21732" y="27034"/>
                        <a:pt x="21702" y="27020"/>
                        <a:pt x="21657" y="27020"/>
                      </a:cubicBezTo>
                      <a:cubicBezTo>
                        <a:pt x="20746" y="26661"/>
                        <a:pt x="20193" y="26437"/>
                        <a:pt x="20193" y="26437"/>
                      </a:cubicBezTo>
                      <a:lnTo>
                        <a:pt x="20865" y="22613"/>
                      </a:lnTo>
                      <a:lnTo>
                        <a:pt x="20925" y="22330"/>
                      </a:lnTo>
                      <a:lnTo>
                        <a:pt x="21552" y="18805"/>
                      </a:lnTo>
                      <a:lnTo>
                        <a:pt x="21582" y="18685"/>
                      </a:lnTo>
                      <a:lnTo>
                        <a:pt x="21971" y="16564"/>
                      </a:lnTo>
                      <a:lnTo>
                        <a:pt x="22120" y="15698"/>
                      </a:lnTo>
                      <a:lnTo>
                        <a:pt x="22135" y="15579"/>
                      </a:lnTo>
                      <a:lnTo>
                        <a:pt x="22613" y="12905"/>
                      </a:lnTo>
                      <a:lnTo>
                        <a:pt x="22643" y="12786"/>
                      </a:lnTo>
                      <a:lnTo>
                        <a:pt x="23165" y="9828"/>
                      </a:lnTo>
                      <a:lnTo>
                        <a:pt x="23180" y="9724"/>
                      </a:lnTo>
                      <a:lnTo>
                        <a:pt x="24002" y="5139"/>
                      </a:lnTo>
                      <a:lnTo>
                        <a:pt x="467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1" name="Google Shape;4601;p64"/>
                <p:cNvSpPr/>
                <p:nvPr/>
              </p:nvSpPr>
              <p:spPr>
                <a:xfrm>
                  <a:off x="2066525" y="8519700"/>
                  <a:ext cx="888700" cy="882725"/>
                </a:xfrm>
                <a:custGeom>
                  <a:rect b="b" l="l" r="r" t="t"/>
                  <a:pathLst>
                    <a:path extrusionOk="0" h="35309" w="35548">
                      <a:moveTo>
                        <a:pt x="22315" y="4183"/>
                      </a:moveTo>
                      <a:lnTo>
                        <a:pt x="22315" y="4183"/>
                      </a:lnTo>
                      <a:cubicBezTo>
                        <a:pt x="20582" y="4392"/>
                        <a:pt x="19044" y="4646"/>
                        <a:pt x="18626" y="5153"/>
                      </a:cubicBezTo>
                      <a:cubicBezTo>
                        <a:pt x="18536" y="5258"/>
                        <a:pt x="18521" y="5392"/>
                        <a:pt x="18521" y="5512"/>
                      </a:cubicBezTo>
                      <a:cubicBezTo>
                        <a:pt x="18626" y="6124"/>
                        <a:pt x="19701" y="6647"/>
                        <a:pt x="21792" y="7095"/>
                      </a:cubicBezTo>
                      <a:lnTo>
                        <a:pt x="21807" y="6976"/>
                      </a:lnTo>
                      <a:cubicBezTo>
                        <a:pt x="19806" y="6557"/>
                        <a:pt x="18715" y="6065"/>
                        <a:pt x="18641" y="5497"/>
                      </a:cubicBezTo>
                      <a:cubicBezTo>
                        <a:pt x="18626" y="5407"/>
                        <a:pt x="18655" y="5303"/>
                        <a:pt x="18715" y="5228"/>
                      </a:cubicBezTo>
                      <a:cubicBezTo>
                        <a:pt x="19089" y="4750"/>
                        <a:pt x="20597" y="4496"/>
                        <a:pt x="22285" y="4302"/>
                      </a:cubicBezTo>
                      <a:lnTo>
                        <a:pt x="22315" y="4183"/>
                      </a:lnTo>
                      <a:close/>
                      <a:moveTo>
                        <a:pt x="22867" y="1121"/>
                      </a:moveTo>
                      <a:lnTo>
                        <a:pt x="22867" y="1121"/>
                      </a:lnTo>
                      <a:cubicBezTo>
                        <a:pt x="20433" y="1195"/>
                        <a:pt x="18148" y="2211"/>
                        <a:pt x="16893" y="3645"/>
                      </a:cubicBezTo>
                      <a:cubicBezTo>
                        <a:pt x="15728" y="5004"/>
                        <a:pt x="15623" y="6528"/>
                        <a:pt x="16579" y="7946"/>
                      </a:cubicBezTo>
                      <a:cubicBezTo>
                        <a:pt x="17266" y="8947"/>
                        <a:pt x="18835" y="9694"/>
                        <a:pt x="21239" y="10187"/>
                      </a:cubicBezTo>
                      <a:lnTo>
                        <a:pt x="21284" y="10067"/>
                      </a:lnTo>
                      <a:cubicBezTo>
                        <a:pt x="18909" y="9575"/>
                        <a:pt x="17341" y="8828"/>
                        <a:pt x="16684" y="7872"/>
                      </a:cubicBezTo>
                      <a:cubicBezTo>
                        <a:pt x="15743" y="6513"/>
                        <a:pt x="15848" y="5034"/>
                        <a:pt x="16998" y="3720"/>
                      </a:cubicBezTo>
                      <a:cubicBezTo>
                        <a:pt x="18207" y="2301"/>
                        <a:pt x="20463" y="1300"/>
                        <a:pt x="22852" y="1225"/>
                      </a:cubicBezTo>
                      <a:lnTo>
                        <a:pt x="22867" y="1121"/>
                      </a:lnTo>
                      <a:close/>
                      <a:moveTo>
                        <a:pt x="2704" y="1"/>
                      </a:moveTo>
                      <a:cubicBezTo>
                        <a:pt x="2704" y="30"/>
                        <a:pt x="2689" y="60"/>
                        <a:pt x="2689" y="105"/>
                      </a:cubicBezTo>
                      <a:cubicBezTo>
                        <a:pt x="7648" y="1972"/>
                        <a:pt x="9530" y="4690"/>
                        <a:pt x="10217" y="6737"/>
                      </a:cubicBezTo>
                      <a:cubicBezTo>
                        <a:pt x="11770" y="11382"/>
                        <a:pt x="6094" y="13757"/>
                        <a:pt x="628" y="16057"/>
                      </a:cubicBezTo>
                      <a:cubicBezTo>
                        <a:pt x="508" y="16087"/>
                        <a:pt x="404" y="16146"/>
                        <a:pt x="299" y="16191"/>
                      </a:cubicBezTo>
                      <a:cubicBezTo>
                        <a:pt x="299" y="16221"/>
                        <a:pt x="284" y="16266"/>
                        <a:pt x="284" y="16311"/>
                      </a:cubicBezTo>
                      <a:cubicBezTo>
                        <a:pt x="404" y="16251"/>
                        <a:pt x="523" y="16206"/>
                        <a:pt x="658" y="16146"/>
                      </a:cubicBezTo>
                      <a:cubicBezTo>
                        <a:pt x="6199" y="13846"/>
                        <a:pt x="11904" y="11456"/>
                        <a:pt x="10321" y="6707"/>
                      </a:cubicBezTo>
                      <a:cubicBezTo>
                        <a:pt x="9156" y="3227"/>
                        <a:pt x="5841" y="1181"/>
                        <a:pt x="2704" y="1"/>
                      </a:cubicBezTo>
                      <a:close/>
                      <a:moveTo>
                        <a:pt x="21359" y="18402"/>
                      </a:moveTo>
                      <a:lnTo>
                        <a:pt x="21359" y="18402"/>
                      </a:lnTo>
                      <a:cubicBezTo>
                        <a:pt x="21792" y="20552"/>
                        <a:pt x="22479" y="22688"/>
                        <a:pt x="23749" y="23390"/>
                      </a:cubicBezTo>
                      <a:cubicBezTo>
                        <a:pt x="24280" y="23688"/>
                        <a:pt x="24763" y="23818"/>
                        <a:pt x="25209" y="23818"/>
                      </a:cubicBezTo>
                      <a:cubicBezTo>
                        <a:pt x="26594" y="23818"/>
                        <a:pt x="27620" y="22572"/>
                        <a:pt x="28603" y="21284"/>
                      </a:cubicBezTo>
                      <a:cubicBezTo>
                        <a:pt x="28558" y="21284"/>
                        <a:pt x="28528" y="21269"/>
                        <a:pt x="28483" y="21254"/>
                      </a:cubicBezTo>
                      <a:cubicBezTo>
                        <a:pt x="27544" y="22510"/>
                        <a:pt x="26545" y="23706"/>
                        <a:pt x="25201" y="23706"/>
                      </a:cubicBezTo>
                      <a:cubicBezTo>
                        <a:pt x="24770" y="23706"/>
                        <a:pt x="24304" y="23583"/>
                        <a:pt x="23793" y="23301"/>
                      </a:cubicBezTo>
                      <a:cubicBezTo>
                        <a:pt x="22584" y="22628"/>
                        <a:pt x="21911" y="20567"/>
                        <a:pt x="21478" y="18446"/>
                      </a:cubicBezTo>
                      <a:cubicBezTo>
                        <a:pt x="21434" y="18417"/>
                        <a:pt x="21389" y="18417"/>
                        <a:pt x="21359" y="18402"/>
                      </a:cubicBezTo>
                      <a:close/>
                      <a:moveTo>
                        <a:pt x="12033" y="14431"/>
                      </a:moveTo>
                      <a:cubicBezTo>
                        <a:pt x="8726" y="14431"/>
                        <a:pt x="4098" y="16714"/>
                        <a:pt x="16" y="18954"/>
                      </a:cubicBezTo>
                      <a:cubicBezTo>
                        <a:pt x="1" y="18999"/>
                        <a:pt x="1" y="19059"/>
                        <a:pt x="1" y="19089"/>
                      </a:cubicBezTo>
                      <a:cubicBezTo>
                        <a:pt x="4098" y="16840"/>
                        <a:pt x="8737" y="14539"/>
                        <a:pt x="12030" y="14539"/>
                      </a:cubicBezTo>
                      <a:cubicBezTo>
                        <a:pt x="13046" y="14539"/>
                        <a:pt x="13933" y="14758"/>
                        <a:pt x="14638" y="15265"/>
                      </a:cubicBezTo>
                      <a:cubicBezTo>
                        <a:pt x="15370" y="15818"/>
                        <a:pt x="15773" y="16550"/>
                        <a:pt x="15803" y="17491"/>
                      </a:cubicBezTo>
                      <a:cubicBezTo>
                        <a:pt x="15877" y="19925"/>
                        <a:pt x="13458" y="23749"/>
                        <a:pt x="8843" y="28558"/>
                      </a:cubicBezTo>
                      <a:cubicBezTo>
                        <a:pt x="7917" y="29544"/>
                        <a:pt x="6991" y="30455"/>
                        <a:pt x="6109" y="31276"/>
                      </a:cubicBezTo>
                      <a:cubicBezTo>
                        <a:pt x="6154" y="31306"/>
                        <a:pt x="6184" y="31321"/>
                        <a:pt x="6214" y="31336"/>
                      </a:cubicBezTo>
                      <a:cubicBezTo>
                        <a:pt x="7080" y="30515"/>
                        <a:pt x="8006" y="29603"/>
                        <a:pt x="8917" y="28648"/>
                      </a:cubicBezTo>
                      <a:cubicBezTo>
                        <a:pt x="13637" y="23734"/>
                        <a:pt x="15997" y="19985"/>
                        <a:pt x="15922" y="17491"/>
                      </a:cubicBezTo>
                      <a:cubicBezTo>
                        <a:pt x="15892" y="16535"/>
                        <a:pt x="15474" y="15743"/>
                        <a:pt x="14697" y="15175"/>
                      </a:cubicBezTo>
                      <a:cubicBezTo>
                        <a:pt x="13977" y="14655"/>
                        <a:pt x="13070" y="14431"/>
                        <a:pt x="12033" y="14431"/>
                      </a:cubicBezTo>
                      <a:close/>
                      <a:moveTo>
                        <a:pt x="30529" y="22121"/>
                      </a:moveTo>
                      <a:cubicBezTo>
                        <a:pt x="28916" y="24988"/>
                        <a:pt x="27348" y="28931"/>
                        <a:pt x="31276" y="31620"/>
                      </a:cubicBezTo>
                      <a:cubicBezTo>
                        <a:pt x="32268" y="32289"/>
                        <a:pt x="33355" y="32624"/>
                        <a:pt x="34523" y="32624"/>
                      </a:cubicBezTo>
                      <a:cubicBezTo>
                        <a:pt x="34815" y="32624"/>
                        <a:pt x="35112" y="32603"/>
                        <a:pt x="35413" y="32561"/>
                      </a:cubicBezTo>
                      <a:cubicBezTo>
                        <a:pt x="35458" y="32501"/>
                        <a:pt x="35503" y="32456"/>
                        <a:pt x="35548" y="32411"/>
                      </a:cubicBezTo>
                      <a:lnTo>
                        <a:pt x="35548" y="32411"/>
                      </a:lnTo>
                      <a:cubicBezTo>
                        <a:pt x="35185" y="32474"/>
                        <a:pt x="34830" y="32505"/>
                        <a:pt x="34482" y="32505"/>
                      </a:cubicBezTo>
                      <a:cubicBezTo>
                        <a:pt x="33341" y="32505"/>
                        <a:pt x="32286" y="32171"/>
                        <a:pt x="31336" y="31530"/>
                      </a:cubicBezTo>
                      <a:cubicBezTo>
                        <a:pt x="27497" y="28872"/>
                        <a:pt x="29051" y="24988"/>
                        <a:pt x="30649" y="22150"/>
                      </a:cubicBezTo>
                      <a:cubicBezTo>
                        <a:pt x="30604" y="22136"/>
                        <a:pt x="30574" y="22121"/>
                        <a:pt x="30529" y="22121"/>
                      </a:cubicBezTo>
                      <a:close/>
                      <a:moveTo>
                        <a:pt x="16356" y="27364"/>
                      </a:moveTo>
                      <a:cubicBezTo>
                        <a:pt x="13813" y="27364"/>
                        <a:pt x="13215" y="29512"/>
                        <a:pt x="12666" y="31575"/>
                      </a:cubicBezTo>
                      <a:cubicBezTo>
                        <a:pt x="12487" y="32232"/>
                        <a:pt x="12323" y="32859"/>
                        <a:pt x="12099" y="33412"/>
                      </a:cubicBezTo>
                      <a:cubicBezTo>
                        <a:pt x="12143" y="33412"/>
                        <a:pt x="12173" y="33427"/>
                        <a:pt x="12218" y="33427"/>
                      </a:cubicBezTo>
                      <a:cubicBezTo>
                        <a:pt x="12442" y="32859"/>
                        <a:pt x="12606" y="32232"/>
                        <a:pt x="12786" y="31605"/>
                      </a:cubicBezTo>
                      <a:cubicBezTo>
                        <a:pt x="13338" y="29585"/>
                        <a:pt x="13902" y="27479"/>
                        <a:pt x="16406" y="27479"/>
                      </a:cubicBezTo>
                      <a:cubicBezTo>
                        <a:pt x="16679" y="27479"/>
                        <a:pt x="16975" y="27504"/>
                        <a:pt x="17296" y="27557"/>
                      </a:cubicBezTo>
                      <a:cubicBezTo>
                        <a:pt x="18297" y="27722"/>
                        <a:pt x="19089" y="28259"/>
                        <a:pt x="19671" y="29140"/>
                      </a:cubicBezTo>
                      <a:cubicBezTo>
                        <a:pt x="20657" y="30649"/>
                        <a:pt x="20881" y="33009"/>
                        <a:pt x="20806" y="35279"/>
                      </a:cubicBezTo>
                      <a:cubicBezTo>
                        <a:pt x="20851" y="35279"/>
                        <a:pt x="20881" y="35294"/>
                        <a:pt x="20911" y="35294"/>
                      </a:cubicBezTo>
                      <a:cubicBezTo>
                        <a:pt x="21000" y="32994"/>
                        <a:pt x="20761" y="30604"/>
                        <a:pt x="19746" y="29081"/>
                      </a:cubicBezTo>
                      <a:cubicBezTo>
                        <a:pt x="19163" y="28185"/>
                        <a:pt x="18342" y="27632"/>
                        <a:pt x="17311" y="27453"/>
                      </a:cubicBezTo>
                      <a:cubicBezTo>
                        <a:pt x="16965" y="27393"/>
                        <a:pt x="16648" y="27364"/>
                        <a:pt x="16356" y="27364"/>
                      </a:cubicBezTo>
                      <a:close/>
                      <a:moveTo>
                        <a:pt x="20061" y="12770"/>
                      </a:moveTo>
                      <a:cubicBezTo>
                        <a:pt x="19748" y="12770"/>
                        <a:pt x="19313" y="13302"/>
                        <a:pt x="18267" y="16983"/>
                      </a:cubicBezTo>
                      <a:cubicBezTo>
                        <a:pt x="15997" y="24988"/>
                        <a:pt x="24316" y="31202"/>
                        <a:pt x="29290" y="34921"/>
                      </a:cubicBezTo>
                      <a:cubicBezTo>
                        <a:pt x="29469" y="35055"/>
                        <a:pt x="29648" y="35189"/>
                        <a:pt x="29812" y="35309"/>
                      </a:cubicBezTo>
                      <a:cubicBezTo>
                        <a:pt x="29857" y="35294"/>
                        <a:pt x="29902" y="35294"/>
                        <a:pt x="29962" y="35279"/>
                      </a:cubicBezTo>
                      <a:cubicBezTo>
                        <a:pt x="29768" y="35130"/>
                        <a:pt x="29559" y="34980"/>
                        <a:pt x="29349" y="34831"/>
                      </a:cubicBezTo>
                      <a:cubicBezTo>
                        <a:pt x="24406" y="31127"/>
                        <a:pt x="16131" y="24943"/>
                        <a:pt x="18357" y="17013"/>
                      </a:cubicBezTo>
                      <a:cubicBezTo>
                        <a:pt x="18669" y="15987"/>
                        <a:pt x="19528" y="12875"/>
                        <a:pt x="20052" y="12875"/>
                      </a:cubicBezTo>
                      <a:cubicBezTo>
                        <a:pt x="20054" y="12875"/>
                        <a:pt x="20057" y="12875"/>
                        <a:pt x="20059" y="12875"/>
                      </a:cubicBezTo>
                      <a:cubicBezTo>
                        <a:pt x="20254" y="12890"/>
                        <a:pt x="20403" y="13338"/>
                        <a:pt x="20552" y="13996"/>
                      </a:cubicBezTo>
                      <a:lnTo>
                        <a:pt x="20612" y="13712"/>
                      </a:lnTo>
                      <a:cubicBezTo>
                        <a:pt x="20463" y="13099"/>
                        <a:pt x="20313" y="12786"/>
                        <a:pt x="20074" y="12771"/>
                      </a:cubicBezTo>
                      <a:cubicBezTo>
                        <a:pt x="20070" y="12771"/>
                        <a:pt x="20065" y="12770"/>
                        <a:pt x="20061" y="127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2" name="Google Shape;4602;p64"/>
                <p:cNvSpPr/>
                <p:nvPr/>
              </p:nvSpPr>
              <p:spPr>
                <a:xfrm>
                  <a:off x="2100875" y="8270725"/>
                  <a:ext cx="599700" cy="352800"/>
                </a:xfrm>
                <a:custGeom>
                  <a:rect b="b" l="l" r="r" t="t"/>
                  <a:pathLst>
                    <a:path extrusionOk="0" h="14112" w="23988">
                      <a:moveTo>
                        <a:pt x="3198" y="1"/>
                      </a:moveTo>
                      <a:cubicBezTo>
                        <a:pt x="2400" y="1"/>
                        <a:pt x="1685" y="574"/>
                        <a:pt x="1539" y="1372"/>
                      </a:cubicBezTo>
                      <a:lnTo>
                        <a:pt x="165" y="8720"/>
                      </a:lnTo>
                      <a:cubicBezTo>
                        <a:pt x="1" y="9586"/>
                        <a:pt x="523" y="10408"/>
                        <a:pt x="1330" y="10647"/>
                      </a:cubicBezTo>
                      <a:cubicBezTo>
                        <a:pt x="1405" y="10662"/>
                        <a:pt x="1450" y="10677"/>
                        <a:pt x="1524" y="10691"/>
                      </a:cubicBezTo>
                      <a:lnTo>
                        <a:pt x="1554" y="10691"/>
                      </a:lnTo>
                      <a:lnTo>
                        <a:pt x="3466" y="11035"/>
                      </a:lnTo>
                      <a:lnTo>
                        <a:pt x="3675" y="11080"/>
                      </a:lnTo>
                      <a:lnTo>
                        <a:pt x="5587" y="11423"/>
                      </a:lnTo>
                      <a:lnTo>
                        <a:pt x="5811" y="11468"/>
                      </a:lnTo>
                      <a:lnTo>
                        <a:pt x="7708" y="11812"/>
                      </a:lnTo>
                      <a:lnTo>
                        <a:pt x="7932" y="11842"/>
                      </a:lnTo>
                      <a:lnTo>
                        <a:pt x="9843" y="12185"/>
                      </a:lnTo>
                      <a:lnTo>
                        <a:pt x="10053" y="12230"/>
                      </a:lnTo>
                      <a:lnTo>
                        <a:pt x="11964" y="12573"/>
                      </a:lnTo>
                      <a:lnTo>
                        <a:pt x="12188" y="12618"/>
                      </a:lnTo>
                      <a:lnTo>
                        <a:pt x="14100" y="12962"/>
                      </a:lnTo>
                      <a:lnTo>
                        <a:pt x="14309" y="13007"/>
                      </a:lnTo>
                      <a:lnTo>
                        <a:pt x="16221" y="13350"/>
                      </a:lnTo>
                      <a:lnTo>
                        <a:pt x="16445" y="13380"/>
                      </a:lnTo>
                      <a:lnTo>
                        <a:pt x="18342" y="13723"/>
                      </a:lnTo>
                      <a:lnTo>
                        <a:pt x="18566" y="13768"/>
                      </a:lnTo>
                      <a:lnTo>
                        <a:pt x="20313" y="14082"/>
                      </a:lnTo>
                      <a:cubicBezTo>
                        <a:pt x="20358" y="14097"/>
                        <a:pt x="20418" y="14112"/>
                        <a:pt x="20478" y="14112"/>
                      </a:cubicBezTo>
                      <a:lnTo>
                        <a:pt x="20702" y="14112"/>
                      </a:lnTo>
                      <a:cubicBezTo>
                        <a:pt x="21449" y="14067"/>
                        <a:pt x="22106" y="13529"/>
                        <a:pt x="22240" y="12768"/>
                      </a:cubicBezTo>
                      <a:lnTo>
                        <a:pt x="23808" y="5344"/>
                      </a:lnTo>
                      <a:cubicBezTo>
                        <a:pt x="23988" y="4553"/>
                        <a:pt x="23554" y="3761"/>
                        <a:pt x="22867" y="3448"/>
                      </a:cubicBezTo>
                      <a:cubicBezTo>
                        <a:pt x="22793" y="3418"/>
                        <a:pt x="22703" y="3403"/>
                        <a:pt x="22643" y="3373"/>
                      </a:cubicBezTo>
                      <a:cubicBezTo>
                        <a:pt x="22584" y="3358"/>
                        <a:pt x="22524" y="3343"/>
                        <a:pt x="22449" y="3328"/>
                      </a:cubicBezTo>
                      <a:lnTo>
                        <a:pt x="20747" y="3029"/>
                      </a:lnTo>
                      <a:lnTo>
                        <a:pt x="20523" y="2985"/>
                      </a:lnTo>
                      <a:lnTo>
                        <a:pt x="18626" y="2656"/>
                      </a:lnTo>
                      <a:lnTo>
                        <a:pt x="18402" y="2611"/>
                      </a:lnTo>
                      <a:lnTo>
                        <a:pt x="16490" y="2283"/>
                      </a:lnTo>
                      <a:lnTo>
                        <a:pt x="16281" y="2238"/>
                      </a:lnTo>
                      <a:lnTo>
                        <a:pt x="14369" y="1909"/>
                      </a:lnTo>
                      <a:lnTo>
                        <a:pt x="14145" y="1879"/>
                      </a:lnTo>
                      <a:lnTo>
                        <a:pt x="12248" y="1551"/>
                      </a:lnTo>
                      <a:lnTo>
                        <a:pt x="12024" y="1506"/>
                      </a:lnTo>
                      <a:lnTo>
                        <a:pt x="10112" y="1177"/>
                      </a:lnTo>
                      <a:lnTo>
                        <a:pt x="9888" y="1133"/>
                      </a:lnTo>
                      <a:lnTo>
                        <a:pt x="7991" y="804"/>
                      </a:lnTo>
                      <a:lnTo>
                        <a:pt x="7767" y="759"/>
                      </a:lnTo>
                      <a:lnTo>
                        <a:pt x="5856" y="431"/>
                      </a:lnTo>
                      <a:lnTo>
                        <a:pt x="5646" y="386"/>
                      </a:lnTo>
                      <a:lnTo>
                        <a:pt x="3735" y="57"/>
                      </a:lnTo>
                      <a:lnTo>
                        <a:pt x="3511" y="27"/>
                      </a:lnTo>
                      <a:lnTo>
                        <a:pt x="3496" y="27"/>
                      </a:lnTo>
                      <a:cubicBezTo>
                        <a:pt x="3396" y="9"/>
                        <a:pt x="3296" y="1"/>
                        <a:pt x="319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3" name="Google Shape;4603;p64"/>
                <p:cNvSpPr/>
                <p:nvPr/>
              </p:nvSpPr>
              <p:spPr>
                <a:xfrm>
                  <a:off x="2058675" y="8975250"/>
                  <a:ext cx="253200" cy="359975"/>
                </a:xfrm>
                <a:custGeom>
                  <a:rect b="b" l="l" r="r" t="t"/>
                  <a:pathLst>
                    <a:path extrusionOk="0" h="14399" w="10128">
                      <a:moveTo>
                        <a:pt x="419" y="0"/>
                      </a:moveTo>
                      <a:lnTo>
                        <a:pt x="419" y="0"/>
                      </a:lnTo>
                      <a:cubicBezTo>
                        <a:pt x="1" y="4810"/>
                        <a:pt x="46" y="8678"/>
                        <a:pt x="1032" y="9813"/>
                      </a:cubicBezTo>
                      <a:cubicBezTo>
                        <a:pt x="2241" y="11217"/>
                        <a:pt x="5692" y="12950"/>
                        <a:pt x="9993" y="14399"/>
                      </a:cubicBezTo>
                      <a:cubicBezTo>
                        <a:pt x="10127" y="11830"/>
                        <a:pt x="9888" y="8813"/>
                        <a:pt x="8589" y="6169"/>
                      </a:cubicBezTo>
                      <a:cubicBezTo>
                        <a:pt x="6692" y="2315"/>
                        <a:pt x="2973" y="687"/>
                        <a:pt x="41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4" name="Google Shape;4604;p64"/>
                <p:cNvSpPr/>
                <p:nvPr/>
              </p:nvSpPr>
              <p:spPr>
                <a:xfrm>
                  <a:off x="2777100" y="9098100"/>
                  <a:ext cx="289400" cy="309575"/>
                </a:xfrm>
                <a:custGeom>
                  <a:rect b="b" l="l" r="r" t="t"/>
                  <a:pathLst>
                    <a:path extrusionOk="0" h="12383" w="11576">
                      <a:moveTo>
                        <a:pt x="4421" y="0"/>
                      </a:moveTo>
                      <a:cubicBezTo>
                        <a:pt x="3137" y="1091"/>
                        <a:pt x="1673" y="3077"/>
                        <a:pt x="717" y="6632"/>
                      </a:cubicBezTo>
                      <a:cubicBezTo>
                        <a:pt x="180" y="8663"/>
                        <a:pt x="0" y="10620"/>
                        <a:pt x="45" y="12382"/>
                      </a:cubicBezTo>
                      <a:cubicBezTo>
                        <a:pt x="1240" y="12248"/>
                        <a:pt x="2330" y="12009"/>
                        <a:pt x="3271" y="11650"/>
                      </a:cubicBezTo>
                      <a:cubicBezTo>
                        <a:pt x="11576" y="8529"/>
                        <a:pt x="8215" y="2002"/>
                        <a:pt x="5601" y="568"/>
                      </a:cubicBezTo>
                      <a:cubicBezTo>
                        <a:pt x="5303" y="418"/>
                        <a:pt x="4899" y="209"/>
                        <a:pt x="442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5" name="Google Shape;4605;p64"/>
                <p:cNvSpPr/>
                <p:nvPr/>
              </p:nvSpPr>
              <p:spPr>
                <a:xfrm>
                  <a:off x="2078475" y="8629475"/>
                  <a:ext cx="529500" cy="335725"/>
                </a:xfrm>
                <a:custGeom>
                  <a:rect b="b" l="l" r="r" t="t"/>
                  <a:pathLst>
                    <a:path extrusionOk="0" h="13429" w="21180">
                      <a:moveTo>
                        <a:pt x="1479" y="1"/>
                      </a:moveTo>
                      <a:cubicBezTo>
                        <a:pt x="927" y="3242"/>
                        <a:pt x="404" y="6767"/>
                        <a:pt x="1" y="10053"/>
                      </a:cubicBezTo>
                      <a:lnTo>
                        <a:pt x="19402" y="13428"/>
                      </a:lnTo>
                      <a:lnTo>
                        <a:pt x="21180" y="3555"/>
                      </a:lnTo>
                      <a:lnTo>
                        <a:pt x="14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6" name="Google Shape;4606;p64"/>
                <p:cNvSpPr/>
                <p:nvPr/>
              </p:nvSpPr>
              <p:spPr>
                <a:xfrm>
                  <a:off x="2105350" y="8670400"/>
                  <a:ext cx="197925" cy="183625"/>
                </a:xfrm>
                <a:custGeom>
                  <a:rect b="b" l="l" r="r" t="t"/>
                  <a:pathLst>
                    <a:path extrusionOk="0" h="7345" w="7917">
                      <a:moveTo>
                        <a:pt x="6034" y="0"/>
                      </a:moveTo>
                      <a:cubicBezTo>
                        <a:pt x="4841" y="0"/>
                        <a:pt x="3750" y="2770"/>
                        <a:pt x="3750" y="2770"/>
                      </a:cubicBezTo>
                      <a:cubicBezTo>
                        <a:pt x="3750" y="2770"/>
                        <a:pt x="3059" y="1626"/>
                        <a:pt x="2348" y="1626"/>
                      </a:cubicBezTo>
                      <a:cubicBezTo>
                        <a:pt x="2243" y="1626"/>
                        <a:pt x="2137" y="1651"/>
                        <a:pt x="2032" y="1709"/>
                      </a:cubicBezTo>
                      <a:cubicBezTo>
                        <a:pt x="1241" y="2157"/>
                        <a:pt x="2630" y="4413"/>
                        <a:pt x="2630" y="4413"/>
                      </a:cubicBezTo>
                      <a:cubicBezTo>
                        <a:pt x="2630" y="4413"/>
                        <a:pt x="1816" y="4033"/>
                        <a:pt x="1140" y="4033"/>
                      </a:cubicBezTo>
                      <a:cubicBezTo>
                        <a:pt x="744" y="4033"/>
                        <a:pt x="395" y="4163"/>
                        <a:pt x="285" y="4577"/>
                      </a:cubicBezTo>
                      <a:cubicBezTo>
                        <a:pt x="1" y="5667"/>
                        <a:pt x="3033" y="6877"/>
                        <a:pt x="3033" y="6877"/>
                      </a:cubicBezTo>
                      <a:cubicBezTo>
                        <a:pt x="3033" y="6877"/>
                        <a:pt x="4545" y="7344"/>
                        <a:pt x="5685" y="7344"/>
                      </a:cubicBezTo>
                      <a:cubicBezTo>
                        <a:pt x="6263" y="7344"/>
                        <a:pt x="6746" y="7224"/>
                        <a:pt x="6886" y="6862"/>
                      </a:cubicBezTo>
                      <a:cubicBezTo>
                        <a:pt x="7320" y="5802"/>
                        <a:pt x="5019" y="5324"/>
                        <a:pt x="5019" y="5324"/>
                      </a:cubicBezTo>
                      <a:cubicBezTo>
                        <a:pt x="5019" y="5324"/>
                        <a:pt x="7917" y="4965"/>
                        <a:pt x="7917" y="3815"/>
                      </a:cubicBezTo>
                      <a:cubicBezTo>
                        <a:pt x="7917" y="3388"/>
                        <a:pt x="7561" y="3253"/>
                        <a:pt x="7115" y="3253"/>
                      </a:cubicBezTo>
                      <a:cubicBezTo>
                        <a:pt x="6361" y="3253"/>
                        <a:pt x="5348" y="3636"/>
                        <a:pt x="5348" y="3636"/>
                      </a:cubicBezTo>
                      <a:cubicBezTo>
                        <a:pt x="5348" y="3636"/>
                        <a:pt x="7723" y="813"/>
                        <a:pt x="6408" y="96"/>
                      </a:cubicBezTo>
                      <a:cubicBezTo>
                        <a:pt x="6283" y="30"/>
                        <a:pt x="6158" y="0"/>
                        <a:pt x="60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7" name="Google Shape;4607;p64"/>
                <p:cNvSpPr/>
                <p:nvPr/>
              </p:nvSpPr>
              <p:spPr>
                <a:xfrm>
                  <a:off x="2141200" y="8715725"/>
                  <a:ext cx="129975" cy="163200"/>
                </a:xfrm>
                <a:custGeom>
                  <a:rect b="b" l="l" r="r" t="t"/>
                  <a:pathLst>
                    <a:path extrusionOk="0" fill="none" h="6528" w="5199">
                      <a:moveTo>
                        <a:pt x="1240" y="6528"/>
                      </a:moveTo>
                      <a:cubicBezTo>
                        <a:pt x="1240" y="6528"/>
                        <a:pt x="1733" y="3511"/>
                        <a:pt x="4004" y="1"/>
                      </a:cubicBezTo>
                      <a:moveTo>
                        <a:pt x="1898" y="4213"/>
                      </a:moveTo>
                      <a:lnTo>
                        <a:pt x="4392" y="4661"/>
                      </a:lnTo>
                      <a:moveTo>
                        <a:pt x="3630" y="4512"/>
                      </a:moveTo>
                      <a:lnTo>
                        <a:pt x="4019" y="4317"/>
                      </a:lnTo>
                      <a:moveTo>
                        <a:pt x="2032" y="3825"/>
                      </a:moveTo>
                      <a:lnTo>
                        <a:pt x="1" y="3167"/>
                      </a:lnTo>
                      <a:moveTo>
                        <a:pt x="464" y="3003"/>
                      </a:moveTo>
                      <a:lnTo>
                        <a:pt x="688" y="3391"/>
                      </a:lnTo>
                      <a:moveTo>
                        <a:pt x="2704" y="2331"/>
                      </a:moveTo>
                      <a:lnTo>
                        <a:pt x="1315" y="1017"/>
                      </a:lnTo>
                      <a:moveTo>
                        <a:pt x="1196" y="1420"/>
                      </a:moveTo>
                      <a:lnTo>
                        <a:pt x="1793" y="1480"/>
                      </a:lnTo>
                      <a:moveTo>
                        <a:pt x="4825" y="2570"/>
                      </a:moveTo>
                      <a:lnTo>
                        <a:pt x="4362" y="2406"/>
                      </a:lnTo>
                      <a:moveTo>
                        <a:pt x="2495" y="2764"/>
                      </a:moveTo>
                      <a:lnTo>
                        <a:pt x="5198" y="2241"/>
                      </a:lnTo>
                    </a:path>
                  </a:pathLst>
                </a:custGeom>
                <a:noFill/>
                <a:ln cap="flat" cmpd="sng" w="150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8" name="Google Shape;4608;p64"/>
                <p:cNvSpPr/>
                <p:nvPr/>
              </p:nvSpPr>
              <p:spPr>
                <a:xfrm>
                  <a:off x="2519075" y="8788850"/>
                  <a:ext cx="81050" cy="66925"/>
                </a:xfrm>
                <a:custGeom>
                  <a:rect b="b" l="l" r="r" t="t"/>
                  <a:pathLst>
                    <a:path extrusionOk="0" h="2677" w="3242">
                      <a:moveTo>
                        <a:pt x="1549" y="0"/>
                      </a:moveTo>
                      <a:cubicBezTo>
                        <a:pt x="663" y="0"/>
                        <a:pt x="1" y="2677"/>
                        <a:pt x="1" y="2677"/>
                      </a:cubicBezTo>
                      <a:cubicBezTo>
                        <a:pt x="1748" y="2079"/>
                        <a:pt x="3242" y="198"/>
                        <a:pt x="1599" y="3"/>
                      </a:cubicBezTo>
                      <a:cubicBezTo>
                        <a:pt x="1582" y="1"/>
                        <a:pt x="1565" y="0"/>
                        <a:pt x="15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9" name="Google Shape;4609;p64"/>
                <p:cNvSpPr/>
                <p:nvPr/>
              </p:nvSpPr>
              <p:spPr>
                <a:xfrm>
                  <a:off x="2495175" y="8729650"/>
                  <a:ext cx="60050" cy="77225"/>
                </a:xfrm>
                <a:custGeom>
                  <a:rect b="b" l="l" r="r" t="t"/>
                  <a:pathLst>
                    <a:path extrusionOk="0" h="3089" w="2402">
                      <a:moveTo>
                        <a:pt x="1208" y="1"/>
                      </a:moveTo>
                      <a:cubicBezTo>
                        <a:pt x="1112" y="1"/>
                        <a:pt x="1004" y="14"/>
                        <a:pt x="882" y="41"/>
                      </a:cubicBezTo>
                      <a:cubicBezTo>
                        <a:pt x="1" y="236"/>
                        <a:pt x="270" y="3088"/>
                        <a:pt x="270" y="3088"/>
                      </a:cubicBezTo>
                      <a:cubicBezTo>
                        <a:pt x="1611" y="2037"/>
                        <a:pt x="2402" y="1"/>
                        <a:pt x="12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0" name="Google Shape;4610;p64"/>
                <p:cNvSpPr/>
                <p:nvPr/>
              </p:nvSpPr>
              <p:spPr>
                <a:xfrm>
                  <a:off x="2424775" y="8713000"/>
                  <a:ext cx="59225" cy="77825"/>
                </a:xfrm>
                <a:custGeom>
                  <a:rect b="b" l="l" r="r" t="t"/>
                  <a:pathLst>
                    <a:path extrusionOk="0" h="3113" w="2369">
                      <a:moveTo>
                        <a:pt x="1141" y="0"/>
                      </a:moveTo>
                      <a:cubicBezTo>
                        <a:pt x="0" y="0"/>
                        <a:pt x="735" y="2042"/>
                        <a:pt x="2025" y="3112"/>
                      </a:cubicBezTo>
                      <a:cubicBezTo>
                        <a:pt x="2025" y="3112"/>
                        <a:pt x="2369" y="274"/>
                        <a:pt x="1488" y="50"/>
                      </a:cubicBezTo>
                      <a:cubicBezTo>
                        <a:pt x="1357" y="16"/>
                        <a:pt x="124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1" name="Google Shape;4611;p64"/>
                <p:cNvSpPr/>
                <p:nvPr/>
              </p:nvSpPr>
              <p:spPr>
                <a:xfrm>
                  <a:off x="2458975" y="8744850"/>
                  <a:ext cx="90000" cy="168075"/>
                </a:xfrm>
                <a:custGeom>
                  <a:rect b="b" l="l" r="r" t="t"/>
                  <a:pathLst>
                    <a:path extrusionOk="0" fill="none" h="6723" w="3600">
                      <a:moveTo>
                        <a:pt x="1643" y="2824"/>
                      </a:moveTo>
                      <a:cubicBezTo>
                        <a:pt x="1643" y="2824"/>
                        <a:pt x="15" y="1659"/>
                        <a:pt x="0" y="1"/>
                      </a:cubicBezTo>
                      <a:moveTo>
                        <a:pt x="1120" y="5199"/>
                      </a:moveTo>
                      <a:cubicBezTo>
                        <a:pt x="1120" y="5199"/>
                        <a:pt x="2644" y="4377"/>
                        <a:pt x="3600" y="2928"/>
                      </a:cubicBezTo>
                      <a:moveTo>
                        <a:pt x="866" y="6722"/>
                      </a:moveTo>
                      <a:cubicBezTo>
                        <a:pt x="866" y="6722"/>
                        <a:pt x="1046" y="4706"/>
                        <a:pt x="2390" y="554"/>
                      </a:cubicBezTo>
                    </a:path>
                  </a:pathLst>
                </a:custGeom>
                <a:noFill/>
                <a:ln cap="flat" cmpd="sng" w="22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2" name="Google Shape;4612;p64"/>
                <p:cNvSpPr/>
                <p:nvPr/>
              </p:nvSpPr>
              <p:spPr>
                <a:xfrm>
                  <a:off x="2305875" y="8792275"/>
                  <a:ext cx="73575" cy="81050"/>
                </a:xfrm>
                <a:custGeom>
                  <a:rect b="b" l="l" r="r" t="t"/>
                  <a:pathLst>
                    <a:path extrusionOk="0" h="3242" w="2943">
                      <a:moveTo>
                        <a:pt x="0" y="1"/>
                      </a:moveTo>
                      <a:cubicBezTo>
                        <a:pt x="1" y="1"/>
                        <a:pt x="269" y="1136"/>
                        <a:pt x="1434" y="2092"/>
                      </a:cubicBezTo>
                      <a:lnTo>
                        <a:pt x="1225" y="2062"/>
                      </a:lnTo>
                      <a:lnTo>
                        <a:pt x="1225" y="2062"/>
                      </a:lnTo>
                      <a:cubicBezTo>
                        <a:pt x="1210" y="2077"/>
                        <a:pt x="2017" y="3063"/>
                        <a:pt x="2883" y="3242"/>
                      </a:cubicBezTo>
                      <a:cubicBezTo>
                        <a:pt x="2883" y="3242"/>
                        <a:pt x="2943" y="2405"/>
                        <a:pt x="2271" y="1420"/>
                      </a:cubicBezTo>
                      <a:lnTo>
                        <a:pt x="2241" y="1539"/>
                      </a:lnTo>
                      <a:cubicBezTo>
                        <a:pt x="2241" y="1539"/>
                        <a:pt x="1643" y="538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3" name="Google Shape;4613;p64"/>
                <p:cNvSpPr/>
                <p:nvPr/>
              </p:nvSpPr>
              <p:spPr>
                <a:xfrm>
                  <a:off x="2391000" y="8772875"/>
                  <a:ext cx="45600" cy="88500"/>
                </a:xfrm>
                <a:custGeom>
                  <a:rect b="b" l="l" r="r" t="t"/>
                  <a:pathLst>
                    <a:path extrusionOk="0" h="3540" w="1824">
                      <a:moveTo>
                        <a:pt x="1584" y="2046"/>
                      </a:moveTo>
                      <a:cubicBezTo>
                        <a:pt x="1584" y="2046"/>
                        <a:pt x="1584" y="2046"/>
                        <a:pt x="1584" y="2046"/>
                      </a:cubicBezTo>
                      <a:lnTo>
                        <a:pt x="1584" y="2046"/>
                      </a:lnTo>
                      <a:lnTo>
                        <a:pt x="1584" y="2046"/>
                      </a:lnTo>
                      <a:close/>
                      <a:moveTo>
                        <a:pt x="1748" y="0"/>
                      </a:moveTo>
                      <a:cubicBezTo>
                        <a:pt x="1106" y="314"/>
                        <a:pt x="553" y="1658"/>
                        <a:pt x="553" y="1658"/>
                      </a:cubicBezTo>
                      <a:lnTo>
                        <a:pt x="449" y="1553"/>
                      </a:lnTo>
                      <a:cubicBezTo>
                        <a:pt x="1" y="2539"/>
                        <a:pt x="120" y="3540"/>
                        <a:pt x="120" y="3540"/>
                      </a:cubicBezTo>
                      <a:cubicBezTo>
                        <a:pt x="996" y="3273"/>
                        <a:pt x="1562" y="2062"/>
                        <a:pt x="1584" y="2046"/>
                      </a:cubicBezTo>
                      <a:lnTo>
                        <a:pt x="1584" y="2046"/>
                      </a:lnTo>
                      <a:lnTo>
                        <a:pt x="1405" y="2121"/>
                      </a:lnTo>
                      <a:cubicBezTo>
                        <a:pt x="1823" y="1210"/>
                        <a:pt x="1748" y="0"/>
                        <a:pt x="174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4" name="Google Shape;4614;p64"/>
                <p:cNvSpPr/>
                <p:nvPr/>
              </p:nvSpPr>
              <p:spPr>
                <a:xfrm>
                  <a:off x="2358150" y="8707525"/>
                  <a:ext cx="39225" cy="116525"/>
                </a:xfrm>
                <a:custGeom>
                  <a:rect b="b" l="l" r="r" t="t"/>
                  <a:pathLst>
                    <a:path extrusionOk="0" h="4661" w="1569">
                      <a:moveTo>
                        <a:pt x="538" y="0"/>
                      </a:moveTo>
                      <a:cubicBezTo>
                        <a:pt x="90" y="1554"/>
                        <a:pt x="165" y="1972"/>
                        <a:pt x="165" y="1972"/>
                      </a:cubicBezTo>
                      <a:lnTo>
                        <a:pt x="0" y="1942"/>
                      </a:lnTo>
                      <a:lnTo>
                        <a:pt x="0" y="1942"/>
                      </a:lnTo>
                      <a:cubicBezTo>
                        <a:pt x="75" y="3570"/>
                        <a:pt x="1061" y="4660"/>
                        <a:pt x="1061" y="4660"/>
                      </a:cubicBezTo>
                      <a:cubicBezTo>
                        <a:pt x="1569" y="3809"/>
                        <a:pt x="1539" y="2002"/>
                        <a:pt x="1539" y="2002"/>
                      </a:cubicBezTo>
                      <a:lnTo>
                        <a:pt x="1539" y="2002"/>
                      </a:lnTo>
                      <a:lnTo>
                        <a:pt x="1390" y="2091"/>
                      </a:lnTo>
                      <a:cubicBezTo>
                        <a:pt x="1121" y="852"/>
                        <a:pt x="538" y="0"/>
                        <a:pt x="53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5" name="Google Shape;4615;p64"/>
                <p:cNvSpPr/>
                <p:nvPr/>
              </p:nvSpPr>
              <p:spPr>
                <a:xfrm>
                  <a:off x="2372350" y="8731425"/>
                  <a:ext cx="21675" cy="177750"/>
                </a:xfrm>
                <a:custGeom>
                  <a:rect b="b" l="l" r="r" t="t"/>
                  <a:pathLst>
                    <a:path extrusionOk="0" h="7110" w="867">
                      <a:moveTo>
                        <a:pt x="90" y="0"/>
                      </a:moveTo>
                      <a:lnTo>
                        <a:pt x="0" y="15"/>
                      </a:lnTo>
                      <a:cubicBezTo>
                        <a:pt x="373" y="2360"/>
                        <a:pt x="642" y="4735"/>
                        <a:pt x="657" y="7110"/>
                      </a:cubicBezTo>
                      <a:lnTo>
                        <a:pt x="866" y="7110"/>
                      </a:lnTo>
                      <a:cubicBezTo>
                        <a:pt x="807" y="4720"/>
                        <a:pt x="523" y="2360"/>
                        <a:pt x="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6" name="Google Shape;4616;p64"/>
                <p:cNvSpPr/>
                <p:nvPr/>
              </p:nvSpPr>
              <p:spPr>
                <a:xfrm>
                  <a:off x="2318200" y="8805350"/>
                  <a:ext cx="72450" cy="84425"/>
                </a:xfrm>
                <a:custGeom>
                  <a:rect b="b" l="l" r="r" t="t"/>
                  <a:pathLst>
                    <a:path extrusionOk="0" fill="none" h="3377" w="2898">
                      <a:moveTo>
                        <a:pt x="0" y="1"/>
                      </a:moveTo>
                      <a:cubicBezTo>
                        <a:pt x="0" y="1"/>
                        <a:pt x="2300" y="2435"/>
                        <a:pt x="2898" y="3376"/>
                      </a:cubicBezTo>
                    </a:path>
                  </a:pathLst>
                </a:custGeom>
                <a:noFill/>
                <a:ln cap="flat" cmpd="sng" w="1125">
                  <a:solidFill>
                    <a:srgbClr val="380B0B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7" name="Google Shape;4617;p64"/>
                <p:cNvSpPr/>
                <p:nvPr/>
              </p:nvSpPr>
              <p:spPr>
                <a:xfrm>
                  <a:off x="2346575" y="8752325"/>
                  <a:ext cx="81800" cy="114650"/>
                </a:xfrm>
                <a:custGeom>
                  <a:rect b="b" l="l" r="r" t="t"/>
                  <a:pathLst>
                    <a:path extrusionOk="0" fill="none" h="4586" w="3272">
                      <a:moveTo>
                        <a:pt x="0" y="3600"/>
                      </a:moveTo>
                      <a:lnTo>
                        <a:pt x="329" y="3735"/>
                      </a:lnTo>
                      <a:moveTo>
                        <a:pt x="3271" y="1479"/>
                      </a:moveTo>
                      <a:cubicBezTo>
                        <a:pt x="3271" y="1479"/>
                        <a:pt x="2450" y="3675"/>
                        <a:pt x="1733" y="4586"/>
                      </a:cubicBezTo>
                      <a:moveTo>
                        <a:pt x="2151" y="3301"/>
                      </a:moveTo>
                      <a:lnTo>
                        <a:pt x="2226" y="3809"/>
                      </a:lnTo>
                      <a:moveTo>
                        <a:pt x="2958" y="3092"/>
                      </a:moveTo>
                      <a:lnTo>
                        <a:pt x="2510" y="3227"/>
                      </a:lnTo>
                      <a:moveTo>
                        <a:pt x="2838" y="1987"/>
                      </a:moveTo>
                      <a:lnTo>
                        <a:pt x="2868" y="2450"/>
                      </a:lnTo>
                      <a:moveTo>
                        <a:pt x="1509" y="2181"/>
                      </a:moveTo>
                      <a:lnTo>
                        <a:pt x="1061" y="1629"/>
                      </a:lnTo>
                      <a:moveTo>
                        <a:pt x="1673" y="703"/>
                      </a:moveTo>
                      <a:lnTo>
                        <a:pt x="1404" y="1196"/>
                      </a:lnTo>
                      <a:moveTo>
                        <a:pt x="822" y="1"/>
                      </a:moveTo>
                      <a:lnTo>
                        <a:pt x="1285" y="508"/>
                      </a:lnTo>
                      <a:moveTo>
                        <a:pt x="807" y="3705"/>
                      </a:moveTo>
                      <a:lnTo>
                        <a:pt x="897" y="4377"/>
                      </a:lnTo>
                    </a:path>
                  </a:pathLst>
                </a:custGeom>
                <a:noFill/>
                <a:ln cap="flat" cmpd="sng" w="11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8" name="Google Shape;4618;p64"/>
                <p:cNvSpPr/>
                <p:nvPr/>
              </p:nvSpPr>
              <p:spPr>
                <a:xfrm>
                  <a:off x="2134475" y="8271400"/>
                  <a:ext cx="538475" cy="352125"/>
                </a:xfrm>
                <a:custGeom>
                  <a:rect b="b" l="l" r="r" t="t"/>
                  <a:pathLst>
                    <a:path extrusionOk="0" h="14085" w="21539">
                      <a:moveTo>
                        <a:pt x="2167" y="0"/>
                      </a:moveTo>
                      <a:lnTo>
                        <a:pt x="1" y="10620"/>
                      </a:lnTo>
                      <a:cubicBezTo>
                        <a:pt x="76" y="10635"/>
                        <a:pt x="120" y="10635"/>
                        <a:pt x="195" y="10650"/>
                      </a:cubicBezTo>
                      <a:lnTo>
                        <a:pt x="225" y="10650"/>
                      </a:lnTo>
                      <a:lnTo>
                        <a:pt x="2391" y="30"/>
                      </a:lnTo>
                      <a:lnTo>
                        <a:pt x="2167" y="0"/>
                      </a:lnTo>
                      <a:close/>
                      <a:moveTo>
                        <a:pt x="4317" y="359"/>
                      </a:moveTo>
                      <a:lnTo>
                        <a:pt x="2137" y="11008"/>
                      </a:lnTo>
                      <a:lnTo>
                        <a:pt x="2346" y="11053"/>
                      </a:lnTo>
                      <a:lnTo>
                        <a:pt x="4527" y="404"/>
                      </a:lnTo>
                      <a:lnTo>
                        <a:pt x="4317" y="359"/>
                      </a:lnTo>
                      <a:close/>
                      <a:moveTo>
                        <a:pt x="6438" y="732"/>
                      </a:moveTo>
                      <a:lnTo>
                        <a:pt x="4258" y="11396"/>
                      </a:lnTo>
                      <a:lnTo>
                        <a:pt x="4482" y="11441"/>
                      </a:lnTo>
                      <a:lnTo>
                        <a:pt x="6662" y="777"/>
                      </a:lnTo>
                      <a:lnTo>
                        <a:pt x="6438" y="732"/>
                      </a:lnTo>
                      <a:close/>
                      <a:moveTo>
                        <a:pt x="8544" y="1120"/>
                      </a:moveTo>
                      <a:lnTo>
                        <a:pt x="6379" y="11785"/>
                      </a:lnTo>
                      <a:lnTo>
                        <a:pt x="6603" y="11815"/>
                      </a:lnTo>
                      <a:lnTo>
                        <a:pt x="8783" y="1150"/>
                      </a:lnTo>
                      <a:lnTo>
                        <a:pt x="8544" y="1120"/>
                      </a:lnTo>
                      <a:close/>
                      <a:moveTo>
                        <a:pt x="10695" y="1494"/>
                      </a:moveTo>
                      <a:lnTo>
                        <a:pt x="8514" y="12158"/>
                      </a:lnTo>
                      <a:lnTo>
                        <a:pt x="8723" y="12203"/>
                      </a:lnTo>
                      <a:lnTo>
                        <a:pt x="10919" y="1524"/>
                      </a:lnTo>
                      <a:lnTo>
                        <a:pt x="10695" y="1494"/>
                      </a:lnTo>
                      <a:close/>
                      <a:moveTo>
                        <a:pt x="12816" y="1867"/>
                      </a:moveTo>
                      <a:lnTo>
                        <a:pt x="10620" y="12546"/>
                      </a:lnTo>
                      <a:lnTo>
                        <a:pt x="10859" y="12591"/>
                      </a:lnTo>
                      <a:lnTo>
                        <a:pt x="13040" y="1897"/>
                      </a:lnTo>
                      <a:lnTo>
                        <a:pt x="12816" y="1867"/>
                      </a:lnTo>
                      <a:close/>
                      <a:moveTo>
                        <a:pt x="14952" y="2226"/>
                      </a:moveTo>
                      <a:lnTo>
                        <a:pt x="12756" y="12935"/>
                      </a:lnTo>
                      <a:lnTo>
                        <a:pt x="12965" y="12980"/>
                      </a:lnTo>
                      <a:lnTo>
                        <a:pt x="15161" y="2271"/>
                      </a:lnTo>
                      <a:lnTo>
                        <a:pt x="14952" y="2226"/>
                      </a:lnTo>
                      <a:close/>
                      <a:moveTo>
                        <a:pt x="17073" y="2599"/>
                      </a:moveTo>
                      <a:lnTo>
                        <a:pt x="14877" y="13323"/>
                      </a:lnTo>
                      <a:lnTo>
                        <a:pt x="15101" y="13353"/>
                      </a:lnTo>
                      <a:lnTo>
                        <a:pt x="17297" y="2644"/>
                      </a:lnTo>
                      <a:lnTo>
                        <a:pt x="17073" y="2599"/>
                      </a:lnTo>
                      <a:close/>
                      <a:moveTo>
                        <a:pt x="19193" y="2973"/>
                      </a:moveTo>
                      <a:lnTo>
                        <a:pt x="16998" y="13711"/>
                      </a:lnTo>
                      <a:lnTo>
                        <a:pt x="17222" y="13756"/>
                      </a:lnTo>
                      <a:lnTo>
                        <a:pt x="19417" y="3017"/>
                      </a:lnTo>
                      <a:lnTo>
                        <a:pt x="19193" y="2973"/>
                      </a:lnTo>
                      <a:close/>
                      <a:moveTo>
                        <a:pt x="21329" y="3361"/>
                      </a:moveTo>
                      <a:lnTo>
                        <a:pt x="19134" y="14085"/>
                      </a:lnTo>
                      <a:lnTo>
                        <a:pt x="19358" y="14085"/>
                      </a:lnTo>
                      <a:lnTo>
                        <a:pt x="21538" y="3436"/>
                      </a:lnTo>
                      <a:cubicBezTo>
                        <a:pt x="21479" y="3406"/>
                        <a:pt x="21389" y="3391"/>
                        <a:pt x="21329" y="336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9" name="Google Shape;4619;p64"/>
                <p:cNvSpPr/>
                <p:nvPr/>
              </p:nvSpPr>
              <p:spPr>
                <a:xfrm>
                  <a:off x="2066900" y="8996900"/>
                  <a:ext cx="12350" cy="2650"/>
                </a:xfrm>
                <a:custGeom>
                  <a:rect b="b" l="l" r="r" t="t"/>
                  <a:pathLst>
                    <a:path extrusionOk="0" fill="none" h="106" w="494">
                      <a:moveTo>
                        <a:pt x="1" y="1"/>
                      </a:moveTo>
                      <a:cubicBezTo>
                        <a:pt x="1" y="1"/>
                        <a:pt x="180" y="31"/>
                        <a:pt x="493" y="105"/>
                      </a:cubicBezTo>
                    </a:path>
                  </a:pathLst>
                </a:custGeom>
                <a:noFill/>
                <a:ln cap="rnd" cmpd="sng" w="56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0" name="Google Shape;4620;p64"/>
                <p:cNvSpPr/>
                <p:nvPr/>
              </p:nvSpPr>
              <p:spPr>
                <a:xfrm>
                  <a:off x="2102375" y="9005875"/>
                  <a:ext cx="178875" cy="295000"/>
                </a:xfrm>
                <a:custGeom>
                  <a:rect b="b" l="l" r="r" t="t"/>
                  <a:pathLst>
                    <a:path extrusionOk="0" fill="none" h="11800" w="7155">
                      <a:moveTo>
                        <a:pt x="0" y="0"/>
                      </a:moveTo>
                      <a:cubicBezTo>
                        <a:pt x="2420" y="822"/>
                        <a:pt x="7155" y="3510"/>
                        <a:pt x="7140" y="11799"/>
                      </a:cubicBezTo>
                    </a:path>
                  </a:pathLst>
                </a:custGeom>
                <a:noFill/>
                <a:ln cap="rnd" cmpd="sng" w="56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1" name="Google Shape;4621;p64"/>
                <p:cNvSpPr/>
                <p:nvPr/>
              </p:nvSpPr>
              <p:spPr>
                <a:xfrm>
                  <a:off x="2280850" y="9313175"/>
                  <a:ext cx="25" cy="12350"/>
                </a:xfrm>
                <a:custGeom>
                  <a:rect b="b" l="l" r="r" t="t"/>
                  <a:pathLst>
                    <a:path extrusionOk="0" fill="none" h="494" w="1">
                      <a:moveTo>
                        <a:pt x="1" y="0"/>
                      </a:moveTo>
                      <a:cubicBezTo>
                        <a:pt x="1" y="165"/>
                        <a:pt x="1" y="329"/>
                        <a:pt x="1" y="493"/>
                      </a:cubicBezTo>
                    </a:path>
                  </a:pathLst>
                </a:custGeom>
                <a:noFill/>
                <a:ln cap="rnd" cmpd="sng" w="56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2" name="Google Shape;4622;p64"/>
                <p:cNvSpPr/>
                <p:nvPr/>
              </p:nvSpPr>
              <p:spPr>
                <a:xfrm>
                  <a:off x="2798375" y="9104075"/>
                  <a:ext cx="102350" cy="300975"/>
                </a:xfrm>
                <a:custGeom>
                  <a:rect b="b" l="l" r="r" t="t"/>
                  <a:pathLst>
                    <a:path extrusionOk="0" fill="none" h="12039" w="4094">
                      <a:moveTo>
                        <a:pt x="4093" y="0"/>
                      </a:moveTo>
                      <a:cubicBezTo>
                        <a:pt x="4093" y="0"/>
                        <a:pt x="165" y="3391"/>
                        <a:pt x="1" y="12039"/>
                      </a:cubicBezTo>
                    </a:path>
                  </a:pathLst>
                </a:custGeom>
                <a:noFill/>
                <a:ln cap="rnd" cmpd="sng" w="56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23" name="Google Shape;4623;p64"/>
              <p:cNvGrpSpPr/>
              <p:nvPr/>
            </p:nvGrpSpPr>
            <p:grpSpPr>
              <a:xfrm rot="-290565">
                <a:off x="3080650" y="3140539"/>
                <a:ext cx="1249152" cy="1413354"/>
                <a:chOff x="2058325" y="8270725"/>
                <a:chExt cx="1008175" cy="1140700"/>
              </a:xfrm>
            </p:grpSpPr>
            <p:sp>
              <p:nvSpPr>
                <p:cNvPr id="4624" name="Google Shape;4624;p64"/>
                <p:cNvSpPr/>
                <p:nvPr/>
              </p:nvSpPr>
              <p:spPr>
                <a:xfrm>
                  <a:off x="2058325" y="8304625"/>
                  <a:ext cx="973075" cy="1106800"/>
                </a:xfrm>
                <a:custGeom>
                  <a:rect b="b" l="l" r="r" t="t"/>
                  <a:pathLst>
                    <a:path extrusionOk="0" h="44272" w="38923">
                      <a:moveTo>
                        <a:pt x="4675" y="1"/>
                      </a:moveTo>
                      <a:cubicBezTo>
                        <a:pt x="4675" y="1"/>
                        <a:pt x="3913" y="3615"/>
                        <a:pt x="3017" y="8604"/>
                      </a:cubicBezTo>
                      <a:cubicBezTo>
                        <a:pt x="3017" y="8633"/>
                        <a:pt x="3002" y="8663"/>
                        <a:pt x="3002" y="8708"/>
                      </a:cubicBezTo>
                      <a:cubicBezTo>
                        <a:pt x="2778" y="10052"/>
                        <a:pt x="2509" y="11501"/>
                        <a:pt x="2270" y="13010"/>
                      </a:cubicBezTo>
                      <a:cubicBezTo>
                        <a:pt x="1718" y="16251"/>
                        <a:pt x="1195" y="19761"/>
                        <a:pt x="792" y="23062"/>
                      </a:cubicBezTo>
                      <a:cubicBezTo>
                        <a:pt x="732" y="23644"/>
                        <a:pt x="657" y="24227"/>
                        <a:pt x="612" y="24809"/>
                      </a:cubicBezTo>
                      <a:cubicBezTo>
                        <a:pt x="612" y="24839"/>
                        <a:pt x="597" y="24884"/>
                        <a:pt x="597" y="24929"/>
                      </a:cubicBezTo>
                      <a:cubicBezTo>
                        <a:pt x="523" y="25586"/>
                        <a:pt x="463" y="26228"/>
                        <a:pt x="418" y="26855"/>
                      </a:cubicBezTo>
                      <a:cubicBezTo>
                        <a:pt x="403" y="27094"/>
                        <a:pt x="373" y="27348"/>
                        <a:pt x="359" y="27587"/>
                      </a:cubicBezTo>
                      <a:cubicBezTo>
                        <a:pt x="344" y="27632"/>
                        <a:pt x="344" y="27692"/>
                        <a:pt x="344" y="27722"/>
                      </a:cubicBezTo>
                      <a:cubicBezTo>
                        <a:pt x="0" y="32128"/>
                        <a:pt x="105" y="35608"/>
                        <a:pt x="1031" y="36668"/>
                      </a:cubicBezTo>
                      <a:cubicBezTo>
                        <a:pt x="1882" y="37639"/>
                        <a:pt x="3839" y="38804"/>
                        <a:pt x="6437" y="39894"/>
                      </a:cubicBezTo>
                      <a:cubicBezTo>
                        <a:pt x="6482" y="39924"/>
                        <a:pt x="6512" y="39939"/>
                        <a:pt x="6542" y="39954"/>
                      </a:cubicBezTo>
                      <a:cubicBezTo>
                        <a:pt x="7602" y="40402"/>
                        <a:pt x="8752" y="40850"/>
                        <a:pt x="9992" y="41253"/>
                      </a:cubicBezTo>
                      <a:cubicBezTo>
                        <a:pt x="10769" y="41522"/>
                        <a:pt x="11590" y="41776"/>
                        <a:pt x="12442" y="42030"/>
                      </a:cubicBezTo>
                      <a:cubicBezTo>
                        <a:pt x="12471" y="42030"/>
                        <a:pt x="12501" y="42030"/>
                        <a:pt x="12546" y="42045"/>
                      </a:cubicBezTo>
                      <a:cubicBezTo>
                        <a:pt x="15309" y="42866"/>
                        <a:pt x="18267" y="43524"/>
                        <a:pt x="21134" y="43897"/>
                      </a:cubicBezTo>
                      <a:cubicBezTo>
                        <a:pt x="21179" y="43897"/>
                        <a:pt x="21209" y="43912"/>
                        <a:pt x="21239" y="43912"/>
                      </a:cubicBezTo>
                      <a:cubicBezTo>
                        <a:pt x="22959" y="44140"/>
                        <a:pt x="24642" y="44271"/>
                        <a:pt x="26216" y="44271"/>
                      </a:cubicBezTo>
                      <a:cubicBezTo>
                        <a:pt x="27117" y="44271"/>
                        <a:pt x="27981" y="44228"/>
                        <a:pt x="28796" y="44136"/>
                      </a:cubicBezTo>
                      <a:cubicBezTo>
                        <a:pt x="29259" y="44076"/>
                        <a:pt x="29707" y="44017"/>
                        <a:pt x="30140" y="43927"/>
                      </a:cubicBezTo>
                      <a:cubicBezTo>
                        <a:pt x="30185" y="43912"/>
                        <a:pt x="30230" y="43912"/>
                        <a:pt x="30290" y="43897"/>
                      </a:cubicBezTo>
                      <a:cubicBezTo>
                        <a:pt x="30902" y="43778"/>
                        <a:pt x="31485" y="43613"/>
                        <a:pt x="32022" y="43404"/>
                      </a:cubicBezTo>
                      <a:cubicBezTo>
                        <a:pt x="33710" y="42777"/>
                        <a:pt x="34920" y="42000"/>
                        <a:pt x="35741" y="41164"/>
                      </a:cubicBezTo>
                      <a:cubicBezTo>
                        <a:pt x="35786" y="41104"/>
                        <a:pt x="35831" y="41059"/>
                        <a:pt x="35876" y="41014"/>
                      </a:cubicBezTo>
                      <a:cubicBezTo>
                        <a:pt x="38923" y="37714"/>
                        <a:pt x="36399" y="33427"/>
                        <a:pt x="34323" y="32322"/>
                      </a:cubicBezTo>
                      <a:cubicBezTo>
                        <a:pt x="34024" y="32172"/>
                        <a:pt x="33621" y="31963"/>
                        <a:pt x="33143" y="31739"/>
                      </a:cubicBezTo>
                      <a:cubicBezTo>
                        <a:pt x="32515" y="31455"/>
                        <a:pt x="31768" y="31127"/>
                        <a:pt x="30932" y="30768"/>
                      </a:cubicBezTo>
                      <a:cubicBezTo>
                        <a:pt x="30887" y="30753"/>
                        <a:pt x="30857" y="30739"/>
                        <a:pt x="30813" y="30724"/>
                      </a:cubicBezTo>
                      <a:cubicBezTo>
                        <a:pt x="30215" y="30470"/>
                        <a:pt x="29573" y="30201"/>
                        <a:pt x="28901" y="29917"/>
                      </a:cubicBezTo>
                      <a:cubicBezTo>
                        <a:pt x="28856" y="29902"/>
                        <a:pt x="28826" y="29887"/>
                        <a:pt x="28796" y="29887"/>
                      </a:cubicBezTo>
                      <a:cubicBezTo>
                        <a:pt x="26242" y="28827"/>
                        <a:pt x="23464" y="27722"/>
                        <a:pt x="21776" y="27064"/>
                      </a:cubicBezTo>
                      <a:cubicBezTo>
                        <a:pt x="21732" y="27034"/>
                        <a:pt x="21702" y="27020"/>
                        <a:pt x="21657" y="27020"/>
                      </a:cubicBezTo>
                      <a:cubicBezTo>
                        <a:pt x="20746" y="26661"/>
                        <a:pt x="20193" y="26437"/>
                        <a:pt x="20193" y="26437"/>
                      </a:cubicBezTo>
                      <a:lnTo>
                        <a:pt x="20865" y="22613"/>
                      </a:lnTo>
                      <a:lnTo>
                        <a:pt x="20925" y="22330"/>
                      </a:lnTo>
                      <a:lnTo>
                        <a:pt x="21552" y="18805"/>
                      </a:lnTo>
                      <a:lnTo>
                        <a:pt x="21582" y="18685"/>
                      </a:lnTo>
                      <a:lnTo>
                        <a:pt x="21971" y="16564"/>
                      </a:lnTo>
                      <a:lnTo>
                        <a:pt x="22120" y="15698"/>
                      </a:lnTo>
                      <a:lnTo>
                        <a:pt x="22135" y="15579"/>
                      </a:lnTo>
                      <a:lnTo>
                        <a:pt x="22613" y="12905"/>
                      </a:lnTo>
                      <a:lnTo>
                        <a:pt x="22643" y="12786"/>
                      </a:lnTo>
                      <a:lnTo>
                        <a:pt x="23165" y="9828"/>
                      </a:lnTo>
                      <a:lnTo>
                        <a:pt x="23180" y="9724"/>
                      </a:lnTo>
                      <a:lnTo>
                        <a:pt x="24002" y="5139"/>
                      </a:lnTo>
                      <a:lnTo>
                        <a:pt x="467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5" name="Google Shape;4625;p64"/>
                <p:cNvSpPr/>
                <p:nvPr/>
              </p:nvSpPr>
              <p:spPr>
                <a:xfrm>
                  <a:off x="2066525" y="8519700"/>
                  <a:ext cx="888700" cy="882725"/>
                </a:xfrm>
                <a:custGeom>
                  <a:rect b="b" l="l" r="r" t="t"/>
                  <a:pathLst>
                    <a:path extrusionOk="0" h="35309" w="35548">
                      <a:moveTo>
                        <a:pt x="22315" y="4183"/>
                      </a:moveTo>
                      <a:lnTo>
                        <a:pt x="22315" y="4183"/>
                      </a:lnTo>
                      <a:cubicBezTo>
                        <a:pt x="20582" y="4392"/>
                        <a:pt x="19044" y="4646"/>
                        <a:pt x="18626" y="5153"/>
                      </a:cubicBezTo>
                      <a:cubicBezTo>
                        <a:pt x="18536" y="5258"/>
                        <a:pt x="18521" y="5392"/>
                        <a:pt x="18521" y="5512"/>
                      </a:cubicBezTo>
                      <a:cubicBezTo>
                        <a:pt x="18626" y="6124"/>
                        <a:pt x="19701" y="6647"/>
                        <a:pt x="21792" y="7095"/>
                      </a:cubicBezTo>
                      <a:lnTo>
                        <a:pt x="21807" y="6976"/>
                      </a:lnTo>
                      <a:cubicBezTo>
                        <a:pt x="19806" y="6557"/>
                        <a:pt x="18715" y="6065"/>
                        <a:pt x="18641" y="5497"/>
                      </a:cubicBezTo>
                      <a:cubicBezTo>
                        <a:pt x="18626" y="5407"/>
                        <a:pt x="18655" y="5303"/>
                        <a:pt x="18715" y="5228"/>
                      </a:cubicBezTo>
                      <a:cubicBezTo>
                        <a:pt x="19089" y="4750"/>
                        <a:pt x="20597" y="4496"/>
                        <a:pt x="22285" y="4302"/>
                      </a:cubicBezTo>
                      <a:lnTo>
                        <a:pt x="22315" y="4183"/>
                      </a:lnTo>
                      <a:close/>
                      <a:moveTo>
                        <a:pt x="22867" y="1121"/>
                      </a:moveTo>
                      <a:lnTo>
                        <a:pt x="22867" y="1121"/>
                      </a:lnTo>
                      <a:cubicBezTo>
                        <a:pt x="20433" y="1195"/>
                        <a:pt x="18148" y="2211"/>
                        <a:pt x="16893" y="3645"/>
                      </a:cubicBezTo>
                      <a:cubicBezTo>
                        <a:pt x="15728" y="5004"/>
                        <a:pt x="15623" y="6528"/>
                        <a:pt x="16579" y="7946"/>
                      </a:cubicBezTo>
                      <a:cubicBezTo>
                        <a:pt x="17266" y="8947"/>
                        <a:pt x="18835" y="9694"/>
                        <a:pt x="21239" y="10187"/>
                      </a:cubicBezTo>
                      <a:lnTo>
                        <a:pt x="21284" y="10067"/>
                      </a:lnTo>
                      <a:cubicBezTo>
                        <a:pt x="18909" y="9575"/>
                        <a:pt x="17341" y="8828"/>
                        <a:pt x="16684" y="7872"/>
                      </a:cubicBezTo>
                      <a:cubicBezTo>
                        <a:pt x="15743" y="6513"/>
                        <a:pt x="15848" y="5034"/>
                        <a:pt x="16998" y="3720"/>
                      </a:cubicBezTo>
                      <a:cubicBezTo>
                        <a:pt x="18207" y="2301"/>
                        <a:pt x="20463" y="1300"/>
                        <a:pt x="22852" y="1225"/>
                      </a:cubicBezTo>
                      <a:lnTo>
                        <a:pt x="22867" y="1121"/>
                      </a:lnTo>
                      <a:close/>
                      <a:moveTo>
                        <a:pt x="2704" y="1"/>
                      </a:moveTo>
                      <a:cubicBezTo>
                        <a:pt x="2704" y="30"/>
                        <a:pt x="2689" y="60"/>
                        <a:pt x="2689" y="105"/>
                      </a:cubicBezTo>
                      <a:cubicBezTo>
                        <a:pt x="7648" y="1972"/>
                        <a:pt x="9530" y="4690"/>
                        <a:pt x="10217" y="6737"/>
                      </a:cubicBezTo>
                      <a:cubicBezTo>
                        <a:pt x="11770" y="11382"/>
                        <a:pt x="6094" y="13757"/>
                        <a:pt x="628" y="16057"/>
                      </a:cubicBezTo>
                      <a:cubicBezTo>
                        <a:pt x="508" y="16087"/>
                        <a:pt x="404" y="16146"/>
                        <a:pt x="299" y="16191"/>
                      </a:cubicBezTo>
                      <a:cubicBezTo>
                        <a:pt x="299" y="16221"/>
                        <a:pt x="284" y="16266"/>
                        <a:pt x="284" y="16311"/>
                      </a:cubicBezTo>
                      <a:cubicBezTo>
                        <a:pt x="404" y="16251"/>
                        <a:pt x="523" y="16206"/>
                        <a:pt x="658" y="16146"/>
                      </a:cubicBezTo>
                      <a:cubicBezTo>
                        <a:pt x="6199" y="13846"/>
                        <a:pt x="11904" y="11456"/>
                        <a:pt x="10321" y="6707"/>
                      </a:cubicBezTo>
                      <a:cubicBezTo>
                        <a:pt x="9156" y="3227"/>
                        <a:pt x="5841" y="1181"/>
                        <a:pt x="2704" y="1"/>
                      </a:cubicBezTo>
                      <a:close/>
                      <a:moveTo>
                        <a:pt x="21359" y="18402"/>
                      </a:moveTo>
                      <a:lnTo>
                        <a:pt x="21359" y="18402"/>
                      </a:lnTo>
                      <a:cubicBezTo>
                        <a:pt x="21792" y="20552"/>
                        <a:pt x="22479" y="22688"/>
                        <a:pt x="23749" y="23390"/>
                      </a:cubicBezTo>
                      <a:cubicBezTo>
                        <a:pt x="24280" y="23688"/>
                        <a:pt x="24763" y="23818"/>
                        <a:pt x="25209" y="23818"/>
                      </a:cubicBezTo>
                      <a:cubicBezTo>
                        <a:pt x="26594" y="23818"/>
                        <a:pt x="27620" y="22572"/>
                        <a:pt x="28603" y="21284"/>
                      </a:cubicBezTo>
                      <a:cubicBezTo>
                        <a:pt x="28558" y="21284"/>
                        <a:pt x="28528" y="21269"/>
                        <a:pt x="28483" y="21254"/>
                      </a:cubicBezTo>
                      <a:cubicBezTo>
                        <a:pt x="27544" y="22510"/>
                        <a:pt x="26545" y="23706"/>
                        <a:pt x="25201" y="23706"/>
                      </a:cubicBezTo>
                      <a:cubicBezTo>
                        <a:pt x="24770" y="23706"/>
                        <a:pt x="24304" y="23583"/>
                        <a:pt x="23793" y="23301"/>
                      </a:cubicBezTo>
                      <a:cubicBezTo>
                        <a:pt x="22584" y="22628"/>
                        <a:pt x="21911" y="20567"/>
                        <a:pt x="21478" y="18446"/>
                      </a:cubicBezTo>
                      <a:cubicBezTo>
                        <a:pt x="21434" y="18417"/>
                        <a:pt x="21389" y="18417"/>
                        <a:pt x="21359" y="18402"/>
                      </a:cubicBezTo>
                      <a:close/>
                      <a:moveTo>
                        <a:pt x="12033" y="14431"/>
                      </a:moveTo>
                      <a:cubicBezTo>
                        <a:pt x="8726" y="14431"/>
                        <a:pt x="4098" y="16714"/>
                        <a:pt x="16" y="18954"/>
                      </a:cubicBezTo>
                      <a:cubicBezTo>
                        <a:pt x="1" y="18999"/>
                        <a:pt x="1" y="19059"/>
                        <a:pt x="1" y="19089"/>
                      </a:cubicBezTo>
                      <a:cubicBezTo>
                        <a:pt x="4098" y="16840"/>
                        <a:pt x="8737" y="14539"/>
                        <a:pt x="12030" y="14539"/>
                      </a:cubicBezTo>
                      <a:cubicBezTo>
                        <a:pt x="13046" y="14539"/>
                        <a:pt x="13933" y="14758"/>
                        <a:pt x="14638" y="15265"/>
                      </a:cubicBezTo>
                      <a:cubicBezTo>
                        <a:pt x="15370" y="15818"/>
                        <a:pt x="15773" y="16550"/>
                        <a:pt x="15803" y="17491"/>
                      </a:cubicBezTo>
                      <a:cubicBezTo>
                        <a:pt x="15877" y="19925"/>
                        <a:pt x="13458" y="23749"/>
                        <a:pt x="8843" y="28558"/>
                      </a:cubicBezTo>
                      <a:cubicBezTo>
                        <a:pt x="7917" y="29544"/>
                        <a:pt x="6991" y="30455"/>
                        <a:pt x="6109" y="31276"/>
                      </a:cubicBezTo>
                      <a:cubicBezTo>
                        <a:pt x="6154" y="31306"/>
                        <a:pt x="6184" y="31321"/>
                        <a:pt x="6214" y="31336"/>
                      </a:cubicBezTo>
                      <a:cubicBezTo>
                        <a:pt x="7080" y="30515"/>
                        <a:pt x="8006" y="29603"/>
                        <a:pt x="8917" y="28648"/>
                      </a:cubicBezTo>
                      <a:cubicBezTo>
                        <a:pt x="13637" y="23734"/>
                        <a:pt x="15997" y="19985"/>
                        <a:pt x="15922" y="17491"/>
                      </a:cubicBezTo>
                      <a:cubicBezTo>
                        <a:pt x="15892" y="16535"/>
                        <a:pt x="15474" y="15743"/>
                        <a:pt x="14697" y="15175"/>
                      </a:cubicBezTo>
                      <a:cubicBezTo>
                        <a:pt x="13977" y="14655"/>
                        <a:pt x="13070" y="14431"/>
                        <a:pt x="12033" y="14431"/>
                      </a:cubicBezTo>
                      <a:close/>
                      <a:moveTo>
                        <a:pt x="30529" y="22121"/>
                      </a:moveTo>
                      <a:cubicBezTo>
                        <a:pt x="28916" y="24988"/>
                        <a:pt x="27348" y="28931"/>
                        <a:pt x="31276" y="31620"/>
                      </a:cubicBezTo>
                      <a:cubicBezTo>
                        <a:pt x="32268" y="32289"/>
                        <a:pt x="33355" y="32624"/>
                        <a:pt x="34523" y="32624"/>
                      </a:cubicBezTo>
                      <a:cubicBezTo>
                        <a:pt x="34815" y="32624"/>
                        <a:pt x="35112" y="32603"/>
                        <a:pt x="35413" y="32561"/>
                      </a:cubicBezTo>
                      <a:cubicBezTo>
                        <a:pt x="35458" y="32501"/>
                        <a:pt x="35503" y="32456"/>
                        <a:pt x="35548" y="32411"/>
                      </a:cubicBezTo>
                      <a:lnTo>
                        <a:pt x="35548" y="32411"/>
                      </a:lnTo>
                      <a:cubicBezTo>
                        <a:pt x="35185" y="32474"/>
                        <a:pt x="34830" y="32505"/>
                        <a:pt x="34482" y="32505"/>
                      </a:cubicBezTo>
                      <a:cubicBezTo>
                        <a:pt x="33341" y="32505"/>
                        <a:pt x="32286" y="32171"/>
                        <a:pt x="31336" y="31530"/>
                      </a:cubicBezTo>
                      <a:cubicBezTo>
                        <a:pt x="27497" y="28872"/>
                        <a:pt x="29051" y="24988"/>
                        <a:pt x="30649" y="22150"/>
                      </a:cubicBezTo>
                      <a:cubicBezTo>
                        <a:pt x="30604" y="22136"/>
                        <a:pt x="30574" y="22121"/>
                        <a:pt x="30529" y="22121"/>
                      </a:cubicBezTo>
                      <a:close/>
                      <a:moveTo>
                        <a:pt x="16356" y="27364"/>
                      </a:moveTo>
                      <a:cubicBezTo>
                        <a:pt x="13813" y="27364"/>
                        <a:pt x="13215" y="29512"/>
                        <a:pt x="12666" y="31575"/>
                      </a:cubicBezTo>
                      <a:cubicBezTo>
                        <a:pt x="12487" y="32232"/>
                        <a:pt x="12323" y="32859"/>
                        <a:pt x="12099" y="33412"/>
                      </a:cubicBezTo>
                      <a:cubicBezTo>
                        <a:pt x="12143" y="33412"/>
                        <a:pt x="12173" y="33427"/>
                        <a:pt x="12218" y="33427"/>
                      </a:cubicBezTo>
                      <a:cubicBezTo>
                        <a:pt x="12442" y="32859"/>
                        <a:pt x="12606" y="32232"/>
                        <a:pt x="12786" y="31605"/>
                      </a:cubicBezTo>
                      <a:cubicBezTo>
                        <a:pt x="13338" y="29585"/>
                        <a:pt x="13902" y="27479"/>
                        <a:pt x="16406" y="27479"/>
                      </a:cubicBezTo>
                      <a:cubicBezTo>
                        <a:pt x="16679" y="27479"/>
                        <a:pt x="16975" y="27504"/>
                        <a:pt x="17296" y="27557"/>
                      </a:cubicBezTo>
                      <a:cubicBezTo>
                        <a:pt x="18297" y="27722"/>
                        <a:pt x="19089" y="28259"/>
                        <a:pt x="19671" y="29140"/>
                      </a:cubicBezTo>
                      <a:cubicBezTo>
                        <a:pt x="20657" y="30649"/>
                        <a:pt x="20881" y="33009"/>
                        <a:pt x="20806" y="35279"/>
                      </a:cubicBezTo>
                      <a:cubicBezTo>
                        <a:pt x="20851" y="35279"/>
                        <a:pt x="20881" y="35294"/>
                        <a:pt x="20911" y="35294"/>
                      </a:cubicBezTo>
                      <a:cubicBezTo>
                        <a:pt x="21000" y="32994"/>
                        <a:pt x="20761" y="30604"/>
                        <a:pt x="19746" y="29081"/>
                      </a:cubicBezTo>
                      <a:cubicBezTo>
                        <a:pt x="19163" y="28185"/>
                        <a:pt x="18342" y="27632"/>
                        <a:pt x="17311" y="27453"/>
                      </a:cubicBezTo>
                      <a:cubicBezTo>
                        <a:pt x="16965" y="27393"/>
                        <a:pt x="16648" y="27364"/>
                        <a:pt x="16356" y="27364"/>
                      </a:cubicBezTo>
                      <a:close/>
                      <a:moveTo>
                        <a:pt x="20061" y="12770"/>
                      </a:moveTo>
                      <a:cubicBezTo>
                        <a:pt x="19748" y="12770"/>
                        <a:pt x="19313" y="13302"/>
                        <a:pt x="18267" y="16983"/>
                      </a:cubicBezTo>
                      <a:cubicBezTo>
                        <a:pt x="15997" y="24988"/>
                        <a:pt x="24316" y="31202"/>
                        <a:pt x="29290" y="34921"/>
                      </a:cubicBezTo>
                      <a:cubicBezTo>
                        <a:pt x="29469" y="35055"/>
                        <a:pt x="29648" y="35189"/>
                        <a:pt x="29812" y="35309"/>
                      </a:cubicBezTo>
                      <a:cubicBezTo>
                        <a:pt x="29857" y="35294"/>
                        <a:pt x="29902" y="35294"/>
                        <a:pt x="29962" y="35279"/>
                      </a:cubicBezTo>
                      <a:cubicBezTo>
                        <a:pt x="29768" y="35130"/>
                        <a:pt x="29559" y="34980"/>
                        <a:pt x="29349" y="34831"/>
                      </a:cubicBezTo>
                      <a:cubicBezTo>
                        <a:pt x="24406" y="31127"/>
                        <a:pt x="16131" y="24943"/>
                        <a:pt x="18357" y="17013"/>
                      </a:cubicBezTo>
                      <a:cubicBezTo>
                        <a:pt x="18669" y="15987"/>
                        <a:pt x="19528" y="12875"/>
                        <a:pt x="20052" y="12875"/>
                      </a:cubicBezTo>
                      <a:cubicBezTo>
                        <a:pt x="20054" y="12875"/>
                        <a:pt x="20057" y="12875"/>
                        <a:pt x="20059" y="12875"/>
                      </a:cubicBezTo>
                      <a:cubicBezTo>
                        <a:pt x="20254" y="12890"/>
                        <a:pt x="20403" y="13338"/>
                        <a:pt x="20552" y="13996"/>
                      </a:cubicBezTo>
                      <a:lnTo>
                        <a:pt x="20612" y="13712"/>
                      </a:lnTo>
                      <a:cubicBezTo>
                        <a:pt x="20463" y="13099"/>
                        <a:pt x="20313" y="12786"/>
                        <a:pt x="20074" y="12771"/>
                      </a:cubicBezTo>
                      <a:cubicBezTo>
                        <a:pt x="20070" y="12771"/>
                        <a:pt x="20065" y="12770"/>
                        <a:pt x="20061" y="127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6" name="Google Shape;4626;p64"/>
                <p:cNvSpPr/>
                <p:nvPr/>
              </p:nvSpPr>
              <p:spPr>
                <a:xfrm>
                  <a:off x="2100875" y="8270725"/>
                  <a:ext cx="599700" cy="352800"/>
                </a:xfrm>
                <a:custGeom>
                  <a:rect b="b" l="l" r="r" t="t"/>
                  <a:pathLst>
                    <a:path extrusionOk="0" h="14112" w="23988">
                      <a:moveTo>
                        <a:pt x="3198" y="1"/>
                      </a:moveTo>
                      <a:cubicBezTo>
                        <a:pt x="2400" y="1"/>
                        <a:pt x="1685" y="574"/>
                        <a:pt x="1539" y="1372"/>
                      </a:cubicBezTo>
                      <a:lnTo>
                        <a:pt x="165" y="8720"/>
                      </a:lnTo>
                      <a:cubicBezTo>
                        <a:pt x="1" y="9586"/>
                        <a:pt x="523" y="10408"/>
                        <a:pt x="1330" y="10647"/>
                      </a:cubicBezTo>
                      <a:cubicBezTo>
                        <a:pt x="1405" y="10662"/>
                        <a:pt x="1450" y="10677"/>
                        <a:pt x="1524" y="10691"/>
                      </a:cubicBezTo>
                      <a:lnTo>
                        <a:pt x="1554" y="10691"/>
                      </a:lnTo>
                      <a:lnTo>
                        <a:pt x="3466" y="11035"/>
                      </a:lnTo>
                      <a:lnTo>
                        <a:pt x="3675" y="11080"/>
                      </a:lnTo>
                      <a:lnTo>
                        <a:pt x="5587" y="11423"/>
                      </a:lnTo>
                      <a:lnTo>
                        <a:pt x="5811" y="11468"/>
                      </a:lnTo>
                      <a:lnTo>
                        <a:pt x="7708" y="11812"/>
                      </a:lnTo>
                      <a:lnTo>
                        <a:pt x="7932" y="11842"/>
                      </a:lnTo>
                      <a:lnTo>
                        <a:pt x="9843" y="12185"/>
                      </a:lnTo>
                      <a:lnTo>
                        <a:pt x="10053" y="12230"/>
                      </a:lnTo>
                      <a:lnTo>
                        <a:pt x="11964" y="12573"/>
                      </a:lnTo>
                      <a:lnTo>
                        <a:pt x="12188" y="12618"/>
                      </a:lnTo>
                      <a:lnTo>
                        <a:pt x="14100" y="12962"/>
                      </a:lnTo>
                      <a:lnTo>
                        <a:pt x="14309" y="13007"/>
                      </a:lnTo>
                      <a:lnTo>
                        <a:pt x="16221" y="13350"/>
                      </a:lnTo>
                      <a:lnTo>
                        <a:pt x="16445" y="13380"/>
                      </a:lnTo>
                      <a:lnTo>
                        <a:pt x="18342" y="13723"/>
                      </a:lnTo>
                      <a:lnTo>
                        <a:pt x="18566" y="13768"/>
                      </a:lnTo>
                      <a:lnTo>
                        <a:pt x="20313" y="14082"/>
                      </a:lnTo>
                      <a:cubicBezTo>
                        <a:pt x="20358" y="14097"/>
                        <a:pt x="20418" y="14112"/>
                        <a:pt x="20478" y="14112"/>
                      </a:cubicBezTo>
                      <a:lnTo>
                        <a:pt x="20702" y="14112"/>
                      </a:lnTo>
                      <a:cubicBezTo>
                        <a:pt x="21449" y="14067"/>
                        <a:pt x="22106" y="13529"/>
                        <a:pt x="22240" y="12768"/>
                      </a:cubicBezTo>
                      <a:lnTo>
                        <a:pt x="23808" y="5344"/>
                      </a:lnTo>
                      <a:cubicBezTo>
                        <a:pt x="23988" y="4553"/>
                        <a:pt x="23554" y="3761"/>
                        <a:pt x="22867" y="3448"/>
                      </a:cubicBezTo>
                      <a:cubicBezTo>
                        <a:pt x="22793" y="3418"/>
                        <a:pt x="22703" y="3403"/>
                        <a:pt x="22643" y="3373"/>
                      </a:cubicBezTo>
                      <a:cubicBezTo>
                        <a:pt x="22584" y="3358"/>
                        <a:pt x="22524" y="3343"/>
                        <a:pt x="22449" y="3328"/>
                      </a:cubicBezTo>
                      <a:lnTo>
                        <a:pt x="20747" y="3029"/>
                      </a:lnTo>
                      <a:lnTo>
                        <a:pt x="20523" y="2985"/>
                      </a:lnTo>
                      <a:lnTo>
                        <a:pt x="18626" y="2656"/>
                      </a:lnTo>
                      <a:lnTo>
                        <a:pt x="18402" y="2611"/>
                      </a:lnTo>
                      <a:lnTo>
                        <a:pt x="16490" y="2283"/>
                      </a:lnTo>
                      <a:lnTo>
                        <a:pt x="16281" y="2238"/>
                      </a:lnTo>
                      <a:lnTo>
                        <a:pt x="14369" y="1909"/>
                      </a:lnTo>
                      <a:lnTo>
                        <a:pt x="14145" y="1879"/>
                      </a:lnTo>
                      <a:lnTo>
                        <a:pt x="12248" y="1551"/>
                      </a:lnTo>
                      <a:lnTo>
                        <a:pt x="12024" y="1506"/>
                      </a:lnTo>
                      <a:lnTo>
                        <a:pt x="10112" y="1177"/>
                      </a:lnTo>
                      <a:lnTo>
                        <a:pt x="9888" y="1133"/>
                      </a:lnTo>
                      <a:lnTo>
                        <a:pt x="7991" y="804"/>
                      </a:lnTo>
                      <a:lnTo>
                        <a:pt x="7767" y="759"/>
                      </a:lnTo>
                      <a:lnTo>
                        <a:pt x="5856" y="431"/>
                      </a:lnTo>
                      <a:lnTo>
                        <a:pt x="5646" y="386"/>
                      </a:lnTo>
                      <a:lnTo>
                        <a:pt x="3735" y="57"/>
                      </a:lnTo>
                      <a:lnTo>
                        <a:pt x="3511" y="27"/>
                      </a:lnTo>
                      <a:lnTo>
                        <a:pt x="3496" y="27"/>
                      </a:lnTo>
                      <a:cubicBezTo>
                        <a:pt x="3396" y="9"/>
                        <a:pt x="3296" y="1"/>
                        <a:pt x="319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7" name="Google Shape;4627;p64"/>
                <p:cNvSpPr/>
                <p:nvPr/>
              </p:nvSpPr>
              <p:spPr>
                <a:xfrm>
                  <a:off x="2058675" y="8975250"/>
                  <a:ext cx="253200" cy="359975"/>
                </a:xfrm>
                <a:custGeom>
                  <a:rect b="b" l="l" r="r" t="t"/>
                  <a:pathLst>
                    <a:path extrusionOk="0" h="14399" w="10128">
                      <a:moveTo>
                        <a:pt x="419" y="0"/>
                      </a:moveTo>
                      <a:lnTo>
                        <a:pt x="419" y="0"/>
                      </a:lnTo>
                      <a:cubicBezTo>
                        <a:pt x="1" y="4810"/>
                        <a:pt x="46" y="8678"/>
                        <a:pt x="1032" y="9813"/>
                      </a:cubicBezTo>
                      <a:cubicBezTo>
                        <a:pt x="2241" y="11217"/>
                        <a:pt x="5692" y="12950"/>
                        <a:pt x="9993" y="14399"/>
                      </a:cubicBezTo>
                      <a:cubicBezTo>
                        <a:pt x="10127" y="11830"/>
                        <a:pt x="9888" y="8813"/>
                        <a:pt x="8589" y="6169"/>
                      </a:cubicBezTo>
                      <a:cubicBezTo>
                        <a:pt x="6692" y="2315"/>
                        <a:pt x="2973" y="687"/>
                        <a:pt x="41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8" name="Google Shape;4628;p64"/>
                <p:cNvSpPr/>
                <p:nvPr/>
              </p:nvSpPr>
              <p:spPr>
                <a:xfrm>
                  <a:off x="2777100" y="9098100"/>
                  <a:ext cx="289400" cy="309575"/>
                </a:xfrm>
                <a:custGeom>
                  <a:rect b="b" l="l" r="r" t="t"/>
                  <a:pathLst>
                    <a:path extrusionOk="0" h="12383" w="11576">
                      <a:moveTo>
                        <a:pt x="4421" y="0"/>
                      </a:moveTo>
                      <a:cubicBezTo>
                        <a:pt x="3137" y="1091"/>
                        <a:pt x="1673" y="3077"/>
                        <a:pt x="717" y="6632"/>
                      </a:cubicBezTo>
                      <a:cubicBezTo>
                        <a:pt x="180" y="8663"/>
                        <a:pt x="0" y="10620"/>
                        <a:pt x="45" y="12382"/>
                      </a:cubicBezTo>
                      <a:cubicBezTo>
                        <a:pt x="1240" y="12248"/>
                        <a:pt x="2330" y="12009"/>
                        <a:pt x="3271" y="11650"/>
                      </a:cubicBezTo>
                      <a:cubicBezTo>
                        <a:pt x="11576" y="8529"/>
                        <a:pt x="8215" y="2002"/>
                        <a:pt x="5601" y="568"/>
                      </a:cubicBezTo>
                      <a:cubicBezTo>
                        <a:pt x="5303" y="418"/>
                        <a:pt x="4899" y="209"/>
                        <a:pt x="442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9" name="Google Shape;4629;p64"/>
                <p:cNvSpPr/>
                <p:nvPr/>
              </p:nvSpPr>
              <p:spPr>
                <a:xfrm>
                  <a:off x="2078475" y="8629475"/>
                  <a:ext cx="529500" cy="335725"/>
                </a:xfrm>
                <a:custGeom>
                  <a:rect b="b" l="l" r="r" t="t"/>
                  <a:pathLst>
                    <a:path extrusionOk="0" h="13429" w="21180">
                      <a:moveTo>
                        <a:pt x="1479" y="1"/>
                      </a:moveTo>
                      <a:cubicBezTo>
                        <a:pt x="927" y="3242"/>
                        <a:pt x="404" y="6767"/>
                        <a:pt x="1" y="10053"/>
                      </a:cubicBezTo>
                      <a:lnTo>
                        <a:pt x="19402" y="13428"/>
                      </a:lnTo>
                      <a:lnTo>
                        <a:pt x="21180" y="3555"/>
                      </a:lnTo>
                      <a:lnTo>
                        <a:pt x="14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0" name="Google Shape;4630;p64"/>
                <p:cNvSpPr/>
                <p:nvPr/>
              </p:nvSpPr>
              <p:spPr>
                <a:xfrm>
                  <a:off x="2105350" y="8670400"/>
                  <a:ext cx="197925" cy="183625"/>
                </a:xfrm>
                <a:custGeom>
                  <a:rect b="b" l="l" r="r" t="t"/>
                  <a:pathLst>
                    <a:path extrusionOk="0" h="7345" w="7917">
                      <a:moveTo>
                        <a:pt x="6034" y="0"/>
                      </a:moveTo>
                      <a:cubicBezTo>
                        <a:pt x="4841" y="0"/>
                        <a:pt x="3750" y="2770"/>
                        <a:pt x="3750" y="2770"/>
                      </a:cubicBezTo>
                      <a:cubicBezTo>
                        <a:pt x="3750" y="2770"/>
                        <a:pt x="3059" y="1626"/>
                        <a:pt x="2348" y="1626"/>
                      </a:cubicBezTo>
                      <a:cubicBezTo>
                        <a:pt x="2243" y="1626"/>
                        <a:pt x="2137" y="1651"/>
                        <a:pt x="2032" y="1709"/>
                      </a:cubicBezTo>
                      <a:cubicBezTo>
                        <a:pt x="1241" y="2157"/>
                        <a:pt x="2630" y="4413"/>
                        <a:pt x="2630" y="4413"/>
                      </a:cubicBezTo>
                      <a:cubicBezTo>
                        <a:pt x="2630" y="4413"/>
                        <a:pt x="1816" y="4033"/>
                        <a:pt x="1140" y="4033"/>
                      </a:cubicBezTo>
                      <a:cubicBezTo>
                        <a:pt x="744" y="4033"/>
                        <a:pt x="395" y="4163"/>
                        <a:pt x="285" y="4577"/>
                      </a:cubicBezTo>
                      <a:cubicBezTo>
                        <a:pt x="1" y="5667"/>
                        <a:pt x="3033" y="6877"/>
                        <a:pt x="3033" y="6877"/>
                      </a:cubicBezTo>
                      <a:cubicBezTo>
                        <a:pt x="3033" y="6877"/>
                        <a:pt x="4545" y="7344"/>
                        <a:pt x="5685" y="7344"/>
                      </a:cubicBezTo>
                      <a:cubicBezTo>
                        <a:pt x="6263" y="7344"/>
                        <a:pt x="6746" y="7224"/>
                        <a:pt x="6886" y="6862"/>
                      </a:cubicBezTo>
                      <a:cubicBezTo>
                        <a:pt x="7320" y="5802"/>
                        <a:pt x="5019" y="5324"/>
                        <a:pt x="5019" y="5324"/>
                      </a:cubicBezTo>
                      <a:cubicBezTo>
                        <a:pt x="5019" y="5324"/>
                        <a:pt x="7917" y="4965"/>
                        <a:pt x="7917" y="3815"/>
                      </a:cubicBezTo>
                      <a:cubicBezTo>
                        <a:pt x="7917" y="3388"/>
                        <a:pt x="7561" y="3253"/>
                        <a:pt x="7115" y="3253"/>
                      </a:cubicBezTo>
                      <a:cubicBezTo>
                        <a:pt x="6361" y="3253"/>
                        <a:pt x="5348" y="3636"/>
                        <a:pt x="5348" y="3636"/>
                      </a:cubicBezTo>
                      <a:cubicBezTo>
                        <a:pt x="5348" y="3636"/>
                        <a:pt x="7723" y="813"/>
                        <a:pt x="6408" y="96"/>
                      </a:cubicBezTo>
                      <a:cubicBezTo>
                        <a:pt x="6283" y="30"/>
                        <a:pt x="6158" y="0"/>
                        <a:pt x="60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1" name="Google Shape;4631;p64"/>
                <p:cNvSpPr/>
                <p:nvPr/>
              </p:nvSpPr>
              <p:spPr>
                <a:xfrm>
                  <a:off x="2141200" y="8715725"/>
                  <a:ext cx="129975" cy="163200"/>
                </a:xfrm>
                <a:custGeom>
                  <a:rect b="b" l="l" r="r" t="t"/>
                  <a:pathLst>
                    <a:path extrusionOk="0" fill="none" h="6528" w="5199">
                      <a:moveTo>
                        <a:pt x="1240" y="6528"/>
                      </a:moveTo>
                      <a:cubicBezTo>
                        <a:pt x="1240" y="6528"/>
                        <a:pt x="1733" y="3511"/>
                        <a:pt x="4004" y="1"/>
                      </a:cubicBezTo>
                      <a:moveTo>
                        <a:pt x="1898" y="4213"/>
                      </a:moveTo>
                      <a:lnTo>
                        <a:pt x="4392" y="4661"/>
                      </a:lnTo>
                      <a:moveTo>
                        <a:pt x="3630" y="4512"/>
                      </a:moveTo>
                      <a:lnTo>
                        <a:pt x="4019" y="4317"/>
                      </a:lnTo>
                      <a:moveTo>
                        <a:pt x="2032" y="3825"/>
                      </a:moveTo>
                      <a:lnTo>
                        <a:pt x="1" y="3167"/>
                      </a:lnTo>
                      <a:moveTo>
                        <a:pt x="464" y="3003"/>
                      </a:moveTo>
                      <a:lnTo>
                        <a:pt x="688" y="3391"/>
                      </a:lnTo>
                      <a:moveTo>
                        <a:pt x="2704" y="2331"/>
                      </a:moveTo>
                      <a:lnTo>
                        <a:pt x="1315" y="1017"/>
                      </a:lnTo>
                      <a:moveTo>
                        <a:pt x="1196" y="1420"/>
                      </a:moveTo>
                      <a:lnTo>
                        <a:pt x="1793" y="1480"/>
                      </a:lnTo>
                      <a:moveTo>
                        <a:pt x="4825" y="2570"/>
                      </a:moveTo>
                      <a:lnTo>
                        <a:pt x="4362" y="2406"/>
                      </a:lnTo>
                      <a:moveTo>
                        <a:pt x="2495" y="2764"/>
                      </a:moveTo>
                      <a:lnTo>
                        <a:pt x="5198" y="2241"/>
                      </a:lnTo>
                    </a:path>
                  </a:pathLst>
                </a:custGeom>
                <a:noFill/>
                <a:ln cap="flat" cmpd="sng" w="150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2" name="Google Shape;4632;p64"/>
                <p:cNvSpPr/>
                <p:nvPr/>
              </p:nvSpPr>
              <p:spPr>
                <a:xfrm>
                  <a:off x="2519075" y="8788850"/>
                  <a:ext cx="81050" cy="66925"/>
                </a:xfrm>
                <a:custGeom>
                  <a:rect b="b" l="l" r="r" t="t"/>
                  <a:pathLst>
                    <a:path extrusionOk="0" h="2677" w="3242">
                      <a:moveTo>
                        <a:pt x="1549" y="0"/>
                      </a:moveTo>
                      <a:cubicBezTo>
                        <a:pt x="663" y="0"/>
                        <a:pt x="1" y="2677"/>
                        <a:pt x="1" y="2677"/>
                      </a:cubicBezTo>
                      <a:cubicBezTo>
                        <a:pt x="1748" y="2079"/>
                        <a:pt x="3242" y="198"/>
                        <a:pt x="1599" y="3"/>
                      </a:cubicBezTo>
                      <a:cubicBezTo>
                        <a:pt x="1582" y="1"/>
                        <a:pt x="1565" y="0"/>
                        <a:pt x="15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3" name="Google Shape;4633;p64"/>
                <p:cNvSpPr/>
                <p:nvPr/>
              </p:nvSpPr>
              <p:spPr>
                <a:xfrm>
                  <a:off x="2495175" y="8729650"/>
                  <a:ext cx="60050" cy="77225"/>
                </a:xfrm>
                <a:custGeom>
                  <a:rect b="b" l="l" r="r" t="t"/>
                  <a:pathLst>
                    <a:path extrusionOk="0" h="3089" w="2402">
                      <a:moveTo>
                        <a:pt x="1208" y="1"/>
                      </a:moveTo>
                      <a:cubicBezTo>
                        <a:pt x="1112" y="1"/>
                        <a:pt x="1004" y="14"/>
                        <a:pt x="882" y="41"/>
                      </a:cubicBezTo>
                      <a:cubicBezTo>
                        <a:pt x="1" y="236"/>
                        <a:pt x="270" y="3088"/>
                        <a:pt x="270" y="3088"/>
                      </a:cubicBezTo>
                      <a:cubicBezTo>
                        <a:pt x="1611" y="2037"/>
                        <a:pt x="2402" y="1"/>
                        <a:pt x="12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4" name="Google Shape;4634;p64"/>
                <p:cNvSpPr/>
                <p:nvPr/>
              </p:nvSpPr>
              <p:spPr>
                <a:xfrm>
                  <a:off x="2424775" y="8713000"/>
                  <a:ext cx="59225" cy="77825"/>
                </a:xfrm>
                <a:custGeom>
                  <a:rect b="b" l="l" r="r" t="t"/>
                  <a:pathLst>
                    <a:path extrusionOk="0" h="3113" w="2369">
                      <a:moveTo>
                        <a:pt x="1141" y="0"/>
                      </a:moveTo>
                      <a:cubicBezTo>
                        <a:pt x="0" y="0"/>
                        <a:pt x="735" y="2042"/>
                        <a:pt x="2025" y="3112"/>
                      </a:cubicBezTo>
                      <a:cubicBezTo>
                        <a:pt x="2025" y="3112"/>
                        <a:pt x="2369" y="274"/>
                        <a:pt x="1488" y="50"/>
                      </a:cubicBezTo>
                      <a:cubicBezTo>
                        <a:pt x="1357" y="16"/>
                        <a:pt x="124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5" name="Google Shape;4635;p64"/>
                <p:cNvSpPr/>
                <p:nvPr/>
              </p:nvSpPr>
              <p:spPr>
                <a:xfrm>
                  <a:off x="2458975" y="8744850"/>
                  <a:ext cx="90000" cy="168075"/>
                </a:xfrm>
                <a:custGeom>
                  <a:rect b="b" l="l" r="r" t="t"/>
                  <a:pathLst>
                    <a:path extrusionOk="0" fill="none" h="6723" w="3600">
                      <a:moveTo>
                        <a:pt x="1643" y="2824"/>
                      </a:moveTo>
                      <a:cubicBezTo>
                        <a:pt x="1643" y="2824"/>
                        <a:pt x="15" y="1659"/>
                        <a:pt x="0" y="1"/>
                      </a:cubicBezTo>
                      <a:moveTo>
                        <a:pt x="1120" y="5199"/>
                      </a:moveTo>
                      <a:cubicBezTo>
                        <a:pt x="1120" y="5199"/>
                        <a:pt x="2644" y="4377"/>
                        <a:pt x="3600" y="2928"/>
                      </a:cubicBezTo>
                      <a:moveTo>
                        <a:pt x="866" y="6722"/>
                      </a:moveTo>
                      <a:cubicBezTo>
                        <a:pt x="866" y="6722"/>
                        <a:pt x="1046" y="4706"/>
                        <a:pt x="2390" y="554"/>
                      </a:cubicBezTo>
                    </a:path>
                  </a:pathLst>
                </a:custGeom>
                <a:noFill/>
                <a:ln cap="flat" cmpd="sng" w="2250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6" name="Google Shape;4636;p64"/>
                <p:cNvSpPr/>
                <p:nvPr/>
              </p:nvSpPr>
              <p:spPr>
                <a:xfrm>
                  <a:off x="2305875" y="8792275"/>
                  <a:ext cx="73575" cy="81050"/>
                </a:xfrm>
                <a:custGeom>
                  <a:rect b="b" l="l" r="r" t="t"/>
                  <a:pathLst>
                    <a:path extrusionOk="0" h="3242" w="2943">
                      <a:moveTo>
                        <a:pt x="0" y="1"/>
                      </a:moveTo>
                      <a:cubicBezTo>
                        <a:pt x="1" y="1"/>
                        <a:pt x="269" y="1136"/>
                        <a:pt x="1434" y="2092"/>
                      </a:cubicBezTo>
                      <a:lnTo>
                        <a:pt x="1225" y="2062"/>
                      </a:lnTo>
                      <a:lnTo>
                        <a:pt x="1225" y="2062"/>
                      </a:lnTo>
                      <a:cubicBezTo>
                        <a:pt x="1210" y="2077"/>
                        <a:pt x="2017" y="3063"/>
                        <a:pt x="2883" y="3242"/>
                      </a:cubicBezTo>
                      <a:cubicBezTo>
                        <a:pt x="2883" y="3242"/>
                        <a:pt x="2943" y="2405"/>
                        <a:pt x="2271" y="1420"/>
                      </a:cubicBezTo>
                      <a:lnTo>
                        <a:pt x="2241" y="1539"/>
                      </a:lnTo>
                      <a:cubicBezTo>
                        <a:pt x="2241" y="1539"/>
                        <a:pt x="1643" y="538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7" name="Google Shape;4637;p64"/>
                <p:cNvSpPr/>
                <p:nvPr/>
              </p:nvSpPr>
              <p:spPr>
                <a:xfrm>
                  <a:off x="2391000" y="8772875"/>
                  <a:ext cx="45600" cy="88500"/>
                </a:xfrm>
                <a:custGeom>
                  <a:rect b="b" l="l" r="r" t="t"/>
                  <a:pathLst>
                    <a:path extrusionOk="0" h="3540" w="1824">
                      <a:moveTo>
                        <a:pt x="1584" y="2046"/>
                      </a:moveTo>
                      <a:cubicBezTo>
                        <a:pt x="1584" y="2046"/>
                        <a:pt x="1584" y="2046"/>
                        <a:pt x="1584" y="2046"/>
                      </a:cubicBezTo>
                      <a:lnTo>
                        <a:pt x="1584" y="2046"/>
                      </a:lnTo>
                      <a:lnTo>
                        <a:pt x="1584" y="2046"/>
                      </a:lnTo>
                      <a:close/>
                      <a:moveTo>
                        <a:pt x="1748" y="0"/>
                      </a:moveTo>
                      <a:cubicBezTo>
                        <a:pt x="1106" y="314"/>
                        <a:pt x="553" y="1658"/>
                        <a:pt x="553" y="1658"/>
                      </a:cubicBezTo>
                      <a:lnTo>
                        <a:pt x="449" y="1553"/>
                      </a:lnTo>
                      <a:cubicBezTo>
                        <a:pt x="1" y="2539"/>
                        <a:pt x="120" y="3540"/>
                        <a:pt x="120" y="3540"/>
                      </a:cubicBezTo>
                      <a:cubicBezTo>
                        <a:pt x="996" y="3273"/>
                        <a:pt x="1562" y="2062"/>
                        <a:pt x="1584" y="2046"/>
                      </a:cubicBezTo>
                      <a:lnTo>
                        <a:pt x="1584" y="2046"/>
                      </a:lnTo>
                      <a:lnTo>
                        <a:pt x="1405" y="2121"/>
                      </a:lnTo>
                      <a:cubicBezTo>
                        <a:pt x="1823" y="1210"/>
                        <a:pt x="1748" y="0"/>
                        <a:pt x="174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8" name="Google Shape;4638;p64"/>
                <p:cNvSpPr/>
                <p:nvPr/>
              </p:nvSpPr>
              <p:spPr>
                <a:xfrm>
                  <a:off x="2358150" y="8707525"/>
                  <a:ext cx="39225" cy="116525"/>
                </a:xfrm>
                <a:custGeom>
                  <a:rect b="b" l="l" r="r" t="t"/>
                  <a:pathLst>
                    <a:path extrusionOk="0" h="4661" w="1569">
                      <a:moveTo>
                        <a:pt x="538" y="0"/>
                      </a:moveTo>
                      <a:cubicBezTo>
                        <a:pt x="90" y="1554"/>
                        <a:pt x="165" y="1972"/>
                        <a:pt x="165" y="1972"/>
                      </a:cubicBezTo>
                      <a:lnTo>
                        <a:pt x="0" y="1942"/>
                      </a:lnTo>
                      <a:lnTo>
                        <a:pt x="0" y="1942"/>
                      </a:lnTo>
                      <a:cubicBezTo>
                        <a:pt x="75" y="3570"/>
                        <a:pt x="1061" y="4660"/>
                        <a:pt x="1061" y="4660"/>
                      </a:cubicBezTo>
                      <a:cubicBezTo>
                        <a:pt x="1569" y="3809"/>
                        <a:pt x="1539" y="2002"/>
                        <a:pt x="1539" y="2002"/>
                      </a:cubicBezTo>
                      <a:lnTo>
                        <a:pt x="1539" y="2002"/>
                      </a:lnTo>
                      <a:lnTo>
                        <a:pt x="1390" y="2091"/>
                      </a:lnTo>
                      <a:cubicBezTo>
                        <a:pt x="1121" y="852"/>
                        <a:pt x="538" y="0"/>
                        <a:pt x="53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9" name="Google Shape;4639;p64"/>
                <p:cNvSpPr/>
                <p:nvPr/>
              </p:nvSpPr>
              <p:spPr>
                <a:xfrm>
                  <a:off x="2372350" y="8731425"/>
                  <a:ext cx="21675" cy="177750"/>
                </a:xfrm>
                <a:custGeom>
                  <a:rect b="b" l="l" r="r" t="t"/>
                  <a:pathLst>
                    <a:path extrusionOk="0" h="7110" w="867">
                      <a:moveTo>
                        <a:pt x="90" y="0"/>
                      </a:moveTo>
                      <a:lnTo>
                        <a:pt x="0" y="15"/>
                      </a:lnTo>
                      <a:cubicBezTo>
                        <a:pt x="373" y="2360"/>
                        <a:pt x="642" y="4735"/>
                        <a:pt x="657" y="7110"/>
                      </a:cubicBezTo>
                      <a:lnTo>
                        <a:pt x="866" y="7110"/>
                      </a:lnTo>
                      <a:cubicBezTo>
                        <a:pt x="807" y="4720"/>
                        <a:pt x="523" y="2360"/>
                        <a:pt x="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0" name="Google Shape;4640;p64"/>
                <p:cNvSpPr/>
                <p:nvPr/>
              </p:nvSpPr>
              <p:spPr>
                <a:xfrm>
                  <a:off x="2318200" y="8805350"/>
                  <a:ext cx="72450" cy="84425"/>
                </a:xfrm>
                <a:custGeom>
                  <a:rect b="b" l="l" r="r" t="t"/>
                  <a:pathLst>
                    <a:path extrusionOk="0" fill="none" h="3377" w="2898">
                      <a:moveTo>
                        <a:pt x="0" y="1"/>
                      </a:moveTo>
                      <a:cubicBezTo>
                        <a:pt x="0" y="1"/>
                        <a:pt x="2300" y="2435"/>
                        <a:pt x="2898" y="3376"/>
                      </a:cubicBezTo>
                    </a:path>
                  </a:pathLst>
                </a:custGeom>
                <a:noFill/>
                <a:ln cap="flat" cmpd="sng" w="1125">
                  <a:solidFill>
                    <a:srgbClr val="380B0B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1" name="Google Shape;4641;p64"/>
                <p:cNvSpPr/>
                <p:nvPr/>
              </p:nvSpPr>
              <p:spPr>
                <a:xfrm>
                  <a:off x="2346575" y="8752325"/>
                  <a:ext cx="81800" cy="114650"/>
                </a:xfrm>
                <a:custGeom>
                  <a:rect b="b" l="l" r="r" t="t"/>
                  <a:pathLst>
                    <a:path extrusionOk="0" fill="none" h="4586" w="3272">
                      <a:moveTo>
                        <a:pt x="0" y="3600"/>
                      </a:moveTo>
                      <a:lnTo>
                        <a:pt x="329" y="3735"/>
                      </a:lnTo>
                      <a:moveTo>
                        <a:pt x="3271" y="1479"/>
                      </a:moveTo>
                      <a:cubicBezTo>
                        <a:pt x="3271" y="1479"/>
                        <a:pt x="2450" y="3675"/>
                        <a:pt x="1733" y="4586"/>
                      </a:cubicBezTo>
                      <a:moveTo>
                        <a:pt x="2151" y="3301"/>
                      </a:moveTo>
                      <a:lnTo>
                        <a:pt x="2226" y="3809"/>
                      </a:lnTo>
                      <a:moveTo>
                        <a:pt x="2958" y="3092"/>
                      </a:moveTo>
                      <a:lnTo>
                        <a:pt x="2510" y="3227"/>
                      </a:lnTo>
                      <a:moveTo>
                        <a:pt x="2838" y="1987"/>
                      </a:moveTo>
                      <a:lnTo>
                        <a:pt x="2868" y="2450"/>
                      </a:lnTo>
                      <a:moveTo>
                        <a:pt x="1509" y="2181"/>
                      </a:moveTo>
                      <a:lnTo>
                        <a:pt x="1061" y="1629"/>
                      </a:lnTo>
                      <a:moveTo>
                        <a:pt x="1673" y="703"/>
                      </a:moveTo>
                      <a:lnTo>
                        <a:pt x="1404" y="1196"/>
                      </a:lnTo>
                      <a:moveTo>
                        <a:pt x="822" y="1"/>
                      </a:moveTo>
                      <a:lnTo>
                        <a:pt x="1285" y="508"/>
                      </a:lnTo>
                      <a:moveTo>
                        <a:pt x="807" y="3705"/>
                      </a:moveTo>
                      <a:lnTo>
                        <a:pt x="897" y="4377"/>
                      </a:lnTo>
                    </a:path>
                  </a:pathLst>
                </a:custGeom>
                <a:noFill/>
                <a:ln cap="flat" cmpd="sng" w="11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2" name="Google Shape;4642;p64"/>
                <p:cNvSpPr/>
                <p:nvPr/>
              </p:nvSpPr>
              <p:spPr>
                <a:xfrm>
                  <a:off x="2134475" y="8271400"/>
                  <a:ext cx="538475" cy="352125"/>
                </a:xfrm>
                <a:custGeom>
                  <a:rect b="b" l="l" r="r" t="t"/>
                  <a:pathLst>
                    <a:path extrusionOk="0" h="14085" w="21539">
                      <a:moveTo>
                        <a:pt x="2167" y="0"/>
                      </a:moveTo>
                      <a:lnTo>
                        <a:pt x="1" y="10620"/>
                      </a:lnTo>
                      <a:cubicBezTo>
                        <a:pt x="76" y="10635"/>
                        <a:pt x="120" y="10635"/>
                        <a:pt x="195" y="10650"/>
                      </a:cubicBezTo>
                      <a:lnTo>
                        <a:pt x="225" y="10650"/>
                      </a:lnTo>
                      <a:lnTo>
                        <a:pt x="2391" y="30"/>
                      </a:lnTo>
                      <a:lnTo>
                        <a:pt x="2167" y="0"/>
                      </a:lnTo>
                      <a:close/>
                      <a:moveTo>
                        <a:pt x="4317" y="359"/>
                      </a:moveTo>
                      <a:lnTo>
                        <a:pt x="2137" y="11008"/>
                      </a:lnTo>
                      <a:lnTo>
                        <a:pt x="2346" y="11053"/>
                      </a:lnTo>
                      <a:lnTo>
                        <a:pt x="4527" y="404"/>
                      </a:lnTo>
                      <a:lnTo>
                        <a:pt x="4317" y="359"/>
                      </a:lnTo>
                      <a:close/>
                      <a:moveTo>
                        <a:pt x="6438" y="732"/>
                      </a:moveTo>
                      <a:lnTo>
                        <a:pt x="4258" y="11396"/>
                      </a:lnTo>
                      <a:lnTo>
                        <a:pt x="4482" y="11441"/>
                      </a:lnTo>
                      <a:lnTo>
                        <a:pt x="6662" y="777"/>
                      </a:lnTo>
                      <a:lnTo>
                        <a:pt x="6438" y="732"/>
                      </a:lnTo>
                      <a:close/>
                      <a:moveTo>
                        <a:pt x="8544" y="1120"/>
                      </a:moveTo>
                      <a:lnTo>
                        <a:pt x="6379" y="11785"/>
                      </a:lnTo>
                      <a:lnTo>
                        <a:pt x="6603" y="11815"/>
                      </a:lnTo>
                      <a:lnTo>
                        <a:pt x="8783" y="1150"/>
                      </a:lnTo>
                      <a:lnTo>
                        <a:pt x="8544" y="1120"/>
                      </a:lnTo>
                      <a:close/>
                      <a:moveTo>
                        <a:pt x="10695" y="1494"/>
                      </a:moveTo>
                      <a:lnTo>
                        <a:pt x="8514" y="12158"/>
                      </a:lnTo>
                      <a:lnTo>
                        <a:pt x="8723" y="12203"/>
                      </a:lnTo>
                      <a:lnTo>
                        <a:pt x="10919" y="1524"/>
                      </a:lnTo>
                      <a:lnTo>
                        <a:pt x="10695" y="1494"/>
                      </a:lnTo>
                      <a:close/>
                      <a:moveTo>
                        <a:pt x="12816" y="1867"/>
                      </a:moveTo>
                      <a:lnTo>
                        <a:pt x="10620" y="12546"/>
                      </a:lnTo>
                      <a:lnTo>
                        <a:pt x="10859" y="12591"/>
                      </a:lnTo>
                      <a:lnTo>
                        <a:pt x="13040" y="1897"/>
                      </a:lnTo>
                      <a:lnTo>
                        <a:pt x="12816" y="1867"/>
                      </a:lnTo>
                      <a:close/>
                      <a:moveTo>
                        <a:pt x="14952" y="2226"/>
                      </a:moveTo>
                      <a:lnTo>
                        <a:pt x="12756" y="12935"/>
                      </a:lnTo>
                      <a:lnTo>
                        <a:pt x="12965" y="12980"/>
                      </a:lnTo>
                      <a:lnTo>
                        <a:pt x="15161" y="2271"/>
                      </a:lnTo>
                      <a:lnTo>
                        <a:pt x="14952" y="2226"/>
                      </a:lnTo>
                      <a:close/>
                      <a:moveTo>
                        <a:pt x="17073" y="2599"/>
                      </a:moveTo>
                      <a:lnTo>
                        <a:pt x="14877" y="13323"/>
                      </a:lnTo>
                      <a:lnTo>
                        <a:pt x="15101" y="13353"/>
                      </a:lnTo>
                      <a:lnTo>
                        <a:pt x="17297" y="2644"/>
                      </a:lnTo>
                      <a:lnTo>
                        <a:pt x="17073" y="2599"/>
                      </a:lnTo>
                      <a:close/>
                      <a:moveTo>
                        <a:pt x="19193" y="2973"/>
                      </a:moveTo>
                      <a:lnTo>
                        <a:pt x="16998" y="13711"/>
                      </a:lnTo>
                      <a:lnTo>
                        <a:pt x="17222" y="13756"/>
                      </a:lnTo>
                      <a:lnTo>
                        <a:pt x="19417" y="3017"/>
                      </a:lnTo>
                      <a:lnTo>
                        <a:pt x="19193" y="2973"/>
                      </a:lnTo>
                      <a:close/>
                      <a:moveTo>
                        <a:pt x="21329" y="3361"/>
                      </a:moveTo>
                      <a:lnTo>
                        <a:pt x="19134" y="14085"/>
                      </a:lnTo>
                      <a:lnTo>
                        <a:pt x="19358" y="14085"/>
                      </a:lnTo>
                      <a:lnTo>
                        <a:pt x="21538" y="3436"/>
                      </a:lnTo>
                      <a:cubicBezTo>
                        <a:pt x="21479" y="3406"/>
                        <a:pt x="21389" y="3391"/>
                        <a:pt x="21329" y="336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3" name="Google Shape;4643;p64"/>
                <p:cNvSpPr/>
                <p:nvPr/>
              </p:nvSpPr>
              <p:spPr>
                <a:xfrm>
                  <a:off x="2066900" y="8996900"/>
                  <a:ext cx="12350" cy="2650"/>
                </a:xfrm>
                <a:custGeom>
                  <a:rect b="b" l="l" r="r" t="t"/>
                  <a:pathLst>
                    <a:path extrusionOk="0" fill="none" h="106" w="494">
                      <a:moveTo>
                        <a:pt x="1" y="1"/>
                      </a:moveTo>
                      <a:cubicBezTo>
                        <a:pt x="1" y="1"/>
                        <a:pt x="180" y="31"/>
                        <a:pt x="493" y="105"/>
                      </a:cubicBezTo>
                    </a:path>
                  </a:pathLst>
                </a:custGeom>
                <a:noFill/>
                <a:ln cap="rnd" cmpd="sng" w="56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4" name="Google Shape;4644;p64"/>
                <p:cNvSpPr/>
                <p:nvPr/>
              </p:nvSpPr>
              <p:spPr>
                <a:xfrm>
                  <a:off x="2102375" y="9005875"/>
                  <a:ext cx="178875" cy="295000"/>
                </a:xfrm>
                <a:custGeom>
                  <a:rect b="b" l="l" r="r" t="t"/>
                  <a:pathLst>
                    <a:path extrusionOk="0" fill="none" h="11800" w="7155">
                      <a:moveTo>
                        <a:pt x="0" y="0"/>
                      </a:moveTo>
                      <a:cubicBezTo>
                        <a:pt x="2420" y="822"/>
                        <a:pt x="7155" y="3510"/>
                        <a:pt x="7140" y="11799"/>
                      </a:cubicBezTo>
                    </a:path>
                  </a:pathLst>
                </a:custGeom>
                <a:noFill/>
                <a:ln cap="rnd" cmpd="sng" w="56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5" name="Google Shape;4645;p64"/>
                <p:cNvSpPr/>
                <p:nvPr/>
              </p:nvSpPr>
              <p:spPr>
                <a:xfrm>
                  <a:off x="2280850" y="9313175"/>
                  <a:ext cx="25" cy="12350"/>
                </a:xfrm>
                <a:custGeom>
                  <a:rect b="b" l="l" r="r" t="t"/>
                  <a:pathLst>
                    <a:path extrusionOk="0" fill="none" h="494" w="1">
                      <a:moveTo>
                        <a:pt x="1" y="0"/>
                      </a:moveTo>
                      <a:cubicBezTo>
                        <a:pt x="1" y="165"/>
                        <a:pt x="1" y="329"/>
                        <a:pt x="1" y="493"/>
                      </a:cubicBezTo>
                    </a:path>
                  </a:pathLst>
                </a:custGeom>
                <a:noFill/>
                <a:ln cap="rnd" cmpd="sng" w="56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6" name="Google Shape;4646;p64"/>
                <p:cNvSpPr/>
                <p:nvPr/>
              </p:nvSpPr>
              <p:spPr>
                <a:xfrm>
                  <a:off x="2798375" y="9104075"/>
                  <a:ext cx="102350" cy="300975"/>
                </a:xfrm>
                <a:custGeom>
                  <a:rect b="b" l="l" r="r" t="t"/>
                  <a:pathLst>
                    <a:path extrusionOk="0" fill="none" h="12039" w="4094">
                      <a:moveTo>
                        <a:pt x="4093" y="0"/>
                      </a:moveTo>
                      <a:cubicBezTo>
                        <a:pt x="4093" y="0"/>
                        <a:pt x="165" y="3391"/>
                        <a:pt x="1" y="12039"/>
                      </a:cubicBezTo>
                    </a:path>
                  </a:pathLst>
                </a:custGeom>
                <a:noFill/>
                <a:ln cap="rnd" cmpd="sng" w="56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647" name="Google Shape;4647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8" name="Google Shape;4648;p64"/>
          <p:cNvSpPr txBox="1"/>
          <p:nvPr>
            <p:ph type="title"/>
          </p:nvPr>
        </p:nvSpPr>
        <p:spPr>
          <a:xfrm>
            <a:off x="783882" y="2013500"/>
            <a:ext cx="33591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Bài tập </a:t>
            </a:r>
            <a:r>
              <a:rPr lang="en" sz="3500"/>
              <a:t>về nhà</a:t>
            </a:r>
            <a:endParaRPr sz="3500"/>
          </a:p>
        </p:txBody>
      </p:sp>
      <p:sp>
        <p:nvSpPr>
          <p:cNvPr id="4649" name="Google Shape;4649;p64"/>
          <p:cNvSpPr txBox="1"/>
          <p:nvPr>
            <p:ph idx="1" type="subTitle"/>
          </p:nvPr>
        </p:nvSpPr>
        <p:spPr>
          <a:xfrm>
            <a:off x="781975" y="2698250"/>
            <a:ext cx="3359100" cy="86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anrope"/>
                <a:ea typeface="Manrope"/>
                <a:cs typeface="Manrope"/>
                <a:sym typeface="Manrope"/>
              </a:rPr>
              <a:t>Ordered Array</a:t>
            </a:r>
            <a:endParaRPr sz="17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anrope"/>
                <a:ea typeface="Manrope"/>
                <a:cs typeface="Manrope"/>
                <a:sym typeface="Manrope"/>
              </a:rPr>
              <a:t>Binary Search</a:t>
            </a:r>
            <a:endParaRPr sz="17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650" name="Google Shape;4650;p64"/>
          <p:cNvSpPr txBox="1"/>
          <p:nvPr>
            <p:ph idx="4294967295" type="title"/>
          </p:nvPr>
        </p:nvSpPr>
        <p:spPr>
          <a:xfrm>
            <a:off x="781975" y="1013926"/>
            <a:ext cx="1248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04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4" name="Shape 4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5" name="Google Shape;4655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56" name="Google Shape;4656;p65"/>
          <p:cNvSpPr txBox="1"/>
          <p:nvPr>
            <p:ph idx="4294967295" type="subTitle"/>
          </p:nvPr>
        </p:nvSpPr>
        <p:spPr>
          <a:xfrm>
            <a:off x="921575" y="524850"/>
            <a:ext cx="7758000" cy="4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nrope"/>
                <a:ea typeface="Manrope"/>
                <a:cs typeface="Manrope"/>
                <a:sym typeface="Manrope"/>
              </a:rPr>
              <a:t>Bài 1: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 Hãy làm lại bài tập tại lớp 1,2,3 với kiểu dữ liệu số thực.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Manrope"/>
                <a:ea typeface="Manrope"/>
                <a:cs typeface="Manrope"/>
                <a:sym typeface="Manrope"/>
              </a:rPr>
              <a:t>Bài 2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: Lập trình một chương trình để thực hiện tất cả yêu cầu sau: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Cho một chuỗi ký tự và một ký tự </a:t>
            </a:r>
            <a:r>
              <a:rPr lang="en" sz="18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value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.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anrope"/>
              <a:buAutoNum type="alphaLcParenR"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Hãy kiểm tra chuỗi ký tự đó đã được sắp xếp theo thứ tự tăng dần chưa? Nếu chưa thì không làm câu </a:t>
            </a:r>
            <a:r>
              <a:rPr b="1" lang="en" sz="1800">
                <a:latin typeface="Manrope"/>
                <a:ea typeface="Manrope"/>
                <a:cs typeface="Manrope"/>
                <a:sym typeface="Manrope"/>
              </a:rPr>
              <a:t>b 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và câu </a:t>
            </a:r>
            <a:r>
              <a:rPr b="1" lang="en" sz="1800">
                <a:latin typeface="Manrope"/>
                <a:ea typeface="Manrope"/>
                <a:cs typeface="Manrope"/>
                <a:sym typeface="Manrope"/>
              </a:rPr>
              <a:t>c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.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"/>
              <a:buAutoNum type="alphaLcParenR"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Dùng và biến đổi hàm </a:t>
            </a:r>
            <a:r>
              <a:rPr lang="en" sz="1800">
                <a:latin typeface="Calistoga"/>
                <a:ea typeface="Calistoga"/>
                <a:cs typeface="Calistoga"/>
                <a:sym typeface="Calistoga"/>
              </a:rPr>
              <a:t>linearSearch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 có được từ </a:t>
            </a:r>
            <a:r>
              <a:rPr lang="en" sz="1800">
                <a:solidFill>
                  <a:schemeClr val="accent2"/>
                </a:solidFill>
                <a:latin typeface="Calistoga"/>
                <a:ea typeface="Calistoga"/>
                <a:cs typeface="Calistoga"/>
                <a:sym typeface="Calistoga"/>
              </a:rPr>
              <a:t>Bài tập tại lớp 2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, hãy tìm chỉ số của </a:t>
            </a:r>
            <a:r>
              <a:rPr lang="en" sz="18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value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 trong mảng.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anrope"/>
              <a:buAutoNum type="alphaLcParenR"/>
            </a:pP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Dùng và biến đổi hàm </a:t>
            </a:r>
            <a:r>
              <a:rPr lang="en" sz="1800">
                <a:latin typeface="Calistoga"/>
                <a:ea typeface="Calistoga"/>
                <a:cs typeface="Calistoga"/>
                <a:sym typeface="Calistoga"/>
              </a:rPr>
              <a:t>binarySearch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 có được từ </a:t>
            </a:r>
            <a:r>
              <a:rPr lang="en" sz="1800">
                <a:solidFill>
                  <a:schemeClr val="accent2"/>
                </a:solidFill>
                <a:latin typeface="Calistoga"/>
                <a:ea typeface="Calistoga"/>
                <a:cs typeface="Calistoga"/>
                <a:sym typeface="Calistoga"/>
              </a:rPr>
              <a:t>Bài tập tại lớp 2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, hãy tìm chỉ số của </a:t>
            </a:r>
            <a:r>
              <a:rPr lang="en" sz="18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value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 trong mảng và so sánh kết quả với câu </a:t>
            </a:r>
            <a:r>
              <a:rPr b="1" lang="en" sz="1800">
                <a:latin typeface="Manrope"/>
                <a:ea typeface="Manrope"/>
                <a:cs typeface="Manrope"/>
                <a:sym typeface="Manrope"/>
              </a:rPr>
              <a:t>b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.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Manrope"/>
                <a:ea typeface="Manrope"/>
                <a:cs typeface="Manrope"/>
                <a:sym typeface="Manrope"/>
              </a:rPr>
              <a:t>Bài 3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: Cho một chuỗi ký tự có 25 ký tự, mỗi ký tự là một chữ cái thường và không xuất hiện quá 1 lần trong chuỗi. Hãy phát hiện chữ cái còn thiếu để hoàn thành một chuỗi có 26 ký tự đầy đủ theo thứ tự Alphabet.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0" name="Shape 4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1" name="Google Shape;4661;p66"/>
          <p:cNvSpPr txBox="1"/>
          <p:nvPr>
            <p:ph idx="3" type="title"/>
          </p:nvPr>
        </p:nvSpPr>
        <p:spPr>
          <a:xfrm>
            <a:off x="529950" y="224550"/>
            <a:ext cx="8084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 </a:t>
            </a:r>
            <a:r>
              <a:rPr lang="en"/>
              <a:t>BÀI TẬP VỀ NHÀ 3</a:t>
            </a:r>
            <a:endParaRPr/>
          </a:p>
        </p:txBody>
      </p:sp>
      <p:sp>
        <p:nvSpPr>
          <p:cNvPr id="4662" name="Google Shape;4662;p66"/>
          <p:cNvSpPr txBox="1"/>
          <p:nvPr>
            <p:ph idx="12" type="sldNum"/>
          </p:nvPr>
        </p:nvSpPr>
        <p:spPr>
          <a:xfrm>
            <a:off x="8385559" y="44822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663" name="Google Shape;4663;p66"/>
          <p:cNvGraphicFramePr/>
          <p:nvPr/>
        </p:nvGraphicFramePr>
        <p:xfrm>
          <a:off x="950175" y="1343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{CEB83819-568C-457B-8ACA-C12CC05756D9}</a:tableStyleId>
              </a:tblPr>
              <a:tblGrid>
                <a:gridCol w="969675"/>
                <a:gridCol w="3122350"/>
                <a:gridCol w="3343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TEST</a:t>
                      </a:r>
                      <a:endParaRPr b="1"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INPUT</a:t>
                      </a:r>
                      <a:endParaRPr b="1"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OUTPUT</a:t>
                      </a:r>
                      <a:endParaRPr b="1"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47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1</a:t>
                      </a:r>
                      <a:endParaRPr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bcdefghijklmnopqrstuvwxyz</a:t>
                      </a:r>
                      <a:endParaRPr sz="110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at </a:t>
                      </a:r>
                      <a:r>
                        <a:rPr lang="en" sz="1100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is missing!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bcdefghijklmnopqrstuvwxyz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528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2</a:t>
                      </a:r>
                      <a:endParaRPr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abcdefghiklmnopqrstuvwxyz</a:t>
                      </a:r>
                      <a:endParaRPr sz="1100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at </a:t>
                      </a:r>
                      <a:r>
                        <a:rPr lang="en" sz="1100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is missing!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bcdefghi</a:t>
                      </a:r>
                      <a:r>
                        <a:rPr lang="en" sz="1100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klmnopqrstuvwxyz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stoga"/>
                          <a:ea typeface="Calistoga"/>
                          <a:cs typeface="Calistoga"/>
                          <a:sym typeface="Calistoga"/>
                        </a:rPr>
                        <a:t>3</a:t>
                      </a:r>
                      <a:endParaRPr>
                        <a:latin typeface="Calistoga"/>
                        <a:ea typeface="Calistoga"/>
                        <a:cs typeface="Calistoga"/>
                        <a:sym typeface="Calistog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abcdefghijklmnopqrstuvwxy</a:t>
                      </a:r>
                      <a:endParaRPr sz="11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at </a:t>
                      </a:r>
                      <a:r>
                        <a:rPr lang="en" sz="1100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is missing!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bcdefghijklmnopqrstuvwxy</a:t>
                      </a:r>
                      <a:r>
                        <a:rPr lang="en" sz="1100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z</a:t>
                      </a:r>
                      <a:endParaRPr sz="1100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64" name="Google Shape;4664;p66"/>
          <p:cNvSpPr txBox="1"/>
          <p:nvPr>
            <p:ph idx="6" type="subTitle"/>
          </p:nvPr>
        </p:nvSpPr>
        <p:spPr>
          <a:xfrm>
            <a:off x="921575" y="3542450"/>
            <a:ext cx="7758000" cy="14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Câu hỏi phụ: 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Em đã dùng những thuật toán nào để giải quyết vấn đề này? Hãy sử dụng </a:t>
            </a:r>
            <a:r>
              <a:rPr lang="en" sz="1800">
                <a:latin typeface="Calistoga"/>
                <a:ea typeface="Calistoga"/>
                <a:cs typeface="Calistoga"/>
                <a:sym typeface="Calistoga"/>
              </a:rPr>
              <a:t>binarySearch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 để phát hiện chữ cái còn thiếu rồi đánh giá thuật toán </a:t>
            </a:r>
            <a:r>
              <a:rPr lang="en" sz="1800">
                <a:latin typeface="Calistoga"/>
                <a:ea typeface="Calistoga"/>
                <a:cs typeface="Calistoga"/>
                <a:sym typeface="Calistoga"/>
              </a:rPr>
              <a:t>binarySearch</a:t>
            </a:r>
            <a:r>
              <a:rPr lang="en" sz="1800">
                <a:latin typeface="Manrope"/>
                <a:ea typeface="Manrope"/>
                <a:cs typeface="Manrope"/>
                <a:sym typeface="Manrope"/>
              </a:rPr>
              <a:t> có phù hợp với vấn đề này hay không?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6" name="Shape 3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7" name="Google Shape;3377;p40"/>
          <p:cNvGrpSpPr/>
          <p:nvPr/>
        </p:nvGrpSpPr>
        <p:grpSpPr>
          <a:xfrm>
            <a:off x="6054500" y="1308987"/>
            <a:ext cx="2979787" cy="3656787"/>
            <a:chOff x="6054500" y="1308987"/>
            <a:chExt cx="2979787" cy="3656787"/>
          </a:xfrm>
        </p:grpSpPr>
        <p:sp>
          <p:nvSpPr>
            <p:cNvPr id="3378" name="Google Shape;3378;p40"/>
            <p:cNvSpPr/>
            <p:nvPr/>
          </p:nvSpPr>
          <p:spPr>
            <a:xfrm flipH="1" rot="-1441828">
              <a:off x="8008735" y="3122191"/>
              <a:ext cx="170992" cy="109762"/>
            </a:xfrm>
            <a:custGeom>
              <a:rect b="b" l="l" r="r" t="t"/>
              <a:pathLst>
                <a:path extrusionOk="0" h="968" w="1508">
                  <a:moveTo>
                    <a:pt x="1160" y="1"/>
                  </a:moveTo>
                  <a:cubicBezTo>
                    <a:pt x="359" y="1"/>
                    <a:pt x="0" y="953"/>
                    <a:pt x="14" y="953"/>
                  </a:cubicBezTo>
                  <a:cubicBezTo>
                    <a:pt x="102" y="963"/>
                    <a:pt x="186" y="968"/>
                    <a:pt x="264" y="968"/>
                  </a:cubicBezTo>
                  <a:cubicBezTo>
                    <a:pt x="1364" y="968"/>
                    <a:pt x="1507" y="57"/>
                    <a:pt x="1507" y="57"/>
                  </a:cubicBezTo>
                  <a:cubicBezTo>
                    <a:pt x="1384" y="18"/>
                    <a:pt x="1268" y="1"/>
                    <a:pt x="1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79" name="Google Shape;3379;p40"/>
            <p:cNvGrpSpPr/>
            <p:nvPr/>
          </p:nvGrpSpPr>
          <p:grpSpPr>
            <a:xfrm rot="2056765">
              <a:off x="6480887" y="2385194"/>
              <a:ext cx="2127011" cy="2170051"/>
              <a:chOff x="1642350" y="5320400"/>
              <a:chExt cx="888325" cy="906300"/>
            </a:xfrm>
          </p:grpSpPr>
          <p:sp>
            <p:nvSpPr>
              <p:cNvPr id="3380" name="Google Shape;3380;p40"/>
              <p:cNvSpPr/>
              <p:nvPr/>
            </p:nvSpPr>
            <p:spPr>
              <a:xfrm>
                <a:off x="1642350" y="5320400"/>
                <a:ext cx="235650" cy="129325"/>
              </a:xfrm>
              <a:custGeom>
                <a:rect b="b" l="l" r="r" t="t"/>
                <a:pathLst>
                  <a:path extrusionOk="0" h="5173" w="9426">
                    <a:moveTo>
                      <a:pt x="6300" y="1"/>
                    </a:moveTo>
                    <a:cubicBezTo>
                      <a:pt x="6202" y="1"/>
                      <a:pt x="6113" y="11"/>
                      <a:pt x="6035" y="32"/>
                    </a:cubicBezTo>
                    <a:lnTo>
                      <a:pt x="5811" y="1003"/>
                    </a:lnTo>
                    <a:cubicBezTo>
                      <a:pt x="5811" y="1003"/>
                      <a:pt x="6559" y="1472"/>
                      <a:pt x="8040" y="1472"/>
                    </a:cubicBezTo>
                    <a:cubicBezTo>
                      <a:pt x="8370" y="1472"/>
                      <a:pt x="8738" y="1449"/>
                      <a:pt x="9141" y="1391"/>
                    </a:cubicBezTo>
                    <a:lnTo>
                      <a:pt x="9425" y="1152"/>
                    </a:lnTo>
                    <a:cubicBezTo>
                      <a:pt x="9425" y="1152"/>
                      <a:pt x="7360" y="1"/>
                      <a:pt x="6300" y="1"/>
                    </a:cubicBezTo>
                    <a:close/>
                    <a:moveTo>
                      <a:pt x="3639" y="694"/>
                    </a:moveTo>
                    <a:cubicBezTo>
                      <a:pt x="3524" y="694"/>
                      <a:pt x="3420" y="706"/>
                      <a:pt x="3331" y="734"/>
                    </a:cubicBezTo>
                    <a:lnTo>
                      <a:pt x="3122" y="1720"/>
                    </a:lnTo>
                    <a:cubicBezTo>
                      <a:pt x="3122" y="1720"/>
                      <a:pt x="3827" y="2132"/>
                      <a:pt x="5192" y="2132"/>
                    </a:cubicBezTo>
                    <a:cubicBezTo>
                      <a:pt x="5572" y="2132"/>
                      <a:pt x="6002" y="2100"/>
                      <a:pt x="6483" y="2019"/>
                    </a:cubicBezTo>
                    <a:lnTo>
                      <a:pt x="6752" y="1765"/>
                    </a:lnTo>
                    <a:cubicBezTo>
                      <a:pt x="6752" y="1765"/>
                      <a:pt x="4708" y="694"/>
                      <a:pt x="3639" y="694"/>
                    </a:cubicBezTo>
                    <a:close/>
                    <a:moveTo>
                      <a:pt x="2181" y="2232"/>
                    </a:moveTo>
                    <a:cubicBezTo>
                      <a:pt x="1917" y="2232"/>
                      <a:pt x="1688" y="2265"/>
                      <a:pt x="1524" y="2347"/>
                    </a:cubicBezTo>
                    <a:lnTo>
                      <a:pt x="1464" y="3348"/>
                    </a:lnTo>
                    <a:cubicBezTo>
                      <a:pt x="1464" y="3348"/>
                      <a:pt x="1882" y="3516"/>
                      <a:pt x="2655" y="3516"/>
                    </a:cubicBezTo>
                    <a:cubicBezTo>
                      <a:pt x="3206" y="3516"/>
                      <a:pt x="3936" y="3431"/>
                      <a:pt x="4825" y="3139"/>
                    </a:cubicBezTo>
                    <a:lnTo>
                      <a:pt x="5064" y="2840"/>
                    </a:lnTo>
                    <a:cubicBezTo>
                      <a:pt x="5064" y="2840"/>
                      <a:pt x="3308" y="2232"/>
                      <a:pt x="2181" y="2232"/>
                    </a:cubicBezTo>
                    <a:close/>
                    <a:moveTo>
                      <a:pt x="1119" y="3905"/>
                    </a:moveTo>
                    <a:cubicBezTo>
                      <a:pt x="656" y="3905"/>
                      <a:pt x="241" y="3958"/>
                      <a:pt x="1" y="4110"/>
                    </a:cubicBezTo>
                    <a:lnTo>
                      <a:pt x="60" y="5110"/>
                    </a:lnTo>
                    <a:cubicBezTo>
                      <a:pt x="60" y="5110"/>
                      <a:pt x="291" y="5173"/>
                      <a:pt x="712" y="5173"/>
                    </a:cubicBezTo>
                    <a:cubicBezTo>
                      <a:pt x="1280" y="5173"/>
                      <a:pt x="2195" y="5059"/>
                      <a:pt x="3361" y="4528"/>
                    </a:cubicBezTo>
                    <a:lnTo>
                      <a:pt x="3570" y="4199"/>
                    </a:lnTo>
                    <a:cubicBezTo>
                      <a:pt x="3570" y="4199"/>
                      <a:pt x="2210" y="3905"/>
                      <a:pt x="1119" y="39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1" name="Google Shape;3381;p40"/>
              <p:cNvSpPr/>
              <p:nvPr/>
            </p:nvSpPr>
            <p:spPr>
              <a:xfrm>
                <a:off x="1991100" y="6095250"/>
                <a:ext cx="256925" cy="131450"/>
              </a:xfrm>
              <a:custGeom>
                <a:rect b="b" l="l" r="r" t="t"/>
                <a:pathLst>
                  <a:path extrusionOk="0" h="5258" w="10277">
                    <a:moveTo>
                      <a:pt x="90" y="0"/>
                    </a:moveTo>
                    <a:cubicBezTo>
                      <a:pt x="90" y="0"/>
                      <a:pt x="1" y="2823"/>
                      <a:pt x="658" y="3525"/>
                    </a:cubicBezTo>
                    <a:lnTo>
                      <a:pt x="1644" y="3271"/>
                    </a:lnTo>
                    <a:cubicBezTo>
                      <a:pt x="1644" y="3271"/>
                      <a:pt x="1748" y="1957"/>
                      <a:pt x="449" y="135"/>
                    </a:cubicBezTo>
                    <a:lnTo>
                      <a:pt x="90" y="0"/>
                    </a:lnTo>
                    <a:close/>
                    <a:moveTo>
                      <a:pt x="2674" y="1150"/>
                    </a:moveTo>
                    <a:cubicBezTo>
                      <a:pt x="2674" y="1150"/>
                      <a:pt x="2599" y="3973"/>
                      <a:pt x="3257" y="4675"/>
                    </a:cubicBezTo>
                    <a:lnTo>
                      <a:pt x="4227" y="4421"/>
                    </a:lnTo>
                    <a:cubicBezTo>
                      <a:pt x="4227" y="4421"/>
                      <a:pt x="4347" y="3107"/>
                      <a:pt x="3033" y="1285"/>
                    </a:cubicBezTo>
                    <a:lnTo>
                      <a:pt x="2674" y="1150"/>
                    </a:lnTo>
                    <a:close/>
                    <a:moveTo>
                      <a:pt x="8619" y="1688"/>
                    </a:moveTo>
                    <a:lnTo>
                      <a:pt x="8619" y="1688"/>
                    </a:lnTo>
                    <a:cubicBezTo>
                      <a:pt x="8619" y="1688"/>
                      <a:pt x="8544" y="4511"/>
                      <a:pt x="9201" y="5213"/>
                    </a:cubicBezTo>
                    <a:lnTo>
                      <a:pt x="10172" y="4959"/>
                    </a:lnTo>
                    <a:cubicBezTo>
                      <a:pt x="10172" y="4959"/>
                      <a:pt x="10276" y="3644"/>
                      <a:pt x="8977" y="1822"/>
                    </a:cubicBezTo>
                    <a:lnTo>
                      <a:pt x="8619" y="1688"/>
                    </a:lnTo>
                    <a:close/>
                    <a:moveTo>
                      <a:pt x="5751" y="1733"/>
                    </a:moveTo>
                    <a:cubicBezTo>
                      <a:pt x="5751" y="1733"/>
                      <a:pt x="5676" y="4571"/>
                      <a:pt x="6333" y="5258"/>
                    </a:cubicBezTo>
                    <a:lnTo>
                      <a:pt x="7304" y="5019"/>
                    </a:lnTo>
                    <a:cubicBezTo>
                      <a:pt x="7304" y="5019"/>
                      <a:pt x="7409" y="3704"/>
                      <a:pt x="6109" y="1867"/>
                    </a:cubicBezTo>
                    <a:lnTo>
                      <a:pt x="5751" y="173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2" name="Google Shape;3382;p40"/>
              <p:cNvSpPr/>
              <p:nvPr/>
            </p:nvSpPr>
            <p:spPr>
              <a:xfrm>
                <a:off x="2194975" y="6116900"/>
                <a:ext cx="35875" cy="27075"/>
              </a:xfrm>
              <a:custGeom>
                <a:rect b="b" l="l" r="r" t="t"/>
                <a:pathLst>
                  <a:path extrusionOk="0" h="1083" w="1435">
                    <a:moveTo>
                      <a:pt x="1434" y="0"/>
                    </a:moveTo>
                    <a:lnTo>
                      <a:pt x="90" y="239"/>
                    </a:lnTo>
                    <a:cubicBezTo>
                      <a:pt x="90" y="239"/>
                      <a:pt x="1" y="986"/>
                      <a:pt x="673" y="1076"/>
                    </a:cubicBezTo>
                    <a:cubicBezTo>
                      <a:pt x="701" y="1080"/>
                      <a:pt x="729" y="1082"/>
                      <a:pt x="755" y="1082"/>
                    </a:cubicBezTo>
                    <a:cubicBezTo>
                      <a:pt x="1352" y="1082"/>
                      <a:pt x="1434" y="0"/>
                      <a:pt x="14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3" name="Google Shape;3383;p40"/>
              <p:cNvSpPr/>
              <p:nvPr/>
            </p:nvSpPr>
            <p:spPr>
              <a:xfrm>
                <a:off x="2123275" y="6118400"/>
                <a:ext cx="35875" cy="27025"/>
              </a:xfrm>
              <a:custGeom>
                <a:rect b="b" l="l" r="r" t="t"/>
                <a:pathLst>
                  <a:path extrusionOk="0" h="1081" w="1435">
                    <a:moveTo>
                      <a:pt x="1435" y="0"/>
                    </a:moveTo>
                    <a:lnTo>
                      <a:pt x="90" y="239"/>
                    </a:lnTo>
                    <a:cubicBezTo>
                      <a:pt x="90" y="239"/>
                      <a:pt x="1" y="971"/>
                      <a:pt x="673" y="1076"/>
                    </a:cubicBezTo>
                    <a:cubicBezTo>
                      <a:pt x="698" y="1079"/>
                      <a:pt x="722" y="1080"/>
                      <a:pt x="745" y="1080"/>
                    </a:cubicBezTo>
                    <a:cubicBezTo>
                      <a:pt x="1352" y="1080"/>
                      <a:pt x="1435" y="0"/>
                      <a:pt x="1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4" name="Google Shape;3384;p40"/>
              <p:cNvSpPr/>
              <p:nvPr/>
            </p:nvSpPr>
            <p:spPr>
              <a:xfrm>
                <a:off x="2046375" y="6104200"/>
                <a:ext cx="36225" cy="26700"/>
              </a:xfrm>
              <a:custGeom>
                <a:rect b="b" l="l" r="r" t="t"/>
                <a:pathLst>
                  <a:path extrusionOk="0" h="1068" w="1449">
                    <a:moveTo>
                      <a:pt x="1449" y="1"/>
                    </a:moveTo>
                    <a:lnTo>
                      <a:pt x="105" y="225"/>
                    </a:lnTo>
                    <a:cubicBezTo>
                      <a:pt x="105" y="225"/>
                      <a:pt x="0" y="971"/>
                      <a:pt x="672" y="1061"/>
                    </a:cubicBezTo>
                    <a:cubicBezTo>
                      <a:pt x="701" y="1066"/>
                      <a:pt x="729" y="1068"/>
                      <a:pt x="756" y="1068"/>
                    </a:cubicBezTo>
                    <a:cubicBezTo>
                      <a:pt x="1353" y="1068"/>
                      <a:pt x="1449" y="1"/>
                      <a:pt x="14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5" name="Google Shape;3385;p40"/>
              <p:cNvSpPr/>
              <p:nvPr/>
            </p:nvSpPr>
            <p:spPr>
              <a:xfrm>
                <a:off x="1981775" y="6074700"/>
                <a:ext cx="35875" cy="27075"/>
              </a:xfrm>
              <a:custGeom>
                <a:rect b="b" l="l" r="r" t="t"/>
                <a:pathLst>
                  <a:path extrusionOk="0" h="1083" w="1435">
                    <a:moveTo>
                      <a:pt x="1434" y="1"/>
                    </a:moveTo>
                    <a:lnTo>
                      <a:pt x="90" y="240"/>
                    </a:lnTo>
                    <a:cubicBezTo>
                      <a:pt x="90" y="240"/>
                      <a:pt x="0" y="986"/>
                      <a:pt x="672" y="1076"/>
                    </a:cubicBezTo>
                    <a:cubicBezTo>
                      <a:pt x="701" y="1080"/>
                      <a:pt x="728" y="1083"/>
                      <a:pt x="755" y="1083"/>
                    </a:cubicBezTo>
                    <a:cubicBezTo>
                      <a:pt x="1352" y="1083"/>
                      <a:pt x="1434" y="1"/>
                      <a:pt x="14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6" name="Google Shape;3386;p40"/>
              <p:cNvSpPr/>
              <p:nvPr/>
            </p:nvSpPr>
            <p:spPr>
              <a:xfrm>
                <a:off x="1718150" y="5343675"/>
                <a:ext cx="177025" cy="102625"/>
              </a:xfrm>
              <a:custGeom>
                <a:rect b="b" l="l" r="r" t="t"/>
                <a:pathLst>
                  <a:path extrusionOk="0" h="4105" w="7081">
                    <a:moveTo>
                      <a:pt x="6592" y="0"/>
                    </a:moveTo>
                    <a:cubicBezTo>
                      <a:pt x="6423" y="0"/>
                      <a:pt x="6236" y="66"/>
                      <a:pt x="6079" y="281"/>
                    </a:cubicBezTo>
                    <a:cubicBezTo>
                      <a:pt x="5676" y="834"/>
                      <a:pt x="6363" y="1073"/>
                      <a:pt x="6363" y="1073"/>
                    </a:cubicBezTo>
                    <a:lnTo>
                      <a:pt x="7080" y="162"/>
                    </a:lnTo>
                    <a:cubicBezTo>
                      <a:pt x="7080" y="162"/>
                      <a:pt x="6857" y="0"/>
                      <a:pt x="6592" y="0"/>
                    </a:cubicBezTo>
                    <a:close/>
                    <a:moveTo>
                      <a:pt x="3928" y="605"/>
                    </a:moveTo>
                    <a:cubicBezTo>
                      <a:pt x="3750" y="605"/>
                      <a:pt x="3551" y="674"/>
                      <a:pt x="3391" y="908"/>
                    </a:cubicBezTo>
                    <a:cubicBezTo>
                      <a:pt x="3003" y="1461"/>
                      <a:pt x="3705" y="1685"/>
                      <a:pt x="3705" y="1685"/>
                    </a:cubicBezTo>
                    <a:lnTo>
                      <a:pt x="4392" y="744"/>
                    </a:lnTo>
                    <a:cubicBezTo>
                      <a:pt x="4392" y="744"/>
                      <a:pt x="4181" y="605"/>
                      <a:pt x="3928" y="605"/>
                    </a:cubicBezTo>
                    <a:close/>
                    <a:moveTo>
                      <a:pt x="2308" y="1650"/>
                    </a:moveTo>
                    <a:cubicBezTo>
                      <a:pt x="2104" y="1650"/>
                      <a:pt x="1866" y="1726"/>
                      <a:pt x="1718" y="2029"/>
                    </a:cubicBezTo>
                    <a:cubicBezTo>
                      <a:pt x="1419" y="2641"/>
                      <a:pt x="2136" y="2760"/>
                      <a:pt x="2136" y="2760"/>
                    </a:cubicBezTo>
                    <a:lnTo>
                      <a:pt x="2689" y="1730"/>
                    </a:lnTo>
                    <a:cubicBezTo>
                      <a:pt x="2689" y="1730"/>
                      <a:pt x="2517" y="1650"/>
                      <a:pt x="2308" y="1650"/>
                    </a:cubicBezTo>
                    <a:close/>
                    <a:moveTo>
                      <a:pt x="880" y="2972"/>
                    </a:moveTo>
                    <a:cubicBezTo>
                      <a:pt x="659" y="2972"/>
                      <a:pt x="369" y="3052"/>
                      <a:pt x="240" y="3433"/>
                    </a:cubicBezTo>
                    <a:cubicBezTo>
                      <a:pt x="1" y="4075"/>
                      <a:pt x="747" y="4105"/>
                      <a:pt x="747" y="4105"/>
                    </a:cubicBezTo>
                    <a:lnTo>
                      <a:pt x="1166" y="3014"/>
                    </a:lnTo>
                    <a:cubicBezTo>
                      <a:pt x="1166" y="3014"/>
                      <a:pt x="1041" y="2972"/>
                      <a:pt x="880" y="297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7" name="Google Shape;3387;p40"/>
              <p:cNvSpPr/>
              <p:nvPr/>
            </p:nvSpPr>
            <p:spPr>
              <a:xfrm>
                <a:off x="2424250" y="5762550"/>
                <a:ext cx="63125" cy="72075"/>
              </a:xfrm>
              <a:custGeom>
                <a:rect b="b" l="l" r="r" t="t"/>
                <a:pathLst>
                  <a:path extrusionOk="0" h="2883" w="2525">
                    <a:moveTo>
                      <a:pt x="0" y="0"/>
                    </a:moveTo>
                    <a:lnTo>
                      <a:pt x="15" y="792"/>
                    </a:lnTo>
                    <a:cubicBezTo>
                      <a:pt x="329" y="852"/>
                      <a:pt x="613" y="1001"/>
                      <a:pt x="866" y="1225"/>
                    </a:cubicBezTo>
                    <a:cubicBezTo>
                      <a:pt x="1255" y="1583"/>
                      <a:pt x="1553" y="2166"/>
                      <a:pt x="1733" y="2883"/>
                    </a:cubicBezTo>
                    <a:lnTo>
                      <a:pt x="2524" y="2868"/>
                    </a:lnTo>
                    <a:cubicBezTo>
                      <a:pt x="2315" y="1957"/>
                      <a:pt x="1942" y="1180"/>
                      <a:pt x="1374" y="672"/>
                    </a:cubicBezTo>
                    <a:cubicBezTo>
                      <a:pt x="1046" y="359"/>
                      <a:pt x="598" y="90"/>
                      <a:pt x="0" y="0"/>
                    </a:cubicBezTo>
                    <a:close/>
                  </a:path>
                </a:pathLst>
              </a:custGeom>
              <a:solidFill>
                <a:srgbClr val="CB40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8" name="Google Shape;3388;p40"/>
              <p:cNvSpPr/>
              <p:nvPr/>
            </p:nvSpPr>
            <p:spPr>
              <a:xfrm>
                <a:off x="1727850" y="5347350"/>
                <a:ext cx="793500" cy="783725"/>
              </a:xfrm>
              <a:custGeom>
                <a:rect b="b" l="l" r="r" t="t"/>
                <a:pathLst>
                  <a:path extrusionOk="0" h="31349" w="31740">
                    <a:moveTo>
                      <a:pt x="25233" y="15966"/>
                    </a:moveTo>
                    <a:cubicBezTo>
                      <a:pt x="25343" y="15966"/>
                      <a:pt x="25457" y="15988"/>
                      <a:pt x="25571" y="16041"/>
                    </a:cubicBezTo>
                    <a:cubicBezTo>
                      <a:pt x="25959" y="16190"/>
                      <a:pt x="26124" y="16504"/>
                      <a:pt x="26094" y="16847"/>
                    </a:cubicBezTo>
                    <a:cubicBezTo>
                      <a:pt x="26049" y="17325"/>
                      <a:pt x="25646" y="17878"/>
                      <a:pt x="24974" y="18177"/>
                    </a:cubicBezTo>
                    <a:cubicBezTo>
                      <a:pt x="24705" y="18296"/>
                      <a:pt x="24406" y="18386"/>
                      <a:pt x="24062" y="18416"/>
                    </a:cubicBezTo>
                    <a:cubicBezTo>
                      <a:pt x="23977" y="18425"/>
                      <a:pt x="23886" y="18430"/>
                      <a:pt x="23793" y="18430"/>
                    </a:cubicBezTo>
                    <a:cubicBezTo>
                      <a:pt x="23578" y="18430"/>
                      <a:pt x="23346" y="18403"/>
                      <a:pt x="23107" y="18341"/>
                    </a:cubicBezTo>
                    <a:lnTo>
                      <a:pt x="23077" y="18341"/>
                    </a:lnTo>
                    <a:cubicBezTo>
                      <a:pt x="23077" y="18326"/>
                      <a:pt x="23107" y="18281"/>
                      <a:pt x="23151" y="18191"/>
                    </a:cubicBezTo>
                    <a:cubicBezTo>
                      <a:pt x="23360" y="17714"/>
                      <a:pt x="24107" y="16220"/>
                      <a:pt x="25003" y="15996"/>
                    </a:cubicBezTo>
                    <a:cubicBezTo>
                      <a:pt x="25078" y="15977"/>
                      <a:pt x="25154" y="15966"/>
                      <a:pt x="25233" y="15966"/>
                    </a:cubicBezTo>
                    <a:close/>
                    <a:moveTo>
                      <a:pt x="6452" y="0"/>
                    </a:moveTo>
                    <a:cubicBezTo>
                      <a:pt x="5840" y="0"/>
                      <a:pt x="5220" y="136"/>
                      <a:pt x="4631" y="343"/>
                    </a:cubicBezTo>
                    <a:cubicBezTo>
                      <a:pt x="4078" y="552"/>
                      <a:pt x="3526" y="821"/>
                      <a:pt x="3018" y="1120"/>
                    </a:cubicBezTo>
                    <a:cubicBezTo>
                      <a:pt x="1704" y="1911"/>
                      <a:pt x="628" y="2882"/>
                      <a:pt x="210" y="3300"/>
                    </a:cubicBezTo>
                    <a:lnTo>
                      <a:pt x="1" y="3510"/>
                    </a:lnTo>
                    <a:cubicBezTo>
                      <a:pt x="718" y="3749"/>
                      <a:pt x="1226" y="4047"/>
                      <a:pt x="1644" y="4540"/>
                    </a:cubicBezTo>
                    <a:cubicBezTo>
                      <a:pt x="1659" y="4555"/>
                      <a:pt x="1674" y="4570"/>
                      <a:pt x="1674" y="4585"/>
                    </a:cubicBezTo>
                    <a:cubicBezTo>
                      <a:pt x="1733" y="4660"/>
                      <a:pt x="1793" y="4749"/>
                      <a:pt x="1853" y="4824"/>
                    </a:cubicBezTo>
                    <a:cubicBezTo>
                      <a:pt x="1898" y="4899"/>
                      <a:pt x="1928" y="4973"/>
                      <a:pt x="1972" y="5033"/>
                    </a:cubicBezTo>
                    <a:cubicBezTo>
                      <a:pt x="2062" y="5197"/>
                      <a:pt x="2152" y="5362"/>
                      <a:pt x="2226" y="5556"/>
                    </a:cubicBezTo>
                    <a:cubicBezTo>
                      <a:pt x="2435" y="6019"/>
                      <a:pt x="2615" y="6586"/>
                      <a:pt x="2824" y="7288"/>
                    </a:cubicBezTo>
                    <a:cubicBezTo>
                      <a:pt x="3137" y="8409"/>
                      <a:pt x="3481" y="9887"/>
                      <a:pt x="3974" y="11859"/>
                    </a:cubicBezTo>
                    <a:cubicBezTo>
                      <a:pt x="4243" y="12889"/>
                      <a:pt x="4526" y="13815"/>
                      <a:pt x="4855" y="14682"/>
                    </a:cubicBezTo>
                    <a:cubicBezTo>
                      <a:pt x="5288" y="15861"/>
                      <a:pt x="5781" y="16892"/>
                      <a:pt x="6274" y="17788"/>
                    </a:cubicBezTo>
                    <a:cubicBezTo>
                      <a:pt x="6423" y="18012"/>
                      <a:pt x="6543" y="18251"/>
                      <a:pt x="6677" y="18460"/>
                    </a:cubicBezTo>
                    <a:cubicBezTo>
                      <a:pt x="7230" y="19342"/>
                      <a:pt x="7782" y="20088"/>
                      <a:pt x="8290" y="20671"/>
                    </a:cubicBezTo>
                    <a:cubicBezTo>
                      <a:pt x="9336" y="21911"/>
                      <a:pt x="10217" y="22553"/>
                      <a:pt x="10531" y="22762"/>
                    </a:cubicBezTo>
                    <a:cubicBezTo>
                      <a:pt x="10620" y="22822"/>
                      <a:pt x="10665" y="22851"/>
                      <a:pt x="10665" y="22851"/>
                    </a:cubicBezTo>
                    <a:cubicBezTo>
                      <a:pt x="10471" y="23225"/>
                      <a:pt x="10322" y="23628"/>
                      <a:pt x="10187" y="24031"/>
                    </a:cubicBezTo>
                    <a:cubicBezTo>
                      <a:pt x="10083" y="24390"/>
                      <a:pt x="9993" y="24763"/>
                      <a:pt x="9948" y="25122"/>
                    </a:cubicBezTo>
                    <a:cubicBezTo>
                      <a:pt x="9903" y="25391"/>
                      <a:pt x="9873" y="25659"/>
                      <a:pt x="9844" y="25913"/>
                    </a:cubicBezTo>
                    <a:cubicBezTo>
                      <a:pt x="9679" y="27750"/>
                      <a:pt x="10008" y="29289"/>
                      <a:pt x="10008" y="29289"/>
                    </a:cubicBezTo>
                    <a:cubicBezTo>
                      <a:pt x="12698" y="30929"/>
                      <a:pt x="15320" y="31349"/>
                      <a:pt x="17300" y="31349"/>
                    </a:cubicBezTo>
                    <a:cubicBezTo>
                      <a:pt x="19377" y="31349"/>
                      <a:pt x="20747" y="30887"/>
                      <a:pt x="20747" y="30887"/>
                    </a:cubicBezTo>
                    <a:cubicBezTo>
                      <a:pt x="20612" y="30260"/>
                      <a:pt x="20612" y="29199"/>
                      <a:pt x="20627" y="28318"/>
                    </a:cubicBezTo>
                    <a:cubicBezTo>
                      <a:pt x="20627" y="28154"/>
                      <a:pt x="20642" y="27989"/>
                      <a:pt x="20642" y="27840"/>
                    </a:cubicBezTo>
                    <a:cubicBezTo>
                      <a:pt x="20657" y="27526"/>
                      <a:pt x="20672" y="27258"/>
                      <a:pt x="20687" y="27093"/>
                    </a:cubicBezTo>
                    <a:cubicBezTo>
                      <a:pt x="20702" y="26974"/>
                      <a:pt x="20702" y="26899"/>
                      <a:pt x="20702" y="26899"/>
                    </a:cubicBezTo>
                    <a:cubicBezTo>
                      <a:pt x="20702" y="26899"/>
                      <a:pt x="20762" y="26944"/>
                      <a:pt x="20866" y="26989"/>
                    </a:cubicBezTo>
                    <a:cubicBezTo>
                      <a:pt x="21206" y="27159"/>
                      <a:pt x="22030" y="27497"/>
                      <a:pt x="23169" y="27497"/>
                    </a:cubicBezTo>
                    <a:cubicBezTo>
                      <a:pt x="23431" y="27497"/>
                      <a:pt x="23709" y="27479"/>
                      <a:pt x="24003" y="27437"/>
                    </a:cubicBezTo>
                    <a:cubicBezTo>
                      <a:pt x="25317" y="27258"/>
                      <a:pt x="26885" y="26600"/>
                      <a:pt x="28543" y="24928"/>
                    </a:cubicBezTo>
                    <a:cubicBezTo>
                      <a:pt x="28917" y="24554"/>
                      <a:pt x="29245" y="24196"/>
                      <a:pt x="29544" y="23822"/>
                    </a:cubicBezTo>
                    <a:cubicBezTo>
                      <a:pt x="30067" y="23150"/>
                      <a:pt x="30470" y="22478"/>
                      <a:pt x="30784" y="21821"/>
                    </a:cubicBezTo>
                    <a:lnTo>
                      <a:pt x="30784" y="21806"/>
                    </a:lnTo>
                    <a:cubicBezTo>
                      <a:pt x="31725" y="19805"/>
                      <a:pt x="31739" y="17953"/>
                      <a:pt x="31411" y="16534"/>
                    </a:cubicBezTo>
                    <a:cubicBezTo>
                      <a:pt x="31217" y="15712"/>
                      <a:pt x="30918" y="15055"/>
                      <a:pt x="30634" y="14577"/>
                    </a:cubicBezTo>
                    <a:cubicBezTo>
                      <a:pt x="30380" y="14159"/>
                      <a:pt x="29858" y="13830"/>
                      <a:pt x="29156" y="13576"/>
                    </a:cubicBezTo>
                    <a:cubicBezTo>
                      <a:pt x="28663" y="13382"/>
                      <a:pt x="28065" y="13233"/>
                      <a:pt x="27453" y="13083"/>
                    </a:cubicBezTo>
                    <a:cubicBezTo>
                      <a:pt x="25287" y="12650"/>
                      <a:pt x="22644" y="12546"/>
                      <a:pt x="21374" y="12486"/>
                    </a:cubicBezTo>
                    <a:cubicBezTo>
                      <a:pt x="21332" y="12484"/>
                      <a:pt x="21289" y="12483"/>
                      <a:pt x="21245" y="12483"/>
                    </a:cubicBezTo>
                    <a:cubicBezTo>
                      <a:pt x="20953" y="12483"/>
                      <a:pt x="20641" y="12526"/>
                      <a:pt x="20328" y="12591"/>
                    </a:cubicBezTo>
                    <a:cubicBezTo>
                      <a:pt x="18387" y="13024"/>
                      <a:pt x="16236" y="14562"/>
                      <a:pt x="16161" y="14607"/>
                    </a:cubicBezTo>
                    <a:cubicBezTo>
                      <a:pt x="15549" y="14323"/>
                      <a:pt x="14429" y="13024"/>
                      <a:pt x="13936" y="12396"/>
                    </a:cubicBezTo>
                    <a:cubicBezTo>
                      <a:pt x="13772" y="12217"/>
                      <a:pt x="13682" y="12068"/>
                      <a:pt x="13682" y="12068"/>
                    </a:cubicBezTo>
                    <a:cubicBezTo>
                      <a:pt x="13652" y="12038"/>
                      <a:pt x="13622" y="11978"/>
                      <a:pt x="13592" y="11933"/>
                    </a:cubicBezTo>
                    <a:cubicBezTo>
                      <a:pt x="13428" y="11665"/>
                      <a:pt x="13279" y="11381"/>
                      <a:pt x="13144" y="11067"/>
                    </a:cubicBezTo>
                    <a:cubicBezTo>
                      <a:pt x="13144" y="11052"/>
                      <a:pt x="13129" y="11052"/>
                      <a:pt x="13129" y="11037"/>
                    </a:cubicBezTo>
                    <a:cubicBezTo>
                      <a:pt x="12876" y="10500"/>
                      <a:pt x="12651" y="9902"/>
                      <a:pt x="12442" y="9305"/>
                    </a:cubicBezTo>
                    <a:cubicBezTo>
                      <a:pt x="12353" y="9036"/>
                      <a:pt x="12263" y="8767"/>
                      <a:pt x="12174" y="8498"/>
                    </a:cubicBezTo>
                    <a:cubicBezTo>
                      <a:pt x="11457" y="6273"/>
                      <a:pt x="10829" y="3838"/>
                      <a:pt x="9829" y="2165"/>
                    </a:cubicBezTo>
                    <a:cubicBezTo>
                      <a:pt x="9530" y="1658"/>
                      <a:pt x="9201" y="1224"/>
                      <a:pt x="8813" y="881"/>
                    </a:cubicBezTo>
                    <a:cubicBezTo>
                      <a:pt x="8484" y="582"/>
                      <a:pt x="8111" y="343"/>
                      <a:pt x="7678" y="194"/>
                    </a:cubicBezTo>
                    <a:cubicBezTo>
                      <a:pt x="7499" y="134"/>
                      <a:pt x="7304" y="89"/>
                      <a:pt x="7125" y="59"/>
                    </a:cubicBezTo>
                    <a:cubicBezTo>
                      <a:pt x="6903" y="19"/>
                      <a:pt x="6678" y="0"/>
                      <a:pt x="64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9" name="Google Shape;3389;p40"/>
              <p:cNvSpPr/>
              <p:nvPr/>
            </p:nvSpPr>
            <p:spPr>
              <a:xfrm>
                <a:off x="2201325" y="5678525"/>
                <a:ext cx="317025" cy="368950"/>
              </a:xfrm>
              <a:custGeom>
                <a:rect b="b" l="l" r="r" t="t"/>
                <a:pathLst>
                  <a:path extrusionOk="0" h="14758" w="12681">
                    <a:moveTo>
                      <a:pt x="6279" y="2719"/>
                    </a:moveTo>
                    <a:cubicBezTo>
                      <a:pt x="6390" y="2719"/>
                      <a:pt x="6503" y="2741"/>
                      <a:pt x="6617" y="2794"/>
                    </a:cubicBezTo>
                    <a:cubicBezTo>
                      <a:pt x="7020" y="2943"/>
                      <a:pt x="7185" y="3257"/>
                      <a:pt x="7155" y="3615"/>
                    </a:cubicBezTo>
                    <a:cubicBezTo>
                      <a:pt x="7110" y="4093"/>
                      <a:pt x="6707" y="4646"/>
                      <a:pt x="6035" y="4944"/>
                    </a:cubicBezTo>
                    <a:cubicBezTo>
                      <a:pt x="5766" y="5064"/>
                      <a:pt x="5467" y="5154"/>
                      <a:pt x="5123" y="5183"/>
                    </a:cubicBezTo>
                    <a:cubicBezTo>
                      <a:pt x="5038" y="5193"/>
                      <a:pt x="4947" y="5197"/>
                      <a:pt x="4854" y="5197"/>
                    </a:cubicBezTo>
                    <a:cubicBezTo>
                      <a:pt x="4639" y="5197"/>
                      <a:pt x="4407" y="5171"/>
                      <a:pt x="4168" y="5109"/>
                    </a:cubicBezTo>
                    <a:lnTo>
                      <a:pt x="4138" y="5109"/>
                    </a:lnTo>
                    <a:cubicBezTo>
                      <a:pt x="4123" y="5079"/>
                      <a:pt x="4153" y="5034"/>
                      <a:pt x="4197" y="4944"/>
                    </a:cubicBezTo>
                    <a:cubicBezTo>
                      <a:pt x="4407" y="4467"/>
                      <a:pt x="5153" y="2973"/>
                      <a:pt x="6049" y="2749"/>
                    </a:cubicBezTo>
                    <a:cubicBezTo>
                      <a:pt x="6124" y="2730"/>
                      <a:pt x="6201" y="2719"/>
                      <a:pt x="6279" y="2719"/>
                    </a:cubicBezTo>
                    <a:close/>
                    <a:moveTo>
                      <a:pt x="8439" y="1"/>
                    </a:moveTo>
                    <a:lnTo>
                      <a:pt x="5168" y="2032"/>
                    </a:lnTo>
                    <a:lnTo>
                      <a:pt x="0" y="10142"/>
                    </a:lnTo>
                    <a:lnTo>
                      <a:pt x="1628" y="14757"/>
                    </a:lnTo>
                    <a:cubicBezTo>
                      <a:pt x="1658" y="14205"/>
                      <a:pt x="1673" y="13816"/>
                      <a:pt x="1673" y="13816"/>
                    </a:cubicBezTo>
                    <a:cubicBezTo>
                      <a:pt x="1673" y="13816"/>
                      <a:pt x="1688" y="13831"/>
                      <a:pt x="1733" y="13861"/>
                    </a:cubicBezTo>
                    <a:cubicBezTo>
                      <a:pt x="1763" y="13876"/>
                      <a:pt x="1793" y="13891"/>
                      <a:pt x="1838" y="13921"/>
                    </a:cubicBezTo>
                    <a:cubicBezTo>
                      <a:pt x="2165" y="14091"/>
                      <a:pt x="2987" y="14429"/>
                      <a:pt x="4133" y="14429"/>
                    </a:cubicBezTo>
                    <a:cubicBezTo>
                      <a:pt x="4397" y="14429"/>
                      <a:pt x="4678" y="14411"/>
                      <a:pt x="4974" y="14369"/>
                    </a:cubicBezTo>
                    <a:cubicBezTo>
                      <a:pt x="6273" y="14190"/>
                      <a:pt x="7857" y="13533"/>
                      <a:pt x="9515" y="11860"/>
                    </a:cubicBezTo>
                    <a:cubicBezTo>
                      <a:pt x="9888" y="11486"/>
                      <a:pt x="10217" y="11128"/>
                      <a:pt x="10500" y="10755"/>
                    </a:cubicBezTo>
                    <a:cubicBezTo>
                      <a:pt x="11083" y="10023"/>
                      <a:pt x="11501" y="9291"/>
                      <a:pt x="11815" y="8589"/>
                    </a:cubicBezTo>
                    <a:lnTo>
                      <a:pt x="11815" y="8574"/>
                    </a:lnTo>
                    <a:cubicBezTo>
                      <a:pt x="12666" y="6647"/>
                      <a:pt x="12681" y="4855"/>
                      <a:pt x="12367" y="3466"/>
                    </a:cubicBezTo>
                    <a:cubicBezTo>
                      <a:pt x="12203" y="2629"/>
                      <a:pt x="11919" y="1957"/>
                      <a:pt x="11621" y="1494"/>
                    </a:cubicBezTo>
                    <a:cubicBezTo>
                      <a:pt x="11367" y="1076"/>
                      <a:pt x="10844" y="748"/>
                      <a:pt x="10142" y="494"/>
                    </a:cubicBezTo>
                    <a:cubicBezTo>
                      <a:pt x="9649" y="299"/>
                      <a:pt x="9066" y="150"/>
                      <a:pt x="84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0" name="Google Shape;3390;p40"/>
              <p:cNvSpPr/>
              <p:nvPr/>
            </p:nvSpPr>
            <p:spPr>
              <a:xfrm>
                <a:off x="1798050" y="5401100"/>
                <a:ext cx="233775" cy="312925"/>
              </a:xfrm>
              <a:custGeom>
                <a:rect b="b" l="l" r="r" t="t"/>
                <a:pathLst>
                  <a:path extrusionOk="0" h="12517" w="9351">
                    <a:moveTo>
                      <a:pt x="7021" y="0"/>
                    </a:moveTo>
                    <a:cubicBezTo>
                      <a:pt x="4422" y="1599"/>
                      <a:pt x="1718" y="3704"/>
                      <a:pt x="1" y="5123"/>
                    </a:cubicBezTo>
                    <a:cubicBezTo>
                      <a:pt x="314" y="6259"/>
                      <a:pt x="658" y="7722"/>
                      <a:pt x="1151" y="9694"/>
                    </a:cubicBezTo>
                    <a:cubicBezTo>
                      <a:pt x="1420" y="10724"/>
                      <a:pt x="1718" y="11650"/>
                      <a:pt x="2032" y="12517"/>
                    </a:cubicBezTo>
                    <a:cubicBezTo>
                      <a:pt x="4153" y="10396"/>
                      <a:pt x="7678" y="7633"/>
                      <a:pt x="9351" y="6348"/>
                    </a:cubicBezTo>
                    <a:cubicBezTo>
                      <a:pt x="8619" y="4123"/>
                      <a:pt x="8006" y="1688"/>
                      <a:pt x="70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1" name="Google Shape;3391;p40"/>
              <p:cNvSpPr/>
              <p:nvPr/>
            </p:nvSpPr>
            <p:spPr>
              <a:xfrm>
                <a:off x="1934725" y="5657625"/>
                <a:ext cx="300975" cy="401800"/>
              </a:xfrm>
              <a:custGeom>
                <a:rect b="b" l="l" r="r" t="t"/>
                <a:pathLst>
                  <a:path extrusionOk="0" h="16072" w="12039">
                    <a:moveTo>
                      <a:pt x="5646" y="0"/>
                    </a:moveTo>
                    <a:lnTo>
                      <a:pt x="0" y="8260"/>
                    </a:lnTo>
                    <a:cubicBezTo>
                      <a:pt x="1046" y="9500"/>
                      <a:pt x="1927" y="10142"/>
                      <a:pt x="2241" y="10351"/>
                    </a:cubicBezTo>
                    <a:cubicBezTo>
                      <a:pt x="2330" y="10411"/>
                      <a:pt x="2375" y="10440"/>
                      <a:pt x="2375" y="10440"/>
                    </a:cubicBezTo>
                    <a:cubicBezTo>
                      <a:pt x="2181" y="10814"/>
                      <a:pt x="2032" y="11217"/>
                      <a:pt x="1897" y="11620"/>
                    </a:cubicBezTo>
                    <a:cubicBezTo>
                      <a:pt x="1793" y="11979"/>
                      <a:pt x="1718" y="12352"/>
                      <a:pt x="1658" y="12711"/>
                    </a:cubicBezTo>
                    <a:cubicBezTo>
                      <a:pt x="1613" y="12980"/>
                      <a:pt x="1584" y="13248"/>
                      <a:pt x="1554" y="13502"/>
                    </a:cubicBezTo>
                    <a:lnTo>
                      <a:pt x="5706" y="16071"/>
                    </a:lnTo>
                    <a:lnTo>
                      <a:pt x="11874" y="4615"/>
                    </a:lnTo>
                    <a:lnTo>
                      <a:pt x="12039" y="180"/>
                    </a:lnTo>
                    <a:lnTo>
                      <a:pt x="12039" y="180"/>
                    </a:lnTo>
                    <a:cubicBezTo>
                      <a:pt x="10112" y="598"/>
                      <a:pt x="7946" y="2151"/>
                      <a:pt x="7871" y="2211"/>
                    </a:cubicBezTo>
                    <a:cubicBezTo>
                      <a:pt x="7259" y="1927"/>
                      <a:pt x="6139" y="628"/>
                      <a:pt x="56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2" name="Google Shape;3392;p40"/>
              <p:cNvSpPr/>
              <p:nvPr/>
            </p:nvSpPr>
            <p:spPr>
              <a:xfrm>
                <a:off x="2202075" y="5802500"/>
                <a:ext cx="126975" cy="252450"/>
              </a:xfrm>
              <a:custGeom>
                <a:rect b="b" l="l" r="r" t="t"/>
                <a:pathLst>
                  <a:path extrusionOk="0" h="10098" w="5079">
                    <a:moveTo>
                      <a:pt x="4152" y="0"/>
                    </a:moveTo>
                    <a:lnTo>
                      <a:pt x="1569" y="837"/>
                    </a:lnTo>
                    <a:lnTo>
                      <a:pt x="0" y="9709"/>
                    </a:lnTo>
                    <a:lnTo>
                      <a:pt x="1643" y="10097"/>
                    </a:lnTo>
                    <a:cubicBezTo>
                      <a:pt x="1658" y="9320"/>
                      <a:pt x="1703" y="8693"/>
                      <a:pt x="1703" y="8693"/>
                    </a:cubicBezTo>
                    <a:cubicBezTo>
                      <a:pt x="1703" y="8693"/>
                      <a:pt x="1763" y="8708"/>
                      <a:pt x="1867" y="8768"/>
                    </a:cubicBezTo>
                    <a:cubicBezTo>
                      <a:pt x="2207" y="8938"/>
                      <a:pt x="3041" y="9276"/>
                      <a:pt x="4184" y="9276"/>
                    </a:cubicBezTo>
                    <a:cubicBezTo>
                      <a:pt x="4446" y="9276"/>
                      <a:pt x="4726" y="9258"/>
                      <a:pt x="5019" y="9216"/>
                    </a:cubicBezTo>
                    <a:lnTo>
                      <a:pt x="5079" y="210"/>
                    </a:lnTo>
                    <a:lnTo>
                      <a:pt x="5079" y="210"/>
                    </a:lnTo>
                    <a:cubicBezTo>
                      <a:pt x="4989" y="219"/>
                      <a:pt x="4894" y="224"/>
                      <a:pt x="4796" y="224"/>
                    </a:cubicBezTo>
                    <a:cubicBezTo>
                      <a:pt x="4584" y="224"/>
                      <a:pt x="4353" y="201"/>
                      <a:pt x="4108" y="150"/>
                    </a:cubicBezTo>
                    <a:lnTo>
                      <a:pt x="4078" y="150"/>
                    </a:lnTo>
                    <a:cubicBezTo>
                      <a:pt x="4093" y="135"/>
                      <a:pt x="4108" y="90"/>
                      <a:pt x="41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3" name="Google Shape;3393;p40"/>
              <p:cNvSpPr/>
              <p:nvPr/>
            </p:nvSpPr>
            <p:spPr>
              <a:xfrm>
                <a:off x="1726750" y="5348450"/>
                <a:ext cx="221075" cy="154175"/>
              </a:xfrm>
              <a:custGeom>
                <a:rect b="b" l="l" r="r" t="t"/>
                <a:pathLst>
                  <a:path extrusionOk="0" h="6167" w="8843">
                    <a:moveTo>
                      <a:pt x="7169" y="0"/>
                    </a:moveTo>
                    <a:cubicBezTo>
                      <a:pt x="7020" y="30"/>
                      <a:pt x="6900" y="45"/>
                      <a:pt x="6766" y="60"/>
                    </a:cubicBezTo>
                    <a:cubicBezTo>
                      <a:pt x="6960" y="299"/>
                      <a:pt x="7154" y="538"/>
                      <a:pt x="7378" y="717"/>
                    </a:cubicBezTo>
                    <a:cubicBezTo>
                      <a:pt x="7363" y="732"/>
                      <a:pt x="7334" y="762"/>
                      <a:pt x="7334" y="792"/>
                    </a:cubicBezTo>
                    <a:cubicBezTo>
                      <a:pt x="7558" y="956"/>
                      <a:pt x="7797" y="1061"/>
                      <a:pt x="8080" y="1076"/>
                    </a:cubicBezTo>
                    <a:cubicBezTo>
                      <a:pt x="8095" y="1106"/>
                      <a:pt x="8125" y="1136"/>
                      <a:pt x="8140" y="1165"/>
                    </a:cubicBezTo>
                    <a:cubicBezTo>
                      <a:pt x="8439" y="1121"/>
                      <a:pt x="8708" y="1076"/>
                      <a:pt x="8842" y="822"/>
                    </a:cubicBezTo>
                    <a:cubicBezTo>
                      <a:pt x="8513" y="523"/>
                      <a:pt x="8140" y="284"/>
                      <a:pt x="7707" y="135"/>
                    </a:cubicBezTo>
                    <a:cubicBezTo>
                      <a:pt x="7528" y="75"/>
                      <a:pt x="7348" y="30"/>
                      <a:pt x="7169" y="0"/>
                    </a:cubicBezTo>
                    <a:close/>
                    <a:moveTo>
                      <a:pt x="6019" y="90"/>
                    </a:moveTo>
                    <a:cubicBezTo>
                      <a:pt x="5780" y="374"/>
                      <a:pt x="5601" y="643"/>
                      <a:pt x="5452" y="971"/>
                    </a:cubicBezTo>
                    <a:cubicBezTo>
                      <a:pt x="5407" y="956"/>
                      <a:pt x="5377" y="956"/>
                      <a:pt x="5332" y="941"/>
                    </a:cubicBezTo>
                    <a:cubicBezTo>
                      <a:pt x="5272" y="1150"/>
                      <a:pt x="5257" y="1345"/>
                      <a:pt x="5317" y="1554"/>
                    </a:cubicBezTo>
                    <a:cubicBezTo>
                      <a:pt x="5287" y="1554"/>
                      <a:pt x="5257" y="1569"/>
                      <a:pt x="5228" y="1584"/>
                    </a:cubicBezTo>
                    <a:cubicBezTo>
                      <a:pt x="5392" y="1927"/>
                      <a:pt x="5586" y="2151"/>
                      <a:pt x="5974" y="2256"/>
                    </a:cubicBezTo>
                    <a:cubicBezTo>
                      <a:pt x="5974" y="2345"/>
                      <a:pt x="5959" y="2420"/>
                      <a:pt x="5959" y="2510"/>
                    </a:cubicBezTo>
                    <a:cubicBezTo>
                      <a:pt x="5631" y="2226"/>
                      <a:pt x="5317" y="1897"/>
                      <a:pt x="5004" y="1584"/>
                    </a:cubicBezTo>
                    <a:cubicBezTo>
                      <a:pt x="5272" y="1210"/>
                      <a:pt x="5213" y="882"/>
                      <a:pt x="5018" y="463"/>
                    </a:cubicBezTo>
                    <a:lnTo>
                      <a:pt x="5018" y="463"/>
                    </a:lnTo>
                    <a:cubicBezTo>
                      <a:pt x="4974" y="478"/>
                      <a:pt x="4944" y="478"/>
                      <a:pt x="4899" y="493"/>
                    </a:cubicBezTo>
                    <a:cubicBezTo>
                      <a:pt x="4809" y="404"/>
                      <a:pt x="4735" y="344"/>
                      <a:pt x="4645" y="284"/>
                    </a:cubicBezTo>
                    <a:cubicBezTo>
                      <a:pt x="4092" y="493"/>
                      <a:pt x="3540" y="762"/>
                      <a:pt x="3032" y="1061"/>
                    </a:cubicBezTo>
                    <a:cubicBezTo>
                      <a:pt x="3152" y="1150"/>
                      <a:pt x="3286" y="1225"/>
                      <a:pt x="3420" y="1300"/>
                    </a:cubicBezTo>
                    <a:cubicBezTo>
                      <a:pt x="3390" y="1345"/>
                      <a:pt x="3376" y="1375"/>
                      <a:pt x="3346" y="1389"/>
                    </a:cubicBezTo>
                    <a:cubicBezTo>
                      <a:pt x="3525" y="1524"/>
                      <a:pt x="3719" y="1628"/>
                      <a:pt x="3928" y="1718"/>
                    </a:cubicBezTo>
                    <a:cubicBezTo>
                      <a:pt x="3913" y="1733"/>
                      <a:pt x="3898" y="1778"/>
                      <a:pt x="3898" y="1808"/>
                    </a:cubicBezTo>
                    <a:cubicBezTo>
                      <a:pt x="4058" y="1843"/>
                      <a:pt x="4204" y="1867"/>
                      <a:pt x="4343" y="1867"/>
                    </a:cubicBezTo>
                    <a:cubicBezTo>
                      <a:pt x="4555" y="1867"/>
                      <a:pt x="4751" y="1812"/>
                      <a:pt x="4959" y="1658"/>
                    </a:cubicBezTo>
                    <a:cubicBezTo>
                      <a:pt x="5257" y="1972"/>
                      <a:pt x="5556" y="2286"/>
                      <a:pt x="5885" y="2584"/>
                    </a:cubicBezTo>
                    <a:cubicBezTo>
                      <a:pt x="5795" y="2599"/>
                      <a:pt x="5691" y="2599"/>
                      <a:pt x="5601" y="2614"/>
                    </a:cubicBezTo>
                    <a:cubicBezTo>
                      <a:pt x="5496" y="2241"/>
                      <a:pt x="5272" y="2062"/>
                      <a:pt x="4944" y="1882"/>
                    </a:cubicBezTo>
                    <a:lnTo>
                      <a:pt x="4899" y="1957"/>
                    </a:lnTo>
                    <a:cubicBezTo>
                      <a:pt x="4822" y="1935"/>
                      <a:pt x="4750" y="1925"/>
                      <a:pt x="4678" y="1925"/>
                    </a:cubicBezTo>
                    <a:cubicBezTo>
                      <a:pt x="4554" y="1925"/>
                      <a:pt x="4434" y="1955"/>
                      <a:pt x="4302" y="2002"/>
                    </a:cubicBezTo>
                    <a:cubicBezTo>
                      <a:pt x="4317" y="2047"/>
                      <a:pt x="4317" y="2062"/>
                      <a:pt x="4317" y="2091"/>
                    </a:cubicBezTo>
                    <a:cubicBezTo>
                      <a:pt x="3958" y="2211"/>
                      <a:pt x="3615" y="2301"/>
                      <a:pt x="3256" y="2435"/>
                    </a:cubicBezTo>
                    <a:cubicBezTo>
                      <a:pt x="3495" y="2659"/>
                      <a:pt x="3749" y="2868"/>
                      <a:pt x="4018" y="3032"/>
                    </a:cubicBezTo>
                    <a:cubicBezTo>
                      <a:pt x="4003" y="3062"/>
                      <a:pt x="3988" y="3077"/>
                      <a:pt x="3973" y="3107"/>
                    </a:cubicBezTo>
                    <a:cubicBezTo>
                      <a:pt x="4215" y="3222"/>
                      <a:pt x="4435" y="3293"/>
                      <a:pt x="4689" y="3293"/>
                    </a:cubicBezTo>
                    <a:cubicBezTo>
                      <a:pt x="4733" y="3293"/>
                      <a:pt x="4778" y="3291"/>
                      <a:pt x="4824" y="3286"/>
                    </a:cubicBezTo>
                    <a:cubicBezTo>
                      <a:pt x="4839" y="3316"/>
                      <a:pt x="4869" y="3346"/>
                      <a:pt x="4899" y="3376"/>
                    </a:cubicBezTo>
                    <a:cubicBezTo>
                      <a:pt x="5302" y="3242"/>
                      <a:pt x="5631" y="3122"/>
                      <a:pt x="5616" y="2674"/>
                    </a:cubicBezTo>
                    <a:cubicBezTo>
                      <a:pt x="5720" y="2659"/>
                      <a:pt x="5825" y="2644"/>
                      <a:pt x="5945" y="2644"/>
                    </a:cubicBezTo>
                    <a:cubicBezTo>
                      <a:pt x="6154" y="2793"/>
                      <a:pt x="6452" y="3182"/>
                      <a:pt x="6542" y="3346"/>
                    </a:cubicBezTo>
                    <a:cubicBezTo>
                      <a:pt x="6557" y="3376"/>
                      <a:pt x="6572" y="3406"/>
                      <a:pt x="6587" y="3406"/>
                    </a:cubicBezTo>
                    <a:cubicBezTo>
                      <a:pt x="6587" y="3406"/>
                      <a:pt x="6587" y="3406"/>
                      <a:pt x="6587" y="3406"/>
                    </a:cubicBezTo>
                    <a:lnTo>
                      <a:pt x="6587" y="3406"/>
                    </a:lnTo>
                    <a:cubicBezTo>
                      <a:pt x="6587" y="3414"/>
                      <a:pt x="6592" y="3423"/>
                      <a:pt x="6593" y="3423"/>
                    </a:cubicBezTo>
                    <a:cubicBezTo>
                      <a:pt x="6594" y="3423"/>
                      <a:pt x="6593" y="3418"/>
                      <a:pt x="6587" y="3406"/>
                    </a:cubicBezTo>
                    <a:lnTo>
                      <a:pt x="6587" y="3406"/>
                    </a:lnTo>
                    <a:cubicBezTo>
                      <a:pt x="6597" y="3427"/>
                      <a:pt x="6615" y="3448"/>
                      <a:pt x="6630" y="3448"/>
                    </a:cubicBezTo>
                    <a:cubicBezTo>
                      <a:pt x="6636" y="3448"/>
                      <a:pt x="6642" y="3444"/>
                      <a:pt x="6646" y="3436"/>
                    </a:cubicBezTo>
                    <a:cubicBezTo>
                      <a:pt x="6661" y="3406"/>
                      <a:pt x="6661" y="3391"/>
                      <a:pt x="6632" y="3346"/>
                    </a:cubicBezTo>
                    <a:cubicBezTo>
                      <a:pt x="6437" y="3047"/>
                      <a:pt x="6228" y="2793"/>
                      <a:pt x="5974" y="2569"/>
                    </a:cubicBezTo>
                    <a:cubicBezTo>
                      <a:pt x="5989" y="2465"/>
                      <a:pt x="5989" y="2390"/>
                      <a:pt x="5989" y="2286"/>
                    </a:cubicBezTo>
                    <a:cubicBezTo>
                      <a:pt x="6022" y="2288"/>
                      <a:pt x="6053" y="2290"/>
                      <a:pt x="6082" y="2290"/>
                    </a:cubicBezTo>
                    <a:cubicBezTo>
                      <a:pt x="6380" y="2290"/>
                      <a:pt x="6547" y="2151"/>
                      <a:pt x="6751" y="1852"/>
                    </a:cubicBezTo>
                    <a:lnTo>
                      <a:pt x="6676" y="1778"/>
                    </a:lnTo>
                    <a:cubicBezTo>
                      <a:pt x="6751" y="1554"/>
                      <a:pt x="6721" y="1375"/>
                      <a:pt x="6661" y="1150"/>
                    </a:cubicBezTo>
                    <a:lnTo>
                      <a:pt x="6557" y="1150"/>
                    </a:lnTo>
                    <a:cubicBezTo>
                      <a:pt x="6422" y="762"/>
                      <a:pt x="6243" y="419"/>
                      <a:pt x="6019" y="90"/>
                    </a:cubicBezTo>
                    <a:close/>
                    <a:moveTo>
                      <a:pt x="762" y="3092"/>
                    </a:moveTo>
                    <a:cubicBezTo>
                      <a:pt x="732" y="3137"/>
                      <a:pt x="717" y="3167"/>
                      <a:pt x="702" y="3212"/>
                    </a:cubicBezTo>
                    <a:cubicBezTo>
                      <a:pt x="523" y="3212"/>
                      <a:pt x="373" y="3227"/>
                      <a:pt x="209" y="3242"/>
                    </a:cubicBezTo>
                    <a:cubicBezTo>
                      <a:pt x="75" y="3376"/>
                      <a:pt x="0" y="3451"/>
                      <a:pt x="0" y="3451"/>
                    </a:cubicBezTo>
                    <a:cubicBezTo>
                      <a:pt x="747" y="3705"/>
                      <a:pt x="1255" y="4003"/>
                      <a:pt x="1658" y="4466"/>
                    </a:cubicBezTo>
                    <a:cubicBezTo>
                      <a:pt x="1897" y="4108"/>
                      <a:pt x="1822" y="3794"/>
                      <a:pt x="1628" y="3421"/>
                    </a:cubicBezTo>
                    <a:cubicBezTo>
                      <a:pt x="1598" y="3436"/>
                      <a:pt x="1568" y="3436"/>
                      <a:pt x="1524" y="3451"/>
                    </a:cubicBezTo>
                    <a:cubicBezTo>
                      <a:pt x="1299" y="3227"/>
                      <a:pt x="1061" y="3137"/>
                      <a:pt x="762" y="3092"/>
                    </a:cubicBezTo>
                    <a:close/>
                    <a:moveTo>
                      <a:pt x="2524" y="3077"/>
                    </a:moveTo>
                    <a:cubicBezTo>
                      <a:pt x="2300" y="3346"/>
                      <a:pt x="2136" y="3600"/>
                      <a:pt x="2016" y="3914"/>
                    </a:cubicBezTo>
                    <a:cubicBezTo>
                      <a:pt x="1987" y="3914"/>
                      <a:pt x="1942" y="3914"/>
                      <a:pt x="1927" y="3899"/>
                    </a:cubicBezTo>
                    <a:cubicBezTo>
                      <a:pt x="1867" y="4078"/>
                      <a:pt x="1867" y="4257"/>
                      <a:pt x="1927" y="4451"/>
                    </a:cubicBezTo>
                    <a:cubicBezTo>
                      <a:pt x="1897" y="4466"/>
                      <a:pt x="1882" y="4481"/>
                      <a:pt x="1852" y="4496"/>
                    </a:cubicBezTo>
                    <a:cubicBezTo>
                      <a:pt x="2016" y="4825"/>
                      <a:pt x="2211" y="5019"/>
                      <a:pt x="2569" y="5094"/>
                    </a:cubicBezTo>
                    <a:lnTo>
                      <a:pt x="2569" y="5333"/>
                    </a:lnTo>
                    <a:cubicBezTo>
                      <a:pt x="2270" y="5079"/>
                      <a:pt x="1972" y="4810"/>
                      <a:pt x="1688" y="4541"/>
                    </a:cubicBezTo>
                    <a:lnTo>
                      <a:pt x="1688" y="4541"/>
                    </a:lnTo>
                    <a:cubicBezTo>
                      <a:pt x="1748" y="4601"/>
                      <a:pt x="1807" y="4705"/>
                      <a:pt x="1867" y="4780"/>
                    </a:cubicBezTo>
                    <a:cubicBezTo>
                      <a:pt x="2076" y="4989"/>
                      <a:pt x="2285" y="5183"/>
                      <a:pt x="2509" y="5377"/>
                    </a:cubicBezTo>
                    <a:cubicBezTo>
                      <a:pt x="2420" y="5392"/>
                      <a:pt x="2330" y="5407"/>
                      <a:pt x="2240" y="5422"/>
                    </a:cubicBezTo>
                    <a:cubicBezTo>
                      <a:pt x="2196" y="5243"/>
                      <a:pt x="2106" y="5108"/>
                      <a:pt x="1987" y="4989"/>
                    </a:cubicBezTo>
                    <a:lnTo>
                      <a:pt x="1987" y="4989"/>
                    </a:lnTo>
                    <a:cubicBezTo>
                      <a:pt x="2091" y="5138"/>
                      <a:pt x="2166" y="5318"/>
                      <a:pt x="2255" y="5512"/>
                    </a:cubicBezTo>
                    <a:lnTo>
                      <a:pt x="2255" y="5437"/>
                    </a:lnTo>
                    <a:cubicBezTo>
                      <a:pt x="2345" y="5437"/>
                      <a:pt x="2450" y="5422"/>
                      <a:pt x="2554" y="5422"/>
                    </a:cubicBezTo>
                    <a:cubicBezTo>
                      <a:pt x="2763" y="5557"/>
                      <a:pt x="3047" y="5900"/>
                      <a:pt x="3137" y="6049"/>
                    </a:cubicBezTo>
                    <a:cubicBezTo>
                      <a:pt x="3152" y="6079"/>
                      <a:pt x="3166" y="6109"/>
                      <a:pt x="3181" y="6109"/>
                    </a:cubicBezTo>
                    <a:lnTo>
                      <a:pt x="3181" y="6124"/>
                    </a:lnTo>
                    <a:cubicBezTo>
                      <a:pt x="3192" y="6145"/>
                      <a:pt x="3210" y="6166"/>
                      <a:pt x="3225" y="6166"/>
                    </a:cubicBezTo>
                    <a:cubicBezTo>
                      <a:pt x="3231" y="6166"/>
                      <a:pt x="3237" y="6163"/>
                      <a:pt x="3241" y="6154"/>
                    </a:cubicBezTo>
                    <a:cubicBezTo>
                      <a:pt x="3271" y="6109"/>
                      <a:pt x="3256" y="6109"/>
                      <a:pt x="3226" y="6064"/>
                    </a:cubicBezTo>
                    <a:cubicBezTo>
                      <a:pt x="3047" y="5796"/>
                      <a:pt x="2838" y="5572"/>
                      <a:pt x="2599" y="5362"/>
                    </a:cubicBezTo>
                    <a:lnTo>
                      <a:pt x="2599" y="5094"/>
                    </a:lnTo>
                    <a:cubicBezTo>
                      <a:pt x="2942" y="5094"/>
                      <a:pt x="3107" y="4974"/>
                      <a:pt x="3271" y="4675"/>
                    </a:cubicBezTo>
                    <a:cubicBezTo>
                      <a:pt x="3241" y="4660"/>
                      <a:pt x="3226" y="4631"/>
                      <a:pt x="3196" y="4616"/>
                    </a:cubicBezTo>
                    <a:cubicBezTo>
                      <a:pt x="3256" y="4421"/>
                      <a:pt x="3226" y="4242"/>
                      <a:pt x="3152" y="4048"/>
                    </a:cubicBezTo>
                    <a:lnTo>
                      <a:pt x="3062" y="4048"/>
                    </a:lnTo>
                    <a:cubicBezTo>
                      <a:pt x="2927" y="3705"/>
                      <a:pt x="2748" y="3391"/>
                      <a:pt x="2524" y="307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4" name="Google Shape;3394;p40"/>
              <p:cNvSpPr/>
              <p:nvPr/>
            </p:nvSpPr>
            <p:spPr>
              <a:xfrm>
                <a:off x="1968700" y="5385050"/>
                <a:ext cx="400" cy="25"/>
              </a:xfrm>
              <a:custGeom>
                <a:rect b="b" l="l" r="r" t="t"/>
                <a:pathLst>
                  <a:path extrusionOk="0" h="1" w="16">
                    <a:moveTo>
                      <a:pt x="15" y="0"/>
                    </a:moveTo>
                    <a:lnTo>
                      <a:pt x="15" y="0"/>
                    </a:lnTo>
                    <a:cubicBezTo>
                      <a:pt x="0" y="0"/>
                      <a:pt x="0" y="0"/>
                      <a:pt x="15" y="0"/>
                    </a:cubicBezTo>
                    <a:cubicBezTo>
                      <a:pt x="0" y="0"/>
                      <a:pt x="0" y="0"/>
                      <a:pt x="15" y="0"/>
                    </a:cubicBezTo>
                    <a:close/>
                  </a:path>
                </a:pathLst>
              </a:custGeom>
              <a:solidFill>
                <a:srgbClr val="FCC8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5" name="Google Shape;3395;p40"/>
              <p:cNvSpPr/>
              <p:nvPr/>
            </p:nvSpPr>
            <p:spPr>
              <a:xfrm>
                <a:off x="1969075" y="5385425"/>
                <a:ext cx="25" cy="400"/>
              </a:xfrm>
              <a:custGeom>
                <a:rect b="b" l="l" r="r" t="t"/>
                <a:pathLst>
                  <a:path extrusionOk="0" h="16" w="1">
                    <a:moveTo>
                      <a:pt x="0" y="15"/>
                    </a:moveTo>
                    <a:lnTo>
                      <a:pt x="0" y="15"/>
                    </a:lnTo>
                    <a:cubicBezTo>
                      <a:pt x="0" y="15"/>
                      <a:pt x="0" y="0"/>
                      <a:pt x="0" y="15"/>
                    </a:cubicBezTo>
                    <a:cubicBezTo>
                      <a:pt x="0" y="0"/>
                      <a:pt x="0" y="0"/>
                      <a:pt x="0" y="15"/>
                    </a:cubicBezTo>
                    <a:cubicBezTo>
                      <a:pt x="0" y="0"/>
                      <a:pt x="0" y="0"/>
                      <a:pt x="0" y="15"/>
                    </a:cubicBezTo>
                    <a:close/>
                  </a:path>
                </a:pathLst>
              </a:custGeom>
              <a:solidFill>
                <a:srgbClr val="FCC8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6" name="Google Shape;3396;p40"/>
              <p:cNvSpPr/>
              <p:nvPr/>
            </p:nvSpPr>
            <p:spPr>
              <a:xfrm>
                <a:off x="2351800" y="5760300"/>
                <a:ext cx="171425" cy="182250"/>
              </a:xfrm>
              <a:custGeom>
                <a:rect b="b" l="l" r="r" t="t"/>
                <a:pathLst>
                  <a:path extrusionOk="0" h="7290" w="6857">
                    <a:moveTo>
                      <a:pt x="6438" y="1"/>
                    </a:moveTo>
                    <a:lnTo>
                      <a:pt x="6438" y="1"/>
                    </a:lnTo>
                    <a:cubicBezTo>
                      <a:pt x="4646" y="16"/>
                      <a:pt x="2614" y="90"/>
                      <a:pt x="1121" y="344"/>
                    </a:cubicBezTo>
                    <a:cubicBezTo>
                      <a:pt x="1076" y="822"/>
                      <a:pt x="688" y="1375"/>
                      <a:pt x="1" y="1673"/>
                    </a:cubicBezTo>
                    <a:cubicBezTo>
                      <a:pt x="718" y="2674"/>
                      <a:pt x="2629" y="5228"/>
                      <a:pt x="4556" y="7289"/>
                    </a:cubicBezTo>
                    <a:cubicBezTo>
                      <a:pt x="6677" y="4571"/>
                      <a:pt x="6856" y="1912"/>
                      <a:pt x="64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7" name="Google Shape;3397;p40"/>
              <p:cNvSpPr/>
              <p:nvPr/>
            </p:nvSpPr>
            <p:spPr>
              <a:xfrm>
                <a:off x="1866400" y="5579950"/>
                <a:ext cx="200900" cy="233550"/>
              </a:xfrm>
              <a:custGeom>
                <a:rect b="b" l="l" r="r" t="t"/>
                <a:pathLst>
                  <a:path extrusionOk="0" h="9342" w="8036">
                    <a:moveTo>
                      <a:pt x="6856" y="1"/>
                    </a:moveTo>
                    <a:cubicBezTo>
                      <a:pt x="6796" y="449"/>
                      <a:pt x="6915" y="1016"/>
                      <a:pt x="6915" y="1016"/>
                    </a:cubicBezTo>
                    <a:lnTo>
                      <a:pt x="6826" y="1061"/>
                    </a:lnTo>
                    <a:cubicBezTo>
                      <a:pt x="6885" y="1390"/>
                      <a:pt x="7109" y="1524"/>
                      <a:pt x="7109" y="1524"/>
                    </a:cubicBezTo>
                    <a:lnTo>
                      <a:pt x="7065" y="1584"/>
                    </a:lnTo>
                    <a:cubicBezTo>
                      <a:pt x="7229" y="1698"/>
                      <a:pt x="7373" y="1737"/>
                      <a:pt x="7494" y="1737"/>
                    </a:cubicBezTo>
                    <a:cubicBezTo>
                      <a:pt x="7516" y="1737"/>
                      <a:pt x="7537" y="1735"/>
                      <a:pt x="7558" y="1733"/>
                    </a:cubicBezTo>
                    <a:cubicBezTo>
                      <a:pt x="7319" y="1196"/>
                      <a:pt x="7080" y="613"/>
                      <a:pt x="6871" y="1"/>
                    </a:cubicBezTo>
                    <a:close/>
                    <a:moveTo>
                      <a:pt x="7558" y="1748"/>
                    </a:moveTo>
                    <a:cubicBezTo>
                      <a:pt x="7498" y="1748"/>
                      <a:pt x="7438" y="1763"/>
                      <a:pt x="7348" y="1793"/>
                    </a:cubicBezTo>
                    <a:lnTo>
                      <a:pt x="7348" y="1868"/>
                    </a:lnTo>
                    <a:cubicBezTo>
                      <a:pt x="7348" y="1868"/>
                      <a:pt x="6930" y="2002"/>
                      <a:pt x="6646" y="2226"/>
                    </a:cubicBezTo>
                    <a:cubicBezTo>
                      <a:pt x="6900" y="2480"/>
                      <a:pt x="7319" y="2659"/>
                      <a:pt x="7319" y="2659"/>
                    </a:cubicBezTo>
                    <a:lnTo>
                      <a:pt x="7304" y="2734"/>
                    </a:lnTo>
                    <a:cubicBezTo>
                      <a:pt x="7393" y="2782"/>
                      <a:pt x="7478" y="2796"/>
                      <a:pt x="7548" y="2796"/>
                    </a:cubicBezTo>
                    <a:cubicBezTo>
                      <a:pt x="7652" y="2796"/>
                      <a:pt x="7722" y="2764"/>
                      <a:pt x="7722" y="2764"/>
                    </a:cubicBezTo>
                    <a:lnTo>
                      <a:pt x="7767" y="2824"/>
                    </a:lnTo>
                    <a:cubicBezTo>
                      <a:pt x="7901" y="2764"/>
                      <a:pt x="7991" y="2704"/>
                      <a:pt x="8036" y="2629"/>
                    </a:cubicBezTo>
                    <a:cubicBezTo>
                      <a:pt x="7871" y="2361"/>
                      <a:pt x="7722" y="2077"/>
                      <a:pt x="7558" y="1748"/>
                    </a:cubicBezTo>
                    <a:close/>
                    <a:moveTo>
                      <a:pt x="3361" y="2480"/>
                    </a:moveTo>
                    <a:cubicBezTo>
                      <a:pt x="3331" y="3048"/>
                      <a:pt x="3555" y="3720"/>
                      <a:pt x="3555" y="3720"/>
                    </a:cubicBezTo>
                    <a:lnTo>
                      <a:pt x="3450" y="3779"/>
                    </a:lnTo>
                    <a:cubicBezTo>
                      <a:pt x="3570" y="4183"/>
                      <a:pt x="3853" y="4317"/>
                      <a:pt x="3853" y="4317"/>
                    </a:cubicBezTo>
                    <a:lnTo>
                      <a:pt x="3824" y="4422"/>
                    </a:lnTo>
                    <a:cubicBezTo>
                      <a:pt x="3989" y="4507"/>
                      <a:pt x="4140" y="4538"/>
                      <a:pt x="4271" y="4538"/>
                    </a:cubicBezTo>
                    <a:cubicBezTo>
                      <a:pt x="4555" y="4538"/>
                      <a:pt x="4748" y="4393"/>
                      <a:pt x="4809" y="4332"/>
                    </a:cubicBezTo>
                    <a:lnTo>
                      <a:pt x="5452" y="5124"/>
                    </a:lnTo>
                    <a:lnTo>
                      <a:pt x="5228" y="5139"/>
                    </a:lnTo>
                    <a:cubicBezTo>
                      <a:pt x="5228" y="5079"/>
                      <a:pt x="5198" y="4691"/>
                      <a:pt x="4780" y="4526"/>
                    </a:cubicBezTo>
                    <a:lnTo>
                      <a:pt x="4735" y="4601"/>
                    </a:lnTo>
                    <a:cubicBezTo>
                      <a:pt x="4735" y="4601"/>
                      <a:pt x="4652" y="4562"/>
                      <a:pt x="4519" y="4562"/>
                    </a:cubicBezTo>
                    <a:cubicBezTo>
                      <a:pt x="4434" y="4562"/>
                      <a:pt x="4329" y="4578"/>
                      <a:pt x="4212" y="4631"/>
                    </a:cubicBezTo>
                    <a:lnTo>
                      <a:pt x="4227" y="4735"/>
                    </a:lnTo>
                    <a:cubicBezTo>
                      <a:pt x="4227" y="4735"/>
                      <a:pt x="3719" y="4944"/>
                      <a:pt x="3420" y="5258"/>
                    </a:cubicBezTo>
                    <a:cubicBezTo>
                      <a:pt x="3749" y="5527"/>
                      <a:pt x="4272" y="5691"/>
                      <a:pt x="4272" y="5691"/>
                    </a:cubicBezTo>
                    <a:lnTo>
                      <a:pt x="4272" y="5796"/>
                    </a:lnTo>
                    <a:cubicBezTo>
                      <a:pt x="4371" y="5831"/>
                      <a:pt x="4461" y="5842"/>
                      <a:pt x="4536" y="5842"/>
                    </a:cubicBezTo>
                    <a:cubicBezTo>
                      <a:pt x="4687" y="5842"/>
                      <a:pt x="4780" y="5796"/>
                      <a:pt x="4780" y="5796"/>
                    </a:cubicBezTo>
                    <a:lnTo>
                      <a:pt x="4839" y="5856"/>
                    </a:lnTo>
                    <a:cubicBezTo>
                      <a:pt x="5257" y="5646"/>
                      <a:pt x="5257" y="5288"/>
                      <a:pt x="5243" y="5198"/>
                    </a:cubicBezTo>
                    <a:lnTo>
                      <a:pt x="5467" y="5183"/>
                    </a:lnTo>
                    <a:lnTo>
                      <a:pt x="5825" y="5631"/>
                    </a:lnTo>
                    <a:cubicBezTo>
                      <a:pt x="5832" y="5639"/>
                      <a:pt x="5844" y="5643"/>
                      <a:pt x="5855" y="5643"/>
                    </a:cubicBezTo>
                    <a:cubicBezTo>
                      <a:pt x="5866" y="5643"/>
                      <a:pt x="5877" y="5639"/>
                      <a:pt x="5885" y="5631"/>
                    </a:cubicBezTo>
                    <a:cubicBezTo>
                      <a:pt x="5900" y="5631"/>
                      <a:pt x="5900" y="5602"/>
                      <a:pt x="5885" y="5587"/>
                    </a:cubicBezTo>
                    <a:lnTo>
                      <a:pt x="5511" y="5124"/>
                    </a:lnTo>
                    <a:lnTo>
                      <a:pt x="5571" y="4915"/>
                    </a:lnTo>
                    <a:cubicBezTo>
                      <a:pt x="5598" y="4925"/>
                      <a:pt x="5662" y="4942"/>
                      <a:pt x="5747" y="4942"/>
                    </a:cubicBezTo>
                    <a:cubicBezTo>
                      <a:pt x="5897" y="4942"/>
                      <a:pt x="6112" y="4890"/>
                      <a:pt x="6303" y="4661"/>
                    </a:cubicBezTo>
                    <a:lnTo>
                      <a:pt x="6243" y="4601"/>
                    </a:lnTo>
                    <a:cubicBezTo>
                      <a:pt x="6243" y="4601"/>
                      <a:pt x="6408" y="4407"/>
                      <a:pt x="6363" y="4093"/>
                    </a:cubicBezTo>
                    <a:lnTo>
                      <a:pt x="6273" y="4078"/>
                    </a:lnTo>
                    <a:cubicBezTo>
                      <a:pt x="6273" y="4078"/>
                      <a:pt x="6213" y="3526"/>
                      <a:pt x="6019" y="3137"/>
                    </a:cubicBezTo>
                    <a:cubicBezTo>
                      <a:pt x="5661" y="3376"/>
                      <a:pt x="5332" y="3809"/>
                      <a:pt x="5332" y="3809"/>
                    </a:cubicBezTo>
                    <a:lnTo>
                      <a:pt x="5257" y="3779"/>
                    </a:lnTo>
                    <a:cubicBezTo>
                      <a:pt x="5048" y="4048"/>
                      <a:pt x="5108" y="4272"/>
                      <a:pt x="5108" y="4272"/>
                    </a:cubicBezTo>
                    <a:lnTo>
                      <a:pt x="5033" y="4302"/>
                    </a:lnTo>
                    <a:cubicBezTo>
                      <a:pt x="5108" y="4780"/>
                      <a:pt x="5467" y="4870"/>
                      <a:pt x="5541" y="4885"/>
                    </a:cubicBezTo>
                    <a:lnTo>
                      <a:pt x="5481" y="5079"/>
                    </a:lnTo>
                    <a:lnTo>
                      <a:pt x="4839" y="4302"/>
                    </a:lnTo>
                    <a:cubicBezTo>
                      <a:pt x="4944" y="4242"/>
                      <a:pt x="5287" y="3929"/>
                      <a:pt x="5138" y="3361"/>
                    </a:cubicBezTo>
                    <a:lnTo>
                      <a:pt x="5033" y="3361"/>
                    </a:lnTo>
                    <a:cubicBezTo>
                      <a:pt x="5033" y="3361"/>
                      <a:pt x="4959" y="3048"/>
                      <a:pt x="4600" y="2853"/>
                    </a:cubicBezTo>
                    <a:lnTo>
                      <a:pt x="4511" y="2928"/>
                    </a:lnTo>
                    <a:cubicBezTo>
                      <a:pt x="4511" y="2928"/>
                      <a:pt x="3913" y="2585"/>
                      <a:pt x="3361" y="2480"/>
                    </a:cubicBezTo>
                    <a:close/>
                    <a:moveTo>
                      <a:pt x="0" y="5856"/>
                    </a:moveTo>
                    <a:lnTo>
                      <a:pt x="0" y="5856"/>
                    </a:lnTo>
                    <a:cubicBezTo>
                      <a:pt x="30" y="6468"/>
                      <a:pt x="344" y="7170"/>
                      <a:pt x="344" y="7170"/>
                    </a:cubicBezTo>
                    <a:lnTo>
                      <a:pt x="239" y="7259"/>
                    </a:lnTo>
                    <a:cubicBezTo>
                      <a:pt x="403" y="7678"/>
                      <a:pt x="732" y="7797"/>
                      <a:pt x="732" y="7797"/>
                    </a:cubicBezTo>
                    <a:lnTo>
                      <a:pt x="732" y="7902"/>
                    </a:lnTo>
                    <a:cubicBezTo>
                      <a:pt x="881" y="7963"/>
                      <a:pt x="1018" y="7987"/>
                      <a:pt x="1140" y="7987"/>
                    </a:cubicBezTo>
                    <a:cubicBezTo>
                      <a:pt x="1493" y="7987"/>
                      <a:pt x="1722" y="7785"/>
                      <a:pt x="1777" y="7708"/>
                    </a:cubicBezTo>
                    <a:lnTo>
                      <a:pt x="2554" y="8499"/>
                    </a:lnTo>
                    <a:lnTo>
                      <a:pt x="2315" y="8529"/>
                    </a:lnTo>
                    <a:cubicBezTo>
                      <a:pt x="2300" y="8454"/>
                      <a:pt x="2240" y="8051"/>
                      <a:pt x="1748" y="7917"/>
                    </a:cubicBezTo>
                    <a:lnTo>
                      <a:pt x="1718" y="7991"/>
                    </a:lnTo>
                    <a:cubicBezTo>
                      <a:pt x="1718" y="7991"/>
                      <a:pt x="1665" y="7976"/>
                      <a:pt x="1580" y="7976"/>
                    </a:cubicBezTo>
                    <a:cubicBezTo>
                      <a:pt x="1478" y="7976"/>
                      <a:pt x="1328" y="7998"/>
                      <a:pt x="1165" y="8096"/>
                    </a:cubicBezTo>
                    <a:lnTo>
                      <a:pt x="1195" y="8186"/>
                    </a:lnTo>
                    <a:cubicBezTo>
                      <a:pt x="1195" y="8186"/>
                      <a:pt x="971" y="8320"/>
                      <a:pt x="732" y="8484"/>
                    </a:cubicBezTo>
                    <a:cubicBezTo>
                      <a:pt x="881" y="8723"/>
                      <a:pt x="1001" y="8947"/>
                      <a:pt x="1135" y="9156"/>
                    </a:cubicBezTo>
                    <a:cubicBezTo>
                      <a:pt x="1255" y="9201"/>
                      <a:pt x="1344" y="9216"/>
                      <a:pt x="1344" y="9216"/>
                    </a:cubicBezTo>
                    <a:lnTo>
                      <a:pt x="1344" y="9321"/>
                    </a:lnTo>
                    <a:cubicBezTo>
                      <a:pt x="1413" y="9336"/>
                      <a:pt x="1477" y="9342"/>
                      <a:pt x="1535" y="9342"/>
                    </a:cubicBezTo>
                    <a:cubicBezTo>
                      <a:pt x="1768" y="9342"/>
                      <a:pt x="1912" y="9246"/>
                      <a:pt x="1912" y="9246"/>
                    </a:cubicBezTo>
                    <a:lnTo>
                      <a:pt x="1957" y="9321"/>
                    </a:lnTo>
                    <a:cubicBezTo>
                      <a:pt x="2390" y="9052"/>
                      <a:pt x="2330" y="8649"/>
                      <a:pt x="2315" y="8559"/>
                    </a:cubicBezTo>
                    <a:lnTo>
                      <a:pt x="2569" y="8514"/>
                    </a:lnTo>
                    <a:lnTo>
                      <a:pt x="3002" y="8977"/>
                    </a:lnTo>
                    <a:cubicBezTo>
                      <a:pt x="3010" y="8985"/>
                      <a:pt x="3021" y="8988"/>
                      <a:pt x="3032" y="8988"/>
                    </a:cubicBezTo>
                    <a:cubicBezTo>
                      <a:pt x="3043" y="8988"/>
                      <a:pt x="3054" y="8985"/>
                      <a:pt x="3062" y="8977"/>
                    </a:cubicBezTo>
                    <a:cubicBezTo>
                      <a:pt x="3077" y="8962"/>
                      <a:pt x="3077" y="8932"/>
                      <a:pt x="3062" y="8917"/>
                    </a:cubicBezTo>
                    <a:lnTo>
                      <a:pt x="2599" y="8469"/>
                    </a:lnTo>
                    <a:lnTo>
                      <a:pt x="2644" y="8215"/>
                    </a:lnTo>
                    <a:cubicBezTo>
                      <a:pt x="2669" y="8224"/>
                      <a:pt x="2718" y="8233"/>
                      <a:pt x="2783" y="8233"/>
                    </a:cubicBezTo>
                    <a:cubicBezTo>
                      <a:pt x="2945" y="8233"/>
                      <a:pt x="3202" y="8172"/>
                      <a:pt x="3405" y="7872"/>
                    </a:cubicBezTo>
                    <a:lnTo>
                      <a:pt x="3346" y="7812"/>
                    </a:lnTo>
                    <a:cubicBezTo>
                      <a:pt x="3346" y="7812"/>
                      <a:pt x="3495" y="7588"/>
                      <a:pt x="3435" y="7274"/>
                    </a:cubicBezTo>
                    <a:lnTo>
                      <a:pt x="3331" y="7259"/>
                    </a:lnTo>
                    <a:cubicBezTo>
                      <a:pt x="3331" y="7259"/>
                      <a:pt x="3211" y="6677"/>
                      <a:pt x="2957" y="6289"/>
                    </a:cubicBezTo>
                    <a:cubicBezTo>
                      <a:pt x="2599" y="6572"/>
                      <a:pt x="2300" y="7095"/>
                      <a:pt x="2300" y="7095"/>
                    </a:cubicBezTo>
                    <a:lnTo>
                      <a:pt x="2211" y="7065"/>
                    </a:lnTo>
                    <a:cubicBezTo>
                      <a:pt x="2031" y="7349"/>
                      <a:pt x="2091" y="7618"/>
                      <a:pt x="2091" y="7618"/>
                    </a:cubicBezTo>
                    <a:lnTo>
                      <a:pt x="2016" y="7648"/>
                    </a:lnTo>
                    <a:cubicBezTo>
                      <a:pt x="2151" y="8156"/>
                      <a:pt x="2554" y="8215"/>
                      <a:pt x="2629" y="8230"/>
                    </a:cubicBezTo>
                    <a:lnTo>
                      <a:pt x="2584" y="8454"/>
                    </a:lnTo>
                    <a:lnTo>
                      <a:pt x="1807" y="7663"/>
                    </a:lnTo>
                    <a:cubicBezTo>
                      <a:pt x="1912" y="7573"/>
                      <a:pt x="2255" y="7200"/>
                      <a:pt x="2031" y="6617"/>
                    </a:cubicBezTo>
                    <a:lnTo>
                      <a:pt x="2031" y="6617"/>
                    </a:lnTo>
                    <a:lnTo>
                      <a:pt x="1912" y="6632"/>
                    </a:lnTo>
                    <a:cubicBezTo>
                      <a:pt x="1912" y="6632"/>
                      <a:pt x="1807" y="6304"/>
                      <a:pt x="1389" y="6124"/>
                    </a:cubicBezTo>
                    <a:lnTo>
                      <a:pt x="1299" y="6214"/>
                    </a:lnTo>
                    <a:cubicBezTo>
                      <a:pt x="1299" y="6214"/>
                      <a:pt x="597" y="5900"/>
                      <a:pt x="0" y="585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8" name="Google Shape;3398;p40"/>
              <p:cNvSpPr/>
              <p:nvPr/>
            </p:nvSpPr>
            <p:spPr>
              <a:xfrm>
                <a:off x="1724125" y="5430600"/>
                <a:ext cx="280450" cy="497000"/>
              </a:xfrm>
              <a:custGeom>
                <a:rect b="b" l="l" r="r" t="t"/>
                <a:pathLst>
                  <a:path extrusionOk="0" h="19880" w="11218">
                    <a:moveTo>
                      <a:pt x="412" y="0"/>
                    </a:moveTo>
                    <a:cubicBezTo>
                      <a:pt x="392" y="0"/>
                      <a:pt x="379" y="0"/>
                      <a:pt x="374" y="0"/>
                    </a:cubicBezTo>
                    <a:cubicBezTo>
                      <a:pt x="165" y="15"/>
                      <a:pt x="1" y="194"/>
                      <a:pt x="15" y="404"/>
                    </a:cubicBezTo>
                    <a:cubicBezTo>
                      <a:pt x="15" y="618"/>
                      <a:pt x="180" y="778"/>
                      <a:pt x="377" y="778"/>
                    </a:cubicBezTo>
                    <a:cubicBezTo>
                      <a:pt x="386" y="778"/>
                      <a:pt x="395" y="778"/>
                      <a:pt x="404" y="777"/>
                    </a:cubicBezTo>
                    <a:cubicBezTo>
                      <a:pt x="405" y="777"/>
                      <a:pt x="413" y="777"/>
                      <a:pt x="427" y="777"/>
                    </a:cubicBezTo>
                    <a:cubicBezTo>
                      <a:pt x="573" y="777"/>
                      <a:pt x="1366" y="802"/>
                      <a:pt x="1748" y="1374"/>
                    </a:cubicBezTo>
                    <a:cubicBezTo>
                      <a:pt x="1972" y="1718"/>
                      <a:pt x="2226" y="2569"/>
                      <a:pt x="2569" y="3839"/>
                    </a:cubicBezTo>
                    <a:cubicBezTo>
                      <a:pt x="2734" y="4451"/>
                      <a:pt x="2913" y="5138"/>
                      <a:pt x="3107" y="5915"/>
                    </a:cubicBezTo>
                    <a:cubicBezTo>
                      <a:pt x="3436" y="7214"/>
                      <a:pt x="3839" y="8798"/>
                      <a:pt x="4347" y="10665"/>
                    </a:cubicBezTo>
                    <a:cubicBezTo>
                      <a:pt x="4407" y="10889"/>
                      <a:pt x="4466" y="11083"/>
                      <a:pt x="4541" y="11292"/>
                    </a:cubicBezTo>
                    <a:cubicBezTo>
                      <a:pt x="5422" y="14055"/>
                      <a:pt x="6990" y="16236"/>
                      <a:pt x="8305" y="17684"/>
                    </a:cubicBezTo>
                    <a:cubicBezTo>
                      <a:pt x="9485" y="19014"/>
                      <a:pt x="10471" y="19731"/>
                      <a:pt x="10560" y="19805"/>
                    </a:cubicBezTo>
                    <a:cubicBezTo>
                      <a:pt x="10621" y="19856"/>
                      <a:pt x="10697" y="19879"/>
                      <a:pt x="10771" y="19879"/>
                    </a:cubicBezTo>
                    <a:cubicBezTo>
                      <a:pt x="10806" y="19879"/>
                      <a:pt x="10841" y="19874"/>
                      <a:pt x="10874" y="19865"/>
                    </a:cubicBezTo>
                    <a:cubicBezTo>
                      <a:pt x="10963" y="19865"/>
                      <a:pt x="11038" y="19805"/>
                      <a:pt x="11098" y="19731"/>
                    </a:cubicBezTo>
                    <a:cubicBezTo>
                      <a:pt x="11217" y="19566"/>
                      <a:pt x="11187" y="19327"/>
                      <a:pt x="11008" y="19178"/>
                    </a:cubicBezTo>
                    <a:cubicBezTo>
                      <a:pt x="10993" y="19163"/>
                      <a:pt x="9933" y="18356"/>
                      <a:pt x="8678" y="16923"/>
                    </a:cubicBezTo>
                    <a:cubicBezTo>
                      <a:pt x="7453" y="15519"/>
                      <a:pt x="6050" y="13517"/>
                      <a:pt x="5258" y="11038"/>
                    </a:cubicBezTo>
                    <a:cubicBezTo>
                      <a:pt x="5213" y="10844"/>
                      <a:pt x="5153" y="10650"/>
                      <a:pt x="5094" y="10455"/>
                    </a:cubicBezTo>
                    <a:cubicBezTo>
                      <a:pt x="4601" y="8603"/>
                      <a:pt x="4197" y="7005"/>
                      <a:pt x="3869" y="5721"/>
                    </a:cubicBezTo>
                    <a:cubicBezTo>
                      <a:pt x="3720" y="5153"/>
                      <a:pt x="3570" y="4615"/>
                      <a:pt x="3451" y="4138"/>
                    </a:cubicBezTo>
                    <a:cubicBezTo>
                      <a:pt x="3406" y="4003"/>
                      <a:pt x="3376" y="3854"/>
                      <a:pt x="3346" y="3734"/>
                    </a:cubicBezTo>
                    <a:lnTo>
                      <a:pt x="3316" y="3630"/>
                    </a:lnTo>
                    <a:cubicBezTo>
                      <a:pt x="2928" y="2226"/>
                      <a:pt x="2674" y="1374"/>
                      <a:pt x="2375" y="956"/>
                    </a:cubicBezTo>
                    <a:cubicBezTo>
                      <a:pt x="1772" y="38"/>
                      <a:pt x="641" y="0"/>
                      <a:pt x="4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9" name="Google Shape;3399;p40"/>
              <p:cNvSpPr/>
              <p:nvPr/>
            </p:nvSpPr>
            <p:spPr>
              <a:xfrm>
                <a:off x="1931725" y="5854025"/>
                <a:ext cx="72850" cy="73575"/>
              </a:xfrm>
              <a:custGeom>
                <a:rect b="b" l="l" r="r" t="t"/>
                <a:pathLst>
                  <a:path extrusionOk="0" h="2943" w="2914">
                    <a:moveTo>
                      <a:pt x="374" y="1"/>
                    </a:moveTo>
                    <a:lnTo>
                      <a:pt x="1" y="747"/>
                    </a:lnTo>
                    <a:cubicBezTo>
                      <a:pt x="1181" y="2077"/>
                      <a:pt x="2167" y="2794"/>
                      <a:pt x="2256" y="2868"/>
                    </a:cubicBezTo>
                    <a:cubicBezTo>
                      <a:pt x="2317" y="2919"/>
                      <a:pt x="2393" y="2942"/>
                      <a:pt x="2467" y="2942"/>
                    </a:cubicBezTo>
                    <a:cubicBezTo>
                      <a:pt x="2502" y="2942"/>
                      <a:pt x="2537" y="2937"/>
                      <a:pt x="2570" y="2928"/>
                    </a:cubicBezTo>
                    <a:cubicBezTo>
                      <a:pt x="2659" y="2928"/>
                      <a:pt x="2734" y="2868"/>
                      <a:pt x="2794" y="2794"/>
                    </a:cubicBezTo>
                    <a:cubicBezTo>
                      <a:pt x="2913" y="2629"/>
                      <a:pt x="2883" y="2390"/>
                      <a:pt x="2704" y="2241"/>
                    </a:cubicBezTo>
                    <a:cubicBezTo>
                      <a:pt x="2689" y="2241"/>
                      <a:pt x="1629" y="1434"/>
                      <a:pt x="3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0" name="Google Shape;3400;p40"/>
              <p:cNvSpPr/>
              <p:nvPr/>
            </p:nvSpPr>
            <p:spPr>
              <a:xfrm>
                <a:off x="1967950" y="5659400"/>
                <a:ext cx="491800" cy="471450"/>
              </a:xfrm>
              <a:custGeom>
                <a:rect b="b" l="l" r="r" t="t"/>
                <a:pathLst>
                  <a:path extrusionOk="0" h="18858" w="19672">
                    <a:moveTo>
                      <a:pt x="11613" y="1"/>
                    </a:moveTo>
                    <a:cubicBezTo>
                      <a:pt x="9670" y="1"/>
                      <a:pt x="7084" y="1745"/>
                      <a:pt x="6617" y="2080"/>
                    </a:cubicBezTo>
                    <a:cubicBezTo>
                      <a:pt x="6572" y="2110"/>
                      <a:pt x="6557" y="2125"/>
                      <a:pt x="6542" y="2125"/>
                    </a:cubicBezTo>
                    <a:cubicBezTo>
                      <a:pt x="6542" y="2125"/>
                      <a:pt x="5273" y="3051"/>
                      <a:pt x="3869" y="4798"/>
                    </a:cubicBezTo>
                    <a:cubicBezTo>
                      <a:pt x="3585" y="5142"/>
                      <a:pt x="3301" y="5530"/>
                      <a:pt x="3018" y="5963"/>
                    </a:cubicBezTo>
                    <a:cubicBezTo>
                      <a:pt x="2584" y="6591"/>
                      <a:pt x="2181" y="7308"/>
                      <a:pt x="1793" y="8084"/>
                    </a:cubicBezTo>
                    <a:cubicBezTo>
                      <a:pt x="1464" y="8756"/>
                      <a:pt x="1181" y="9488"/>
                      <a:pt x="927" y="10265"/>
                    </a:cubicBezTo>
                    <a:cubicBezTo>
                      <a:pt x="807" y="10683"/>
                      <a:pt x="688" y="11101"/>
                      <a:pt x="583" y="11549"/>
                    </a:cubicBezTo>
                    <a:cubicBezTo>
                      <a:pt x="568" y="11549"/>
                      <a:pt x="568" y="11564"/>
                      <a:pt x="568" y="11579"/>
                    </a:cubicBezTo>
                    <a:cubicBezTo>
                      <a:pt x="493" y="11953"/>
                      <a:pt x="404" y="12296"/>
                      <a:pt x="344" y="12625"/>
                    </a:cubicBezTo>
                    <a:cubicBezTo>
                      <a:pt x="1" y="14805"/>
                      <a:pt x="404" y="16792"/>
                      <a:pt x="404" y="16792"/>
                    </a:cubicBezTo>
                    <a:cubicBezTo>
                      <a:pt x="3081" y="18436"/>
                      <a:pt x="5698" y="18858"/>
                      <a:pt x="7678" y="18858"/>
                    </a:cubicBezTo>
                    <a:cubicBezTo>
                      <a:pt x="9763" y="18858"/>
                      <a:pt x="11143" y="18390"/>
                      <a:pt x="11143" y="18390"/>
                    </a:cubicBezTo>
                    <a:cubicBezTo>
                      <a:pt x="10904" y="17195"/>
                      <a:pt x="11098" y="14417"/>
                      <a:pt x="11098" y="14417"/>
                    </a:cubicBezTo>
                    <a:lnTo>
                      <a:pt x="11098" y="14417"/>
                    </a:lnTo>
                    <a:cubicBezTo>
                      <a:pt x="11098" y="14417"/>
                      <a:pt x="11158" y="14432"/>
                      <a:pt x="11262" y="14492"/>
                    </a:cubicBezTo>
                    <a:lnTo>
                      <a:pt x="11367" y="13148"/>
                    </a:lnTo>
                    <a:cubicBezTo>
                      <a:pt x="11367" y="13148"/>
                      <a:pt x="11397" y="11460"/>
                      <a:pt x="12024" y="9339"/>
                    </a:cubicBezTo>
                    <a:cubicBezTo>
                      <a:pt x="12143" y="8876"/>
                      <a:pt x="12308" y="8398"/>
                      <a:pt x="12502" y="7905"/>
                    </a:cubicBezTo>
                    <a:cubicBezTo>
                      <a:pt x="12681" y="7457"/>
                      <a:pt x="12875" y="6994"/>
                      <a:pt x="13114" y="6531"/>
                    </a:cubicBezTo>
                    <a:cubicBezTo>
                      <a:pt x="13144" y="6486"/>
                      <a:pt x="13174" y="6441"/>
                      <a:pt x="13204" y="6382"/>
                    </a:cubicBezTo>
                    <a:cubicBezTo>
                      <a:pt x="13293" y="6202"/>
                      <a:pt x="13383" y="6038"/>
                      <a:pt x="13503" y="5859"/>
                    </a:cubicBezTo>
                    <a:cubicBezTo>
                      <a:pt x="13517" y="5844"/>
                      <a:pt x="13532" y="5814"/>
                      <a:pt x="13547" y="5799"/>
                    </a:cubicBezTo>
                    <a:cubicBezTo>
                      <a:pt x="14040" y="4978"/>
                      <a:pt x="14638" y="4201"/>
                      <a:pt x="15399" y="3514"/>
                    </a:cubicBezTo>
                    <a:cubicBezTo>
                      <a:pt x="15489" y="3439"/>
                      <a:pt x="15579" y="3350"/>
                      <a:pt x="15683" y="3275"/>
                    </a:cubicBezTo>
                    <a:cubicBezTo>
                      <a:pt x="16729" y="2364"/>
                      <a:pt x="18043" y="1617"/>
                      <a:pt x="19671" y="1199"/>
                    </a:cubicBezTo>
                    <a:lnTo>
                      <a:pt x="19552" y="1094"/>
                    </a:lnTo>
                    <a:cubicBezTo>
                      <a:pt x="17311" y="243"/>
                      <a:pt x="13398" y="79"/>
                      <a:pt x="11755" y="4"/>
                    </a:cubicBezTo>
                    <a:cubicBezTo>
                      <a:pt x="11708" y="2"/>
                      <a:pt x="11661" y="1"/>
                      <a:pt x="116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1" name="Google Shape;3401;p40"/>
              <p:cNvSpPr/>
              <p:nvPr/>
            </p:nvSpPr>
            <p:spPr>
              <a:xfrm>
                <a:off x="2043000" y="5738650"/>
                <a:ext cx="265525" cy="131600"/>
              </a:xfrm>
              <a:custGeom>
                <a:rect b="b" l="l" r="r" t="t"/>
                <a:pathLst>
                  <a:path extrusionOk="0" h="5264" w="10621">
                    <a:moveTo>
                      <a:pt x="852" y="1643"/>
                    </a:moveTo>
                    <a:cubicBezTo>
                      <a:pt x="583" y="1987"/>
                      <a:pt x="284" y="2375"/>
                      <a:pt x="1" y="2808"/>
                    </a:cubicBezTo>
                    <a:cubicBezTo>
                      <a:pt x="105" y="2958"/>
                      <a:pt x="299" y="3122"/>
                      <a:pt x="628" y="3137"/>
                    </a:cubicBezTo>
                    <a:lnTo>
                      <a:pt x="658" y="3032"/>
                    </a:lnTo>
                    <a:cubicBezTo>
                      <a:pt x="658" y="3032"/>
                      <a:pt x="668" y="3033"/>
                      <a:pt x="687" y="3033"/>
                    </a:cubicBezTo>
                    <a:cubicBezTo>
                      <a:pt x="766" y="3033"/>
                      <a:pt x="996" y="3014"/>
                      <a:pt x="1225" y="2808"/>
                    </a:cubicBezTo>
                    <a:lnTo>
                      <a:pt x="1181" y="2704"/>
                    </a:lnTo>
                    <a:cubicBezTo>
                      <a:pt x="1181" y="2704"/>
                      <a:pt x="1659" y="2286"/>
                      <a:pt x="1898" y="1808"/>
                    </a:cubicBezTo>
                    <a:cubicBezTo>
                      <a:pt x="1524" y="1673"/>
                      <a:pt x="1046" y="1643"/>
                      <a:pt x="852" y="1643"/>
                    </a:cubicBezTo>
                    <a:close/>
                    <a:moveTo>
                      <a:pt x="5243" y="0"/>
                    </a:moveTo>
                    <a:cubicBezTo>
                      <a:pt x="4691" y="359"/>
                      <a:pt x="4183" y="1046"/>
                      <a:pt x="4183" y="1046"/>
                    </a:cubicBezTo>
                    <a:lnTo>
                      <a:pt x="4048" y="986"/>
                    </a:lnTo>
                    <a:cubicBezTo>
                      <a:pt x="3750" y="1374"/>
                      <a:pt x="3809" y="1748"/>
                      <a:pt x="3809" y="1748"/>
                    </a:cubicBezTo>
                    <a:lnTo>
                      <a:pt x="3705" y="1793"/>
                    </a:lnTo>
                    <a:cubicBezTo>
                      <a:pt x="3794" y="2480"/>
                      <a:pt x="4332" y="2644"/>
                      <a:pt x="4466" y="2674"/>
                    </a:cubicBezTo>
                    <a:lnTo>
                      <a:pt x="4138" y="3839"/>
                    </a:lnTo>
                    <a:lnTo>
                      <a:pt x="3989" y="3660"/>
                    </a:lnTo>
                    <a:cubicBezTo>
                      <a:pt x="4063" y="3600"/>
                      <a:pt x="4422" y="3331"/>
                      <a:pt x="4272" y="2793"/>
                    </a:cubicBezTo>
                    <a:lnTo>
                      <a:pt x="4168" y="2793"/>
                    </a:lnTo>
                    <a:cubicBezTo>
                      <a:pt x="4168" y="2793"/>
                      <a:pt x="4108" y="2495"/>
                      <a:pt x="3779" y="2315"/>
                    </a:cubicBezTo>
                    <a:lnTo>
                      <a:pt x="3690" y="2390"/>
                    </a:lnTo>
                    <a:cubicBezTo>
                      <a:pt x="3690" y="2390"/>
                      <a:pt x="3122" y="2062"/>
                      <a:pt x="2629" y="1972"/>
                    </a:cubicBezTo>
                    <a:lnTo>
                      <a:pt x="2629" y="1972"/>
                    </a:lnTo>
                    <a:cubicBezTo>
                      <a:pt x="2614" y="2480"/>
                      <a:pt x="2794" y="3092"/>
                      <a:pt x="2794" y="3092"/>
                    </a:cubicBezTo>
                    <a:lnTo>
                      <a:pt x="2704" y="3152"/>
                    </a:lnTo>
                    <a:cubicBezTo>
                      <a:pt x="2809" y="3510"/>
                      <a:pt x="3077" y="3645"/>
                      <a:pt x="3077" y="3645"/>
                    </a:cubicBezTo>
                    <a:lnTo>
                      <a:pt x="3048" y="3734"/>
                    </a:lnTo>
                    <a:cubicBezTo>
                      <a:pt x="3196" y="3813"/>
                      <a:pt x="3333" y="3842"/>
                      <a:pt x="3453" y="3842"/>
                    </a:cubicBezTo>
                    <a:cubicBezTo>
                      <a:pt x="3721" y="3842"/>
                      <a:pt x="3907" y="3701"/>
                      <a:pt x="3959" y="3660"/>
                    </a:cubicBezTo>
                    <a:lnTo>
                      <a:pt x="4138" y="3884"/>
                    </a:lnTo>
                    <a:lnTo>
                      <a:pt x="3944" y="4541"/>
                    </a:lnTo>
                    <a:cubicBezTo>
                      <a:pt x="3944" y="4571"/>
                      <a:pt x="3959" y="4586"/>
                      <a:pt x="3959" y="4601"/>
                    </a:cubicBezTo>
                    <a:cubicBezTo>
                      <a:pt x="3989" y="4601"/>
                      <a:pt x="4003" y="4586"/>
                      <a:pt x="4018" y="4571"/>
                    </a:cubicBezTo>
                    <a:lnTo>
                      <a:pt x="4198" y="3899"/>
                    </a:lnTo>
                    <a:lnTo>
                      <a:pt x="4452" y="3809"/>
                    </a:lnTo>
                    <a:cubicBezTo>
                      <a:pt x="4466" y="3899"/>
                      <a:pt x="4631" y="4302"/>
                      <a:pt x="5183" y="4332"/>
                    </a:cubicBezTo>
                    <a:lnTo>
                      <a:pt x="5213" y="4227"/>
                    </a:lnTo>
                    <a:cubicBezTo>
                      <a:pt x="5213" y="4227"/>
                      <a:pt x="5223" y="4228"/>
                      <a:pt x="5240" y="4228"/>
                    </a:cubicBezTo>
                    <a:cubicBezTo>
                      <a:pt x="5316" y="4228"/>
                      <a:pt x="5549" y="4208"/>
                      <a:pt x="5781" y="3988"/>
                    </a:cubicBezTo>
                    <a:lnTo>
                      <a:pt x="5736" y="3899"/>
                    </a:lnTo>
                    <a:lnTo>
                      <a:pt x="5736" y="3899"/>
                    </a:lnTo>
                    <a:cubicBezTo>
                      <a:pt x="5737" y="3899"/>
                      <a:pt x="5737" y="3899"/>
                      <a:pt x="5738" y="3899"/>
                    </a:cubicBezTo>
                    <a:cubicBezTo>
                      <a:pt x="5782" y="3899"/>
                      <a:pt x="6263" y="3473"/>
                      <a:pt x="6498" y="3017"/>
                    </a:cubicBezTo>
                    <a:lnTo>
                      <a:pt x="6483" y="3017"/>
                    </a:lnTo>
                    <a:cubicBezTo>
                      <a:pt x="6005" y="2838"/>
                      <a:pt x="5363" y="2838"/>
                      <a:pt x="5363" y="2838"/>
                    </a:cubicBezTo>
                    <a:lnTo>
                      <a:pt x="5333" y="2734"/>
                    </a:lnTo>
                    <a:cubicBezTo>
                      <a:pt x="5320" y="2733"/>
                      <a:pt x="5307" y="2733"/>
                      <a:pt x="5295" y="2733"/>
                    </a:cubicBezTo>
                    <a:cubicBezTo>
                      <a:pt x="4945" y="2733"/>
                      <a:pt x="4750" y="2928"/>
                      <a:pt x="4750" y="2928"/>
                    </a:cubicBezTo>
                    <a:lnTo>
                      <a:pt x="4661" y="2868"/>
                    </a:lnTo>
                    <a:cubicBezTo>
                      <a:pt x="4272" y="3256"/>
                      <a:pt x="4437" y="3675"/>
                      <a:pt x="4466" y="3764"/>
                    </a:cubicBezTo>
                    <a:lnTo>
                      <a:pt x="4228" y="3839"/>
                    </a:lnTo>
                    <a:lnTo>
                      <a:pt x="4541" y="2689"/>
                    </a:lnTo>
                    <a:cubicBezTo>
                      <a:pt x="4591" y="2705"/>
                      <a:pt x="4696" y="2732"/>
                      <a:pt x="4830" y="2732"/>
                    </a:cubicBezTo>
                    <a:cubicBezTo>
                      <a:pt x="5059" y="2732"/>
                      <a:pt x="5373" y="2654"/>
                      <a:pt x="5646" y="2315"/>
                    </a:cubicBezTo>
                    <a:lnTo>
                      <a:pt x="5572" y="2226"/>
                    </a:lnTo>
                    <a:cubicBezTo>
                      <a:pt x="5572" y="2226"/>
                      <a:pt x="5811" y="1942"/>
                      <a:pt x="5751" y="1464"/>
                    </a:cubicBezTo>
                    <a:lnTo>
                      <a:pt x="5617" y="1434"/>
                    </a:lnTo>
                    <a:cubicBezTo>
                      <a:pt x="5617" y="1434"/>
                      <a:pt x="5527" y="598"/>
                      <a:pt x="5243" y="0"/>
                    </a:cubicBezTo>
                    <a:close/>
                    <a:moveTo>
                      <a:pt x="10082" y="643"/>
                    </a:moveTo>
                    <a:cubicBezTo>
                      <a:pt x="9530" y="1016"/>
                      <a:pt x="9037" y="1688"/>
                      <a:pt x="9037" y="1688"/>
                    </a:cubicBezTo>
                    <a:lnTo>
                      <a:pt x="8902" y="1643"/>
                    </a:lnTo>
                    <a:cubicBezTo>
                      <a:pt x="8604" y="2032"/>
                      <a:pt x="8678" y="2405"/>
                      <a:pt x="8678" y="2405"/>
                    </a:cubicBezTo>
                    <a:lnTo>
                      <a:pt x="8559" y="2450"/>
                    </a:lnTo>
                    <a:cubicBezTo>
                      <a:pt x="8678" y="3137"/>
                      <a:pt x="9186" y="3316"/>
                      <a:pt x="9336" y="3331"/>
                    </a:cubicBezTo>
                    <a:lnTo>
                      <a:pt x="9007" y="4511"/>
                    </a:lnTo>
                    <a:lnTo>
                      <a:pt x="8843" y="4317"/>
                    </a:lnTo>
                    <a:cubicBezTo>
                      <a:pt x="8917" y="4272"/>
                      <a:pt x="9261" y="3988"/>
                      <a:pt x="9126" y="3451"/>
                    </a:cubicBezTo>
                    <a:lnTo>
                      <a:pt x="9022" y="3451"/>
                    </a:lnTo>
                    <a:cubicBezTo>
                      <a:pt x="9022" y="3451"/>
                      <a:pt x="8977" y="3152"/>
                      <a:pt x="8634" y="2988"/>
                    </a:cubicBezTo>
                    <a:lnTo>
                      <a:pt x="8544" y="3047"/>
                    </a:lnTo>
                    <a:cubicBezTo>
                      <a:pt x="8544" y="3047"/>
                      <a:pt x="8006" y="2704"/>
                      <a:pt x="7498" y="2629"/>
                    </a:cubicBezTo>
                    <a:lnTo>
                      <a:pt x="7498" y="2629"/>
                    </a:lnTo>
                    <a:cubicBezTo>
                      <a:pt x="7454" y="3137"/>
                      <a:pt x="7663" y="3749"/>
                      <a:pt x="7663" y="3749"/>
                    </a:cubicBezTo>
                    <a:lnTo>
                      <a:pt x="7558" y="3809"/>
                    </a:lnTo>
                    <a:cubicBezTo>
                      <a:pt x="7678" y="4167"/>
                      <a:pt x="7932" y="4302"/>
                      <a:pt x="7932" y="4302"/>
                    </a:cubicBezTo>
                    <a:lnTo>
                      <a:pt x="7902" y="4392"/>
                    </a:lnTo>
                    <a:cubicBezTo>
                      <a:pt x="8056" y="4478"/>
                      <a:pt x="8197" y="4509"/>
                      <a:pt x="8321" y="4509"/>
                    </a:cubicBezTo>
                    <a:cubicBezTo>
                      <a:pt x="8581" y="4509"/>
                      <a:pt x="8762" y="4372"/>
                      <a:pt x="8813" y="4332"/>
                    </a:cubicBezTo>
                    <a:lnTo>
                      <a:pt x="8992" y="4541"/>
                    </a:lnTo>
                    <a:lnTo>
                      <a:pt x="8798" y="5198"/>
                    </a:lnTo>
                    <a:lnTo>
                      <a:pt x="8798" y="5228"/>
                    </a:lnTo>
                    <a:cubicBezTo>
                      <a:pt x="8798" y="5243"/>
                      <a:pt x="8813" y="5258"/>
                      <a:pt x="8828" y="5258"/>
                    </a:cubicBezTo>
                    <a:cubicBezTo>
                      <a:pt x="8832" y="5262"/>
                      <a:pt x="8837" y="5264"/>
                      <a:pt x="8842" y="5264"/>
                    </a:cubicBezTo>
                    <a:cubicBezTo>
                      <a:pt x="8857" y="5264"/>
                      <a:pt x="8873" y="5250"/>
                      <a:pt x="8873" y="5228"/>
                    </a:cubicBezTo>
                    <a:lnTo>
                      <a:pt x="9052" y="4556"/>
                    </a:lnTo>
                    <a:lnTo>
                      <a:pt x="9306" y="4466"/>
                    </a:lnTo>
                    <a:cubicBezTo>
                      <a:pt x="9321" y="4511"/>
                      <a:pt x="9365" y="4645"/>
                      <a:pt x="9500" y="4765"/>
                    </a:cubicBezTo>
                    <a:cubicBezTo>
                      <a:pt x="9679" y="4317"/>
                      <a:pt x="9873" y="3839"/>
                      <a:pt x="10112" y="3391"/>
                    </a:cubicBezTo>
                    <a:cubicBezTo>
                      <a:pt x="9754" y="3391"/>
                      <a:pt x="9575" y="3585"/>
                      <a:pt x="9575" y="3585"/>
                    </a:cubicBezTo>
                    <a:lnTo>
                      <a:pt x="9500" y="3525"/>
                    </a:lnTo>
                    <a:cubicBezTo>
                      <a:pt x="9097" y="3914"/>
                      <a:pt x="9246" y="4332"/>
                      <a:pt x="9291" y="4421"/>
                    </a:cubicBezTo>
                    <a:lnTo>
                      <a:pt x="9067" y="4496"/>
                    </a:lnTo>
                    <a:lnTo>
                      <a:pt x="9380" y="3331"/>
                    </a:lnTo>
                    <a:cubicBezTo>
                      <a:pt x="9438" y="3346"/>
                      <a:pt x="9552" y="3374"/>
                      <a:pt x="9694" y="3374"/>
                    </a:cubicBezTo>
                    <a:cubicBezTo>
                      <a:pt x="9844" y="3374"/>
                      <a:pt x="10025" y="3342"/>
                      <a:pt x="10202" y="3227"/>
                    </a:cubicBezTo>
                    <a:cubicBezTo>
                      <a:pt x="10306" y="3167"/>
                      <a:pt x="10396" y="3077"/>
                      <a:pt x="10501" y="2973"/>
                    </a:cubicBezTo>
                    <a:lnTo>
                      <a:pt x="10411" y="2868"/>
                    </a:lnTo>
                    <a:cubicBezTo>
                      <a:pt x="10411" y="2868"/>
                      <a:pt x="10486" y="2778"/>
                      <a:pt x="10530" y="2629"/>
                    </a:cubicBezTo>
                    <a:cubicBezTo>
                      <a:pt x="10590" y="2480"/>
                      <a:pt x="10620" y="2315"/>
                      <a:pt x="10590" y="2091"/>
                    </a:cubicBezTo>
                    <a:lnTo>
                      <a:pt x="10456" y="2076"/>
                    </a:lnTo>
                    <a:cubicBezTo>
                      <a:pt x="10456" y="2076"/>
                      <a:pt x="10366" y="1240"/>
                      <a:pt x="10082" y="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2" name="Google Shape;3402;p40"/>
              <p:cNvSpPr/>
              <p:nvPr/>
            </p:nvSpPr>
            <p:spPr>
              <a:xfrm>
                <a:off x="2133750" y="5659750"/>
                <a:ext cx="326000" cy="81525"/>
              </a:xfrm>
              <a:custGeom>
                <a:rect b="b" l="l" r="r" t="t"/>
                <a:pathLst>
                  <a:path extrusionOk="0" h="3261" w="13040">
                    <a:moveTo>
                      <a:pt x="4974" y="1"/>
                    </a:moveTo>
                    <a:cubicBezTo>
                      <a:pt x="3034" y="1"/>
                      <a:pt x="465" y="1747"/>
                      <a:pt x="0" y="2081"/>
                    </a:cubicBezTo>
                    <a:lnTo>
                      <a:pt x="9051" y="3261"/>
                    </a:lnTo>
                    <a:cubicBezTo>
                      <a:pt x="10097" y="2350"/>
                      <a:pt x="11411" y="1603"/>
                      <a:pt x="13039" y="1185"/>
                    </a:cubicBezTo>
                    <a:lnTo>
                      <a:pt x="12934" y="1080"/>
                    </a:lnTo>
                    <a:cubicBezTo>
                      <a:pt x="10694" y="244"/>
                      <a:pt x="6781" y="65"/>
                      <a:pt x="5138" y="5"/>
                    </a:cubicBezTo>
                    <a:cubicBezTo>
                      <a:pt x="5084" y="2"/>
                      <a:pt x="5029" y="1"/>
                      <a:pt x="49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3" name="Google Shape;3403;p40"/>
              <p:cNvSpPr/>
              <p:nvPr/>
            </p:nvSpPr>
            <p:spPr>
              <a:xfrm>
                <a:off x="1967575" y="5861500"/>
                <a:ext cx="300600" cy="269350"/>
              </a:xfrm>
              <a:custGeom>
                <a:rect b="b" l="l" r="r" t="t"/>
                <a:pathLst>
                  <a:path extrusionOk="0" h="10774" w="12024">
                    <a:moveTo>
                      <a:pt x="1793" y="0"/>
                    </a:moveTo>
                    <a:cubicBezTo>
                      <a:pt x="1464" y="672"/>
                      <a:pt x="1181" y="1404"/>
                      <a:pt x="927" y="2181"/>
                    </a:cubicBezTo>
                    <a:cubicBezTo>
                      <a:pt x="807" y="2599"/>
                      <a:pt x="688" y="3017"/>
                      <a:pt x="583" y="3465"/>
                    </a:cubicBezTo>
                    <a:cubicBezTo>
                      <a:pt x="568" y="3465"/>
                      <a:pt x="568" y="3480"/>
                      <a:pt x="568" y="3495"/>
                    </a:cubicBezTo>
                    <a:cubicBezTo>
                      <a:pt x="494" y="3869"/>
                      <a:pt x="404" y="4212"/>
                      <a:pt x="344" y="4541"/>
                    </a:cubicBezTo>
                    <a:cubicBezTo>
                      <a:pt x="1" y="6721"/>
                      <a:pt x="404" y="8708"/>
                      <a:pt x="404" y="8708"/>
                    </a:cubicBezTo>
                    <a:cubicBezTo>
                      <a:pt x="3081" y="10352"/>
                      <a:pt x="5698" y="10774"/>
                      <a:pt x="7678" y="10774"/>
                    </a:cubicBezTo>
                    <a:cubicBezTo>
                      <a:pt x="9763" y="10774"/>
                      <a:pt x="11143" y="10306"/>
                      <a:pt x="11143" y="10306"/>
                    </a:cubicBezTo>
                    <a:cubicBezTo>
                      <a:pt x="10904" y="9111"/>
                      <a:pt x="11098" y="6333"/>
                      <a:pt x="11098" y="6333"/>
                    </a:cubicBezTo>
                    <a:lnTo>
                      <a:pt x="11098" y="6333"/>
                    </a:lnTo>
                    <a:cubicBezTo>
                      <a:pt x="11098" y="6333"/>
                      <a:pt x="11158" y="6348"/>
                      <a:pt x="11262" y="6408"/>
                    </a:cubicBezTo>
                    <a:lnTo>
                      <a:pt x="11367" y="5064"/>
                    </a:lnTo>
                    <a:cubicBezTo>
                      <a:pt x="11367" y="5064"/>
                      <a:pt x="11397" y="3376"/>
                      <a:pt x="12024" y="1255"/>
                    </a:cubicBezTo>
                    <a:lnTo>
                      <a:pt x="17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4" name="Google Shape;3404;p40"/>
              <p:cNvSpPr/>
              <p:nvPr/>
            </p:nvSpPr>
            <p:spPr>
              <a:xfrm>
                <a:off x="2233800" y="5687875"/>
                <a:ext cx="296875" cy="431650"/>
              </a:xfrm>
              <a:custGeom>
                <a:rect b="b" l="l" r="r" t="t"/>
                <a:pathLst>
                  <a:path extrusionOk="0" h="17266" w="11875">
                    <a:moveTo>
                      <a:pt x="8522" y="755"/>
                    </a:moveTo>
                    <a:cubicBezTo>
                      <a:pt x="8662" y="755"/>
                      <a:pt x="8799" y="767"/>
                      <a:pt x="8932" y="792"/>
                    </a:cubicBezTo>
                    <a:cubicBezTo>
                      <a:pt x="9246" y="851"/>
                      <a:pt x="9530" y="1001"/>
                      <a:pt x="9799" y="1240"/>
                    </a:cubicBezTo>
                    <a:cubicBezTo>
                      <a:pt x="10083" y="1494"/>
                      <a:pt x="10322" y="1882"/>
                      <a:pt x="10501" y="2360"/>
                    </a:cubicBezTo>
                    <a:cubicBezTo>
                      <a:pt x="10560" y="2524"/>
                      <a:pt x="10620" y="2704"/>
                      <a:pt x="10665" y="2898"/>
                    </a:cubicBezTo>
                    <a:cubicBezTo>
                      <a:pt x="11053" y="4466"/>
                      <a:pt x="10934" y="6676"/>
                      <a:pt x="9993" y="8499"/>
                    </a:cubicBezTo>
                    <a:cubicBezTo>
                      <a:pt x="9724" y="9036"/>
                      <a:pt x="9425" y="9544"/>
                      <a:pt x="9097" y="9977"/>
                    </a:cubicBezTo>
                    <a:cubicBezTo>
                      <a:pt x="7753" y="11844"/>
                      <a:pt x="5975" y="12935"/>
                      <a:pt x="3839" y="13233"/>
                    </a:cubicBezTo>
                    <a:cubicBezTo>
                      <a:pt x="3448" y="13286"/>
                      <a:pt x="3044" y="13313"/>
                      <a:pt x="2629" y="13313"/>
                    </a:cubicBezTo>
                    <a:cubicBezTo>
                      <a:pt x="2110" y="13313"/>
                      <a:pt x="1572" y="13271"/>
                      <a:pt x="1017" y="13188"/>
                    </a:cubicBezTo>
                    <a:cubicBezTo>
                      <a:pt x="1151" y="11755"/>
                      <a:pt x="1390" y="10037"/>
                      <a:pt x="1853" y="8334"/>
                    </a:cubicBezTo>
                    <a:cubicBezTo>
                      <a:pt x="2420" y="6198"/>
                      <a:pt x="3332" y="4122"/>
                      <a:pt x="4765" y="2659"/>
                    </a:cubicBezTo>
                    <a:cubicBezTo>
                      <a:pt x="5124" y="2285"/>
                      <a:pt x="5542" y="1957"/>
                      <a:pt x="5975" y="1658"/>
                    </a:cubicBezTo>
                    <a:cubicBezTo>
                      <a:pt x="6720" y="1195"/>
                      <a:pt x="7665" y="755"/>
                      <a:pt x="8522" y="755"/>
                    </a:cubicBezTo>
                    <a:close/>
                    <a:moveTo>
                      <a:pt x="8513" y="0"/>
                    </a:moveTo>
                    <a:cubicBezTo>
                      <a:pt x="7750" y="0"/>
                      <a:pt x="6789" y="279"/>
                      <a:pt x="5587" y="1031"/>
                    </a:cubicBezTo>
                    <a:cubicBezTo>
                      <a:pt x="5124" y="1314"/>
                      <a:pt x="4721" y="1643"/>
                      <a:pt x="4317" y="2031"/>
                    </a:cubicBezTo>
                    <a:cubicBezTo>
                      <a:pt x="2898" y="3420"/>
                      <a:pt x="1823" y="5467"/>
                      <a:pt x="1091" y="8170"/>
                    </a:cubicBezTo>
                    <a:cubicBezTo>
                      <a:pt x="897" y="8872"/>
                      <a:pt x="733" y="9619"/>
                      <a:pt x="598" y="10410"/>
                    </a:cubicBezTo>
                    <a:cubicBezTo>
                      <a:pt x="1" y="13831"/>
                      <a:pt x="90" y="16773"/>
                      <a:pt x="105" y="16893"/>
                    </a:cubicBezTo>
                    <a:cubicBezTo>
                      <a:pt x="120" y="17102"/>
                      <a:pt x="285" y="17266"/>
                      <a:pt x="509" y="17266"/>
                    </a:cubicBezTo>
                    <a:cubicBezTo>
                      <a:pt x="539" y="17266"/>
                      <a:pt x="554" y="17266"/>
                      <a:pt x="583" y="17251"/>
                    </a:cubicBezTo>
                    <a:cubicBezTo>
                      <a:pt x="748" y="17206"/>
                      <a:pt x="882" y="17042"/>
                      <a:pt x="882" y="16863"/>
                    </a:cubicBezTo>
                    <a:cubicBezTo>
                      <a:pt x="882" y="16818"/>
                      <a:pt x="837" y="15653"/>
                      <a:pt x="957" y="13950"/>
                    </a:cubicBezTo>
                    <a:cubicBezTo>
                      <a:pt x="1549" y="14043"/>
                      <a:pt x="2121" y="14088"/>
                      <a:pt x="2675" y="14088"/>
                    </a:cubicBezTo>
                    <a:cubicBezTo>
                      <a:pt x="3099" y="14088"/>
                      <a:pt x="3512" y="14062"/>
                      <a:pt x="3914" y="14010"/>
                    </a:cubicBezTo>
                    <a:cubicBezTo>
                      <a:pt x="6214" y="13726"/>
                      <a:pt x="8111" y="12606"/>
                      <a:pt x="9575" y="10649"/>
                    </a:cubicBezTo>
                    <a:cubicBezTo>
                      <a:pt x="9978" y="10112"/>
                      <a:pt x="10351" y="9514"/>
                      <a:pt x="10695" y="8857"/>
                    </a:cubicBezTo>
                    <a:cubicBezTo>
                      <a:pt x="11546" y="7184"/>
                      <a:pt x="11875" y="4765"/>
                      <a:pt x="11472" y="2883"/>
                    </a:cubicBezTo>
                    <a:cubicBezTo>
                      <a:pt x="11382" y="2644"/>
                      <a:pt x="11337" y="2405"/>
                      <a:pt x="11248" y="2181"/>
                    </a:cubicBezTo>
                    <a:cubicBezTo>
                      <a:pt x="11023" y="1583"/>
                      <a:pt x="10725" y="1061"/>
                      <a:pt x="10322" y="687"/>
                    </a:cubicBezTo>
                    <a:cubicBezTo>
                      <a:pt x="9993" y="388"/>
                      <a:pt x="9530" y="120"/>
                      <a:pt x="8932" y="30"/>
                    </a:cubicBezTo>
                    <a:cubicBezTo>
                      <a:pt x="8800" y="11"/>
                      <a:pt x="8660" y="0"/>
                      <a:pt x="85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5" name="Google Shape;3405;p40"/>
              <p:cNvSpPr/>
              <p:nvPr/>
            </p:nvSpPr>
            <p:spPr>
              <a:xfrm>
                <a:off x="1788725" y="5522450"/>
                <a:ext cx="66850" cy="191200"/>
              </a:xfrm>
              <a:custGeom>
                <a:rect b="b" l="l" r="r" t="t"/>
                <a:pathLst>
                  <a:path extrusionOk="0" h="7648" w="2674">
                    <a:moveTo>
                      <a:pt x="732" y="1"/>
                    </a:moveTo>
                    <a:lnTo>
                      <a:pt x="0" y="195"/>
                    </a:lnTo>
                    <a:cubicBezTo>
                      <a:pt x="165" y="807"/>
                      <a:pt x="344" y="1494"/>
                      <a:pt x="538" y="2271"/>
                    </a:cubicBezTo>
                    <a:cubicBezTo>
                      <a:pt x="867" y="3555"/>
                      <a:pt x="1270" y="5153"/>
                      <a:pt x="1778" y="7020"/>
                    </a:cubicBezTo>
                    <a:cubicBezTo>
                      <a:pt x="1838" y="7244"/>
                      <a:pt x="1897" y="7439"/>
                      <a:pt x="1972" y="7648"/>
                    </a:cubicBezTo>
                    <a:lnTo>
                      <a:pt x="2674" y="7394"/>
                    </a:lnTo>
                    <a:lnTo>
                      <a:pt x="867" y="508"/>
                    </a:lnTo>
                    <a:lnTo>
                      <a:pt x="762" y="105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6" name="Google Shape;3406;p40"/>
              <p:cNvSpPr/>
              <p:nvPr/>
            </p:nvSpPr>
            <p:spPr>
              <a:xfrm>
                <a:off x="2261075" y="5738275"/>
                <a:ext cx="91875" cy="157975"/>
              </a:xfrm>
              <a:custGeom>
                <a:rect b="b" l="l" r="r" t="t"/>
                <a:pathLst>
                  <a:path extrusionOk="0" h="6319" w="3675">
                    <a:moveTo>
                      <a:pt x="3211" y="0"/>
                    </a:moveTo>
                    <a:cubicBezTo>
                      <a:pt x="1807" y="1389"/>
                      <a:pt x="717" y="3451"/>
                      <a:pt x="0" y="6139"/>
                    </a:cubicBezTo>
                    <a:lnTo>
                      <a:pt x="762" y="6318"/>
                    </a:lnTo>
                    <a:cubicBezTo>
                      <a:pt x="1329" y="4182"/>
                      <a:pt x="2241" y="2106"/>
                      <a:pt x="3674" y="643"/>
                    </a:cubicBezTo>
                    <a:lnTo>
                      <a:pt x="32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7" name="Google Shape;3407;p40"/>
              <p:cNvSpPr/>
              <p:nvPr/>
            </p:nvSpPr>
            <p:spPr>
              <a:xfrm>
                <a:off x="2257700" y="5741625"/>
                <a:ext cx="272600" cy="298125"/>
              </a:xfrm>
              <a:custGeom>
                <a:rect b="b" l="l" r="r" t="t"/>
                <a:pathLst>
                  <a:path extrusionOk="0" h="11925" w="10904">
                    <a:moveTo>
                      <a:pt x="10306" y="1"/>
                    </a:moveTo>
                    <a:lnTo>
                      <a:pt x="9545" y="195"/>
                    </a:lnTo>
                    <a:cubicBezTo>
                      <a:pt x="9619" y="374"/>
                      <a:pt x="9664" y="539"/>
                      <a:pt x="9709" y="733"/>
                    </a:cubicBezTo>
                    <a:cubicBezTo>
                      <a:pt x="10112" y="2301"/>
                      <a:pt x="9993" y="4512"/>
                      <a:pt x="9052" y="6334"/>
                    </a:cubicBezTo>
                    <a:cubicBezTo>
                      <a:pt x="8783" y="6871"/>
                      <a:pt x="8484" y="7364"/>
                      <a:pt x="8156" y="7812"/>
                    </a:cubicBezTo>
                    <a:cubicBezTo>
                      <a:pt x="6797" y="9694"/>
                      <a:pt x="5034" y="10785"/>
                      <a:pt x="2898" y="11068"/>
                    </a:cubicBezTo>
                    <a:cubicBezTo>
                      <a:pt x="2507" y="11121"/>
                      <a:pt x="2103" y="11148"/>
                      <a:pt x="1688" y="11148"/>
                    </a:cubicBezTo>
                    <a:cubicBezTo>
                      <a:pt x="1169" y="11148"/>
                      <a:pt x="631" y="11107"/>
                      <a:pt x="75" y="11024"/>
                    </a:cubicBezTo>
                    <a:lnTo>
                      <a:pt x="1" y="11800"/>
                    </a:lnTo>
                    <a:cubicBezTo>
                      <a:pt x="582" y="11883"/>
                      <a:pt x="1144" y="11925"/>
                      <a:pt x="1688" y="11925"/>
                    </a:cubicBezTo>
                    <a:cubicBezTo>
                      <a:pt x="2123" y="11925"/>
                      <a:pt x="2546" y="11898"/>
                      <a:pt x="2958" y="11845"/>
                    </a:cubicBezTo>
                    <a:cubicBezTo>
                      <a:pt x="5243" y="11561"/>
                      <a:pt x="7140" y="10456"/>
                      <a:pt x="8589" y="8484"/>
                    </a:cubicBezTo>
                    <a:cubicBezTo>
                      <a:pt x="9007" y="7947"/>
                      <a:pt x="9366" y="7349"/>
                      <a:pt x="9709" y="6692"/>
                    </a:cubicBezTo>
                    <a:cubicBezTo>
                      <a:pt x="10575" y="5034"/>
                      <a:pt x="10904" y="2600"/>
                      <a:pt x="10486" y="718"/>
                    </a:cubicBezTo>
                    <a:cubicBezTo>
                      <a:pt x="10426" y="494"/>
                      <a:pt x="10381" y="255"/>
                      <a:pt x="103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8" name="Google Shape;3408;p40"/>
              <p:cNvSpPr/>
              <p:nvPr/>
            </p:nvSpPr>
            <p:spPr>
              <a:xfrm>
                <a:off x="2327525" y="5936925"/>
                <a:ext cx="145275" cy="100850"/>
              </a:xfrm>
              <a:custGeom>
                <a:rect b="b" l="l" r="r" t="t"/>
                <a:pathLst>
                  <a:path extrusionOk="0" h="4034" w="5811">
                    <a:moveTo>
                      <a:pt x="5363" y="0"/>
                    </a:moveTo>
                    <a:cubicBezTo>
                      <a:pt x="4004" y="1882"/>
                      <a:pt x="2241" y="2973"/>
                      <a:pt x="105" y="3256"/>
                    </a:cubicBezTo>
                    <a:lnTo>
                      <a:pt x="1" y="3331"/>
                    </a:lnTo>
                    <a:lnTo>
                      <a:pt x="165" y="4033"/>
                    </a:lnTo>
                    <a:cubicBezTo>
                      <a:pt x="2450" y="3749"/>
                      <a:pt x="4347" y="2644"/>
                      <a:pt x="5811" y="687"/>
                    </a:cubicBezTo>
                    <a:lnTo>
                      <a:pt x="5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09" name="Google Shape;3409;p40"/>
            <p:cNvSpPr/>
            <p:nvPr/>
          </p:nvSpPr>
          <p:spPr>
            <a:xfrm>
              <a:off x="7617865" y="1308987"/>
              <a:ext cx="160610" cy="348681"/>
            </a:xfrm>
            <a:custGeom>
              <a:rect b="b" l="l" r="r" t="t"/>
              <a:pathLst>
                <a:path extrusionOk="0" fill="none" h="10247" w="4720">
                  <a:moveTo>
                    <a:pt x="0" y="10247"/>
                  </a:moveTo>
                  <a:cubicBezTo>
                    <a:pt x="0" y="10247"/>
                    <a:pt x="3928" y="6020"/>
                    <a:pt x="4720" y="5647"/>
                  </a:cubicBezTo>
                  <a:moveTo>
                    <a:pt x="2763" y="2615"/>
                  </a:moveTo>
                  <a:cubicBezTo>
                    <a:pt x="2763" y="2615"/>
                    <a:pt x="3689" y="1390"/>
                    <a:pt x="4436" y="1226"/>
                  </a:cubicBezTo>
                  <a:moveTo>
                    <a:pt x="1359" y="8813"/>
                  </a:moveTo>
                  <a:cubicBezTo>
                    <a:pt x="1359" y="8813"/>
                    <a:pt x="3361" y="3735"/>
                    <a:pt x="262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0" name="Google Shape;3410;p40"/>
          <p:cNvSpPr txBox="1"/>
          <p:nvPr>
            <p:ph type="title"/>
          </p:nvPr>
        </p:nvSpPr>
        <p:spPr>
          <a:xfrm>
            <a:off x="713275" y="216425"/>
            <a:ext cx="7717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3411" name="Google Shape;3411;p40"/>
          <p:cNvSpPr txBox="1"/>
          <p:nvPr>
            <p:ph idx="2" type="title"/>
          </p:nvPr>
        </p:nvSpPr>
        <p:spPr>
          <a:xfrm>
            <a:off x="720125" y="1489053"/>
            <a:ext cx="2475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Mảng thứ tự</a:t>
            </a:r>
            <a:endParaRPr/>
          </a:p>
        </p:txBody>
      </p:sp>
      <p:sp>
        <p:nvSpPr>
          <p:cNvPr id="3412" name="Google Shape;3412;p40"/>
          <p:cNvSpPr txBox="1"/>
          <p:nvPr>
            <p:ph idx="1" type="subTitle"/>
          </p:nvPr>
        </p:nvSpPr>
        <p:spPr>
          <a:xfrm>
            <a:off x="643925" y="2063921"/>
            <a:ext cx="24750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nrope"/>
              <a:buAutoNum type="arabicPeriod"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Insert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nrope"/>
              <a:buAutoNum type="arabicPeriod"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Search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413" name="Google Shape;3413;p40"/>
          <p:cNvSpPr txBox="1"/>
          <p:nvPr>
            <p:ph idx="3" type="title"/>
          </p:nvPr>
        </p:nvSpPr>
        <p:spPr>
          <a:xfrm>
            <a:off x="3866400" y="1412850"/>
            <a:ext cx="2979900" cy="7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Thuật toán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Tìm kiếm nhị phân</a:t>
            </a:r>
            <a:endParaRPr/>
          </a:p>
        </p:txBody>
      </p:sp>
      <p:sp>
        <p:nvSpPr>
          <p:cNvPr id="3414" name="Google Shape;3414;p40"/>
          <p:cNvSpPr txBox="1"/>
          <p:nvPr>
            <p:ph idx="4" type="subTitle"/>
          </p:nvPr>
        </p:nvSpPr>
        <p:spPr>
          <a:xfrm>
            <a:off x="3790200" y="2063925"/>
            <a:ext cx="29340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nrope"/>
              <a:buAutoNum type="arabicPeriod"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Ví dụ cụ thể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nrope"/>
              <a:buAutoNum type="arabicPeriod"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Pseudocode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nrope"/>
              <a:buAutoNum type="arabicPeriod"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So sánh với Linear search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415" name="Google Shape;3415;p40"/>
          <p:cNvSpPr txBox="1"/>
          <p:nvPr>
            <p:ph idx="5" type="title"/>
          </p:nvPr>
        </p:nvSpPr>
        <p:spPr>
          <a:xfrm>
            <a:off x="720125" y="3381070"/>
            <a:ext cx="2475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 tại lớp</a:t>
            </a:r>
            <a:endParaRPr/>
          </a:p>
        </p:txBody>
      </p:sp>
      <p:sp>
        <p:nvSpPr>
          <p:cNvPr id="3416" name="Google Shape;3416;p40"/>
          <p:cNvSpPr txBox="1"/>
          <p:nvPr>
            <p:ph idx="6" type="subTitle"/>
          </p:nvPr>
        </p:nvSpPr>
        <p:spPr>
          <a:xfrm>
            <a:off x="643925" y="3803548"/>
            <a:ext cx="2475000" cy="1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Ordered Array</a:t>
            </a:r>
            <a:endParaRPr/>
          </a:p>
          <a:p>
            <a:pPr indent="-203200" lvl="1" marL="685800" marR="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Insert</a:t>
            </a:r>
            <a:endParaRPr/>
          </a:p>
          <a:p>
            <a:pPr indent="-203200" lvl="1" marL="685800" marR="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Search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Binary search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Counting Steps</a:t>
            </a:r>
            <a:endParaRPr/>
          </a:p>
        </p:txBody>
      </p:sp>
      <p:sp>
        <p:nvSpPr>
          <p:cNvPr id="3417" name="Google Shape;3417;p40"/>
          <p:cNvSpPr txBox="1"/>
          <p:nvPr>
            <p:ph idx="7" type="title"/>
          </p:nvPr>
        </p:nvSpPr>
        <p:spPr>
          <a:xfrm>
            <a:off x="3866400" y="3381070"/>
            <a:ext cx="2475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Bài tập về nhà</a:t>
            </a:r>
            <a:endParaRPr/>
          </a:p>
        </p:txBody>
      </p:sp>
      <p:sp>
        <p:nvSpPr>
          <p:cNvPr id="3418" name="Google Shape;3418;p40"/>
          <p:cNvSpPr txBox="1"/>
          <p:nvPr>
            <p:ph idx="8" type="subTitle"/>
          </p:nvPr>
        </p:nvSpPr>
        <p:spPr>
          <a:xfrm>
            <a:off x="3790200" y="3803552"/>
            <a:ext cx="24750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Ordered Array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Binary Search</a:t>
            </a:r>
            <a:endParaRPr/>
          </a:p>
        </p:txBody>
      </p:sp>
      <p:sp>
        <p:nvSpPr>
          <p:cNvPr id="3419" name="Google Shape;3419;p40"/>
          <p:cNvSpPr txBox="1"/>
          <p:nvPr>
            <p:ph idx="9" type="title"/>
          </p:nvPr>
        </p:nvSpPr>
        <p:spPr>
          <a:xfrm>
            <a:off x="720124" y="767354"/>
            <a:ext cx="14982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20" name="Google Shape;3420;p40"/>
          <p:cNvSpPr txBox="1"/>
          <p:nvPr>
            <p:ph idx="13" type="title"/>
          </p:nvPr>
        </p:nvSpPr>
        <p:spPr>
          <a:xfrm>
            <a:off x="720124" y="2887976"/>
            <a:ext cx="14982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21" name="Google Shape;3421;p40"/>
          <p:cNvSpPr txBox="1"/>
          <p:nvPr>
            <p:ph idx="14" type="title"/>
          </p:nvPr>
        </p:nvSpPr>
        <p:spPr>
          <a:xfrm>
            <a:off x="3866400" y="767354"/>
            <a:ext cx="14982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22" name="Google Shape;3422;p40"/>
          <p:cNvSpPr txBox="1"/>
          <p:nvPr>
            <p:ph idx="15" type="title"/>
          </p:nvPr>
        </p:nvSpPr>
        <p:spPr>
          <a:xfrm>
            <a:off x="3866400" y="2887976"/>
            <a:ext cx="14982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8" name="Shape 4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" name="Google Shape;4669;p67"/>
          <p:cNvSpPr txBox="1"/>
          <p:nvPr>
            <p:ph type="title"/>
          </p:nvPr>
        </p:nvSpPr>
        <p:spPr>
          <a:xfrm>
            <a:off x="4671900" y="1618975"/>
            <a:ext cx="37590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END!</a:t>
            </a:r>
            <a:endParaRPr/>
          </a:p>
        </p:txBody>
      </p:sp>
      <p:sp>
        <p:nvSpPr>
          <p:cNvPr id="4670" name="Google Shape;4670;p67"/>
          <p:cNvSpPr txBox="1"/>
          <p:nvPr/>
        </p:nvSpPr>
        <p:spPr>
          <a:xfrm>
            <a:off x="4671905" y="4120575"/>
            <a:ext cx="375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rPr>
              <a:t>Please keep this slide for attribution</a:t>
            </a:r>
            <a:endParaRPr sz="1200">
              <a:solidFill>
                <a:schemeClr val="dk1"/>
              </a:solidFill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  <p:grpSp>
        <p:nvGrpSpPr>
          <p:cNvPr id="4671" name="Google Shape;4671;p67"/>
          <p:cNvGrpSpPr/>
          <p:nvPr/>
        </p:nvGrpSpPr>
        <p:grpSpPr>
          <a:xfrm>
            <a:off x="1014124" y="105811"/>
            <a:ext cx="3240806" cy="4615119"/>
            <a:chOff x="1014124" y="105811"/>
            <a:chExt cx="3240806" cy="4615119"/>
          </a:xfrm>
        </p:grpSpPr>
        <p:grpSp>
          <p:nvGrpSpPr>
            <p:cNvPr id="4672" name="Google Shape;4672;p67"/>
            <p:cNvGrpSpPr/>
            <p:nvPr/>
          </p:nvGrpSpPr>
          <p:grpSpPr>
            <a:xfrm>
              <a:off x="1070200" y="2199598"/>
              <a:ext cx="1400388" cy="1091338"/>
              <a:chOff x="4250150" y="4980275"/>
              <a:chExt cx="728875" cy="568050"/>
            </a:xfrm>
          </p:grpSpPr>
          <p:sp>
            <p:nvSpPr>
              <p:cNvPr id="4673" name="Google Shape;4673;p67"/>
              <p:cNvSpPr/>
              <p:nvPr/>
            </p:nvSpPr>
            <p:spPr>
              <a:xfrm>
                <a:off x="4250150" y="4999550"/>
                <a:ext cx="728875" cy="548775"/>
              </a:xfrm>
              <a:custGeom>
                <a:rect b="b" l="l" r="r" t="t"/>
                <a:pathLst>
                  <a:path extrusionOk="0" h="21951" w="29155">
                    <a:moveTo>
                      <a:pt x="26622" y="0"/>
                    </a:moveTo>
                    <a:cubicBezTo>
                      <a:pt x="26595" y="0"/>
                      <a:pt x="26568" y="2"/>
                      <a:pt x="26541" y="6"/>
                    </a:cubicBezTo>
                    <a:lnTo>
                      <a:pt x="13681" y="2023"/>
                    </a:lnTo>
                    <a:lnTo>
                      <a:pt x="13622" y="2023"/>
                    </a:lnTo>
                    <a:lnTo>
                      <a:pt x="523" y="2575"/>
                    </a:lnTo>
                    <a:cubicBezTo>
                      <a:pt x="209" y="2575"/>
                      <a:pt x="0" y="2844"/>
                      <a:pt x="30" y="3128"/>
                    </a:cubicBezTo>
                    <a:lnTo>
                      <a:pt x="1807" y="21484"/>
                    </a:lnTo>
                    <a:cubicBezTo>
                      <a:pt x="1835" y="21763"/>
                      <a:pt x="2071" y="21950"/>
                      <a:pt x="2332" y="21950"/>
                    </a:cubicBezTo>
                    <a:cubicBezTo>
                      <a:pt x="2351" y="21950"/>
                      <a:pt x="2371" y="21949"/>
                      <a:pt x="2390" y="21947"/>
                    </a:cubicBezTo>
                    <a:lnTo>
                      <a:pt x="15429" y="20005"/>
                    </a:lnTo>
                    <a:lnTo>
                      <a:pt x="15474" y="20005"/>
                    </a:lnTo>
                    <a:lnTo>
                      <a:pt x="28647" y="19154"/>
                    </a:lnTo>
                    <a:cubicBezTo>
                      <a:pt x="28931" y="19139"/>
                      <a:pt x="29155" y="18885"/>
                      <a:pt x="29125" y="18587"/>
                    </a:cubicBezTo>
                    <a:lnTo>
                      <a:pt x="27139" y="454"/>
                    </a:lnTo>
                    <a:cubicBezTo>
                      <a:pt x="27111" y="197"/>
                      <a:pt x="26887" y="0"/>
                      <a:pt x="266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4" name="Google Shape;4674;p67"/>
              <p:cNvSpPr/>
              <p:nvPr/>
            </p:nvSpPr>
            <p:spPr>
              <a:xfrm>
                <a:off x="4290475" y="5062425"/>
                <a:ext cx="339050" cy="458925"/>
              </a:xfrm>
              <a:custGeom>
                <a:rect b="b" l="l" r="r" t="t"/>
                <a:pathLst>
                  <a:path extrusionOk="0" h="18357" w="13562">
                    <a:moveTo>
                      <a:pt x="12038" y="1"/>
                    </a:moveTo>
                    <a:lnTo>
                      <a:pt x="0" y="1240"/>
                    </a:lnTo>
                    <a:lnTo>
                      <a:pt x="1658" y="18357"/>
                    </a:lnTo>
                    <a:lnTo>
                      <a:pt x="13562" y="17013"/>
                    </a:lnTo>
                    <a:lnTo>
                      <a:pt x="120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5" name="Google Shape;4675;p67"/>
              <p:cNvSpPr/>
              <p:nvPr/>
            </p:nvSpPr>
            <p:spPr>
              <a:xfrm>
                <a:off x="4280375" y="5093425"/>
                <a:ext cx="51575" cy="429050"/>
              </a:xfrm>
              <a:custGeom>
                <a:rect b="b" l="l" r="r" t="t"/>
                <a:pathLst>
                  <a:path extrusionOk="0" h="17162" w="2063">
                    <a:moveTo>
                      <a:pt x="404" y="0"/>
                    </a:moveTo>
                    <a:lnTo>
                      <a:pt x="1" y="75"/>
                    </a:lnTo>
                    <a:lnTo>
                      <a:pt x="1704" y="17162"/>
                    </a:lnTo>
                    <a:lnTo>
                      <a:pt x="2062" y="17117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6" name="Google Shape;4676;p67"/>
              <p:cNvSpPr/>
              <p:nvPr/>
            </p:nvSpPr>
            <p:spPr>
              <a:xfrm>
                <a:off x="4267700" y="5095275"/>
                <a:ext cx="55275" cy="427950"/>
              </a:xfrm>
              <a:custGeom>
                <a:rect b="b" l="l" r="r" t="t"/>
                <a:pathLst>
                  <a:path extrusionOk="0" h="17118" w="2211">
                    <a:moveTo>
                      <a:pt x="508" y="1"/>
                    </a:moveTo>
                    <a:lnTo>
                      <a:pt x="0" y="76"/>
                    </a:lnTo>
                    <a:lnTo>
                      <a:pt x="1733" y="17117"/>
                    </a:lnTo>
                    <a:lnTo>
                      <a:pt x="2211" y="17088"/>
                    </a:lnTo>
                    <a:lnTo>
                      <a:pt x="5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7" name="Google Shape;4677;p67"/>
              <p:cNvSpPr/>
              <p:nvPr/>
            </p:nvSpPr>
            <p:spPr>
              <a:xfrm>
                <a:off x="4591425" y="5025825"/>
                <a:ext cx="367825" cy="461925"/>
              </a:xfrm>
              <a:custGeom>
                <a:rect b="b" l="l" r="r" t="t"/>
                <a:pathLst>
                  <a:path extrusionOk="0" h="18477" w="14713">
                    <a:moveTo>
                      <a:pt x="13054" y="1"/>
                    </a:moveTo>
                    <a:lnTo>
                      <a:pt x="0" y="1465"/>
                    </a:lnTo>
                    <a:lnTo>
                      <a:pt x="1524" y="18477"/>
                    </a:lnTo>
                    <a:lnTo>
                      <a:pt x="14712" y="17312"/>
                    </a:lnTo>
                    <a:lnTo>
                      <a:pt x="130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8" name="Google Shape;4678;p67"/>
              <p:cNvSpPr/>
              <p:nvPr/>
            </p:nvSpPr>
            <p:spPr>
              <a:xfrm>
                <a:off x="4891250" y="5189000"/>
                <a:ext cx="41850" cy="100475"/>
              </a:xfrm>
              <a:custGeom>
                <a:rect b="b" l="l" r="r" t="t"/>
                <a:pathLst>
                  <a:path extrusionOk="0" h="4019" w="1674">
                    <a:moveTo>
                      <a:pt x="1330" y="1"/>
                    </a:moveTo>
                    <a:lnTo>
                      <a:pt x="1" y="210"/>
                    </a:lnTo>
                    <a:lnTo>
                      <a:pt x="419" y="4019"/>
                    </a:lnTo>
                    <a:lnTo>
                      <a:pt x="1674" y="3854"/>
                    </a:lnTo>
                    <a:lnTo>
                      <a:pt x="13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9" name="Google Shape;4679;p67"/>
              <p:cNvSpPr/>
              <p:nvPr/>
            </p:nvSpPr>
            <p:spPr>
              <a:xfrm>
                <a:off x="4575750" y="5137100"/>
                <a:ext cx="36225" cy="356625"/>
              </a:xfrm>
              <a:custGeom>
                <a:rect b="b" l="l" r="r" t="t"/>
                <a:pathLst>
                  <a:path extrusionOk="0" h="14265" w="1449">
                    <a:moveTo>
                      <a:pt x="866" y="1"/>
                    </a:moveTo>
                    <a:lnTo>
                      <a:pt x="627" y="1435"/>
                    </a:lnTo>
                    <a:lnTo>
                      <a:pt x="418" y="9530"/>
                    </a:lnTo>
                    <a:lnTo>
                      <a:pt x="0" y="14264"/>
                    </a:lnTo>
                    <a:lnTo>
                      <a:pt x="837" y="14175"/>
                    </a:lnTo>
                    <a:cubicBezTo>
                      <a:pt x="837" y="14175"/>
                      <a:pt x="1449" y="6438"/>
                      <a:pt x="1210" y="3600"/>
                    </a:cubicBezTo>
                    <a:lnTo>
                      <a:pt x="8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0" name="Google Shape;4680;p67"/>
              <p:cNvSpPr/>
              <p:nvPr/>
            </p:nvSpPr>
            <p:spPr>
              <a:xfrm>
                <a:off x="4885275" y="5132250"/>
                <a:ext cx="36625" cy="44075"/>
              </a:xfrm>
              <a:custGeom>
                <a:rect b="b" l="l" r="r" t="t"/>
                <a:pathLst>
                  <a:path extrusionOk="0" h="1763" w="1465">
                    <a:moveTo>
                      <a:pt x="1345" y="1"/>
                    </a:moveTo>
                    <a:lnTo>
                      <a:pt x="1" y="195"/>
                    </a:lnTo>
                    <a:lnTo>
                      <a:pt x="225" y="1763"/>
                    </a:lnTo>
                    <a:lnTo>
                      <a:pt x="1465" y="1599"/>
                    </a:lnTo>
                    <a:lnTo>
                      <a:pt x="13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1" name="Google Shape;4681;p67"/>
              <p:cNvSpPr/>
              <p:nvPr/>
            </p:nvSpPr>
            <p:spPr>
              <a:xfrm>
                <a:off x="4591425" y="5021725"/>
                <a:ext cx="341675" cy="466025"/>
              </a:xfrm>
              <a:custGeom>
                <a:rect b="b" l="l" r="r" t="t"/>
                <a:pathLst>
                  <a:path extrusionOk="0" h="18641" w="13667">
                    <a:moveTo>
                      <a:pt x="12009" y="1"/>
                    </a:moveTo>
                    <a:lnTo>
                      <a:pt x="0" y="1629"/>
                    </a:lnTo>
                    <a:lnTo>
                      <a:pt x="1524" y="18641"/>
                    </a:lnTo>
                    <a:lnTo>
                      <a:pt x="13667" y="16848"/>
                    </a:lnTo>
                    <a:lnTo>
                      <a:pt x="120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2" name="Google Shape;4682;p67"/>
              <p:cNvSpPr/>
              <p:nvPr/>
            </p:nvSpPr>
            <p:spPr>
              <a:xfrm>
                <a:off x="4591425" y="4980275"/>
                <a:ext cx="316675" cy="507475"/>
              </a:xfrm>
              <a:custGeom>
                <a:rect b="b" l="l" r="r" t="t"/>
                <a:pathLst>
                  <a:path extrusionOk="0" h="20299" w="12667">
                    <a:moveTo>
                      <a:pt x="10470" y="1"/>
                    </a:moveTo>
                    <a:lnTo>
                      <a:pt x="0" y="3287"/>
                    </a:lnTo>
                    <a:lnTo>
                      <a:pt x="1524" y="20299"/>
                    </a:lnTo>
                    <a:lnTo>
                      <a:pt x="6946" y="19089"/>
                    </a:lnTo>
                    <a:lnTo>
                      <a:pt x="12666" y="17222"/>
                    </a:lnTo>
                    <a:lnTo>
                      <a:pt x="104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3" name="Google Shape;4683;p67"/>
              <p:cNvSpPr/>
              <p:nvPr/>
            </p:nvSpPr>
            <p:spPr>
              <a:xfrm>
                <a:off x="4591425" y="5062425"/>
                <a:ext cx="38100" cy="425325"/>
              </a:xfrm>
              <a:custGeom>
                <a:rect b="b" l="l" r="r" t="t"/>
                <a:pathLst>
                  <a:path extrusionOk="0" fill="none" h="17013" w="1524">
                    <a:moveTo>
                      <a:pt x="0" y="1"/>
                    </a:moveTo>
                    <a:lnTo>
                      <a:pt x="1524" y="17013"/>
                    </a:lnTo>
                  </a:path>
                </a:pathLst>
              </a:custGeom>
              <a:noFill/>
              <a:ln cap="rnd" cmpd="sng" w="9525">
                <a:solidFill>
                  <a:srgbClr val="4E240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4" name="Google Shape;4684;p67"/>
              <p:cNvSpPr/>
              <p:nvPr/>
            </p:nvSpPr>
            <p:spPr>
              <a:xfrm>
                <a:off x="4562675" y="5062425"/>
                <a:ext cx="44825" cy="480950"/>
              </a:xfrm>
              <a:custGeom>
                <a:rect b="b" l="l" r="r" t="t"/>
                <a:pathLst>
                  <a:path extrusionOk="0" h="19238" w="1793">
                    <a:moveTo>
                      <a:pt x="1150" y="1"/>
                    </a:moveTo>
                    <a:cubicBezTo>
                      <a:pt x="1083" y="17"/>
                      <a:pt x="1039" y="19"/>
                      <a:pt x="991" y="19"/>
                    </a:cubicBezTo>
                    <a:cubicBezTo>
                      <a:pt x="974" y="19"/>
                      <a:pt x="958" y="19"/>
                      <a:pt x="940" y="19"/>
                    </a:cubicBezTo>
                    <a:cubicBezTo>
                      <a:pt x="867" y="19"/>
                      <a:pt x="770" y="23"/>
                      <a:pt x="583" y="60"/>
                    </a:cubicBezTo>
                    <a:cubicBezTo>
                      <a:pt x="1180" y="6408"/>
                      <a:pt x="986" y="12845"/>
                      <a:pt x="0" y="19089"/>
                    </a:cubicBezTo>
                    <a:cubicBezTo>
                      <a:pt x="150" y="18939"/>
                      <a:pt x="299" y="18790"/>
                      <a:pt x="449" y="18655"/>
                    </a:cubicBezTo>
                    <a:cubicBezTo>
                      <a:pt x="508" y="18850"/>
                      <a:pt x="568" y="19044"/>
                      <a:pt x="643" y="19238"/>
                    </a:cubicBezTo>
                    <a:cubicBezTo>
                      <a:pt x="1614" y="12890"/>
                      <a:pt x="1793" y="6438"/>
                      <a:pt x="11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5" name="Google Shape;4685;p67"/>
              <p:cNvSpPr/>
              <p:nvPr/>
            </p:nvSpPr>
            <p:spPr>
              <a:xfrm>
                <a:off x="4328175" y="5025825"/>
                <a:ext cx="510825" cy="201300"/>
              </a:xfrm>
              <a:custGeom>
                <a:rect b="b" l="l" r="r" t="t"/>
                <a:pathLst>
                  <a:path extrusionOk="0" fill="none" h="8052" w="20433">
                    <a:moveTo>
                      <a:pt x="11277" y="2704"/>
                    </a:moveTo>
                    <a:lnTo>
                      <a:pt x="19880" y="1"/>
                    </a:lnTo>
                    <a:moveTo>
                      <a:pt x="9903" y="6737"/>
                    </a:moveTo>
                    <a:lnTo>
                      <a:pt x="553" y="8051"/>
                    </a:lnTo>
                    <a:moveTo>
                      <a:pt x="9634" y="5019"/>
                    </a:moveTo>
                    <a:lnTo>
                      <a:pt x="314" y="6169"/>
                    </a:lnTo>
                    <a:moveTo>
                      <a:pt x="9380" y="3197"/>
                    </a:moveTo>
                    <a:lnTo>
                      <a:pt x="1" y="4243"/>
                    </a:lnTo>
                    <a:moveTo>
                      <a:pt x="11845" y="6274"/>
                    </a:moveTo>
                    <a:lnTo>
                      <a:pt x="20433" y="3735"/>
                    </a:lnTo>
                    <a:moveTo>
                      <a:pt x="11591" y="4467"/>
                    </a:moveTo>
                    <a:lnTo>
                      <a:pt x="20179" y="1928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6" name="Google Shape;4686;p67"/>
              <p:cNvSpPr/>
              <p:nvPr/>
            </p:nvSpPr>
            <p:spPr>
              <a:xfrm>
                <a:off x="4750500" y="5392125"/>
                <a:ext cx="117250" cy="33650"/>
              </a:xfrm>
              <a:custGeom>
                <a:rect b="b" l="l" r="r" t="t"/>
                <a:pathLst>
                  <a:path extrusionOk="0" fill="none" h="1346" w="4690">
                    <a:moveTo>
                      <a:pt x="4690" y="1"/>
                    </a:moveTo>
                    <a:lnTo>
                      <a:pt x="0" y="1345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7" name="Google Shape;4687;p67"/>
              <p:cNvSpPr/>
              <p:nvPr/>
            </p:nvSpPr>
            <p:spPr>
              <a:xfrm>
                <a:off x="4416675" y="5135425"/>
                <a:ext cx="142300" cy="356050"/>
              </a:xfrm>
              <a:custGeom>
                <a:rect b="b" l="l" r="r" t="t"/>
                <a:pathLst>
                  <a:path extrusionOk="0" h="14242" w="5692">
                    <a:moveTo>
                      <a:pt x="5279" y="0"/>
                    </a:moveTo>
                    <a:cubicBezTo>
                      <a:pt x="5166" y="0"/>
                      <a:pt x="5056" y="61"/>
                      <a:pt x="5019" y="172"/>
                    </a:cubicBezTo>
                    <a:lnTo>
                      <a:pt x="4899" y="531"/>
                    </a:lnTo>
                    <a:lnTo>
                      <a:pt x="4810" y="531"/>
                    </a:lnTo>
                    <a:cubicBezTo>
                      <a:pt x="4720" y="531"/>
                      <a:pt x="4675" y="546"/>
                      <a:pt x="4675" y="546"/>
                    </a:cubicBezTo>
                    <a:cubicBezTo>
                      <a:pt x="4556" y="561"/>
                      <a:pt x="4526" y="576"/>
                      <a:pt x="4526" y="576"/>
                    </a:cubicBezTo>
                    <a:cubicBezTo>
                      <a:pt x="4526" y="576"/>
                      <a:pt x="3540" y="3010"/>
                      <a:pt x="3540" y="3085"/>
                    </a:cubicBezTo>
                    <a:cubicBezTo>
                      <a:pt x="3540" y="3174"/>
                      <a:pt x="3645" y="3309"/>
                      <a:pt x="3645" y="3309"/>
                    </a:cubicBezTo>
                    <a:lnTo>
                      <a:pt x="1" y="13002"/>
                    </a:lnTo>
                    <a:lnTo>
                      <a:pt x="1" y="13988"/>
                    </a:lnTo>
                    <a:lnTo>
                      <a:pt x="1" y="14242"/>
                    </a:lnTo>
                    <a:lnTo>
                      <a:pt x="180" y="14048"/>
                    </a:lnTo>
                    <a:lnTo>
                      <a:pt x="927" y="13241"/>
                    </a:lnTo>
                    <a:lnTo>
                      <a:pt x="4556" y="3608"/>
                    </a:lnTo>
                    <a:lnTo>
                      <a:pt x="4690" y="3518"/>
                    </a:lnTo>
                    <a:lnTo>
                      <a:pt x="5153" y="2248"/>
                    </a:lnTo>
                    <a:lnTo>
                      <a:pt x="5198" y="2278"/>
                    </a:lnTo>
                    <a:lnTo>
                      <a:pt x="4048" y="5400"/>
                    </a:lnTo>
                    <a:cubicBezTo>
                      <a:pt x="4018" y="5489"/>
                      <a:pt x="4048" y="5564"/>
                      <a:pt x="4138" y="5609"/>
                    </a:cubicBezTo>
                    <a:cubicBezTo>
                      <a:pt x="4158" y="5621"/>
                      <a:pt x="4182" y="5627"/>
                      <a:pt x="4206" y="5627"/>
                    </a:cubicBezTo>
                    <a:cubicBezTo>
                      <a:pt x="4270" y="5627"/>
                      <a:pt x="4336" y="5588"/>
                      <a:pt x="4347" y="5534"/>
                    </a:cubicBezTo>
                    <a:lnTo>
                      <a:pt x="5691" y="2069"/>
                    </a:lnTo>
                    <a:cubicBezTo>
                      <a:pt x="5691" y="1935"/>
                      <a:pt x="5631" y="1785"/>
                      <a:pt x="5512" y="1741"/>
                    </a:cubicBezTo>
                    <a:lnTo>
                      <a:pt x="5333" y="1681"/>
                    </a:lnTo>
                    <a:lnTo>
                      <a:pt x="5542" y="1083"/>
                    </a:lnTo>
                    <a:lnTo>
                      <a:pt x="5512" y="994"/>
                    </a:lnTo>
                    <a:cubicBezTo>
                      <a:pt x="5512" y="979"/>
                      <a:pt x="5512" y="979"/>
                      <a:pt x="5512" y="964"/>
                    </a:cubicBezTo>
                    <a:cubicBezTo>
                      <a:pt x="5467" y="874"/>
                      <a:pt x="5422" y="800"/>
                      <a:pt x="5362" y="740"/>
                    </a:cubicBezTo>
                    <a:lnTo>
                      <a:pt x="5512" y="352"/>
                    </a:lnTo>
                    <a:cubicBezTo>
                      <a:pt x="5572" y="217"/>
                      <a:pt x="5497" y="53"/>
                      <a:pt x="5348" y="8"/>
                    </a:cubicBezTo>
                    <a:cubicBezTo>
                      <a:pt x="5325" y="3"/>
                      <a:pt x="5302" y="0"/>
                      <a:pt x="52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8" name="Google Shape;4688;p67"/>
              <p:cNvSpPr/>
              <p:nvPr/>
            </p:nvSpPr>
            <p:spPr>
              <a:xfrm>
                <a:off x="4533175" y="5132900"/>
                <a:ext cx="17575" cy="21025"/>
              </a:xfrm>
              <a:custGeom>
                <a:rect b="b" l="l" r="r" t="t"/>
                <a:pathLst>
                  <a:path extrusionOk="0" h="841" w="703">
                    <a:moveTo>
                      <a:pt x="398" y="1"/>
                    </a:moveTo>
                    <a:cubicBezTo>
                      <a:pt x="285" y="1"/>
                      <a:pt x="188" y="78"/>
                      <a:pt x="165" y="184"/>
                    </a:cubicBezTo>
                    <a:lnTo>
                      <a:pt x="1" y="647"/>
                    </a:lnTo>
                    <a:lnTo>
                      <a:pt x="478" y="841"/>
                    </a:lnTo>
                    <a:lnTo>
                      <a:pt x="658" y="363"/>
                    </a:lnTo>
                    <a:cubicBezTo>
                      <a:pt x="702" y="228"/>
                      <a:pt x="643" y="64"/>
                      <a:pt x="493" y="19"/>
                    </a:cubicBezTo>
                    <a:cubicBezTo>
                      <a:pt x="461" y="6"/>
                      <a:pt x="429" y="1"/>
                      <a:pt x="3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9" name="Google Shape;4689;p67"/>
              <p:cNvSpPr/>
              <p:nvPr/>
            </p:nvSpPr>
            <p:spPr>
              <a:xfrm>
                <a:off x="4411450" y="5146550"/>
                <a:ext cx="138550" cy="317675"/>
              </a:xfrm>
              <a:custGeom>
                <a:rect b="b" l="l" r="r" t="t"/>
                <a:pathLst>
                  <a:path extrusionOk="0" h="12707" w="5542">
                    <a:moveTo>
                      <a:pt x="4825" y="0"/>
                    </a:moveTo>
                    <a:cubicBezTo>
                      <a:pt x="4735" y="0"/>
                      <a:pt x="4675" y="11"/>
                      <a:pt x="4675" y="11"/>
                    </a:cubicBezTo>
                    <a:lnTo>
                      <a:pt x="0" y="12468"/>
                    </a:lnTo>
                    <a:lnTo>
                      <a:pt x="449" y="12572"/>
                    </a:lnTo>
                    <a:lnTo>
                      <a:pt x="926" y="12707"/>
                    </a:lnTo>
                    <a:lnTo>
                      <a:pt x="4675" y="2759"/>
                    </a:lnTo>
                    <a:lnTo>
                      <a:pt x="5542" y="444"/>
                    </a:lnTo>
                    <a:cubicBezTo>
                      <a:pt x="5396" y="58"/>
                      <a:pt x="5031" y="0"/>
                      <a:pt x="48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0" name="Google Shape;4690;p67"/>
              <p:cNvSpPr/>
              <p:nvPr/>
            </p:nvSpPr>
            <p:spPr>
              <a:xfrm>
                <a:off x="4512275" y="5172950"/>
                <a:ext cx="42200" cy="100175"/>
              </a:xfrm>
              <a:custGeom>
                <a:rect b="b" l="l" r="r" t="t"/>
                <a:pathLst>
                  <a:path extrusionOk="0" h="4007" w="1688">
                    <a:moveTo>
                      <a:pt x="1135" y="1"/>
                    </a:moveTo>
                    <a:lnTo>
                      <a:pt x="851" y="523"/>
                    </a:lnTo>
                    <a:lnTo>
                      <a:pt x="1180" y="658"/>
                    </a:lnTo>
                    <a:lnTo>
                      <a:pt x="15" y="3779"/>
                    </a:lnTo>
                    <a:cubicBezTo>
                      <a:pt x="0" y="3869"/>
                      <a:pt x="30" y="3944"/>
                      <a:pt x="105" y="3988"/>
                    </a:cubicBezTo>
                    <a:cubicBezTo>
                      <a:pt x="125" y="4000"/>
                      <a:pt x="148" y="4006"/>
                      <a:pt x="172" y="4006"/>
                    </a:cubicBezTo>
                    <a:cubicBezTo>
                      <a:pt x="237" y="4006"/>
                      <a:pt x="307" y="3964"/>
                      <a:pt x="329" y="3899"/>
                    </a:cubicBezTo>
                    <a:lnTo>
                      <a:pt x="1658" y="449"/>
                    </a:lnTo>
                    <a:cubicBezTo>
                      <a:pt x="1688" y="329"/>
                      <a:pt x="1628" y="180"/>
                      <a:pt x="1509" y="135"/>
                    </a:cubicBezTo>
                    <a:lnTo>
                      <a:pt x="113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1" name="Google Shape;4691;p67"/>
              <p:cNvSpPr/>
              <p:nvPr/>
            </p:nvSpPr>
            <p:spPr>
              <a:xfrm>
                <a:off x="4411450" y="5458225"/>
                <a:ext cx="22800" cy="31025"/>
              </a:xfrm>
              <a:custGeom>
                <a:rect b="b" l="l" r="r" t="t"/>
                <a:pathLst>
                  <a:path extrusionOk="0" h="1241" w="912">
                    <a:moveTo>
                      <a:pt x="0" y="1"/>
                    </a:moveTo>
                    <a:lnTo>
                      <a:pt x="0" y="1240"/>
                    </a:lnTo>
                    <a:lnTo>
                      <a:pt x="165" y="1046"/>
                    </a:lnTo>
                    <a:lnTo>
                      <a:pt x="912" y="240"/>
                    </a:lnTo>
                    <a:lnTo>
                      <a:pt x="434" y="10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2" name="Google Shape;4692;p67"/>
              <p:cNvSpPr/>
              <p:nvPr/>
            </p:nvSpPr>
            <p:spPr>
              <a:xfrm>
                <a:off x="4411450" y="5460850"/>
                <a:ext cx="22800" cy="28400"/>
              </a:xfrm>
              <a:custGeom>
                <a:rect b="b" l="l" r="r" t="t"/>
                <a:pathLst>
                  <a:path extrusionOk="0" h="1136" w="912">
                    <a:moveTo>
                      <a:pt x="434" y="0"/>
                    </a:moveTo>
                    <a:lnTo>
                      <a:pt x="0" y="1135"/>
                    </a:lnTo>
                    <a:lnTo>
                      <a:pt x="165" y="941"/>
                    </a:lnTo>
                    <a:lnTo>
                      <a:pt x="912" y="135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3" name="Google Shape;4693;p67"/>
              <p:cNvSpPr/>
              <p:nvPr/>
            </p:nvSpPr>
            <p:spPr>
              <a:xfrm>
                <a:off x="4411075" y="5482500"/>
                <a:ext cx="4500" cy="6750"/>
              </a:xfrm>
              <a:custGeom>
                <a:rect b="b" l="l" r="r" t="t"/>
                <a:pathLst>
                  <a:path extrusionOk="0" h="270" w="180">
                    <a:moveTo>
                      <a:pt x="1" y="0"/>
                    </a:moveTo>
                    <a:lnTo>
                      <a:pt x="1" y="269"/>
                    </a:lnTo>
                    <a:lnTo>
                      <a:pt x="180" y="75"/>
                    </a:lnTo>
                    <a:cubicBezTo>
                      <a:pt x="180" y="60"/>
                      <a:pt x="150" y="30"/>
                      <a:pt x="120" y="30"/>
                    </a:cubicBezTo>
                    <a:cubicBezTo>
                      <a:pt x="90" y="0"/>
                      <a:pt x="45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4" name="Google Shape;4694;p67"/>
              <p:cNvSpPr/>
              <p:nvPr/>
            </p:nvSpPr>
            <p:spPr>
              <a:xfrm>
                <a:off x="4422275" y="5206175"/>
                <a:ext cx="106075" cy="258050"/>
              </a:xfrm>
              <a:custGeom>
                <a:rect b="b" l="l" r="r" t="t"/>
                <a:pathLst>
                  <a:path extrusionOk="0" h="10322" w="4243">
                    <a:moveTo>
                      <a:pt x="3929" y="1"/>
                    </a:moveTo>
                    <a:lnTo>
                      <a:pt x="1" y="10187"/>
                    </a:lnTo>
                    <a:lnTo>
                      <a:pt x="479" y="10322"/>
                    </a:lnTo>
                    <a:lnTo>
                      <a:pt x="4242" y="374"/>
                    </a:lnTo>
                    <a:lnTo>
                      <a:pt x="39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5" name="Google Shape;4695;p67"/>
              <p:cNvSpPr/>
              <p:nvPr/>
            </p:nvSpPr>
            <p:spPr>
              <a:xfrm>
                <a:off x="4499950" y="5146425"/>
                <a:ext cx="50800" cy="77325"/>
              </a:xfrm>
              <a:custGeom>
                <a:rect b="b" l="l" r="r" t="t"/>
                <a:pathLst>
                  <a:path extrusionOk="0" h="3093" w="2032">
                    <a:moveTo>
                      <a:pt x="1329" y="0"/>
                    </a:moveTo>
                    <a:cubicBezTo>
                      <a:pt x="1251" y="0"/>
                      <a:pt x="1180" y="10"/>
                      <a:pt x="1135" y="16"/>
                    </a:cubicBezTo>
                    <a:cubicBezTo>
                      <a:pt x="1031" y="16"/>
                      <a:pt x="1001" y="46"/>
                      <a:pt x="1001" y="46"/>
                    </a:cubicBezTo>
                    <a:cubicBezTo>
                      <a:pt x="1001" y="46"/>
                      <a:pt x="0" y="2466"/>
                      <a:pt x="0" y="2555"/>
                    </a:cubicBezTo>
                    <a:cubicBezTo>
                      <a:pt x="0" y="2630"/>
                      <a:pt x="105" y="2764"/>
                      <a:pt x="105" y="2764"/>
                    </a:cubicBezTo>
                    <a:lnTo>
                      <a:pt x="1016" y="3093"/>
                    </a:lnTo>
                    <a:lnTo>
                      <a:pt x="1165" y="2973"/>
                    </a:lnTo>
                    <a:lnTo>
                      <a:pt x="2031" y="554"/>
                    </a:lnTo>
                    <a:lnTo>
                      <a:pt x="2017" y="449"/>
                    </a:lnTo>
                    <a:cubicBezTo>
                      <a:pt x="1897" y="210"/>
                      <a:pt x="1807" y="165"/>
                      <a:pt x="1643" y="76"/>
                    </a:cubicBezTo>
                    <a:cubicBezTo>
                      <a:pt x="1550" y="16"/>
                      <a:pt x="1432" y="0"/>
                      <a:pt x="1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6" name="Google Shape;4696;p67"/>
              <p:cNvSpPr/>
              <p:nvPr/>
            </p:nvSpPr>
            <p:spPr>
              <a:xfrm>
                <a:off x="4765050" y="5384300"/>
                <a:ext cx="143050" cy="73200"/>
              </a:xfrm>
              <a:custGeom>
                <a:rect b="b" l="l" r="r" t="t"/>
                <a:pathLst>
                  <a:path extrusionOk="0" h="2928" w="5722">
                    <a:moveTo>
                      <a:pt x="4033" y="0"/>
                    </a:moveTo>
                    <a:lnTo>
                      <a:pt x="1" y="2928"/>
                    </a:lnTo>
                    <a:lnTo>
                      <a:pt x="5721" y="1061"/>
                    </a:lnTo>
                    <a:lnTo>
                      <a:pt x="40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97" name="Google Shape;4697;p67"/>
            <p:cNvGrpSpPr/>
            <p:nvPr/>
          </p:nvGrpSpPr>
          <p:grpSpPr>
            <a:xfrm rot="-1745979">
              <a:off x="1457863" y="480488"/>
              <a:ext cx="2095828" cy="2138157"/>
              <a:chOff x="1642350" y="5320400"/>
              <a:chExt cx="888325" cy="906300"/>
            </a:xfrm>
          </p:grpSpPr>
          <p:sp>
            <p:nvSpPr>
              <p:cNvPr id="4698" name="Google Shape;4698;p67"/>
              <p:cNvSpPr/>
              <p:nvPr/>
            </p:nvSpPr>
            <p:spPr>
              <a:xfrm>
                <a:off x="1642350" y="5320400"/>
                <a:ext cx="235650" cy="129325"/>
              </a:xfrm>
              <a:custGeom>
                <a:rect b="b" l="l" r="r" t="t"/>
                <a:pathLst>
                  <a:path extrusionOk="0" h="5173" w="9426">
                    <a:moveTo>
                      <a:pt x="6300" y="1"/>
                    </a:moveTo>
                    <a:cubicBezTo>
                      <a:pt x="6202" y="1"/>
                      <a:pt x="6113" y="11"/>
                      <a:pt x="6035" y="32"/>
                    </a:cubicBezTo>
                    <a:lnTo>
                      <a:pt x="5811" y="1003"/>
                    </a:lnTo>
                    <a:cubicBezTo>
                      <a:pt x="5811" y="1003"/>
                      <a:pt x="6559" y="1472"/>
                      <a:pt x="8040" y="1472"/>
                    </a:cubicBezTo>
                    <a:cubicBezTo>
                      <a:pt x="8370" y="1472"/>
                      <a:pt x="8738" y="1449"/>
                      <a:pt x="9141" y="1391"/>
                    </a:cubicBezTo>
                    <a:lnTo>
                      <a:pt x="9425" y="1152"/>
                    </a:lnTo>
                    <a:cubicBezTo>
                      <a:pt x="9425" y="1152"/>
                      <a:pt x="7360" y="1"/>
                      <a:pt x="6300" y="1"/>
                    </a:cubicBezTo>
                    <a:close/>
                    <a:moveTo>
                      <a:pt x="3639" y="694"/>
                    </a:moveTo>
                    <a:cubicBezTo>
                      <a:pt x="3524" y="694"/>
                      <a:pt x="3420" y="706"/>
                      <a:pt x="3331" y="734"/>
                    </a:cubicBezTo>
                    <a:lnTo>
                      <a:pt x="3122" y="1720"/>
                    </a:lnTo>
                    <a:cubicBezTo>
                      <a:pt x="3122" y="1720"/>
                      <a:pt x="3827" y="2132"/>
                      <a:pt x="5192" y="2132"/>
                    </a:cubicBezTo>
                    <a:cubicBezTo>
                      <a:pt x="5572" y="2132"/>
                      <a:pt x="6002" y="2100"/>
                      <a:pt x="6483" y="2019"/>
                    </a:cubicBezTo>
                    <a:lnTo>
                      <a:pt x="6752" y="1765"/>
                    </a:lnTo>
                    <a:cubicBezTo>
                      <a:pt x="6752" y="1765"/>
                      <a:pt x="4708" y="694"/>
                      <a:pt x="3639" y="694"/>
                    </a:cubicBezTo>
                    <a:close/>
                    <a:moveTo>
                      <a:pt x="2181" y="2232"/>
                    </a:moveTo>
                    <a:cubicBezTo>
                      <a:pt x="1917" y="2232"/>
                      <a:pt x="1688" y="2265"/>
                      <a:pt x="1524" y="2347"/>
                    </a:cubicBezTo>
                    <a:lnTo>
                      <a:pt x="1464" y="3348"/>
                    </a:lnTo>
                    <a:cubicBezTo>
                      <a:pt x="1464" y="3348"/>
                      <a:pt x="1882" y="3516"/>
                      <a:pt x="2655" y="3516"/>
                    </a:cubicBezTo>
                    <a:cubicBezTo>
                      <a:pt x="3206" y="3516"/>
                      <a:pt x="3936" y="3431"/>
                      <a:pt x="4825" y="3139"/>
                    </a:cubicBezTo>
                    <a:lnTo>
                      <a:pt x="5064" y="2840"/>
                    </a:lnTo>
                    <a:cubicBezTo>
                      <a:pt x="5064" y="2840"/>
                      <a:pt x="3308" y="2232"/>
                      <a:pt x="2181" y="2232"/>
                    </a:cubicBezTo>
                    <a:close/>
                    <a:moveTo>
                      <a:pt x="1119" y="3905"/>
                    </a:moveTo>
                    <a:cubicBezTo>
                      <a:pt x="656" y="3905"/>
                      <a:pt x="241" y="3958"/>
                      <a:pt x="1" y="4110"/>
                    </a:cubicBezTo>
                    <a:lnTo>
                      <a:pt x="60" y="5110"/>
                    </a:lnTo>
                    <a:cubicBezTo>
                      <a:pt x="60" y="5110"/>
                      <a:pt x="291" y="5173"/>
                      <a:pt x="712" y="5173"/>
                    </a:cubicBezTo>
                    <a:cubicBezTo>
                      <a:pt x="1280" y="5173"/>
                      <a:pt x="2195" y="5059"/>
                      <a:pt x="3361" y="4528"/>
                    </a:cubicBezTo>
                    <a:lnTo>
                      <a:pt x="3570" y="4199"/>
                    </a:lnTo>
                    <a:cubicBezTo>
                      <a:pt x="3570" y="4199"/>
                      <a:pt x="2210" y="3905"/>
                      <a:pt x="1119" y="39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9" name="Google Shape;4699;p67"/>
              <p:cNvSpPr/>
              <p:nvPr/>
            </p:nvSpPr>
            <p:spPr>
              <a:xfrm>
                <a:off x="1991100" y="6095250"/>
                <a:ext cx="256925" cy="131450"/>
              </a:xfrm>
              <a:custGeom>
                <a:rect b="b" l="l" r="r" t="t"/>
                <a:pathLst>
                  <a:path extrusionOk="0" h="5258" w="10277">
                    <a:moveTo>
                      <a:pt x="90" y="0"/>
                    </a:moveTo>
                    <a:cubicBezTo>
                      <a:pt x="90" y="0"/>
                      <a:pt x="1" y="2823"/>
                      <a:pt x="658" y="3525"/>
                    </a:cubicBezTo>
                    <a:lnTo>
                      <a:pt x="1644" y="3271"/>
                    </a:lnTo>
                    <a:cubicBezTo>
                      <a:pt x="1644" y="3271"/>
                      <a:pt x="1748" y="1957"/>
                      <a:pt x="449" y="135"/>
                    </a:cubicBezTo>
                    <a:lnTo>
                      <a:pt x="90" y="0"/>
                    </a:lnTo>
                    <a:close/>
                    <a:moveTo>
                      <a:pt x="2674" y="1150"/>
                    </a:moveTo>
                    <a:cubicBezTo>
                      <a:pt x="2674" y="1150"/>
                      <a:pt x="2599" y="3973"/>
                      <a:pt x="3257" y="4675"/>
                    </a:cubicBezTo>
                    <a:lnTo>
                      <a:pt x="4227" y="4421"/>
                    </a:lnTo>
                    <a:cubicBezTo>
                      <a:pt x="4227" y="4421"/>
                      <a:pt x="4347" y="3107"/>
                      <a:pt x="3033" y="1285"/>
                    </a:cubicBezTo>
                    <a:lnTo>
                      <a:pt x="2674" y="1150"/>
                    </a:lnTo>
                    <a:close/>
                    <a:moveTo>
                      <a:pt x="8619" y="1688"/>
                    </a:moveTo>
                    <a:lnTo>
                      <a:pt x="8619" y="1688"/>
                    </a:lnTo>
                    <a:cubicBezTo>
                      <a:pt x="8619" y="1688"/>
                      <a:pt x="8544" y="4511"/>
                      <a:pt x="9201" y="5213"/>
                    </a:cubicBezTo>
                    <a:lnTo>
                      <a:pt x="10172" y="4959"/>
                    </a:lnTo>
                    <a:cubicBezTo>
                      <a:pt x="10172" y="4959"/>
                      <a:pt x="10276" y="3644"/>
                      <a:pt x="8977" y="1822"/>
                    </a:cubicBezTo>
                    <a:lnTo>
                      <a:pt x="8619" y="1688"/>
                    </a:lnTo>
                    <a:close/>
                    <a:moveTo>
                      <a:pt x="5751" y="1733"/>
                    </a:moveTo>
                    <a:cubicBezTo>
                      <a:pt x="5751" y="1733"/>
                      <a:pt x="5676" y="4571"/>
                      <a:pt x="6333" y="5258"/>
                    </a:cubicBezTo>
                    <a:lnTo>
                      <a:pt x="7304" y="5019"/>
                    </a:lnTo>
                    <a:cubicBezTo>
                      <a:pt x="7304" y="5019"/>
                      <a:pt x="7409" y="3704"/>
                      <a:pt x="6109" y="1867"/>
                    </a:cubicBezTo>
                    <a:lnTo>
                      <a:pt x="5751" y="173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0" name="Google Shape;4700;p67"/>
              <p:cNvSpPr/>
              <p:nvPr/>
            </p:nvSpPr>
            <p:spPr>
              <a:xfrm>
                <a:off x="2194975" y="6116900"/>
                <a:ext cx="35875" cy="27075"/>
              </a:xfrm>
              <a:custGeom>
                <a:rect b="b" l="l" r="r" t="t"/>
                <a:pathLst>
                  <a:path extrusionOk="0" h="1083" w="1435">
                    <a:moveTo>
                      <a:pt x="1434" y="0"/>
                    </a:moveTo>
                    <a:lnTo>
                      <a:pt x="90" y="239"/>
                    </a:lnTo>
                    <a:cubicBezTo>
                      <a:pt x="90" y="239"/>
                      <a:pt x="1" y="986"/>
                      <a:pt x="673" y="1076"/>
                    </a:cubicBezTo>
                    <a:cubicBezTo>
                      <a:pt x="701" y="1080"/>
                      <a:pt x="729" y="1082"/>
                      <a:pt x="755" y="1082"/>
                    </a:cubicBezTo>
                    <a:cubicBezTo>
                      <a:pt x="1352" y="1082"/>
                      <a:pt x="1434" y="0"/>
                      <a:pt x="14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1" name="Google Shape;4701;p67"/>
              <p:cNvSpPr/>
              <p:nvPr/>
            </p:nvSpPr>
            <p:spPr>
              <a:xfrm>
                <a:off x="2123275" y="6118400"/>
                <a:ext cx="35875" cy="27025"/>
              </a:xfrm>
              <a:custGeom>
                <a:rect b="b" l="l" r="r" t="t"/>
                <a:pathLst>
                  <a:path extrusionOk="0" h="1081" w="1435">
                    <a:moveTo>
                      <a:pt x="1435" y="0"/>
                    </a:moveTo>
                    <a:lnTo>
                      <a:pt x="90" y="239"/>
                    </a:lnTo>
                    <a:cubicBezTo>
                      <a:pt x="90" y="239"/>
                      <a:pt x="1" y="971"/>
                      <a:pt x="673" y="1076"/>
                    </a:cubicBezTo>
                    <a:cubicBezTo>
                      <a:pt x="698" y="1079"/>
                      <a:pt x="722" y="1080"/>
                      <a:pt x="745" y="1080"/>
                    </a:cubicBezTo>
                    <a:cubicBezTo>
                      <a:pt x="1352" y="1080"/>
                      <a:pt x="1435" y="0"/>
                      <a:pt x="1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2" name="Google Shape;4702;p67"/>
              <p:cNvSpPr/>
              <p:nvPr/>
            </p:nvSpPr>
            <p:spPr>
              <a:xfrm>
                <a:off x="2046375" y="6104200"/>
                <a:ext cx="36225" cy="26700"/>
              </a:xfrm>
              <a:custGeom>
                <a:rect b="b" l="l" r="r" t="t"/>
                <a:pathLst>
                  <a:path extrusionOk="0" h="1068" w="1449">
                    <a:moveTo>
                      <a:pt x="1449" y="1"/>
                    </a:moveTo>
                    <a:lnTo>
                      <a:pt x="105" y="225"/>
                    </a:lnTo>
                    <a:cubicBezTo>
                      <a:pt x="105" y="225"/>
                      <a:pt x="0" y="971"/>
                      <a:pt x="672" y="1061"/>
                    </a:cubicBezTo>
                    <a:cubicBezTo>
                      <a:pt x="701" y="1066"/>
                      <a:pt x="729" y="1068"/>
                      <a:pt x="756" y="1068"/>
                    </a:cubicBezTo>
                    <a:cubicBezTo>
                      <a:pt x="1353" y="1068"/>
                      <a:pt x="1449" y="1"/>
                      <a:pt x="14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3" name="Google Shape;4703;p67"/>
              <p:cNvSpPr/>
              <p:nvPr/>
            </p:nvSpPr>
            <p:spPr>
              <a:xfrm>
                <a:off x="1981775" y="6074700"/>
                <a:ext cx="35875" cy="27075"/>
              </a:xfrm>
              <a:custGeom>
                <a:rect b="b" l="l" r="r" t="t"/>
                <a:pathLst>
                  <a:path extrusionOk="0" h="1083" w="1435">
                    <a:moveTo>
                      <a:pt x="1434" y="1"/>
                    </a:moveTo>
                    <a:lnTo>
                      <a:pt x="90" y="240"/>
                    </a:lnTo>
                    <a:cubicBezTo>
                      <a:pt x="90" y="240"/>
                      <a:pt x="0" y="986"/>
                      <a:pt x="672" y="1076"/>
                    </a:cubicBezTo>
                    <a:cubicBezTo>
                      <a:pt x="701" y="1080"/>
                      <a:pt x="728" y="1083"/>
                      <a:pt x="755" y="1083"/>
                    </a:cubicBezTo>
                    <a:cubicBezTo>
                      <a:pt x="1352" y="1083"/>
                      <a:pt x="1434" y="1"/>
                      <a:pt x="14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4" name="Google Shape;4704;p67"/>
              <p:cNvSpPr/>
              <p:nvPr/>
            </p:nvSpPr>
            <p:spPr>
              <a:xfrm>
                <a:off x="1718150" y="5343675"/>
                <a:ext cx="177025" cy="102625"/>
              </a:xfrm>
              <a:custGeom>
                <a:rect b="b" l="l" r="r" t="t"/>
                <a:pathLst>
                  <a:path extrusionOk="0" h="4105" w="7081">
                    <a:moveTo>
                      <a:pt x="6592" y="0"/>
                    </a:moveTo>
                    <a:cubicBezTo>
                      <a:pt x="6423" y="0"/>
                      <a:pt x="6236" y="66"/>
                      <a:pt x="6079" y="281"/>
                    </a:cubicBezTo>
                    <a:cubicBezTo>
                      <a:pt x="5676" y="834"/>
                      <a:pt x="6363" y="1073"/>
                      <a:pt x="6363" y="1073"/>
                    </a:cubicBezTo>
                    <a:lnTo>
                      <a:pt x="7080" y="162"/>
                    </a:lnTo>
                    <a:cubicBezTo>
                      <a:pt x="7080" y="162"/>
                      <a:pt x="6857" y="0"/>
                      <a:pt x="6592" y="0"/>
                    </a:cubicBezTo>
                    <a:close/>
                    <a:moveTo>
                      <a:pt x="3928" y="605"/>
                    </a:moveTo>
                    <a:cubicBezTo>
                      <a:pt x="3750" y="605"/>
                      <a:pt x="3551" y="674"/>
                      <a:pt x="3391" y="908"/>
                    </a:cubicBezTo>
                    <a:cubicBezTo>
                      <a:pt x="3003" y="1461"/>
                      <a:pt x="3705" y="1685"/>
                      <a:pt x="3705" y="1685"/>
                    </a:cubicBezTo>
                    <a:lnTo>
                      <a:pt x="4392" y="744"/>
                    </a:lnTo>
                    <a:cubicBezTo>
                      <a:pt x="4392" y="744"/>
                      <a:pt x="4181" y="605"/>
                      <a:pt x="3928" y="605"/>
                    </a:cubicBezTo>
                    <a:close/>
                    <a:moveTo>
                      <a:pt x="2308" y="1650"/>
                    </a:moveTo>
                    <a:cubicBezTo>
                      <a:pt x="2104" y="1650"/>
                      <a:pt x="1866" y="1726"/>
                      <a:pt x="1718" y="2029"/>
                    </a:cubicBezTo>
                    <a:cubicBezTo>
                      <a:pt x="1419" y="2641"/>
                      <a:pt x="2136" y="2760"/>
                      <a:pt x="2136" y="2760"/>
                    </a:cubicBezTo>
                    <a:lnTo>
                      <a:pt x="2689" y="1730"/>
                    </a:lnTo>
                    <a:cubicBezTo>
                      <a:pt x="2689" y="1730"/>
                      <a:pt x="2517" y="1650"/>
                      <a:pt x="2308" y="1650"/>
                    </a:cubicBezTo>
                    <a:close/>
                    <a:moveTo>
                      <a:pt x="880" y="2972"/>
                    </a:moveTo>
                    <a:cubicBezTo>
                      <a:pt x="659" y="2972"/>
                      <a:pt x="369" y="3052"/>
                      <a:pt x="240" y="3433"/>
                    </a:cubicBezTo>
                    <a:cubicBezTo>
                      <a:pt x="1" y="4075"/>
                      <a:pt x="747" y="4105"/>
                      <a:pt x="747" y="4105"/>
                    </a:cubicBezTo>
                    <a:lnTo>
                      <a:pt x="1166" y="3014"/>
                    </a:lnTo>
                    <a:cubicBezTo>
                      <a:pt x="1166" y="3014"/>
                      <a:pt x="1041" y="2972"/>
                      <a:pt x="880" y="297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5" name="Google Shape;4705;p67"/>
              <p:cNvSpPr/>
              <p:nvPr/>
            </p:nvSpPr>
            <p:spPr>
              <a:xfrm>
                <a:off x="2424250" y="5762550"/>
                <a:ext cx="63125" cy="72075"/>
              </a:xfrm>
              <a:custGeom>
                <a:rect b="b" l="l" r="r" t="t"/>
                <a:pathLst>
                  <a:path extrusionOk="0" h="2883" w="2525">
                    <a:moveTo>
                      <a:pt x="0" y="0"/>
                    </a:moveTo>
                    <a:lnTo>
                      <a:pt x="15" y="792"/>
                    </a:lnTo>
                    <a:cubicBezTo>
                      <a:pt x="329" y="852"/>
                      <a:pt x="613" y="1001"/>
                      <a:pt x="866" y="1225"/>
                    </a:cubicBezTo>
                    <a:cubicBezTo>
                      <a:pt x="1255" y="1583"/>
                      <a:pt x="1553" y="2166"/>
                      <a:pt x="1733" y="2883"/>
                    </a:cubicBezTo>
                    <a:lnTo>
                      <a:pt x="2524" y="2868"/>
                    </a:lnTo>
                    <a:cubicBezTo>
                      <a:pt x="2315" y="1957"/>
                      <a:pt x="1942" y="1180"/>
                      <a:pt x="1374" y="672"/>
                    </a:cubicBezTo>
                    <a:cubicBezTo>
                      <a:pt x="1046" y="359"/>
                      <a:pt x="598" y="90"/>
                      <a:pt x="0" y="0"/>
                    </a:cubicBezTo>
                    <a:close/>
                  </a:path>
                </a:pathLst>
              </a:custGeom>
              <a:solidFill>
                <a:srgbClr val="CB40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6" name="Google Shape;4706;p67"/>
              <p:cNvSpPr/>
              <p:nvPr/>
            </p:nvSpPr>
            <p:spPr>
              <a:xfrm>
                <a:off x="1727850" y="5347350"/>
                <a:ext cx="793500" cy="783725"/>
              </a:xfrm>
              <a:custGeom>
                <a:rect b="b" l="l" r="r" t="t"/>
                <a:pathLst>
                  <a:path extrusionOk="0" h="31349" w="31740">
                    <a:moveTo>
                      <a:pt x="25233" y="15966"/>
                    </a:moveTo>
                    <a:cubicBezTo>
                      <a:pt x="25343" y="15966"/>
                      <a:pt x="25457" y="15988"/>
                      <a:pt x="25571" y="16041"/>
                    </a:cubicBezTo>
                    <a:cubicBezTo>
                      <a:pt x="25959" y="16190"/>
                      <a:pt x="26124" y="16504"/>
                      <a:pt x="26094" y="16847"/>
                    </a:cubicBezTo>
                    <a:cubicBezTo>
                      <a:pt x="26049" y="17325"/>
                      <a:pt x="25646" y="17878"/>
                      <a:pt x="24974" y="18177"/>
                    </a:cubicBezTo>
                    <a:cubicBezTo>
                      <a:pt x="24705" y="18296"/>
                      <a:pt x="24406" y="18386"/>
                      <a:pt x="24062" y="18416"/>
                    </a:cubicBezTo>
                    <a:cubicBezTo>
                      <a:pt x="23977" y="18425"/>
                      <a:pt x="23886" y="18430"/>
                      <a:pt x="23793" y="18430"/>
                    </a:cubicBezTo>
                    <a:cubicBezTo>
                      <a:pt x="23578" y="18430"/>
                      <a:pt x="23346" y="18403"/>
                      <a:pt x="23107" y="18341"/>
                    </a:cubicBezTo>
                    <a:lnTo>
                      <a:pt x="23077" y="18341"/>
                    </a:lnTo>
                    <a:cubicBezTo>
                      <a:pt x="23077" y="18326"/>
                      <a:pt x="23107" y="18281"/>
                      <a:pt x="23151" y="18191"/>
                    </a:cubicBezTo>
                    <a:cubicBezTo>
                      <a:pt x="23360" y="17714"/>
                      <a:pt x="24107" y="16220"/>
                      <a:pt x="25003" y="15996"/>
                    </a:cubicBezTo>
                    <a:cubicBezTo>
                      <a:pt x="25078" y="15977"/>
                      <a:pt x="25154" y="15966"/>
                      <a:pt x="25233" y="15966"/>
                    </a:cubicBezTo>
                    <a:close/>
                    <a:moveTo>
                      <a:pt x="6452" y="0"/>
                    </a:moveTo>
                    <a:cubicBezTo>
                      <a:pt x="5840" y="0"/>
                      <a:pt x="5220" y="136"/>
                      <a:pt x="4631" y="343"/>
                    </a:cubicBezTo>
                    <a:cubicBezTo>
                      <a:pt x="4078" y="552"/>
                      <a:pt x="3526" y="821"/>
                      <a:pt x="3018" y="1120"/>
                    </a:cubicBezTo>
                    <a:cubicBezTo>
                      <a:pt x="1704" y="1911"/>
                      <a:pt x="628" y="2882"/>
                      <a:pt x="210" y="3300"/>
                    </a:cubicBezTo>
                    <a:lnTo>
                      <a:pt x="1" y="3510"/>
                    </a:lnTo>
                    <a:cubicBezTo>
                      <a:pt x="718" y="3749"/>
                      <a:pt x="1226" y="4047"/>
                      <a:pt x="1644" y="4540"/>
                    </a:cubicBezTo>
                    <a:cubicBezTo>
                      <a:pt x="1659" y="4555"/>
                      <a:pt x="1674" y="4570"/>
                      <a:pt x="1674" y="4585"/>
                    </a:cubicBezTo>
                    <a:cubicBezTo>
                      <a:pt x="1733" y="4660"/>
                      <a:pt x="1793" y="4749"/>
                      <a:pt x="1853" y="4824"/>
                    </a:cubicBezTo>
                    <a:cubicBezTo>
                      <a:pt x="1898" y="4899"/>
                      <a:pt x="1928" y="4973"/>
                      <a:pt x="1972" y="5033"/>
                    </a:cubicBezTo>
                    <a:cubicBezTo>
                      <a:pt x="2062" y="5197"/>
                      <a:pt x="2152" y="5362"/>
                      <a:pt x="2226" y="5556"/>
                    </a:cubicBezTo>
                    <a:cubicBezTo>
                      <a:pt x="2435" y="6019"/>
                      <a:pt x="2615" y="6586"/>
                      <a:pt x="2824" y="7288"/>
                    </a:cubicBezTo>
                    <a:cubicBezTo>
                      <a:pt x="3137" y="8409"/>
                      <a:pt x="3481" y="9887"/>
                      <a:pt x="3974" y="11859"/>
                    </a:cubicBezTo>
                    <a:cubicBezTo>
                      <a:pt x="4243" y="12889"/>
                      <a:pt x="4526" y="13815"/>
                      <a:pt x="4855" y="14682"/>
                    </a:cubicBezTo>
                    <a:cubicBezTo>
                      <a:pt x="5288" y="15861"/>
                      <a:pt x="5781" y="16892"/>
                      <a:pt x="6274" y="17788"/>
                    </a:cubicBezTo>
                    <a:cubicBezTo>
                      <a:pt x="6423" y="18012"/>
                      <a:pt x="6543" y="18251"/>
                      <a:pt x="6677" y="18460"/>
                    </a:cubicBezTo>
                    <a:cubicBezTo>
                      <a:pt x="7230" y="19342"/>
                      <a:pt x="7782" y="20088"/>
                      <a:pt x="8290" y="20671"/>
                    </a:cubicBezTo>
                    <a:cubicBezTo>
                      <a:pt x="9336" y="21911"/>
                      <a:pt x="10217" y="22553"/>
                      <a:pt x="10531" y="22762"/>
                    </a:cubicBezTo>
                    <a:cubicBezTo>
                      <a:pt x="10620" y="22822"/>
                      <a:pt x="10665" y="22851"/>
                      <a:pt x="10665" y="22851"/>
                    </a:cubicBezTo>
                    <a:cubicBezTo>
                      <a:pt x="10471" y="23225"/>
                      <a:pt x="10322" y="23628"/>
                      <a:pt x="10187" y="24031"/>
                    </a:cubicBezTo>
                    <a:cubicBezTo>
                      <a:pt x="10083" y="24390"/>
                      <a:pt x="9993" y="24763"/>
                      <a:pt x="9948" y="25122"/>
                    </a:cubicBezTo>
                    <a:cubicBezTo>
                      <a:pt x="9903" y="25391"/>
                      <a:pt x="9873" y="25659"/>
                      <a:pt x="9844" y="25913"/>
                    </a:cubicBezTo>
                    <a:cubicBezTo>
                      <a:pt x="9679" y="27750"/>
                      <a:pt x="10008" y="29289"/>
                      <a:pt x="10008" y="29289"/>
                    </a:cubicBezTo>
                    <a:cubicBezTo>
                      <a:pt x="12698" y="30929"/>
                      <a:pt x="15320" y="31349"/>
                      <a:pt x="17300" y="31349"/>
                    </a:cubicBezTo>
                    <a:cubicBezTo>
                      <a:pt x="19377" y="31349"/>
                      <a:pt x="20747" y="30887"/>
                      <a:pt x="20747" y="30887"/>
                    </a:cubicBezTo>
                    <a:cubicBezTo>
                      <a:pt x="20612" y="30260"/>
                      <a:pt x="20612" y="29199"/>
                      <a:pt x="20627" y="28318"/>
                    </a:cubicBezTo>
                    <a:cubicBezTo>
                      <a:pt x="20627" y="28154"/>
                      <a:pt x="20642" y="27989"/>
                      <a:pt x="20642" y="27840"/>
                    </a:cubicBezTo>
                    <a:cubicBezTo>
                      <a:pt x="20657" y="27526"/>
                      <a:pt x="20672" y="27258"/>
                      <a:pt x="20687" y="27093"/>
                    </a:cubicBezTo>
                    <a:cubicBezTo>
                      <a:pt x="20702" y="26974"/>
                      <a:pt x="20702" y="26899"/>
                      <a:pt x="20702" y="26899"/>
                    </a:cubicBezTo>
                    <a:cubicBezTo>
                      <a:pt x="20702" y="26899"/>
                      <a:pt x="20762" y="26944"/>
                      <a:pt x="20866" y="26989"/>
                    </a:cubicBezTo>
                    <a:cubicBezTo>
                      <a:pt x="21206" y="27159"/>
                      <a:pt x="22030" y="27497"/>
                      <a:pt x="23169" y="27497"/>
                    </a:cubicBezTo>
                    <a:cubicBezTo>
                      <a:pt x="23431" y="27497"/>
                      <a:pt x="23709" y="27479"/>
                      <a:pt x="24003" y="27437"/>
                    </a:cubicBezTo>
                    <a:cubicBezTo>
                      <a:pt x="25317" y="27258"/>
                      <a:pt x="26885" y="26600"/>
                      <a:pt x="28543" y="24928"/>
                    </a:cubicBezTo>
                    <a:cubicBezTo>
                      <a:pt x="28917" y="24554"/>
                      <a:pt x="29245" y="24196"/>
                      <a:pt x="29544" y="23822"/>
                    </a:cubicBezTo>
                    <a:cubicBezTo>
                      <a:pt x="30067" y="23150"/>
                      <a:pt x="30470" y="22478"/>
                      <a:pt x="30784" y="21821"/>
                    </a:cubicBezTo>
                    <a:lnTo>
                      <a:pt x="30784" y="21806"/>
                    </a:lnTo>
                    <a:cubicBezTo>
                      <a:pt x="31725" y="19805"/>
                      <a:pt x="31739" y="17953"/>
                      <a:pt x="31411" y="16534"/>
                    </a:cubicBezTo>
                    <a:cubicBezTo>
                      <a:pt x="31217" y="15712"/>
                      <a:pt x="30918" y="15055"/>
                      <a:pt x="30634" y="14577"/>
                    </a:cubicBezTo>
                    <a:cubicBezTo>
                      <a:pt x="30380" y="14159"/>
                      <a:pt x="29858" y="13830"/>
                      <a:pt x="29156" y="13576"/>
                    </a:cubicBezTo>
                    <a:cubicBezTo>
                      <a:pt x="28663" y="13382"/>
                      <a:pt x="28065" y="13233"/>
                      <a:pt x="27453" y="13083"/>
                    </a:cubicBezTo>
                    <a:cubicBezTo>
                      <a:pt x="25287" y="12650"/>
                      <a:pt x="22644" y="12546"/>
                      <a:pt x="21374" y="12486"/>
                    </a:cubicBezTo>
                    <a:cubicBezTo>
                      <a:pt x="21332" y="12484"/>
                      <a:pt x="21289" y="12483"/>
                      <a:pt x="21245" y="12483"/>
                    </a:cubicBezTo>
                    <a:cubicBezTo>
                      <a:pt x="20953" y="12483"/>
                      <a:pt x="20641" y="12526"/>
                      <a:pt x="20328" y="12591"/>
                    </a:cubicBezTo>
                    <a:cubicBezTo>
                      <a:pt x="18387" y="13024"/>
                      <a:pt x="16236" y="14562"/>
                      <a:pt x="16161" y="14607"/>
                    </a:cubicBezTo>
                    <a:cubicBezTo>
                      <a:pt x="15549" y="14323"/>
                      <a:pt x="14429" y="13024"/>
                      <a:pt x="13936" y="12396"/>
                    </a:cubicBezTo>
                    <a:cubicBezTo>
                      <a:pt x="13772" y="12217"/>
                      <a:pt x="13682" y="12068"/>
                      <a:pt x="13682" y="12068"/>
                    </a:cubicBezTo>
                    <a:cubicBezTo>
                      <a:pt x="13652" y="12038"/>
                      <a:pt x="13622" y="11978"/>
                      <a:pt x="13592" y="11933"/>
                    </a:cubicBezTo>
                    <a:cubicBezTo>
                      <a:pt x="13428" y="11665"/>
                      <a:pt x="13279" y="11381"/>
                      <a:pt x="13144" y="11067"/>
                    </a:cubicBezTo>
                    <a:cubicBezTo>
                      <a:pt x="13144" y="11052"/>
                      <a:pt x="13129" y="11052"/>
                      <a:pt x="13129" y="11037"/>
                    </a:cubicBezTo>
                    <a:cubicBezTo>
                      <a:pt x="12876" y="10500"/>
                      <a:pt x="12651" y="9902"/>
                      <a:pt x="12442" y="9305"/>
                    </a:cubicBezTo>
                    <a:cubicBezTo>
                      <a:pt x="12353" y="9036"/>
                      <a:pt x="12263" y="8767"/>
                      <a:pt x="12174" y="8498"/>
                    </a:cubicBezTo>
                    <a:cubicBezTo>
                      <a:pt x="11457" y="6273"/>
                      <a:pt x="10829" y="3838"/>
                      <a:pt x="9829" y="2165"/>
                    </a:cubicBezTo>
                    <a:cubicBezTo>
                      <a:pt x="9530" y="1658"/>
                      <a:pt x="9201" y="1224"/>
                      <a:pt x="8813" y="881"/>
                    </a:cubicBezTo>
                    <a:cubicBezTo>
                      <a:pt x="8484" y="582"/>
                      <a:pt x="8111" y="343"/>
                      <a:pt x="7678" y="194"/>
                    </a:cubicBezTo>
                    <a:cubicBezTo>
                      <a:pt x="7499" y="134"/>
                      <a:pt x="7304" y="89"/>
                      <a:pt x="7125" y="59"/>
                    </a:cubicBezTo>
                    <a:cubicBezTo>
                      <a:pt x="6903" y="19"/>
                      <a:pt x="6678" y="0"/>
                      <a:pt x="64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7" name="Google Shape;4707;p67"/>
              <p:cNvSpPr/>
              <p:nvPr/>
            </p:nvSpPr>
            <p:spPr>
              <a:xfrm>
                <a:off x="2201325" y="5678525"/>
                <a:ext cx="317025" cy="368950"/>
              </a:xfrm>
              <a:custGeom>
                <a:rect b="b" l="l" r="r" t="t"/>
                <a:pathLst>
                  <a:path extrusionOk="0" h="14758" w="12681">
                    <a:moveTo>
                      <a:pt x="6279" y="2719"/>
                    </a:moveTo>
                    <a:cubicBezTo>
                      <a:pt x="6390" y="2719"/>
                      <a:pt x="6503" y="2741"/>
                      <a:pt x="6617" y="2794"/>
                    </a:cubicBezTo>
                    <a:cubicBezTo>
                      <a:pt x="7020" y="2943"/>
                      <a:pt x="7185" y="3257"/>
                      <a:pt x="7155" y="3615"/>
                    </a:cubicBezTo>
                    <a:cubicBezTo>
                      <a:pt x="7110" y="4093"/>
                      <a:pt x="6707" y="4646"/>
                      <a:pt x="6035" y="4944"/>
                    </a:cubicBezTo>
                    <a:cubicBezTo>
                      <a:pt x="5766" y="5064"/>
                      <a:pt x="5467" y="5154"/>
                      <a:pt x="5123" y="5183"/>
                    </a:cubicBezTo>
                    <a:cubicBezTo>
                      <a:pt x="5038" y="5193"/>
                      <a:pt x="4947" y="5197"/>
                      <a:pt x="4854" y="5197"/>
                    </a:cubicBezTo>
                    <a:cubicBezTo>
                      <a:pt x="4639" y="5197"/>
                      <a:pt x="4407" y="5171"/>
                      <a:pt x="4168" y="5109"/>
                    </a:cubicBezTo>
                    <a:lnTo>
                      <a:pt x="4138" y="5109"/>
                    </a:lnTo>
                    <a:cubicBezTo>
                      <a:pt x="4123" y="5079"/>
                      <a:pt x="4153" y="5034"/>
                      <a:pt x="4197" y="4944"/>
                    </a:cubicBezTo>
                    <a:cubicBezTo>
                      <a:pt x="4407" y="4467"/>
                      <a:pt x="5153" y="2973"/>
                      <a:pt x="6049" y="2749"/>
                    </a:cubicBezTo>
                    <a:cubicBezTo>
                      <a:pt x="6124" y="2730"/>
                      <a:pt x="6201" y="2719"/>
                      <a:pt x="6279" y="2719"/>
                    </a:cubicBezTo>
                    <a:close/>
                    <a:moveTo>
                      <a:pt x="8439" y="1"/>
                    </a:moveTo>
                    <a:lnTo>
                      <a:pt x="5168" y="2032"/>
                    </a:lnTo>
                    <a:lnTo>
                      <a:pt x="0" y="10142"/>
                    </a:lnTo>
                    <a:lnTo>
                      <a:pt x="1628" y="14757"/>
                    </a:lnTo>
                    <a:cubicBezTo>
                      <a:pt x="1658" y="14205"/>
                      <a:pt x="1673" y="13816"/>
                      <a:pt x="1673" y="13816"/>
                    </a:cubicBezTo>
                    <a:cubicBezTo>
                      <a:pt x="1673" y="13816"/>
                      <a:pt x="1688" y="13831"/>
                      <a:pt x="1733" y="13861"/>
                    </a:cubicBezTo>
                    <a:cubicBezTo>
                      <a:pt x="1763" y="13876"/>
                      <a:pt x="1793" y="13891"/>
                      <a:pt x="1838" y="13921"/>
                    </a:cubicBezTo>
                    <a:cubicBezTo>
                      <a:pt x="2165" y="14091"/>
                      <a:pt x="2987" y="14429"/>
                      <a:pt x="4133" y="14429"/>
                    </a:cubicBezTo>
                    <a:cubicBezTo>
                      <a:pt x="4397" y="14429"/>
                      <a:pt x="4678" y="14411"/>
                      <a:pt x="4974" y="14369"/>
                    </a:cubicBezTo>
                    <a:cubicBezTo>
                      <a:pt x="6273" y="14190"/>
                      <a:pt x="7857" y="13533"/>
                      <a:pt x="9515" y="11860"/>
                    </a:cubicBezTo>
                    <a:cubicBezTo>
                      <a:pt x="9888" y="11486"/>
                      <a:pt x="10217" y="11128"/>
                      <a:pt x="10500" y="10755"/>
                    </a:cubicBezTo>
                    <a:cubicBezTo>
                      <a:pt x="11083" y="10023"/>
                      <a:pt x="11501" y="9291"/>
                      <a:pt x="11815" y="8589"/>
                    </a:cubicBezTo>
                    <a:lnTo>
                      <a:pt x="11815" y="8574"/>
                    </a:lnTo>
                    <a:cubicBezTo>
                      <a:pt x="12666" y="6647"/>
                      <a:pt x="12681" y="4855"/>
                      <a:pt x="12367" y="3466"/>
                    </a:cubicBezTo>
                    <a:cubicBezTo>
                      <a:pt x="12203" y="2629"/>
                      <a:pt x="11919" y="1957"/>
                      <a:pt x="11621" y="1494"/>
                    </a:cubicBezTo>
                    <a:cubicBezTo>
                      <a:pt x="11367" y="1076"/>
                      <a:pt x="10844" y="748"/>
                      <a:pt x="10142" y="494"/>
                    </a:cubicBezTo>
                    <a:cubicBezTo>
                      <a:pt x="9649" y="299"/>
                      <a:pt x="9066" y="150"/>
                      <a:pt x="84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8" name="Google Shape;4708;p67"/>
              <p:cNvSpPr/>
              <p:nvPr/>
            </p:nvSpPr>
            <p:spPr>
              <a:xfrm>
                <a:off x="1798050" y="5401100"/>
                <a:ext cx="233775" cy="312925"/>
              </a:xfrm>
              <a:custGeom>
                <a:rect b="b" l="l" r="r" t="t"/>
                <a:pathLst>
                  <a:path extrusionOk="0" h="12517" w="9351">
                    <a:moveTo>
                      <a:pt x="7021" y="0"/>
                    </a:moveTo>
                    <a:cubicBezTo>
                      <a:pt x="4422" y="1599"/>
                      <a:pt x="1718" y="3704"/>
                      <a:pt x="1" y="5123"/>
                    </a:cubicBezTo>
                    <a:cubicBezTo>
                      <a:pt x="314" y="6259"/>
                      <a:pt x="658" y="7722"/>
                      <a:pt x="1151" y="9694"/>
                    </a:cubicBezTo>
                    <a:cubicBezTo>
                      <a:pt x="1420" y="10724"/>
                      <a:pt x="1718" y="11650"/>
                      <a:pt x="2032" y="12517"/>
                    </a:cubicBezTo>
                    <a:cubicBezTo>
                      <a:pt x="4153" y="10396"/>
                      <a:pt x="7678" y="7633"/>
                      <a:pt x="9351" y="6348"/>
                    </a:cubicBezTo>
                    <a:cubicBezTo>
                      <a:pt x="8619" y="4123"/>
                      <a:pt x="8006" y="1688"/>
                      <a:pt x="70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9" name="Google Shape;4709;p67"/>
              <p:cNvSpPr/>
              <p:nvPr/>
            </p:nvSpPr>
            <p:spPr>
              <a:xfrm>
                <a:off x="1934725" y="5657625"/>
                <a:ext cx="300975" cy="401800"/>
              </a:xfrm>
              <a:custGeom>
                <a:rect b="b" l="l" r="r" t="t"/>
                <a:pathLst>
                  <a:path extrusionOk="0" h="16072" w="12039">
                    <a:moveTo>
                      <a:pt x="5646" y="0"/>
                    </a:moveTo>
                    <a:lnTo>
                      <a:pt x="0" y="8260"/>
                    </a:lnTo>
                    <a:cubicBezTo>
                      <a:pt x="1046" y="9500"/>
                      <a:pt x="1927" y="10142"/>
                      <a:pt x="2241" y="10351"/>
                    </a:cubicBezTo>
                    <a:cubicBezTo>
                      <a:pt x="2330" y="10411"/>
                      <a:pt x="2375" y="10440"/>
                      <a:pt x="2375" y="10440"/>
                    </a:cubicBezTo>
                    <a:cubicBezTo>
                      <a:pt x="2181" y="10814"/>
                      <a:pt x="2032" y="11217"/>
                      <a:pt x="1897" y="11620"/>
                    </a:cubicBezTo>
                    <a:cubicBezTo>
                      <a:pt x="1793" y="11979"/>
                      <a:pt x="1718" y="12352"/>
                      <a:pt x="1658" y="12711"/>
                    </a:cubicBezTo>
                    <a:cubicBezTo>
                      <a:pt x="1613" y="12980"/>
                      <a:pt x="1584" y="13248"/>
                      <a:pt x="1554" y="13502"/>
                    </a:cubicBezTo>
                    <a:lnTo>
                      <a:pt x="5706" y="16071"/>
                    </a:lnTo>
                    <a:lnTo>
                      <a:pt x="11874" y="4615"/>
                    </a:lnTo>
                    <a:lnTo>
                      <a:pt x="12039" y="180"/>
                    </a:lnTo>
                    <a:lnTo>
                      <a:pt x="12039" y="180"/>
                    </a:lnTo>
                    <a:cubicBezTo>
                      <a:pt x="10112" y="598"/>
                      <a:pt x="7946" y="2151"/>
                      <a:pt x="7871" y="2211"/>
                    </a:cubicBezTo>
                    <a:cubicBezTo>
                      <a:pt x="7259" y="1927"/>
                      <a:pt x="6139" y="628"/>
                      <a:pt x="56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0" name="Google Shape;4710;p67"/>
              <p:cNvSpPr/>
              <p:nvPr/>
            </p:nvSpPr>
            <p:spPr>
              <a:xfrm>
                <a:off x="2202075" y="5802500"/>
                <a:ext cx="126975" cy="252450"/>
              </a:xfrm>
              <a:custGeom>
                <a:rect b="b" l="l" r="r" t="t"/>
                <a:pathLst>
                  <a:path extrusionOk="0" h="10098" w="5079">
                    <a:moveTo>
                      <a:pt x="4152" y="0"/>
                    </a:moveTo>
                    <a:lnTo>
                      <a:pt x="1569" y="837"/>
                    </a:lnTo>
                    <a:lnTo>
                      <a:pt x="0" y="9709"/>
                    </a:lnTo>
                    <a:lnTo>
                      <a:pt x="1643" y="10097"/>
                    </a:lnTo>
                    <a:cubicBezTo>
                      <a:pt x="1658" y="9320"/>
                      <a:pt x="1703" y="8693"/>
                      <a:pt x="1703" y="8693"/>
                    </a:cubicBezTo>
                    <a:cubicBezTo>
                      <a:pt x="1703" y="8693"/>
                      <a:pt x="1763" y="8708"/>
                      <a:pt x="1867" y="8768"/>
                    </a:cubicBezTo>
                    <a:cubicBezTo>
                      <a:pt x="2207" y="8938"/>
                      <a:pt x="3041" y="9276"/>
                      <a:pt x="4184" y="9276"/>
                    </a:cubicBezTo>
                    <a:cubicBezTo>
                      <a:pt x="4446" y="9276"/>
                      <a:pt x="4726" y="9258"/>
                      <a:pt x="5019" y="9216"/>
                    </a:cubicBezTo>
                    <a:lnTo>
                      <a:pt x="5079" y="210"/>
                    </a:lnTo>
                    <a:lnTo>
                      <a:pt x="5079" y="210"/>
                    </a:lnTo>
                    <a:cubicBezTo>
                      <a:pt x="4989" y="219"/>
                      <a:pt x="4894" y="224"/>
                      <a:pt x="4796" y="224"/>
                    </a:cubicBezTo>
                    <a:cubicBezTo>
                      <a:pt x="4584" y="224"/>
                      <a:pt x="4353" y="201"/>
                      <a:pt x="4108" y="150"/>
                    </a:cubicBezTo>
                    <a:lnTo>
                      <a:pt x="4078" y="150"/>
                    </a:lnTo>
                    <a:cubicBezTo>
                      <a:pt x="4093" y="135"/>
                      <a:pt x="4108" y="90"/>
                      <a:pt x="41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1" name="Google Shape;4711;p67"/>
              <p:cNvSpPr/>
              <p:nvPr/>
            </p:nvSpPr>
            <p:spPr>
              <a:xfrm>
                <a:off x="1726750" y="5348450"/>
                <a:ext cx="221075" cy="154175"/>
              </a:xfrm>
              <a:custGeom>
                <a:rect b="b" l="l" r="r" t="t"/>
                <a:pathLst>
                  <a:path extrusionOk="0" h="6167" w="8843">
                    <a:moveTo>
                      <a:pt x="7169" y="0"/>
                    </a:moveTo>
                    <a:cubicBezTo>
                      <a:pt x="7020" y="30"/>
                      <a:pt x="6900" y="45"/>
                      <a:pt x="6766" y="60"/>
                    </a:cubicBezTo>
                    <a:cubicBezTo>
                      <a:pt x="6960" y="299"/>
                      <a:pt x="7154" y="538"/>
                      <a:pt x="7378" y="717"/>
                    </a:cubicBezTo>
                    <a:cubicBezTo>
                      <a:pt x="7363" y="732"/>
                      <a:pt x="7334" y="762"/>
                      <a:pt x="7334" y="792"/>
                    </a:cubicBezTo>
                    <a:cubicBezTo>
                      <a:pt x="7558" y="956"/>
                      <a:pt x="7797" y="1061"/>
                      <a:pt x="8080" y="1076"/>
                    </a:cubicBezTo>
                    <a:cubicBezTo>
                      <a:pt x="8095" y="1106"/>
                      <a:pt x="8125" y="1136"/>
                      <a:pt x="8140" y="1165"/>
                    </a:cubicBezTo>
                    <a:cubicBezTo>
                      <a:pt x="8439" y="1121"/>
                      <a:pt x="8708" y="1076"/>
                      <a:pt x="8842" y="822"/>
                    </a:cubicBezTo>
                    <a:cubicBezTo>
                      <a:pt x="8513" y="523"/>
                      <a:pt x="8140" y="284"/>
                      <a:pt x="7707" y="135"/>
                    </a:cubicBezTo>
                    <a:cubicBezTo>
                      <a:pt x="7528" y="75"/>
                      <a:pt x="7348" y="30"/>
                      <a:pt x="7169" y="0"/>
                    </a:cubicBezTo>
                    <a:close/>
                    <a:moveTo>
                      <a:pt x="6019" y="90"/>
                    </a:moveTo>
                    <a:cubicBezTo>
                      <a:pt x="5780" y="374"/>
                      <a:pt x="5601" y="643"/>
                      <a:pt x="5452" y="971"/>
                    </a:cubicBezTo>
                    <a:cubicBezTo>
                      <a:pt x="5407" y="956"/>
                      <a:pt x="5377" y="956"/>
                      <a:pt x="5332" y="941"/>
                    </a:cubicBezTo>
                    <a:cubicBezTo>
                      <a:pt x="5272" y="1150"/>
                      <a:pt x="5257" y="1345"/>
                      <a:pt x="5317" y="1554"/>
                    </a:cubicBezTo>
                    <a:cubicBezTo>
                      <a:pt x="5287" y="1554"/>
                      <a:pt x="5257" y="1569"/>
                      <a:pt x="5228" y="1584"/>
                    </a:cubicBezTo>
                    <a:cubicBezTo>
                      <a:pt x="5392" y="1927"/>
                      <a:pt x="5586" y="2151"/>
                      <a:pt x="5974" y="2256"/>
                    </a:cubicBezTo>
                    <a:cubicBezTo>
                      <a:pt x="5974" y="2345"/>
                      <a:pt x="5959" y="2420"/>
                      <a:pt x="5959" y="2510"/>
                    </a:cubicBezTo>
                    <a:cubicBezTo>
                      <a:pt x="5631" y="2226"/>
                      <a:pt x="5317" y="1897"/>
                      <a:pt x="5004" y="1584"/>
                    </a:cubicBezTo>
                    <a:cubicBezTo>
                      <a:pt x="5272" y="1210"/>
                      <a:pt x="5213" y="882"/>
                      <a:pt x="5018" y="463"/>
                    </a:cubicBezTo>
                    <a:lnTo>
                      <a:pt x="5018" y="463"/>
                    </a:lnTo>
                    <a:cubicBezTo>
                      <a:pt x="4974" y="478"/>
                      <a:pt x="4944" y="478"/>
                      <a:pt x="4899" y="493"/>
                    </a:cubicBezTo>
                    <a:cubicBezTo>
                      <a:pt x="4809" y="404"/>
                      <a:pt x="4735" y="344"/>
                      <a:pt x="4645" y="284"/>
                    </a:cubicBezTo>
                    <a:cubicBezTo>
                      <a:pt x="4092" y="493"/>
                      <a:pt x="3540" y="762"/>
                      <a:pt x="3032" y="1061"/>
                    </a:cubicBezTo>
                    <a:cubicBezTo>
                      <a:pt x="3152" y="1150"/>
                      <a:pt x="3286" y="1225"/>
                      <a:pt x="3420" y="1300"/>
                    </a:cubicBezTo>
                    <a:cubicBezTo>
                      <a:pt x="3390" y="1345"/>
                      <a:pt x="3376" y="1375"/>
                      <a:pt x="3346" y="1389"/>
                    </a:cubicBezTo>
                    <a:cubicBezTo>
                      <a:pt x="3525" y="1524"/>
                      <a:pt x="3719" y="1628"/>
                      <a:pt x="3928" y="1718"/>
                    </a:cubicBezTo>
                    <a:cubicBezTo>
                      <a:pt x="3913" y="1733"/>
                      <a:pt x="3898" y="1778"/>
                      <a:pt x="3898" y="1808"/>
                    </a:cubicBezTo>
                    <a:cubicBezTo>
                      <a:pt x="4058" y="1843"/>
                      <a:pt x="4204" y="1867"/>
                      <a:pt x="4343" y="1867"/>
                    </a:cubicBezTo>
                    <a:cubicBezTo>
                      <a:pt x="4555" y="1867"/>
                      <a:pt x="4751" y="1812"/>
                      <a:pt x="4959" y="1658"/>
                    </a:cubicBezTo>
                    <a:cubicBezTo>
                      <a:pt x="5257" y="1972"/>
                      <a:pt x="5556" y="2286"/>
                      <a:pt x="5885" y="2584"/>
                    </a:cubicBezTo>
                    <a:cubicBezTo>
                      <a:pt x="5795" y="2599"/>
                      <a:pt x="5691" y="2599"/>
                      <a:pt x="5601" y="2614"/>
                    </a:cubicBezTo>
                    <a:cubicBezTo>
                      <a:pt x="5496" y="2241"/>
                      <a:pt x="5272" y="2062"/>
                      <a:pt x="4944" y="1882"/>
                    </a:cubicBezTo>
                    <a:lnTo>
                      <a:pt x="4899" y="1957"/>
                    </a:lnTo>
                    <a:cubicBezTo>
                      <a:pt x="4822" y="1935"/>
                      <a:pt x="4750" y="1925"/>
                      <a:pt x="4678" y="1925"/>
                    </a:cubicBezTo>
                    <a:cubicBezTo>
                      <a:pt x="4554" y="1925"/>
                      <a:pt x="4434" y="1955"/>
                      <a:pt x="4302" y="2002"/>
                    </a:cubicBezTo>
                    <a:cubicBezTo>
                      <a:pt x="4317" y="2047"/>
                      <a:pt x="4317" y="2062"/>
                      <a:pt x="4317" y="2091"/>
                    </a:cubicBezTo>
                    <a:cubicBezTo>
                      <a:pt x="3958" y="2211"/>
                      <a:pt x="3615" y="2301"/>
                      <a:pt x="3256" y="2435"/>
                    </a:cubicBezTo>
                    <a:cubicBezTo>
                      <a:pt x="3495" y="2659"/>
                      <a:pt x="3749" y="2868"/>
                      <a:pt x="4018" y="3032"/>
                    </a:cubicBezTo>
                    <a:cubicBezTo>
                      <a:pt x="4003" y="3062"/>
                      <a:pt x="3988" y="3077"/>
                      <a:pt x="3973" y="3107"/>
                    </a:cubicBezTo>
                    <a:cubicBezTo>
                      <a:pt x="4215" y="3222"/>
                      <a:pt x="4435" y="3293"/>
                      <a:pt x="4689" y="3293"/>
                    </a:cubicBezTo>
                    <a:cubicBezTo>
                      <a:pt x="4733" y="3293"/>
                      <a:pt x="4778" y="3291"/>
                      <a:pt x="4824" y="3286"/>
                    </a:cubicBezTo>
                    <a:cubicBezTo>
                      <a:pt x="4839" y="3316"/>
                      <a:pt x="4869" y="3346"/>
                      <a:pt x="4899" y="3376"/>
                    </a:cubicBezTo>
                    <a:cubicBezTo>
                      <a:pt x="5302" y="3242"/>
                      <a:pt x="5631" y="3122"/>
                      <a:pt x="5616" y="2674"/>
                    </a:cubicBezTo>
                    <a:cubicBezTo>
                      <a:pt x="5720" y="2659"/>
                      <a:pt x="5825" y="2644"/>
                      <a:pt x="5945" y="2644"/>
                    </a:cubicBezTo>
                    <a:cubicBezTo>
                      <a:pt x="6154" y="2793"/>
                      <a:pt x="6452" y="3182"/>
                      <a:pt x="6542" y="3346"/>
                    </a:cubicBezTo>
                    <a:cubicBezTo>
                      <a:pt x="6557" y="3376"/>
                      <a:pt x="6572" y="3406"/>
                      <a:pt x="6587" y="3406"/>
                    </a:cubicBezTo>
                    <a:cubicBezTo>
                      <a:pt x="6587" y="3406"/>
                      <a:pt x="6587" y="3406"/>
                      <a:pt x="6587" y="3406"/>
                    </a:cubicBezTo>
                    <a:lnTo>
                      <a:pt x="6587" y="3406"/>
                    </a:lnTo>
                    <a:cubicBezTo>
                      <a:pt x="6587" y="3414"/>
                      <a:pt x="6592" y="3423"/>
                      <a:pt x="6593" y="3423"/>
                    </a:cubicBezTo>
                    <a:cubicBezTo>
                      <a:pt x="6594" y="3423"/>
                      <a:pt x="6593" y="3418"/>
                      <a:pt x="6587" y="3406"/>
                    </a:cubicBezTo>
                    <a:lnTo>
                      <a:pt x="6587" y="3406"/>
                    </a:lnTo>
                    <a:cubicBezTo>
                      <a:pt x="6597" y="3427"/>
                      <a:pt x="6615" y="3448"/>
                      <a:pt x="6630" y="3448"/>
                    </a:cubicBezTo>
                    <a:cubicBezTo>
                      <a:pt x="6636" y="3448"/>
                      <a:pt x="6642" y="3444"/>
                      <a:pt x="6646" y="3436"/>
                    </a:cubicBezTo>
                    <a:cubicBezTo>
                      <a:pt x="6661" y="3406"/>
                      <a:pt x="6661" y="3391"/>
                      <a:pt x="6632" y="3346"/>
                    </a:cubicBezTo>
                    <a:cubicBezTo>
                      <a:pt x="6437" y="3047"/>
                      <a:pt x="6228" y="2793"/>
                      <a:pt x="5974" y="2569"/>
                    </a:cubicBezTo>
                    <a:cubicBezTo>
                      <a:pt x="5989" y="2465"/>
                      <a:pt x="5989" y="2390"/>
                      <a:pt x="5989" y="2286"/>
                    </a:cubicBezTo>
                    <a:cubicBezTo>
                      <a:pt x="6022" y="2288"/>
                      <a:pt x="6053" y="2290"/>
                      <a:pt x="6082" y="2290"/>
                    </a:cubicBezTo>
                    <a:cubicBezTo>
                      <a:pt x="6380" y="2290"/>
                      <a:pt x="6547" y="2151"/>
                      <a:pt x="6751" y="1852"/>
                    </a:cubicBezTo>
                    <a:lnTo>
                      <a:pt x="6676" y="1778"/>
                    </a:lnTo>
                    <a:cubicBezTo>
                      <a:pt x="6751" y="1554"/>
                      <a:pt x="6721" y="1375"/>
                      <a:pt x="6661" y="1150"/>
                    </a:cubicBezTo>
                    <a:lnTo>
                      <a:pt x="6557" y="1150"/>
                    </a:lnTo>
                    <a:cubicBezTo>
                      <a:pt x="6422" y="762"/>
                      <a:pt x="6243" y="419"/>
                      <a:pt x="6019" y="90"/>
                    </a:cubicBezTo>
                    <a:close/>
                    <a:moveTo>
                      <a:pt x="762" y="3092"/>
                    </a:moveTo>
                    <a:cubicBezTo>
                      <a:pt x="732" y="3137"/>
                      <a:pt x="717" y="3167"/>
                      <a:pt x="702" y="3212"/>
                    </a:cubicBezTo>
                    <a:cubicBezTo>
                      <a:pt x="523" y="3212"/>
                      <a:pt x="373" y="3227"/>
                      <a:pt x="209" y="3242"/>
                    </a:cubicBezTo>
                    <a:cubicBezTo>
                      <a:pt x="75" y="3376"/>
                      <a:pt x="0" y="3451"/>
                      <a:pt x="0" y="3451"/>
                    </a:cubicBezTo>
                    <a:cubicBezTo>
                      <a:pt x="747" y="3705"/>
                      <a:pt x="1255" y="4003"/>
                      <a:pt x="1658" y="4466"/>
                    </a:cubicBezTo>
                    <a:cubicBezTo>
                      <a:pt x="1897" y="4108"/>
                      <a:pt x="1822" y="3794"/>
                      <a:pt x="1628" y="3421"/>
                    </a:cubicBezTo>
                    <a:cubicBezTo>
                      <a:pt x="1598" y="3436"/>
                      <a:pt x="1568" y="3436"/>
                      <a:pt x="1524" y="3451"/>
                    </a:cubicBezTo>
                    <a:cubicBezTo>
                      <a:pt x="1299" y="3227"/>
                      <a:pt x="1061" y="3137"/>
                      <a:pt x="762" y="3092"/>
                    </a:cubicBezTo>
                    <a:close/>
                    <a:moveTo>
                      <a:pt x="2524" y="3077"/>
                    </a:moveTo>
                    <a:cubicBezTo>
                      <a:pt x="2300" y="3346"/>
                      <a:pt x="2136" y="3600"/>
                      <a:pt x="2016" y="3914"/>
                    </a:cubicBezTo>
                    <a:cubicBezTo>
                      <a:pt x="1987" y="3914"/>
                      <a:pt x="1942" y="3914"/>
                      <a:pt x="1927" y="3899"/>
                    </a:cubicBezTo>
                    <a:cubicBezTo>
                      <a:pt x="1867" y="4078"/>
                      <a:pt x="1867" y="4257"/>
                      <a:pt x="1927" y="4451"/>
                    </a:cubicBezTo>
                    <a:cubicBezTo>
                      <a:pt x="1897" y="4466"/>
                      <a:pt x="1882" y="4481"/>
                      <a:pt x="1852" y="4496"/>
                    </a:cubicBezTo>
                    <a:cubicBezTo>
                      <a:pt x="2016" y="4825"/>
                      <a:pt x="2211" y="5019"/>
                      <a:pt x="2569" y="5094"/>
                    </a:cubicBezTo>
                    <a:lnTo>
                      <a:pt x="2569" y="5333"/>
                    </a:lnTo>
                    <a:cubicBezTo>
                      <a:pt x="2270" y="5079"/>
                      <a:pt x="1972" y="4810"/>
                      <a:pt x="1688" y="4541"/>
                    </a:cubicBezTo>
                    <a:lnTo>
                      <a:pt x="1688" y="4541"/>
                    </a:lnTo>
                    <a:cubicBezTo>
                      <a:pt x="1748" y="4601"/>
                      <a:pt x="1807" y="4705"/>
                      <a:pt x="1867" y="4780"/>
                    </a:cubicBezTo>
                    <a:cubicBezTo>
                      <a:pt x="2076" y="4989"/>
                      <a:pt x="2285" y="5183"/>
                      <a:pt x="2509" y="5377"/>
                    </a:cubicBezTo>
                    <a:cubicBezTo>
                      <a:pt x="2420" y="5392"/>
                      <a:pt x="2330" y="5407"/>
                      <a:pt x="2240" y="5422"/>
                    </a:cubicBezTo>
                    <a:cubicBezTo>
                      <a:pt x="2196" y="5243"/>
                      <a:pt x="2106" y="5108"/>
                      <a:pt x="1987" y="4989"/>
                    </a:cubicBezTo>
                    <a:lnTo>
                      <a:pt x="1987" y="4989"/>
                    </a:lnTo>
                    <a:cubicBezTo>
                      <a:pt x="2091" y="5138"/>
                      <a:pt x="2166" y="5318"/>
                      <a:pt x="2255" y="5512"/>
                    </a:cubicBezTo>
                    <a:lnTo>
                      <a:pt x="2255" y="5437"/>
                    </a:lnTo>
                    <a:cubicBezTo>
                      <a:pt x="2345" y="5437"/>
                      <a:pt x="2450" y="5422"/>
                      <a:pt x="2554" y="5422"/>
                    </a:cubicBezTo>
                    <a:cubicBezTo>
                      <a:pt x="2763" y="5557"/>
                      <a:pt x="3047" y="5900"/>
                      <a:pt x="3137" y="6049"/>
                    </a:cubicBezTo>
                    <a:cubicBezTo>
                      <a:pt x="3152" y="6079"/>
                      <a:pt x="3166" y="6109"/>
                      <a:pt x="3181" y="6109"/>
                    </a:cubicBezTo>
                    <a:lnTo>
                      <a:pt x="3181" y="6124"/>
                    </a:lnTo>
                    <a:cubicBezTo>
                      <a:pt x="3192" y="6145"/>
                      <a:pt x="3210" y="6166"/>
                      <a:pt x="3225" y="6166"/>
                    </a:cubicBezTo>
                    <a:cubicBezTo>
                      <a:pt x="3231" y="6166"/>
                      <a:pt x="3237" y="6163"/>
                      <a:pt x="3241" y="6154"/>
                    </a:cubicBezTo>
                    <a:cubicBezTo>
                      <a:pt x="3271" y="6109"/>
                      <a:pt x="3256" y="6109"/>
                      <a:pt x="3226" y="6064"/>
                    </a:cubicBezTo>
                    <a:cubicBezTo>
                      <a:pt x="3047" y="5796"/>
                      <a:pt x="2838" y="5572"/>
                      <a:pt x="2599" y="5362"/>
                    </a:cubicBezTo>
                    <a:lnTo>
                      <a:pt x="2599" y="5094"/>
                    </a:lnTo>
                    <a:cubicBezTo>
                      <a:pt x="2942" y="5094"/>
                      <a:pt x="3107" y="4974"/>
                      <a:pt x="3271" y="4675"/>
                    </a:cubicBezTo>
                    <a:cubicBezTo>
                      <a:pt x="3241" y="4660"/>
                      <a:pt x="3226" y="4631"/>
                      <a:pt x="3196" y="4616"/>
                    </a:cubicBezTo>
                    <a:cubicBezTo>
                      <a:pt x="3256" y="4421"/>
                      <a:pt x="3226" y="4242"/>
                      <a:pt x="3152" y="4048"/>
                    </a:cubicBezTo>
                    <a:lnTo>
                      <a:pt x="3062" y="4048"/>
                    </a:lnTo>
                    <a:cubicBezTo>
                      <a:pt x="2927" y="3705"/>
                      <a:pt x="2748" y="3391"/>
                      <a:pt x="2524" y="307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2" name="Google Shape;4712;p67"/>
              <p:cNvSpPr/>
              <p:nvPr/>
            </p:nvSpPr>
            <p:spPr>
              <a:xfrm>
                <a:off x="1968700" y="5385050"/>
                <a:ext cx="400" cy="25"/>
              </a:xfrm>
              <a:custGeom>
                <a:rect b="b" l="l" r="r" t="t"/>
                <a:pathLst>
                  <a:path extrusionOk="0" h="1" w="16">
                    <a:moveTo>
                      <a:pt x="15" y="0"/>
                    </a:moveTo>
                    <a:lnTo>
                      <a:pt x="15" y="0"/>
                    </a:lnTo>
                    <a:cubicBezTo>
                      <a:pt x="0" y="0"/>
                      <a:pt x="0" y="0"/>
                      <a:pt x="15" y="0"/>
                    </a:cubicBezTo>
                    <a:cubicBezTo>
                      <a:pt x="0" y="0"/>
                      <a:pt x="0" y="0"/>
                      <a:pt x="15" y="0"/>
                    </a:cubicBezTo>
                    <a:close/>
                  </a:path>
                </a:pathLst>
              </a:custGeom>
              <a:solidFill>
                <a:srgbClr val="FCC8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3" name="Google Shape;4713;p67"/>
              <p:cNvSpPr/>
              <p:nvPr/>
            </p:nvSpPr>
            <p:spPr>
              <a:xfrm>
                <a:off x="1969075" y="5385425"/>
                <a:ext cx="25" cy="400"/>
              </a:xfrm>
              <a:custGeom>
                <a:rect b="b" l="l" r="r" t="t"/>
                <a:pathLst>
                  <a:path extrusionOk="0" h="16" w="1">
                    <a:moveTo>
                      <a:pt x="0" y="15"/>
                    </a:moveTo>
                    <a:lnTo>
                      <a:pt x="0" y="15"/>
                    </a:lnTo>
                    <a:cubicBezTo>
                      <a:pt x="0" y="15"/>
                      <a:pt x="0" y="0"/>
                      <a:pt x="0" y="15"/>
                    </a:cubicBezTo>
                    <a:cubicBezTo>
                      <a:pt x="0" y="0"/>
                      <a:pt x="0" y="0"/>
                      <a:pt x="0" y="15"/>
                    </a:cubicBezTo>
                    <a:cubicBezTo>
                      <a:pt x="0" y="0"/>
                      <a:pt x="0" y="0"/>
                      <a:pt x="0" y="15"/>
                    </a:cubicBezTo>
                    <a:close/>
                  </a:path>
                </a:pathLst>
              </a:custGeom>
              <a:solidFill>
                <a:srgbClr val="FCC8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4" name="Google Shape;4714;p67"/>
              <p:cNvSpPr/>
              <p:nvPr/>
            </p:nvSpPr>
            <p:spPr>
              <a:xfrm>
                <a:off x="2351800" y="5760300"/>
                <a:ext cx="171425" cy="182250"/>
              </a:xfrm>
              <a:custGeom>
                <a:rect b="b" l="l" r="r" t="t"/>
                <a:pathLst>
                  <a:path extrusionOk="0" h="7290" w="6857">
                    <a:moveTo>
                      <a:pt x="6438" y="1"/>
                    </a:moveTo>
                    <a:lnTo>
                      <a:pt x="6438" y="1"/>
                    </a:lnTo>
                    <a:cubicBezTo>
                      <a:pt x="4646" y="16"/>
                      <a:pt x="2614" y="90"/>
                      <a:pt x="1121" y="344"/>
                    </a:cubicBezTo>
                    <a:cubicBezTo>
                      <a:pt x="1076" y="822"/>
                      <a:pt x="688" y="1375"/>
                      <a:pt x="1" y="1673"/>
                    </a:cubicBezTo>
                    <a:cubicBezTo>
                      <a:pt x="718" y="2674"/>
                      <a:pt x="2629" y="5228"/>
                      <a:pt x="4556" y="7289"/>
                    </a:cubicBezTo>
                    <a:cubicBezTo>
                      <a:pt x="6677" y="4571"/>
                      <a:pt x="6856" y="1912"/>
                      <a:pt x="64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5" name="Google Shape;4715;p67"/>
              <p:cNvSpPr/>
              <p:nvPr/>
            </p:nvSpPr>
            <p:spPr>
              <a:xfrm>
                <a:off x="1866400" y="5579950"/>
                <a:ext cx="200900" cy="233550"/>
              </a:xfrm>
              <a:custGeom>
                <a:rect b="b" l="l" r="r" t="t"/>
                <a:pathLst>
                  <a:path extrusionOk="0" h="9342" w="8036">
                    <a:moveTo>
                      <a:pt x="6856" y="1"/>
                    </a:moveTo>
                    <a:cubicBezTo>
                      <a:pt x="6796" y="449"/>
                      <a:pt x="6915" y="1016"/>
                      <a:pt x="6915" y="1016"/>
                    </a:cubicBezTo>
                    <a:lnTo>
                      <a:pt x="6826" y="1061"/>
                    </a:lnTo>
                    <a:cubicBezTo>
                      <a:pt x="6885" y="1390"/>
                      <a:pt x="7109" y="1524"/>
                      <a:pt x="7109" y="1524"/>
                    </a:cubicBezTo>
                    <a:lnTo>
                      <a:pt x="7065" y="1584"/>
                    </a:lnTo>
                    <a:cubicBezTo>
                      <a:pt x="7229" y="1698"/>
                      <a:pt x="7373" y="1737"/>
                      <a:pt x="7494" y="1737"/>
                    </a:cubicBezTo>
                    <a:cubicBezTo>
                      <a:pt x="7516" y="1737"/>
                      <a:pt x="7537" y="1735"/>
                      <a:pt x="7558" y="1733"/>
                    </a:cubicBezTo>
                    <a:cubicBezTo>
                      <a:pt x="7319" y="1196"/>
                      <a:pt x="7080" y="613"/>
                      <a:pt x="6871" y="1"/>
                    </a:cubicBezTo>
                    <a:close/>
                    <a:moveTo>
                      <a:pt x="7558" y="1748"/>
                    </a:moveTo>
                    <a:cubicBezTo>
                      <a:pt x="7498" y="1748"/>
                      <a:pt x="7438" y="1763"/>
                      <a:pt x="7348" y="1793"/>
                    </a:cubicBezTo>
                    <a:lnTo>
                      <a:pt x="7348" y="1868"/>
                    </a:lnTo>
                    <a:cubicBezTo>
                      <a:pt x="7348" y="1868"/>
                      <a:pt x="6930" y="2002"/>
                      <a:pt x="6646" y="2226"/>
                    </a:cubicBezTo>
                    <a:cubicBezTo>
                      <a:pt x="6900" y="2480"/>
                      <a:pt x="7319" y="2659"/>
                      <a:pt x="7319" y="2659"/>
                    </a:cubicBezTo>
                    <a:lnTo>
                      <a:pt x="7304" y="2734"/>
                    </a:lnTo>
                    <a:cubicBezTo>
                      <a:pt x="7393" y="2782"/>
                      <a:pt x="7478" y="2796"/>
                      <a:pt x="7548" y="2796"/>
                    </a:cubicBezTo>
                    <a:cubicBezTo>
                      <a:pt x="7652" y="2796"/>
                      <a:pt x="7722" y="2764"/>
                      <a:pt x="7722" y="2764"/>
                    </a:cubicBezTo>
                    <a:lnTo>
                      <a:pt x="7767" y="2824"/>
                    </a:lnTo>
                    <a:cubicBezTo>
                      <a:pt x="7901" y="2764"/>
                      <a:pt x="7991" y="2704"/>
                      <a:pt x="8036" y="2629"/>
                    </a:cubicBezTo>
                    <a:cubicBezTo>
                      <a:pt x="7871" y="2361"/>
                      <a:pt x="7722" y="2077"/>
                      <a:pt x="7558" y="1748"/>
                    </a:cubicBezTo>
                    <a:close/>
                    <a:moveTo>
                      <a:pt x="3361" y="2480"/>
                    </a:moveTo>
                    <a:cubicBezTo>
                      <a:pt x="3331" y="3048"/>
                      <a:pt x="3555" y="3720"/>
                      <a:pt x="3555" y="3720"/>
                    </a:cubicBezTo>
                    <a:lnTo>
                      <a:pt x="3450" y="3779"/>
                    </a:lnTo>
                    <a:cubicBezTo>
                      <a:pt x="3570" y="4183"/>
                      <a:pt x="3853" y="4317"/>
                      <a:pt x="3853" y="4317"/>
                    </a:cubicBezTo>
                    <a:lnTo>
                      <a:pt x="3824" y="4422"/>
                    </a:lnTo>
                    <a:cubicBezTo>
                      <a:pt x="3989" y="4507"/>
                      <a:pt x="4140" y="4538"/>
                      <a:pt x="4271" y="4538"/>
                    </a:cubicBezTo>
                    <a:cubicBezTo>
                      <a:pt x="4555" y="4538"/>
                      <a:pt x="4748" y="4393"/>
                      <a:pt x="4809" y="4332"/>
                    </a:cubicBezTo>
                    <a:lnTo>
                      <a:pt x="5452" y="5124"/>
                    </a:lnTo>
                    <a:lnTo>
                      <a:pt x="5228" y="5139"/>
                    </a:lnTo>
                    <a:cubicBezTo>
                      <a:pt x="5228" y="5079"/>
                      <a:pt x="5198" y="4691"/>
                      <a:pt x="4780" y="4526"/>
                    </a:cubicBezTo>
                    <a:lnTo>
                      <a:pt x="4735" y="4601"/>
                    </a:lnTo>
                    <a:cubicBezTo>
                      <a:pt x="4735" y="4601"/>
                      <a:pt x="4652" y="4562"/>
                      <a:pt x="4519" y="4562"/>
                    </a:cubicBezTo>
                    <a:cubicBezTo>
                      <a:pt x="4434" y="4562"/>
                      <a:pt x="4329" y="4578"/>
                      <a:pt x="4212" y="4631"/>
                    </a:cubicBezTo>
                    <a:lnTo>
                      <a:pt x="4227" y="4735"/>
                    </a:lnTo>
                    <a:cubicBezTo>
                      <a:pt x="4227" y="4735"/>
                      <a:pt x="3719" y="4944"/>
                      <a:pt x="3420" y="5258"/>
                    </a:cubicBezTo>
                    <a:cubicBezTo>
                      <a:pt x="3749" y="5527"/>
                      <a:pt x="4272" y="5691"/>
                      <a:pt x="4272" y="5691"/>
                    </a:cubicBezTo>
                    <a:lnTo>
                      <a:pt x="4272" y="5796"/>
                    </a:lnTo>
                    <a:cubicBezTo>
                      <a:pt x="4371" y="5831"/>
                      <a:pt x="4461" y="5842"/>
                      <a:pt x="4536" y="5842"/>
                    </a:cubicBezTo>
                    <a:cubicBezTo>
                      <a:pt x="4687" y="5842"/>
                      <a:pt x="4780" y="5796"/>
                      <a:pt x="4780" y="5796"/>
                    </a:cubicBezTo>
                    <a:lnTo>
                      <a:pt x="4839" y="5856"/>
                    </a:lnTo>
                    <a:cubicBezTo>
                      <a:pt x="5257" y="5646"/>
                      <a:pt x="5257" y="5288"/>
                      <a:pt x="5243" y="5198"/>
                    </a:cubicBezTo>
                    <a:lnTo>
                      <a:pt x="5467" y="5183"/>
                    </a:lnTo>
                    <a:lnTo>
                      <a:pt x="5825" y="5631"/>
                    </a:lnTo>
                    <a:cubicBezTo>
                      <a:pt x="5832" y="5639"/>
                      <a:pt x="5844" y="5643"/>
                      <a:pt x="5855" y="5643"/>
                    </a:cubicBezTo>
                    <a:cubicBezTo>
                      <a:pt x="5866" y="5643"/>
                      <a:pt x="5877" y="5639"/>
                      <a:pt x="5885" y="5631"/>
                    </a:cubicBezTo>
                    <a:cubicBezTo>
                      <a:pt x="5900" y="5631"/>
                      <a:pt x="5900" y="5602"/>
                      <a:pt x="5885" y="5587"/>
                    </a:cubicBezTo>
                    <a:lnTo>
                      <a:pt x="5511" y="5124"/>
                    </a:lnTo>
                    <a:lnTo>
                      <a:pt x="5571" y="4915"/>
                    </a:lnTo>
                    <a:cubicBezTo>
                      <a:pt x="5598" y="4925"/>
                      <a:pt x="5662" y="4942"/>
                      <a:pt x="5747" y="4942"/>
                    </a:cubicBezTo>
                    <a:cubicBezTo>
                      <a:pt x="5897" y="4942"/>
                      <a:pt x="6112" y="4890"/>
                      <a:pt x="6303" y="4661"/>
                    </a:cubicBezTo>
                    <a:lnTo>
                      <a:pt x="6243" y="4601"/>
                    </a:lnTo>
                    <a:cubicBezTo>
                      <a:pt x="6243" y="4601"/>
                      <a:pt x="6408" y="4407"/>
                      <a:pt x="6363" y="4093"/>
                    </a:cubicBezTo>
                    <a:lnTo>
                      <a:pt x="6273" y="4078"/>
                    </a:lnTo>
                    <a:cubicBezTo>
                      <a:pt x="6273" y="4078"/>
                      <a:pt x="6213" y="3526"/>
                      <a:pt x="6019" y="3137"/>
                    </a:cubicBezTo>
                    <a:cubicBezTo>
                      <a:pt x="5661" y="3376"/>
                      <a:pt x="5332" y="3809"/>
                      <a:pt x="5332" y="3809"/>
                    </a:cubicBezTo>
                    <a:lnTo>
                      <a:pt x="5257" y="3779"/>
                    </a:lnTo>
                    <a:cubicBezTo>
                      <a:pt x="5048" y="4048"/>
                      <a:pt x="5108" y="4272"/>
                      <a:pt x="5108" y="4272"/>
                    </a:cubicBezTo>
                    <a:lnTo>
                      <a:pt x="5033" y="4302"/>
                    </a:lnTo>
                    <a:cubicBezTo>
                      <a:pt x="5108" y="4780"/>
                      <a:pt x="5467" y="4870"/>
                      <a:pt x="5541" y="4885"/>
                    </a:cubicBezTo>
                    <a:lnTo>
                      <a:pt x="5481" y="5079"/>
                    </a:lnTo>
                    <a:lnTo>
                      <a:pt x="4839" y="4302"/>
                    </a:lnTo>
                    <a:cubicBezTo>
                      <a:pt x="4944" y="4242"/>
                      <a:pt x="5287" y="3929"/>
                      <a:pt x="5138" y="3361"/>
                    </a:cubicBezTo>
                    <a:lnTo>
                      <a:pt x="5033" y="3361"/>
                    </a:lnTo>
                    <a:cubicBezTo>
                      <a:pt x="5033" y="3361"/>
                      <a:pt x="4959" y="3048"/>
                      <a:pt x="4600" y="2853"/>
                    </a:cubicBezTo>
                    <a:lnTo>
                      <a:pt x="4511" y="2928"/>
                    </a:lnTo>
                    <a:cubicBezTo>
                      <a:pt x="4511" y="2928"/>
                      <a:pt x="3913" y="2585"/>
                      <a:pt x="3361" y="2480"/>
                    </a:cubicBezTo>
                    <a:close/>
                    <a:moveTo>
                      <a:pt x="0" y="5856"/>
                    </a:moveTo>
                    <a:lnTo>
                      <a:pt x="0" y="5856"/>
                    </a:lnTo>
                    <a:cubicBezTo>
                      <a:pt x="30" y="6468"/>
                      <a:pt x="344" y="7170"/>
                      <a:pt x="344" y="7170"/>
                    </a:cubicBezTo>
                    <a:lnTo>
                      <a:pt x="239" y="7259"/>
                    </a:lnTo>
                    <a:cubicBezTo>
                      <a:pt x="403" y="7678"/>
                      <a:pt x="732" y="7797"/>
                      <a:pt x="732" y="7797"/>
                    </a:cubicBezTo>
                    <a:lnTo>
                      <a:pt x="732" y="7902"/>
                    </a:lnTo>
                    <a:cubicBezTo>
                      <a:pt x="881" y="7963"/>
                      <a:pt x="1018" y="7987"/>
                      <a:pt x="1140" y="7987"/>
                    </a:cubicBezTo>
                    <a:cubicBezTo>
                      <a:pt x="1493" y="7987"/>
                      <a:pt x="1722" y="7785"/>
                      <a:pt x="1777" y="7708"/>
                    </a:cubicBezTo>
                    <a:lnTo>
                      <a:pt x="2554" y="8499"/>
                    </a:lnTo>
                    <a:lnTo>
                      <a:pt x="2315" y="8529"/>
                    </a:lnTo>
                    <a:cubicBezTo>
                      <a:pt x="2300" y="8454"/>
                      <a:pt x="2240" y="8051"/>
                      <a:pt x="1748" y="7917"/>
                    </a:cubicBezTo>
                    <a:lnTo>
                      <a:pt x="1718" y="7991"/>
                    </a:lnTo>
                    <a:cubicBezTo>
                      <a:pt x="1718" y="7991"/>
                      <a:pt x="1665" y="7976"/>
                      <a:pt x="1580" y="7976"/>
                    </a:cubicBezTo>
                    <a:cubicBezTo>
                      <a:pt x="1478" y="7976"/>
                      <a:pt x="1328" y="7998"/>
                      <a:pt x="1165" y="8096"/>
                    </a:cubicBezTo>
                    <a:lnTo>
                      <a:pt x="1195" y="8186"/>
                    </a:lnTo>
                    <a:cubicBezTo>
                      <a:pt x="1195" y="8186"/>
                      <a:pt x="971" y="8320"/>
                      <a:pt x="732" y="8484"/>
                    </a:cubicBezTo>
                    <a:cubicBezTo>
                      <a:pt x="881" y="8723"/>
                      <a:pt x="1001" y="8947"/>
                      <a:pt x="1135" y="9156"/>
                    </a:cubicBezTo>
                    <a:cubicBezTo>
                      <a:pt x="1255" y="9201"/>
                      <a:pt x="1344" y="9216"/>
                      <a:pt x="1344" y="9216"/>
                    </a:cubicBezTo>
                    <a:lnTo>
                      <a:pt x="1344" y="9321"/>
                    </a:lnTo>
                    <a:cubicBezTo>
                      <a:pt x="1413" y="9336"/>
                      <a:pt x="1477" y="9342"/>
                      <a:pt x="1535" y="9342"/>
                    </a:cubicBezTo>
                    <a:cubicBezTo>
                      <a:pt x="1768" y="9342"/>
                      <a:pt x="1912" y="9246"/>
                      <a:pt x="1912" y="9246"/>
                    </a:cubicBezTo>
                    <a:lnTo>
                      <a:pt x="1957" y="9321"/>
                    </a:lnTo>
                    <a:cubicBezTo>
                      <a:pt x="2390" y="9052"/>
                      <a:pt x="2330" y="8649"/>
                      <a:pt x="2315" y="8559"/>
                    </a:cubicBezTo>
                    <a:lnTo>
                      <a:pt x="2569" y="8514"/>
                    </a:lnTo>
                    <a:lnTo>
                      <a:pt x="3002" y="8977"/>
                    </a:lnTo>
                    <a:cubicBezTo>
                      <a:pt x="3010" y="8985"/>
                      <a:pt x="3021" y="8988"/>
                      <a:pt x="3032" y="8988"/>
                    </a:cubicBezTo>
                    <a:cubicBezTo>
                      <a:pt x="3043" y="8988"/>
                      <a:pt x="3054" y="8985"/>
                      <a:pt x="3062" y="8977"/>
                    </a:cubicBezTo>
                    <a:cubicBezTo>
                      <a:pt x="3077" y="8962"/>
                      <a:pt x="3077" y="8932"/>
                      <a:pt x="3062" y="8917"/>
                    </a:cubicBezTo>
                    <a:lnTo>
                      <a:pt x="2599" y="8469"/>
                    </a:lnTo>
                    <a:lnTo>
                      <a:pt x="2644" y="8215"/>
                    </a:lnTo>
                    <a:cubicBezTo>
                      <a:pt x="2669" y="8224"/>
                      <a:pt x="2718" y="8233"/>
                      <a:pt x="2783" y="8233"/>
                    </a:cubicBezTo>
                    <a:cubicBezTo>
                      <a:pt x="2945" y="8233"/>
                      <a:pt x="3202" y="8172"/>
                      <a:pt x="3405" y="7872"/>
                    </a:cubicBezTo>
                    <a:lnTo>
                      <a:pt x="3346" y="7812"/>
                    </a:lnTo>
                    <a:cubicBezTo>
                      <a:pt x="3346" y="7812"/>
                      <a:pt x="3495" y="7588"/>
                      <a:pt x="3435" y="7274"/>
                    </a:cubicBezTo>
                    <a:lnTo>
                      <a:pt x="3331" y="7259"/>
                    </a:lnTo>
                    <a:cubicBezTo>
                      <a:pt x="3331" y="7259"/>
                      <a:pt x="3211" y="6677"/>
                      <a:pt x="2957" y="6289"/>
                    </a:cubicBezTo>
                    <a:cubicBezTo>
                      <a:pt x="2599" y="6572"/>
                      <a:pt x="2300" y="7095"/>
                      <a:pt x="2300" y="7095"/>
                    </a:cubicBezTo>
                    <a:lnTo>
                      <a:pt x="2211" y="7065"/>
                    </a:lnTo>
                    <a:cubicBezTo>
                      <a:pt x="2031" y="7349"/>
                      <a:pt x="2091" y="7618"/>
                      <a:pt x="2091" y="7618"/>
                    </a:cubicBezTo>
                    <a:lnTo>
                      <a:pt x="2016" y="7648"/>
                    </a:lnTo>
                    <a:cubicBezTo>
                      <a:pt x="2151" y="8156"/>
                      <a:pt x="2554" y="8215"/>
                      <a:pt x="2629" y="8230"/>
                    </a:cubicBezTo>
                    <a:lnTo>
                      <a:pt x="2584" y="8454"/>
                    </a:lnTo>
                    <a:lnTo>
                      <a:pt x="1807" y="7663"/>
                    </a:lnTo>
                    <a:cubicBezTo>
                      <a:pt x="1912" y="7573"/>
                      <a:pt x="2255" y="7200"/>
                      <a:pt x="2031" y="6617"/>
                    </a:cubicBezTo>
                    <a:lnTo>
                      <a:pt x="2031" y="6617"/>
                    </a:lnTo>
                    <a:lnTo>
                      <a:pt x="1912" y="6632"/>
                    </a:lnTo>
                    <a:cubicBezTo>
                      <a:pt x="1912" y="6632"/>
                      <a:pt x="1807" y="6304"/>
                      <a:pt x="1389" y="6124"/>
                    </a:cubicBezTo>
                    <a:lnTo>
                      <a:pt x="1299" y="6214"/>
                    </a:lnTo>
                    <a:cubicBezTo>
                      <a:pt x="1299" y="6214"/>
                      <a:pt x="597" y="5900"/>
                      <a:pt x="0" y="585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6" name="Google Shape;4716;p67"/>
              <p:cNvSpPr/>
              <p:nvPr/>
            </p:nvSpPr>
            <p:spPr>
              <a:xfrm>
                <a:off x="1724125" y="5430600"/>
                <a:ext cx="280450" cy="497000"/>
              </a:xfrm>
              <a:custGeom>
                <a:rect b="b" l="l" r="r" t="t"/>
                <a:pathLst>
                  <a:path extrusionOk="0" h="19880" w="11218">
                    <a:moveTo>
                      <a:pt x="412" y="0"/>
                    </a:moveTo>
                    <a:cubicBezTo>
                      <a:pt x="392" y="0"/>
                      <a:pt x="379" y="0"/>
                      <a:pt x="374" y="0"/>
                    </a:cubicBezTo>
                    <a:cubicBezTo>
                      <a:pt x="165" y="15"/>
                      <a:pt x="1" y="194"/>
                      <a:pt x="15" y="404"/>
                    </a:cubicBezTo>
                    <a:cubicBezTo>
                      <a:pt x="15" y="618"/>
                      <a:pt x="180" y="778"/>
                      <a:pt x="377" y="778"/>
                    </a:cubicBezTo>
                    <a:cubicBezTo>
                      <a:pt x="386" y="778"/>
                      <a:pt x="395" y="778"/>
                      <a:pt x="404" y="777"/>
                    </a:cubicBezTo>
                    <a:cubicBezTo>
                      <a:pt x="405" y="777"/>
                      <a:pt x="413" y="777"/>
                      <a:pt x="427" y="777"/>
                    </a:cubicBezTo>
                    <a:cubicBezTo>
                      <a:pt x="573" y="777"/>
                      <a:pt x="1366" y="802"/>
                      <a:pt x="1748" y="1374"/>
                    </a:cubicBezTo>
                    <a:cubicBezTo>
                      <a:pt x="1972" y="1718"/>
                      <a:pt x="2226" y="2569"/>
                      <a:pt x="2569" y="3839"/>
                    </a:cubicBezTo>
                    <a:cubicBezTo>
                      <a:pt x="2734" y="4451"/>
                      <a:pt x="2913" y="5138"/>
                      <a:pt x="3107" y="5915"/>
                    </a:cubicBezTo>
                    <a:cubicBezTo>
                      <a:pt x="3436" y="7214"/>
                      <a:pt x="3839" y="8798"/>
                      <a:pt x="4347" y="10665"/>
                    </a:cubicBezTo>
                    <a:cubicBezTo>
                      <a:pt x="4407" y="10889"/>
                      <a:pt x="4466" y="11083"/>
                      <a:pt x="4541" y="11292"/>
                    </a:cubicBezTo>
                    <a:cubicBezTo>
                      <a:pt x="5422" y="14055"/>
                      <a:pt x="6990" y="16236"/>
                      <a:pt x="8305" y="17684"/>
                    </a:cubicBezTo>
                    <a:cubicBezTo>
                      <a:pt x="9485" y="19014"/>
                      <a:pt x="10471" y="19731"/>
                      <a:pt x="10560" y="19805"/>
                    </a:cubicBezTo>
                    <a:cubicBezTo>
                      <a:pt x="10621" y="19856"/>
                      <a:pt x="10697" y="19879"/>
                      <a:pt x="10771" y="19879"/>
                    </a:cubicBezTo>
                    <a:cubicBezTo>
                      <a:pt x="10806" y="19879"/>
                      <a:pt x="10841" y="19874"/>
                      <a:pt x="10874" y="19865"/>
                    </a:cubicBezTo>
                    <a:cubicBezTo>
                      <a:pt x="10963" y="19865"/>
                      <a:pt x="11038" y="19805"/>
                      <a:pt x="11098" y="19731"/>
                    </a:cubicBezTo>
                    <a:cubicBezTo>
                      <a:pt x="11217" y="19566"/>
                      <a:pt x="11187" y="19327"/>
                      <a:pt x="11008" y="19178"/>
                    </a:cubicBezTo>
                    <a:cubicBezTo>
                      <a:pt x="10993" y="19163"/>
                      <a:pt x="9933" y="18356"/>
                      <a:pt x="8678" y="16923"/>
                    </a:cubicBezTo>
                    <a:cubicBezTo>
                      <a:pt x="7453" y="15519"/>
                      <a:pt x="6050" y="13517"/>
                      <a:pt x="5258" y="11038"/>
                    </a:cubicBezTo>
                    <a:cubicBezTo>
                      <a:pt x="5213" y="10844"/>
                      <a:pt x="5153" y="10650"/>
                      <a:pt x="5094" y="10455"/>
                    </a:cubicBezTo>
                    <a:cubicBezTo>
                      <a:pt x="4601" y="8603"/>
                      <a:pt x="4197" y="7005"/>
                      <a:pt x="3869" y="5721"/>
                    </a:cubicBezTo>
                    <a:cubicBezTo>
                      <a:pt x="3720" y="5153"/>
                      <a:pt x="3570" y="4615"/>
                      <a:pt x="3451" y="4138"/>
                    </a:cubicBezTo>
                    <a:cubicBezTo>
                      <a:pt x="3406" y="4003"/>
                      <a:pt x="3376" y="3854"/>
                      <a:pt x="3346" y="3734"/>
                    </a:cubicBezTo>
                    <a:lnTo>
                      <a:pt x="3316" y="3630"/>
                    </a:lnTo>
                    <a:cubicBezTo>
                      <a:pt x="2928" y="2226"/>
                      <a:pt x="2674" y="1374"/>
                      <a:pt x="2375" y="956"/>
                    </a:cubicBezTo>
                    <a:cubicBezTo>
                      <a:pt x="1772" y="38"/>
                      <a:pt x="641" y="0"/>
                      <a:pt x="4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7" name="Google Shape;4717;p67"/>
              <p:cNvSpPr/>
              <p:nvPr/>
            </p:nvSpPr>
            <p:spPr>
              <a:xfrm>
                <a:off x="1931725" y="5854025"/>
                <a:ext cx="72850" cy="73575"/>
              </a:xfrm>
              <a:custGeom>
                <a:rect b="b" l="l" r="r" t="t"/>
                <a:pathLst>
                  <a:path extrusionOk="0" h="2943" w="2914">
                    <a:moveTo>
                      <a:pt x="374" y="1"/>
                    </a:moveTo>
                    <a:lnTo>
                      <a:pt x="1" y="747"/>
                    </a:lnTo>
                    <a:cubicBezTo>
                      <a:pt x="1181" y="2077"/>
                      <a:pt x="2167" y="2794"/>
                      <a:pt x="2256" y="2868"/>
                    </a:cubicBezTo>
                    <a:cubicBezTo>
                      <a:pt x="2317" y="2919"/>
                      <a:pt x="2393" y="2942"/>
                      <a:pt x="2467" y="2942"/>
                    </a:cubicBezTo>
                    <a:cubicBezTo>
                      <a:pt x="2502" y="2942"/>
                      <a:pt x="2537" y="2937"/>
                      <a:pt x="2570" y="2928"/>
                    </a:cubicBezTo>
                    <a:cubicBezTo>
                      <a:pt x="2659" y="2928"/>
                      <a:pt x="2734" y="2868"/>
                      <a:pt x="2794" y="2794"/>
                    </a:cubicBezTo>
                    <a:cubicBezTo>
                      <a:pt x="2913" y="2629"/>
                      <a:pt x="2883" y="2390"/>
                      <a:pt x="2704" y="2241"/>
                    </a:cubicBezTo>
                    <a:cubicBezTo>
                      <a:pt x="2689" y="2241"/>
                      <a:pt x="1629" y="1434"/>
                      <a:pt x="3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8" name="Google Shape;4718;p67"/>
              <p:cNvSpPr/>
              <p:nvPr/>
            </p:nvSpPr>
            <p:spPr>
              <a:xfrm>
                <a:off x="1967950" y="5659400"/>
                <a:ext cx="491800" cy="471450"/>
              </a:xfrm>
              <a:custGeom>
                <a:rect b="b" l="l" r="r" t="t"/>
                <a:pathLst>
                  <a:path extrusionOk="0" h="18858" w="19672">
                    <a:moveTo>
                      <a:pt x="11613" y="1"/>
                    </a:moveTo>
                    <a:cubicBezTo>
                      <a:pt x="9670" y="1"/>
                      <a:pt x="7084" y="1745"/>
                      <a:pt x="6617" y="2080"/>
                    </a:cubicBezTo>
                    <a:cubicBezTo>
                      <a:pt x="6572" y="2110"/>
                      <a:pt x="6557" y="2125"/>
                      <a:pt x="6542" y="2125"/>
                    </a:cubicBezTo>
                    <a:cubicBezTo>
                      <a:pt x="6542" y="2125"/>
                      <a:pt x="5273" y="3051"/>
                      <a:pt x="3869" y="4798"/>
                    </a:cubicBezTo>
                    <a:cubicBezTo>
                      <a:pt x="3585" y="5142"/>
                      <a:pt x="3301" y="5530"/>
                      <a:pt x="3018" y="5963"/>
                    </a:cubicBezTo>
                    <a:cubicBezTo>
                      <a:pt x="2584" y="6591"/>
                      <a:pt x="2181" y="7308"/>
                      <a:pt x="1793" y="8084"/>
                    </a:cubicBezTo>
                    <a:cubicBezTo>
                      <a:pt x="1464" y="8756"/>
                      <a:pt x="1181" y="9488"/>
                      <a:pt x="927" y="10265"/>
                    </a:cubicBezTo>
                    <a:cubicBezTo>
                      <a:pt x="807" y="10683"/>
                      <a:pt x="688" y="11101"/>
                      <a:pt x="583" y="11549"/>
                    </a:cubicBezTo>
                    <a:cubicBezTo>
                      <a:pt x="568" y="11549"/>
                      <a:pt x="568" y="11564"/>
                      <a:pt x="568" y="11579"/>
                    </a:cubicBezTo>
                    <a:cubicBezTo>
                      <a:pt x="493" y="11953"/>
                      <a:pt x="404" y="12296"/>
                      <a:pt x="344" y="12625"/>
                    </a:cubicBezTo>
                    <a:cubicBezTo>
                      <a:pt x="1" y="14805"/>
                      <a:pt x="404" y="16792"/>
                      <a:pt x="404" y="16792"/>
                    </a:cubicBezTo>
                    <a:cubicBezTo>
                      <a:pt x="3081" y="18436"/>
                      <a:pt x="5698" y="18858"/>
                      <a:pt x="7678" y="18858"/>
                    </a:cubicBezTo>
                    <a:cubicBezTo>
                      <a:pt x="9763" y="18858"/>
                      <a:pt x="11143" y="18390"/>
                      <a:pt x="11143" y="18390"/>
                    </a:cubicBezTo>
                    <a:cubicBezTo>
                      <a:pt x="10904" y="17195"/>
                      <a:pt x="11098" y="14417"/>
                      <a:pt x="11098" y="14417"/>
                    </a:cubicBezTo>
                    <a:lnTo>
                      <a:pt x="11098" y="14417"/>
                    </a:lnTo>
                    <a:cubicBezTo>
                      <a:pt x="11098" y="14417"/>
                      <a:pt x="11158" y="14432"/>
                      <a:pt x="11262" y="14492"/>
                    </a:cubicBezTo>
                    <a:lnTo>
                      <a:pt x="11367" y="13148"/>
                    </a:lnTo>
                    <a:cubicBezTo>
                      <a:pt x="11367" y="13148"/>
                      <a:pt x="11397" y="11460"/>
                      <a:pt x="12024" y="9339"/>
                    </a:cubicBezTo>
                    <a:cubicBezTo>
                      <a:pt x="12143" y="8876"/>
                      <a:pt x="12308" y="8398"/>
                      <a:pt x="12502" y="7905"/>
                    </a:cubicBezTo>
                    <a:cubicBezTo>
                      <a:pt x="12681" y="7457"/>
                      <a:pt x="12875" y="6994"/>
                      <a:pt x="13114" y="6531"/>
                    </a:cubicBezTo>
                    <a:cubicBezTo>
                      <a:pt x="13144" y="6486"/>
                      <a:pt x="13174" y="6441"/>
                      <a:pt x="13204" y="6382"/>
                    </a:cubicBezTo>
                    <a:cubicBezTo>
                      <a:pt x="13293" y="6202"/>
                      <a:pt x="13383" y="6038"/>
                      <a:pt x="13503" y="5859"/>
                    </a:cubicBezTo>
                    <a:cubicBezTo>
                      <a:pt x="13517" y="5844"/>
                      <a:pt x="13532" y="5814"/>
                      <a:pt x="13547" y="5799"/>
                    </a:cubicBezTo>
                    <a:cubicBezTo>
                      <a:pt x="14040" y="4978"/>
                      <a:pt x="14638" y="4201"/>
                      <a:pt x="15399" y="3514"/>
                    </a:cubicBezTo>
                    <a:cubicBezTo>
                      <a:pt x="15489" y="3439"/>
                      <a:pt x="15579" y="3350"/>
                      <a:pt x="15683" y="3275"/>
                    </a:cubicBezTo>
                    <a:cubicBezTo>
                      <a:pt x="16729" y="2364"/>
                      <a:pt x="18043" y="1617"/>
                      <a:pt x="19671" y="1199"/>
                    </a:cubicBezTo>
                    <a:lnTo>
                      <a:pt x="19552" y="1094"/>
                    </a:lnTo>
                    <a:cubicBezTo>
                      <a:pt x="17311" y="243"/>
                      <a:pt x="13398" y="79"/>
                      <a:pt x="11755" y="4"/>
                    </a:cubicBezTo>
                    <a:cubicBezTo>
                      <a:pt x="11708" y="2"/>
                      <a:pt x="11661" y="1"/>
                      <a:pt x="116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9" name="Google Shape;4719;p67"/>
              <p:cNvSpPr/>
              <p:nvPr/>
            </p:nvSpPr>
            <p:spPr>
              <a:xfrm>
                <a:off x="2043000" y="5738650"/>
                <a:ext cx="265525" cy="131600"/>
              </a:xfrm>
              <a:custGeom>
                <a:rect b="b" l="l" r="r" t="t"/>
                <a:pathLst>
                  <a:path extrusionOk="0" h="5264" w="10621">
                    <a:moveTo>
                      <a:pt x="852" y="1643"/>
                    </a:moveTo>
                    <a:cubicBezTo>
                      <a:pt x="583" y="1987"/>
                      <a:pt x="284" y="2375"/>
                      <a:pt x="1" y="2808"/>
                    </a:cubicBezTo>
                    <a:cubicBezTo>
                      <a:pt x="105" y="2958"/>
                      <a:pt x="299" y="3122"/>
                      <a:pt x="628" y="3137"/>
                    </a:cubicBezTo>
                    <a:lnTo>
                      <a:pt x="658" y="3032"/>
                    </a:lnTo>
                    <a:cubicBezTo>
                      <a:pt x="658" y="3032"/>
                      <a:pt x="668" y="3033"/>
                      <a:pt x="687" y="3033"/>
                    </a:cubicBezTo>
                    <a:cubicBezTo>
                      <a:pt x="766" y="3033"/>
                      <a:pt x="996" y="3014"/>
                      <a:pt x="1225" y="2808"/>
                    </a:cubicBezTo>
                    <a:lnTo>
                      <a:pt x="1181" y="2704"/>
                    </a:lnTo>
                    <a:cubicBezTo>
                      <a:pt x="1181" y="2704"/>
                      <a:pt x="1659" y="2286"/>
                      <a:pt x="1898" y="1808"/>
                    </a:cubicBezTo>
                    <a:cubicBezTo>
                      <a:pt x="1524" y="1673"/>
                      <a:pt x="1046" y="1643"/>
                      <a:pt x="852" y="1643"/>
                    </a:cubicBezTo>
                    <a:close/>
                    <a:moveTo>
                      <a:pt x="5243" y="0"/>
                    </a:moveTo>
                    <a:cubicBezTo>
                      <a:pt x="4691" y="359"/>
                      <a:pt x="4183" y="1046"/>
                      <a:pt x="4183" y="1046"/>
                    </a:cubicBezTo>
                    <a:lnTo>
                      <a:pt x="4048" y="986"/>
                    </a:lnTo>
                    <a:cubicBezTo>
                      <a:pt x="3750" y="1374"/>
                      <a:pt x="3809" y="1748"/>
                      <a:pt x="3809" y="1748"/>
                    </a:cubicBezTo>
                    <a:lnTo>
                      <a:pt x="3705" y="1793"/>
                    </a:lnTo>
                    <a:cubicBezTo>
                      <a:pt x="3794" y="2480"/>
                      <a:pt x="4332" y="2644"/>
                      <a:pt x="4466" y="2674"/>
                    </a:cubicBezTo>
                    <a:lnTo>
                      <a:pt x="4138" y="3839"/>
                    </a:lnTo>
                    <a:lnTo>
                      <a:pt x="3989" y="3660"/>
                    </a:lnTo>
                    <a:cubicBezTo>
                      <a:pt x="4063" y="3600"/>
                      <a:pt x="4422" y="3331"/>
                      <a:pt x="4272" y="2793"/>
                    </a:cubicBezTo>
                    <a:lnTo>
                      <a:pt x="4168" y="2793"/>
                    </a:lnTo>
                    <a:cubicBezTo>
                      <a:pt x="4168" y="2793"/>
                      <a:pt x="4108" y="2495"/>
                      <a:pt x="3779" y="2315"/>
                    </a:cubicBezTo>
                    <a:lnTo>
                      <a:pt x="3690" y="2390"/>
                    </a:lnTo>
                    <a:cubicBezTo>
                      <a:pt x="3690" y="2390"/>
                      <a:pt x="3122" y="2062"/>
                      <a:pt x="2629" y="1972"/>
                    </a:cubicBezTo>
                    <a:lnTo>
                      <a:pt x="2629" y="1972"/>
                    </a:lnTo>
                    <a:cubicBezTo>
                      <a:pt x="2614" y="2480"/>
                      <a:pt x="2794" y="3092"/>
                      <a:pt x="2794" y="3092"/>
                    </a:cubicBezTo>
                    <a:lnTo>
                      <a:pt x="2704" y="3152"/>
                    </a:lnTo>
                    <a:cubicBezTo>
                      <a:pt x="2809" y="3510"/>
                      <a:pt x="3077" y="3645"/>
                      <a:pt x="3077" y="3645"/>
                    </a:cubicBezTo>
                    <a:lnTo>
                      <a:pt x="3048" y="3734"/>
                    </a:lnTo>
                    <a:cubicBezTo>
                      <a:pt x="3196" y="3813"/>
                      <a:pt x="3333" y="3842"/>
                      <a:pt x="3453" y="3842"/>
                    </a:cubicBezTo>
                    <a:cubicBezTo>
                      <a:pt x="3721" y="3842"/>
                      <a:pt x="3907" y="3701"/>
                      <a:pt x="3959" y="3660"/>
                    </a:cubicBezTo>
                    <a:lnTo>
                      <a:pt x="4138" y="3884"/>
                    </a:lnTo>
                    <a:lnTo>
                      <a:pt x="3944" y="4541"/>
                    </a:lnTo>
                    <a:cubicBezTo>
                      <a:pt x="3944" y="4571"/>
                      <a:pt x="3959" y="4586"/>
                      <a:pt x="3959" y="4601"/>
                    </a:cubicBezTo>
                    <a:cubicBezTo>
                      <a:pt x="3989" y="4601"/>
                      <a:pt x="4003" y="4586"/>
                      <a:pt x="4018" y="4571"/>
                    </a:cubicBezTo>
                    <a:lnTo>
                      <a:pt x="4198" y="3899"/>
                    </a:lnTo>
                    <a:lnTo>
                      <a:pt x="4452" y="3809"/>
                    </a:lnTo>
                    <a:cubicBezTo>
                      <a:pt x="4466" y="3899"/>
                      <a:pt x="4631" y="4302"/>
                      <a:pt x="5183" y="4332"/>
                    </a:cubicBezTo>
                    <a:lnTo>
                      <a:pt x="5213" y="4227"/>
                    </a:lnTo>
                    <a:cubicBezTo>
                      <a:pt x="5213" y="4227"/>
                      <a:pt x="5223" y="4228"/>
                      <a:pt x="5240" y="4228"/>
                    </a:cubicBezTo>
                    <a:cubicBezTo>
                      <a:pt x="5316" y="4228"/>
                      <a:pt x="5549" y="4208"/>
                      <a:pt x="5781" y="3988"/>
                    </a:cubicBezTo>
                    <a:lnTo>
                      <a:pt x="5736" y="3899"/>
                    </a:lnTo>
                    <a:lnTo>
                      <a:pt x="5736" y="3899"/>
                    </a:lnTo>
                    <a:cubicBezTo>
                      <a:pt x="5737" y="3899"/>
                      <a:pt x="5737" y="3899"/>
                      <a:pt x="5738" y="3899"/>
                    </a:cubicBezTo>
                    <a:cubicBezTo>
                      <a:pt x="5782" y="3899"/>
                      <a:pt x="6263" y="3473"/>
                      <a:pt x="6498" y="3017"/>
                    </a:cubicBezTo>
                    <a:lnTo>
                      <a:pt x="6483" y="3017"/>
                    </a:lnTo>
                    <a:cubicBezTo>
                      <a:pt x="6005" y="2838"/>
                      <a:pt x="5363" y="2838"/>
                      <a:pt x="5363" y="2838"/>
                    </a:cubicBezTo>
                    <a:lnTo>
                      <a:pt x="5333" y="2734"/>
                    </a:lnTo>
                    <a:cubicBezTo>
                      <a:pt x="5320" y="2733"/>
                      <a:pt x="5307" y="2733"/>
                      <a:pt x="5295" y="2733"/>
                    </a:cubicBezTo>
                    <a:cubicBezTo>
                      <a:pt x="4945" y="2733"/>
                      <a:pt x="4750" y="2928"/>
                      <a:pt x="4750" y="2928"/>
                    </a:cubicBezTo>
                    <a:lnTo>
                      <a:pt x="4661" y="2868"/>
                    </a:lnTo>
                    <a:cubicBezTo>
                      <a:pt x="4272" y="3256"/>
                      <a:pt x="4437" y="3675"/>
                      <a:pt x="4466" y="3764"/>
                    </a:cubicBezTo>
                    <a:lnTo>
                      <a:pt x="4228" y="3839"/>
                    </a:lnTo>
                    <a:lnTo>
                      <a:pt x="4541" y="2689"/>
                    </a:lnTo>
                    <a:cubicBezTo>
                      <a:pt x="4591" y="2705"/>
                      <a:pt x="4696" y="2732"/>
                      <a:pt x="4830" y="2732"/>
                    </a:cubicBezTo>
                    <a:cubicBezTo>
                      <a:pt x="5059" y="2732"/>
                      <a:pt x="5373" y="2654"/>
                      <a:pt x="5646" y="2315"/>
                    </a:cubicBezTo>
                    <a:lnTo>
                      <a:pt x="5572" y="2226"/>
                    </a:lnTo>
                    <a:cubicBezTo>
                      <a:pt x="5572" y="2226"/>
                      <a:pt x="5811" y="1942"/>
                      <a:pt x="5751" y="1464"/>
                    </a:cubicBezTo>
                    <a:lnTo>
                      <a:pt x="5617" y="1434"/>
                    </a:lnTo>
                    <a:cubicBezTo>
                      <a:pt x="5617" y="1434"/>
                      <a:pt x="5527" y="598"/>
                      <a:pt x="5243" y="0"/>
                    </a:cubicBezTo>
                    <a:close/>
                    <a:moveTo>
                      <a:pt x="10082" y="643"/>
                    </a:moveTo>
                    <a:cubicBezTo>
                      <a:pt x="9530" y="1016"/>
                      <a:pt x="9037" y="1688"/>
                      <a:pt x="9037" y="1688"/>
                    </a:cubicBezTo>
                    <a:lnTo>
                      <a:pt x="8902" y="1643"/>
                    </a:lnTo>
                    <a:cubicBezTo>
                      <a:pt x="8604" y="2032"/>
                      <a:pt x="8678" y="2405"/>
                      <a:pt x="8678" y="2405"/>
                    </a:cubicBezTo>
                    <a:lnTo>
                      <a:pt x="8559" y="2450"/>
                    </a:lnTo>
                    <a:cubicBezTo>
                      <a:pt x="8678" y="3137"/>
                      <a:pt x="9186" y="3316"/>
                      <a:pt x="9336" y="3331"/>
                    </a:cubicBezTo>
                    <a:lnTo>
                      <a:pt x="9007" y="4511"/>
                    </a:lnTo>
                    <a:lnTo>
                      <a:pt x="8843" y="4317"/>
                    </a:lnTo>
                    <a:cubicBezTo>
                      <a:pt x="8917" y="4272"/>
                      <a:pt x="9261" y="3988"/>
                      <a:pt x="9126" y="3451"/>
                    </a:cubicBezTo>
                    <a:lnTo>
                      <a:pt x="9022" y="3451"/>
                    </a:lnTo>
                    <a:cubicBezTo>
                      <a:pt x="9022" y="3451"/>
                      <a:pt x="8977" y="3152"/>
                      <a:pt x="8634" y="2988"/>
                    </a:cubicBezTo>
                    <a:lnTo>
                      <a:pt x="8544" y="3047"/>
                    </a:lnTo>
                    <a:cubicBezTo>
                      <a:pt x="8544" y="3047"/>
                      <a:pt x="8006" y="2704"/>
                      <a:pt x="7498" y="2629"/>
                    </a:cubicBezTo>
                    <a:lnTo>
                      <a:pt x="7498" y="2629"/>
                    </a:lnTo>
                    <a:cubicBezTo>
                      <a:pt x="7454" y="3137"/>
                      <a:pt x="7663" y="3749"/>
                      <a:pt x="7663" y="3749"/>
                    </a:cubicBezTo>
                    <a:lnTo>
                      <a:pt x="7558" y="3809"/>
                    </a:lnTo>
                    <a:cubicBezTo>
                      <a:pt x="7678" y="4167"/>
                      <a:pt x="7932" y="4302"/>
                      <a:pt x="7932" y="4302"/>
                    </a:cubicBezTo>
                    <a:lnTo>
                      <a:pt x="7902" y="4392"/>
                    </a:lnTo>
                    <a:cubicBezTo>
                      <a:pt x="8056" y="4478"/>
                      <a:pt x="8197" y="4509"/>
                      <a:pt x="8321" y="4509"/>
                    </a:cubicBezTo>
                    <a:cubicBezTo>
                      <a:pt x="8581" y="4509"/>
                      <a:pt x="8762" y="4372"/>
                      <a:pt x="8813" y="4332"/>
                    </a:cubicBezTo>
                    <a:lnTo>
                      <a:pt x="8992" y="4541"/>
                    </a:lnTo>
                    <a:lnTo>
                      <a:pt x="8798" y="5198"/>
                    </a:lnTo>
                    <a:lnTo>
                      <a:pt x="8798" y="5228"/>
                    </a:lnTo>
                    <a:cubicBezTo>
                      <a:pt x="8798" y="5243"/>
                      <a:pt x="8813" y="5258"/>
                      <a:pt x="8828" y="5258"/>
                    </a:cubicBezTo>
                    <a:cubicBezTo>
                      <a:pt x="8832" y="5262"/>
                      <a:pt x="8837" y="5264"/>
                      <a:pt x="8842" y="5264"/>
                    </a:cubicBezTo>
                    <a:cubicBezTo>
                      <a:pt x="8857" y="5264"/>
                      <a:pt x="8873" y="5250"/>
                      <a:pt x="8873" y="5228"/>
                    </a:cubicBezTo>
                    <a:lnTo>
                      <a:pt x="9052" y="4556"/>
                    </a:lnTo>
                    <a:lnTo>
                      <a:pt x="9306" y="4466"/>
                    </a:lnTo>
                    <a:cubicBezTo>
                      <a:pt x="9321" y="4511"/>
                      <a:pt x="9365" y="4645"/>
                      <a:pt x="9500" y="4765"/>
                    </a:cubicBezTo>
                    <a:cubicBezTo>
                      <a:pt x="9679" y="4317"/>
                      <a:pt x="9873" y="3839"/>
                      <a:pt x="10112" y="3391"/>
                    </a:cubicBezTo>
                    <a:cubicBezTo>
                      <a:pt x="9754" y="3391"/>
                      <a:pt x="9575" y="3585"/>
                      <a:pt x="9575" y="3585"/>
                    </a:cubicBezTo>
                    <a:lnTo>
                      <a:pt x="9500" y="3525"/>
                    </a:lnTo>
                    <a:cubicBezTo>
                      <a:pt x="9097" y="3914"/>
                      <a:pt x="9246" y="4332"/>
                      <a:pt x="9291" y="4421"/>
                    </a:cubicBezTo>
                    <a:lnTo>
                      <a:pt x="9067" y="4496"/>
                    </a:lnTo>
                    <a:lnTo>
                      <a:pt x="9380" y="3331"/>
                    </a:lnTo>
                    <a:cubicBezTo>
                      <a:pt x="9438" y="3346"/>
                      <a:pt x="9552" y="3374"/>
                      <a:pt x="9694" y="3374"/>
                    </a:cubicBezTo>
                    <a:cubicBezTo>
                      <a:pt x="9844" y="3374"/>
                      <a:pt x="10025" y="3342"/>
                      <a:pt x="10202" y="3227"/>
                    </a:cubicBezTo>
                    <a:cubicBezTo>
                      <a:pt x="10306" y="3167"/>
                      <a:pt x="10396" y="3077"/>
                      <a:pt x="10501" y="2973"/>
                    </a:cubicBezTo>
                    <a:lnTo>
                      <a:pt x="10411" y="2868"/>
                    </a:lnTo>
                    <a:cubicBezTo>
                      <a:pt x="10411" y="2868"/>
                      <a:pt x="10486" y="2778"/>
                      <a:pt x="10530" y="2629"/>
                    </a:cubicBezTo>
                    <a:cubicBezTo>
                      <a:pt x="10590" y="2480"/>
                      <a:pt x="10620" y="2315"/>
                      <a:pt x="10590" y="2091"/>
                    </a:cubicBezTo>
                    <a:lnTo>
                      <a:pt x="10456" y="2076"/>
                    </a:lnTo>
                    <a:cubicBezTo>
                      <a:pt x="10456" y="2076"/>
                      <a:pt x="10366" y="1240"/>
                      <a:pt x="10082" y="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0" name="Google Shape;4720;p67"/>
              <p:cNvSpPr/>
              <p:nvPr/>
            </p:nvSpPr>
            <p:spPr>
              <a:xfrm>
                <a:off x="2133750" y="5659750"/>
                <a:ext cx="326000" cy="81525"/>
              </a:xfrm>
              <a:custGeom>
                <a:rect b="b" l="l" r="r" t="t"/>
                <a:pathLst>
                  <a:path extrusionOk="0" h="3261" w="13040">
                    <a:moveTo>
                      <a:pt x="4974" y="1"/>
                    </a:moveTo>
                    <a:cubicBezTo>
                      <a:pt x="3034" y="1"/>
                      <a:pt x="465" y="1747"/>
                      <a:pt x="0" y="2081"/>
                    </a:cubicBezTo>
                    <a:lnTo>
                      <a:pt x="9051" y="3261"/>
                    </a:lnTo>
                    <a:cubicBezTo>
                      <a:pt x="10097" y="2350"/>
                      <a:pt x="11411" y="1603"/>
                      <a:pt x="13039" y="1185"/>
                    </a:cubicBezTo>
                    <a:lnTo>
                      <a:pt x="12934" y="1080"/>
                    </a:lnTo>
                    <a:cubicBezTo>
                      <a:pt x="10694" y="244"/>
                      <a:pt x="6781" y="65"/>
                      <a:pt x="5138" y="5"/>
                    </a:cubicBezTo>
                    <a:cubicBezTo>
                      <a:pt x="5084" y="2"/>
                      <a:pt x="5029" y="1"/>
                      <a:pt x="49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1" name="Google Shape;4721;p67"/>
              <p:cNvSpPr/>
              <p:nvPr/>
            </p:nvSpPr>
            <p:spPr>
              <a:xfrm>
                <a:off x="1967575" y="5861500"/>
                <a:ext cx="300600" cy="269350"/>
              </a:xfrm>
              <a:custGeom>
                <a:rect b="b" l="l" r="r" t="t"/>
                <a:pathLst>
                  <a:path extrusionOk="0" h="10774" w="12024">
                    <a:moveTo>
                      <a:pt x="1793" y="0"/>
                    </a:moveTo>
                    <a:cubicBezTo>
                      <a:pt x="1464" y="672"/>
                      <a:pt x="1181" y="1404"/>
                      <a:pt x="927" y="2181"/>
                    </a:cubicBezTo>
                    <a:cubicBezTo>
                      <a:pt x="807" y="2599"/>
                      <a:pt x="688" y="3017"/>
                      <a:pt x="583" y="3465"/>
                    </a:cubicBezTo>
                    <a:cubicBezTo>
                      <a:pt x="568" y="3465"/>
                      <a:pt x="568" y="3480"/>
                      <a:pt x="568" y="3495"/>
                    </a:cubicBezTo>
                    <a:cubicBezTo>
                      <a:pt x="494" y="3869"/>
                      <a:pt x="404" y="4212"/>
                      <a:pt x="344" y="4541"/>
                    </a:cubicBezTo>
                    <a:cubicBezTo>
                      <a:pt x="1" y="6721"/>
                      <a:pt x="404" y="8708"/>
                      <a:pt x="404" y="8708"/>
                    </a:cubicBezTo>
                    <a:cubicBezTo>
                      <a:pt x="3081" y="10352"/>
                      <a:pt x="5698" y="10774"/>
                      <a:pt x="7678" y="10774"/>
                    </a:cubicBezTo>
                    <a:cubicBezTo>
                      <a:pt x="9763" y="10774"/>
                      <a:pt x="11143" y="10306"/>
                      <a:pt x="11143" y="10306"/>
                    </a:cubicBezTo>
                    <a:cubicBezTo>
                      <a:pt x="10904" y="9111"/>
                      <a:pt x="11098" y="6333"/>
                      <a:pt x="11098" y="6333"/>
                    </a:cubicBezTo>
                    <a:lnTo>
                      <a:pt x="11098" y="6333"/>
                    </a:lnTo>
                    <a:cubicBezTo>
                      <a:pt x="11098" y="6333"/>
                      <a:pt x="11158" y="6348"/>
                      <a:pt x="11262" y="6408"/>
                    </a:cubicBezTo>
                    <a:lnTo>
                      <a:pt x="11367" y="5064"/>
                    </a:lnTo>
                    <a:cubicBezTo>
                      <a:pt x="11367" y="5064"/>
                      <a:pt x="11397" y="3376"/>
                      <a:pt x="12024" y="1255"/>
                    </a:cubicBezTo>
                    <a:lnTo>
                      <a:pt x="17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2" name="Google Shape;4722;p67"/>
              <p:cNvSpPr/>
              <p:nvPr/>
            </p:nvSpPr>
            <p:spPr>
              <a:xfrm>
                <a:off x="2233800" y="5687875"/>
                <a:ext cx="296875" cy="431650"/>
              </a:xfrm>
              <a:custGeom>
                <a:rect b="b" l="l" r="r" t="t"/>
                <a:pathLst>
                  <a:path extrusionOk="0" h="17266" w="11875">
                    <a:moveTo>
                      <a:pt x="8522" y="755"/>
                    </a:moveTo>
                    <a:cubicBezTo>
                      <a:pt x="8662" y="755"/>
                      <a:pt x="8799" y="767"/>
                      <a:pt x="8932" y="792"/>
                    </a:cubicBezTo>
                    <a:cubicBezTo>
                      <a:pt x="9246" y="851"/>
                      <a:pt x="9530" y="1001"/>
                      <a:pt x="9799" y="1240"/>
                    </a:cubicBezTo>
                    <a:cubicBezTo>
                      <a:pt x="10083" y="1494"/>
                      <a:pt x="10322" y="1882"/>
                      <a:pt x="10501" y="2360"/>
                    </a:cubicBezTo>
                    <a:cubicBezTo>
                      <a:pt x="10560" y="2524"/>
                      <a:pt x="10620" y="2704"/>
                      <a:pt x="10665" y="2898"/>
                    </a:cubicBezTo>
                    <a:cubicBezTo>
                      <a:pt x="11053" y="4466"/>
                      <a:pt x="10934" y="6676"/>
                      <a:pt x="9993" y="8499"/>
                    </a:cubicBezTo>
                    <a:cubicBezTo>
                      <a:pt x="9724" y="9036"/>
                      <a:pt x="9425" y="9544"/>
                      <a:pt x="9097" y="9977"/>
                    </a:cubicBezTo>
                    <a:cubicBezTo>
                      <a:pt x="7753" y="11844"/>
                      <a:pt x="5975" y="12935"/>
                      <a:pt x="3839" y="13233"/>
                    </a:cubicBezTo>
                    <a:cubicBezTo>
                      <a:pt x="3448" y="13286"/>
                      <a:pt x="3044" y="13313"/>
                      <a:pt x="2629" y="13313"/>
                    </a:cubicBezTo>
                    <a:cubicBezTo>
                      <a:pt x="2110" y="13313"/>
                      <a:pt x="1572" y="13271"/>
                      <a:pt x="1017" y="13188"/>
                    </a:cubicBezTo>
                    <a:cubicBezTo>
                      <a:pt x="1151" y="11755"/>
                      <a:pt x="1390" y="10037"/>
                      <a:pt x="1853" y="8334"/>
                    </a:cubicBezTo>
                    <a:cubicBezTo>
                      <a:pt x="2420" y="6198"/>
                      <a:pt x="3332" y="4122"/>
                      <a:pt x="4765" y="2659"/>
                    </a:cubicBezTo>
                    <a:cubicBezTo>
                      <a:pt x="5124" y="2285"/>
                      <a:pt x="5542" y="1957"/>
                      <a:pt x="5975" y="1658"/>
                    </a:cubicBezTo>
                    <a:cubicBezTo>
                      <a:pt x="6720" y="1195"/>
                      <a:pt x="7665" y="755"/>
                      <a:pt x="8522" y="755"/>
                    </a:cubicBezTo>
                    <a:close/>
                    <a:moveTo>
                      <a:pt x="8513" y="0"/>
                    </a:moveTo>
                    <a:cubicBezTo>
                      <a:pt x="7750" y="0"/>
                      <a:pt x="6789" y="279"/>
                      <a:pt x="5587" y="1031"/>
                    </a:cubicBezTo>
                    <a:cubicBezTo>
                      <a:pt x="5124" y="1314"/>
                      <a:pt x="4721" y="1643"/>
                      <a:pt x="4317" y="2031"/>
                    </a:cubicBezTo>
                    <a:cubicBezTo>
                      <a:pt x="2898" y="3420"/>
                      <a:pt x="1823" y="5467"/>
                      <a:pt x="1091" y="8170"/>
                    </a:cubicBezTo>
                    <a:cubicBezTo>
                      <a:pt x="897" y="8872"/>
                      <a:pt x="733" y="9619"/>
                      <a:pt x="598" y="10410"/>
                    </a:cubicBezTo>
                    <a:cubicBezTo>
                      <a:pt x="1" y="13831"/>
                      <a:pt x="90" y="16773"/>
                      <a:pt x="105" y="16893"/>
                    </a:cubicBezTo>
                    <a:cubicBezTo>
                      <a:pt x="120" y="17102"/>
                      <a:pt x="285" y="17266"/>
                      <a:pt x="509" y="17266"/>
                    </a:cubicBezTo>
                    <a:cubicBezTo>
                      <a:pt x="539" y="17266"/>
                      <a:pt x="554" y="17266"/>
                      <a:pt x="583" y="17251"/>
                    </a:cubicBezTo>
                    <a:cubicBezTo>
                      <a:pt x="748" y="17206"/>
                      <a:pt x="882" y="17042"/>
                      <a:pt x="882" y="16863"/>
                    </a:cubicBezTo>
                    <a:cubicBezTo>
                      <a:pt x="882" y="16818"/>
                      <a:pt x="837" y="15653"/>
                      <a:pt x="957" y="13950"/>
                    </a:cubicBezTo>
                    <a:cubicBezTo>
                      <a:pt x="1549" y="14043"/>
                      <a:pt x="2121" y="14088"/>
                      <a:pt x="2675" y="14088"/>
                    </a:cubicBezTo>
                    <a:cubicBezTo>
                      <a:pt x="3099" y="14088"/>
                      <a:pt x="3512" y="14062"/>
                      <a:pt x="3914" y="14010"/>
                    </a:cubicBezTo>
                    <a:cubicBezTo>
                      <a:pt x="6214" y="13726"/>
                      <a:pt x="8111" y="12606"/>
                      <a:pt x="9575" y="10649"/>
                    </a:cubicBezTo>
                    <a:cubicBezTo>
                      <a:pt x="9978" y="10112"/>
                      <a:pt x="10351" y="9514"/>
                      <a:pt x="10695" y="8857"/>
                    </a:cubicBezTo>
                    <a:cubicBezTo>
                      <a:pt x="11546" y="7184"/>
                      <a:pt x="11875" y="4765"/>
                      <a:pt x="11472" y="2883"/>
                    </a:cubicBezTo>
                    <a:cubicBezTo>
                      <a:pt x="11382" y="2644"/>
                      <a:pt x="11337" y="2405"/>
                      <a:pt x="11248" y="2181"/>
                    </a:cubicBezTo>
                    <a:cubicBezTo>
                      <a:pt x="11023" y="1583"/>
                      <a:pt x="10725" y="1061"/>
                      <a:pt x="10322" y="687"/>
                    </a:cubicBezTo>
                    <a:cubicBezTo>
                      <a:pt x="9993" y="388"/>
                      <a:pt x="9530" y="120"/>
                      <a:pt x="8932" y="30"/>
                    </a:cubicBezTo>
                    <a:cubicBezTo>
                      <a:pt x="8800" y="11"/>
                      <a:pt x="8660" y="0"/>
                      <a:pt x="85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3" name="Google Shape;4723;p67"/>
              <p:cNvSpPr/>
              <p:nvPr/>
            </p:nvSpPr>
            <p:spPr>
              <a:xfrm>
                <a:off x="1788725" y="5522450"/>
                <a:ext cx="66850" cy="191200"/>
              </a:xfrm>
              <a:custGeom>
                <a:rect b="b" l="l" r="r" t="t"/>
                <a:pathLst>
                  <a:path extrusionOk="0" h="7648" w="2674">
                    <a:moveTo>
                      <a:pt x="732" y="1"/>
                    </a:moveTo>
                    <a:lnTo>
                      <a:pt x="0" y="195"/>
                    </a:lnTo>
                    <a:cubicBezTo>
                      <a:pt x="165" y="807"/>
                      <a:pt x="344" y="1494"/>
                      <a:pt x="538" y="2271"/>
                    </a:cubicBezTo>
                    <a:cubicBezTo>
                      <a:pt x="867" y="3555"/>
                      <a:pt x="1270" y="5153"/>
                      <a:pt x="1778" y="7020"/>
                    </a:cubicBezTo>
                    <a:cubicBezTo>
                      <a:pt x="1838" y="7244"/>
                      <a:pt x="1897" y="7439"/>
                      <a:pt x="1972" y="7648"/>
                    </a:cubicBezTo>
                    <a:lnTo>
                      <a:pt x="2674" y="7394"/>
                    </a:lnTo>
                    <a:lnTo>
                      <a:pt x="867" y="508"/>
                    </a:lnTo>
                    <a:lnTo>
                      <a:pt x="762" y="105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4" name="Google Shape;4724;p67"/>
              <p:cNvSpPr/>
              <p:nvPr/>
            </p:nvSpPr>
            <p:spPr>
              <a:xfrm>
                <a:off x="2261075" y="5738275"/>
                <a:ext cx="91875" cy="157975"/>
              </a:xfrm>
              <a:custGeom>
                <a:rect b="b" l="l" r="r" t="t"/>
                <a:pathLst>
                  <a:path extrusionOk="0" h="6319" w="3675">
                    <a:moveTo>
                      <a:pt x="3211" y="0"/>
                    </a:moveTo>
                    <a:cubicBezTo>
                      <a:pt x="1807" y="1389"/>
                      <a:pt x="717" y="3451"/>
                      <a:pt x="0" y="6139"/>
                    </a:cubicBezTo>
                    <a:lnTo>
                      <a:pt x="762" y="6318"/>
                    </a:lnTo>
                    <a:cubicBezTo>
                      <a:pt x="1329" y="4182"/>
                      <a:pt x="2241" y="2106"/>
                      <a:pt x="3674" y="643"/>
                    </a:cubicBezTo>
                    <a:lnTo>
                      <a:pt x="32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5" name="Google Shape;4725;p67"/>
              <p:cNvSpPr/>
              <p:nvPr/>
            </p:nvSpPr>
            <p:spPr>
              <a:xfrm>
                <a:off x="2257700" y="5741625"/>
                <a:ext cx="272600" cy="298125"/>
              </a:xfrm>
              <a:custGeom>
                <a:rect b="b" l="l" r="r" t="t"/>
                <a:pathLst>
                  <a:path extrusionOk="0" h="11925" w="10904">
                    <a:moveTo>
                      <a:pt x="10306" y="1"/>
                    </a:moveTo>
                    <a:lnTo>
                      <a:pt x="9545" y="195"/>
                    </a:lnTo>
                    <a:cubicBezTo>
                      <a:pt x="9619" y="374"/>
                      <a:pt x="9664" y="539"/>
                      <a:pt x="9709" y="733"/>
                    </a:cubicBezTo>
                    <a:cubicBezTo>
                      <a:pt x="10112" y="2301"/>
                      <a:pt x="9993" y="4512"/>
                      <a:pt x="9052" y="6334"/>
                    </a:cubicBezTo>
                    <a:cubicBezTo>
                      <a:pt x="8783" y="6871"/>
                      <a:pt x="8484" y="7364"/>
                      <a:pt x="8156" y="7812"/>
                    </a:cubicBezTo>
                    <a:cubicBezTo>
                      <a:pt x="6797" y="9694"/>
                      <a:pt x="5034" y="10785"/>
                      <a:pt x="2898" y="11068"/>
                    </a:cubicBezTo>
                    <a:cubicBezTo>
                      <a:pt x="2507" y="11121"/>
                      <a:pt x="2103" y="11148"/>
                      <a:pt x="1688" y="11148"/>
                    </a:cubicBezTo>
                    <a:cubicBezTo>
                      <a:pt x="1169" y="11148"/>
                      <a:pt x="631" y="11107"/>
                      <a:pt x="75" y="11024"/>
                    </a:cubicBezTo>
                    <a:lnTo>
                      <a:pt x="1" y="11800"/>
                    </a:lnTo>
                    <a:cubicBezTo>
                      <a:pt x="582" y="11883"/>
                      <a:pt x="1144" y="11925"/>
                      <a:pt x="1688" y="11925"/>
                    </a:cubicBezTo>
                    <a:cubicBezTo>
                      <a:pt x="2123" y="11925"/>
                      <a:pt x="2546" y="11898"/>
                      <a:pt x="2958" y="11845"/>
                    </a:cubicBezTo>
                    <a:cubicBezTo>
                      <a:pt x="5243" y="11561"/>
                      <a:pt x="7140" y="10456"/>
                      <a:pt x="8589" y="8484"/>
                    </a:cubicBezTo>
                    <a:cubicBezTo>
                      <a:pt x="9007" y="7947"/>
                      <a:pt x="9366" y="7349"/>
                      <a:pt x="9709" y="6692"/>
                    </a:cubicBezTo>
                    <a:cubicBezTo>
                      <a:pt x="10575" y="5034"/>
                      <a:pt x="10904" y="2600"/>
                      <a:pt x="10486" y="718"/>
                    </a:cubicBezTo>
                    <a:cubicBezTo>
                      <a:pt x="10426" y="494"/>
                      <a:pt x="10381" y="255"/>
                      <a:pt x="103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6" name="Google Shape;4726;p67"/>
              <p:cNvSpPr/>
              <p:nvPr/>
            </p:nvSpPr>
            <p:spPr>
              <a:xfrm>
                <a:off x="2327525" y="5936925"/>
                <a:ext cx="145275" cy="100850"/>
              </a:xfrm>
              <a:custGeom>
                <a:rect b="b" l="l" r="r" t="t"/>
                <a:pathLst>
                  <a:path extrusionOk="0" h="4034" w="5811">
                    <a:moveTo>
                      <a:pt x="5363" y="0"/>
                    </a:moveTo>
                    <a:cubicBezTo>
                      <a:pt x="4004" y="1882"/>
                      <a:pt x="2241" y="2973"/>
                      <a:pt x="105" y="3256"/>
                    </a:cubicBezTo>
                    <a:lnTo>
                      <a:pt x="1" y="3331"/>
                    </a:lnTo>
                    <a:lnTo>
                      <a:pt x="165" y="4033"/>
                    </a:lnTo>
                    <a:cubicBezTo>
                      <a:pt x="2450" y="3749"/>
                      <a:pt x="4347" y="2644"/>
                      <a:pt x="5811" y="687"/>
                    </a:cubicBezTo>
                    <a:lnTo>
                      <a:pt x="5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27" name="Google Shape;4727;p67"/>
            <p:cNvGrpSpPr/>
            <p:nvPr/>
          </p:nvGrpSpPr>
          <p:grpSpPr>
            <a:xfrm rot="388057">
              <a:off x="2760275" y="2889591"/>
              <a:ext cx="1131315" cy="1280027"/>
              <a:chOff x="2058325" y="8270725"/>
              <a:chExt cx="1008175" cy="1140700"/>
            </a:xfrm>
          </p:grpSpPr>
          <p:sp>
            <p:nvSpPr>
              <p:cNvPr id="4728" name="Google Shape;4728;p67"/>
              <p:cNvSpPr/>
              <p:nvPr/>
            </p:nvSpPr>
            <p:spPr>
              <a:xfrm>
                <a:off x="2058325" y="8304625"/>
                <a:ext cx="973075" cy="1106800"/>
              </a:xfrm>
              <a:custGeom>
                <a:rect b="b" l="l" r="r" t="t"/>
                <a:pathLst>
                  <a:path extrusionOk="0" h="44272" w="38923">
                    <a:moveTo>
                      <a:pt x="4675" y="1"/>
                    </a:moveTo>
                    <a:cubicBezTo>
                      <a:pt x="4675" y="1"/>
                      <a:pt x="3913" y="3615"/>
                      <a:pt x="3017" y="8604"/>
                    </a:cubicBezTo>
                    <a:cubicBezTo>
                      <a:pt x="3017" y="8633"/>
                      <a:pt x="3002" y="8663"/>
                      <a:pt x="3002" y="8708"/>
                    </a:cubicBezTo>
                    <a:cubicBezTo>
                      <a:pt x="2778" y="10052"/>
                      <a:pt x="2509" y="11501"/>
                      <a:pt x="2270" y="13010"/>
                    </a:cubicBezTo>
                    <a:cubicBezTo>
                      <a:pt x="1718" y="16251"/>
                      <a:pt x="1195" y="19761"/>
                      <a:pt x="792" y="23062"/>
                    </a:cubicBezTo>
                    <a:cubicBezTo>
                      <a:pt x="732" y="23644"/>
                      <a:pt x="657" y="24227"/>
                      <a:pt x="612" y="24809"/>
                    </a:cubicBezTo>
                    <a:cubicBezTo>
                      <a:pt x="612" y="24839"/>
                      <a:pt x="597" y="24884"/>
                      <a:pt x="597" y="24929"/>
                    </a:cubicBezTo>
                    <a:cubicBezTo>
                      <a:pt x="523" y="25586"/>
                      <a:pt x="463" y="26228"/>
                      <a:pt x="418" y="26855"/>
                    </a:cubicBezTo>
                    <a:cubicBezTo>
                      <a:pt x="403" y="27094"/>
                      <a:pt x="373" y="27348"/>
                      <a:pt x="359" y="27587"/>
                    </a:cubicBezTo>
                    <a:cubicBezTo>
                      <a:pt x="344" y="27632"/>
                      <a:pt x="344" y="27692"/>
                      <a:pt x="344" y="27722"/>
                    </a:cubicBezTo>
                    <a:cubicBezTo>
                      <a:pt x="0" y="32128"/>
                      <a:pt x="105" y="35608"/>
                      <a:pt x="1031" y="36668"/>
                    </a:cubicBezTo>
                    <a:cubicBezTo>
                      <a:pt x="1882" y="37639"/>
                      <a:pt x="3839" y="38804"/>
                      <a:pt x="6437" y="39894"/>
                    </a:cubicBezTo>
                    <a:cubicBezTo>
                      <a:pt x="6482" y="39924"/>
                      <a:pt x="6512" y="39939"/>
                      <a:pt x="6542" y="39954"/>
                    </a:cubicBezTo>
                    <a:cubicBezTo>
                      <a:pt x="7602" y="40402"/>
                      <a:pt x="8752" y="40850"/>
                      <a:pt x="9992" y="41253"/>
                    </a:cubicBezTo>
                    <a:cubicBezTo>
                      <a:pt x="10769" y="41522"/>
                      <a:pt x="11590" y="41776"/>
                      <a:pt x="12442" y="42030"/>
                    </a:cubicBezTo>
                    <a:cubicBezTo>
                      <a:pt x="12471" y="42030"/>
                      <a:pt x="12501" y="42030"/>
                      <a:pt x="12546" y="42045"/>
                    </a:cubicBezTo>
                    <a:cubicBezTo>
                      <a:pt x="15309" y="42866"/>
                      <a:pt x="18267" y="43524"/>
                      <a:pt x="21134" y="43897"/>
                    </a:cubicBezTo>
                    <a:cubicBezTo>
                      <a:pt x="21179" y="43897"/>
                      <a:pt x="21209" y="43912"/>
                      <a:pt x="21239" y="43912"/>
                    </a:cubicBezTo>
                    <a:cubicBezTo>
                      <a:pt x="22959" y="44140"/>
                      <a:pt x="24642" y="44271"/>
                      <a:pt x="26216" y="44271"/>
                    </a:cubicBezTo>
                    <a:cubicBezTo>
                      <a:pt x="27117" y="44271"/>
                      <a:pt x="27981" y="44228"/>
                      <a:pt x="28796" y="44136"/>
                    </a:cubicBezTo>
                    <a:cubicBezTo>
                      <a:pt x="29259" y="44076"/>
                      <a:pt x="29707" y="44017"/>
                      <a:pt x="30140" y="43927"/>
                    </a:cubicBezTo>
                    <a:cubicBezTo>
                      <a:pt x="30185" y="43912"/>
                      <a:pt x="30230" y="43912"/>
                      <a:pt x="30290" y="43897"/>
                    </a:cubicBezTo>
                    <a:cubicBezTo>
                      <a:pt x="30902" y="43778"/>
                      <a:pt x="31485" y="43613"/>
                      <a:pt x="32022" y="43404"/>
                    </a:cubicBezTo>
                    <a:cubicBezTo>
                      <a:pt x="33710" y="42777"/>
                      <a:pt x="34920" y="42000"/>
                      <a:pt x="35741" y="41164"/>
                    </a:cubicBezTo>
                    <a:cubicBezTo>
                      <a:pt x="35786" y="41104"/>
                      <a:pt x="35831" y="41059"/>
                      <a:pt x="35876" y="41014"/>
                    </a:cubicBezTo>
                    <a:cubicBezTo>
                      <a:pt x="38923" y="37714"/>
                      <a:pt x="36399" y="33427"/>
                      <a:pt x="34323" y="32322"/>
                    </a:cubicBezTo>
                    <a:cubicBezTo>
                      <a:pt x="34024" y="32172"/>
                      <a:pt x="33621" y="31963"/>
                      <a:pt x="33143" y="31739"/>
                    </a:cubicBezTo>
                    <a:cubicBezTo>
                      <a:pt x="32515" y="31455"/>
                      <a:pt x="31768" y="31127"/>
                      <a:pt x="30932" y="30768"/>
                    </a:cubicBezTo>
                    <a:cubicBezTo>
                      <a:pt x="30887" y="30753"/>
                      <a:pt x="30857" y="30739"/>
                      <a:pt x="30813" y="30724"/>
                    </a:cubicBezTo>
                    <a:cubicBezTo>
                      <a:pt x="30215" y="30470"/>
                      <a:pt x="29573" y="30201"/>
                      <a:pt x="28901" y="29917"/>
                    </a:cubicBezTo>
                    <a:cubicBezTo>
                      <a:pt x="28856" y="29902"/>
                      <a:pt x="28826" y="29887"/>
                      <a:pt x="28796" y="29887"/>
                    </a:cubicBezTo>
                    <a:cubicBezTo>
                      <a:pt x="26242" y="28827"/>
                      <a:pt x="23464" y="27722"/>
                      <a:pt x="21776" y="27064"/>
                    </a:cubicBezTo>
                    <a:cubicBezTo>
                      <a:pt x="21732" y="27034"/>
                      <a:pt x="21702" y="27020"/>
                      <a:pt x="21657" y="27020"/>
                    </a:cubicBezTo>
                    <a:cubicBezTo>
                      <a:pt x="20746" y="26661"/>
                      <a:pt x="20193" y="26437"/>
                      <a:pt x="20193" y="26437"/>
                    </a:cubicBezTo>
                    <a:lnTo>
                      <a:pt x="20865" y="22613"/>
                    </a:lnTo>
                    <a:lnTo>
                      <a:pt x="20925" y="22330"/>
                    </a:lnTo>
                    <a:lnTo>
                      <a:pt x="21552" y="18805"/>
                    </a:lnTo>
                    <a:lnTo>
                      <a:pt x="21582" y="18685"/>
                    </a:lnTo>
                    <a:lnTo>
                      <a:pt x="21971" y="16564"/>
                    </a:lnTo>
                    <a:lnTo>
                      <a:pt x="22120" y="15698"/>
                    </a:lnTo>
                    <a:lnTo>
                      <a:pt x="22135" y="15579"/>
                    </a:lnTo>
                    <a:lnTo>
                      <a:pt x="22613" y="12905"/>
                    </a:lnTo>
                    <a:lnTo>
                      <a:pt x="22643" y="12786"/>
                    </a:lnTo>
                    <a:lnTo>
                      <a:pt x="23165" y="9828"/>
                    </a:lnTo>
                    <a:lnTo>
                      <a:pt x="23180" y="9724"/>
                    </a:lnTo>
                    <a:lnTo>
                      <a:pt x="24002" y="5139"/>
                    </a:lnTo>
                    <a:lnTo>
                      <a:pt x="46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9" name="Google Shape;4729;p67"/>
              <p:cNvSpPr/>
              <p:nvPr/>
            </p:nvSpPr>
            <p:spPr>
              <a:xfrm>
                <a:off x="2066525" y="8519700"/>
                <a:ext cx="888700" cy="882725"/>
              </a:xfrm>
              <a:custGeom>
                <a:rect b="b" l="l" r="r" t="t"/>
                <a:pathLst>
                  <a:path extrusionOk="0" h="35309" w="35548">
                    <a:moveTo>
                      <a:pt x="22315" y="4183"/>
                    </a:moveTo>
                    <a:lnTo>
                      <a:pt x="22315" y="4183"/>
                    </a:lnTo>
                    <a:cubicBezTo>
                      <a:pt x="20582" y="4392"/>
                      <a:pt x="19044" y="4646"/>
                      <a:pt x="18626" y="5153"/>
                    </a:cubicBezTo>
                    <a:cubicBezTo>
                      <a:pt x="18536" y="5258"/>
                      <a:pt x="18521" y="5392"/>
                      <a:pt x="18521" y="5512"/>
                    </a:cubicBezTo>
                    <a:cubicBezTo>
                      <a:pt x="18626" y="6124"/>
                      <a:pt x="19701" y="6647"/>
                      <a:pt x="21792" y="7095"/>
                    </a:cubicBezTo>
                    <a:lnTo>
                      <a:pt x="21807" y="6976"/>
                    </a:lnTo>
                    <a:cubicBezTo>
                      <a:pt x="19806" y="6557"/>
                      <a:pt x="18715" y="6065"/>
                      <a:pt x="18641" y="5497"/>
                    </a:cubicBezTo>
                    <a:cubicBezTo>
                      <a:pt x="18626" y="5407"/>
                      <a:pt x="18655" y="5303"/>
                      <a:pt x="18715" y="5228"/>
                    </a:cubicBezTo>
                    <a:cubicBezTo>
                      <a:pt x="19089" y="4750"/>
                      <a:pt x="20597" y="4496"/>
                      <a:pt x="22285" y="4302"/>
                    </a:cubicBezTo>
                    <a:lnTo>
                      <a:pt x="22315" y="4183"/>
                    </a:lnTo>
                    <a:close/>
                    <a:moveTo>
                      <a:pt x="22867" y="1121"/>
                    </a:moveTo>
                    <a:lnTo>
                      <a:pt x="22867" y="1121"/>
                    </a:lnTo>
                    <a:cubicBezTo>
                      <a:pt x="20433" y="1195"/>
                      <a:pt x="18148" y="2211"/>
                      <a:pt x="16893" y="3645"/>
                    </a:cubicBezTo>
                    <a:cubicBezTo>
                      <a:pt x="15728" y="5004"/>
                      <a:pt x="15623" y="6528"/>
                      <a:pt x="16579" y="7946"/>
                    </a:cubicBezTo>
                    <a:cubicBezTo>
                      <a:pt x="17266" y="8947"/>
                      <a:pt x="18835" y="9694"/>
                      <a:pt x="21239" y="10187"/>
                    </a:cubicBezTo>
                    <a:lnTo>
                      <a:pt x="21284" y="10067"/>
                    </a:lnTo>
                    <a:cubicBezTo>
                      <a:pt x="18909" y="9575"/>
                      <a:pt x="17341" y="8828"/>
                      <a:pt x="16684" y="7872"/>
                    </a:cubicBezTo>
                    <a:cubicBezTo>
                      <a:pt x="15743" y="6513"/>
                      <a:pt x="15848" y="5034"/>
                      <a:pt x="16998" y="3720"/>
                    </a:cubicBezTo>
                    <a:cubicBezTo>
                      <a:pt x="18207" y="2301"/>
                      <a:pt x="20463" y="1300"/>
                      <a:pt x="22852" y="1225"/>
                    </a:cubicBezTo>
                    <a:lnTo>
                      <a:pt x="22867" y="1121"/>
                    </a:lnTo>
                    <a:close/>
                    <a:moveTo>
                      <a:pt x="2704" y="1"/>
                    </a:moveTo>
                    <a:cubicBezTo>
                      <a:pt x="2704" y="30"/>
                      <a:pt x="2689" y="60"/>
                      <a:pt x="2689" y="105"/>
                    </a:cubicBezTo>
                    <a:cubicBezTo>
                      <a:pt x="7648" y="1972"/>
                      <a:pt x="9530" y="4690"/>
                      <a:pt x="10217" y="6737"/>
                    </a:cubicBezTo>
                    <a:cubicBezTo>
                      <a:pt x="11770" y="11382"/>
                      <a:pt x="6094" y="13757"/>
                      <a:pt x="628" y="16057"/>
                    </a:cubicBezTo>
                    <a:cubicBezTo>
                      <a:pt x="508" y="16087"/>
                      <a:pt x="404" y="16146"/>
                      <a:pt x="299" y="16191"/>
                    </a:cubicBezTo>
                    <a:cubicBezTo>
                      <a:pt x="299" y="16221"/>
                      <a:pt x="284" y="16266"/>
                      <a:pt x="284" y="16311"/>
                    </a:cubicBezTo>
                    <a:cubicBezTo>
                      <a:pt x="404" y="16251"/>
                      <a:pt x="523" y="16206"/>
                      <a:pt x="658" y="16146"/>
                    </a:cubicBezTo>
                    <a:cubicBezTo>
                      <a:pt x="6199" y="13846"/>
                      <a:pt x="11904" y="11456"/>
                      <a:pt x="10321" y="6707"/>
                    </a:cubicBezTo>
                    <a:cubicBezTo>
                      <a:pt x="9156" y="3227"/>
                      <a:pt x="5841" y="1181"/>
                      <a:pt x="2704" y="1"/>
                    </a:cubicBezTo>
                    <a:close/>
                    <a:moveTo>
                      <a:pt x="21359" y="18402"/>
                    </a:moveTo>
                    <a:lnTo>
                      <a:pt x="21359" y="18402"/>
                    </a:lnTo>
                    <a:cubicBezTo>
                      <a:pt x="21792" y="20552"/>
                      <a:pt x="22479" y="22688"/>
                      <a:pt x="23749" y="23390"/>
                    </a:cubicBezTo>
                    <a:cubicBezTo>
                      <a:pt x="24280" y="23688"/>
                      <a:pt x="24763" y="23818"/>
                      <a:pt x="25209" y="23818"/>
                    </a:cubicBezTo>
                    <a:cubicBezTo>
                      <a:pt x="26594" y="23818"/>
                      <a:pt x="27620" y="22572"/>
                      <a:pt x="28603" y="21284"/>
                    </a:cubicBezTo>
                    <a:cubicBezTo>
                      <a:pt x="28558" y="21284"/>
                      <a:pt x="28528" y="21269"/>
                      <a:pt x="28483" y="21254"/>
                    </a:cubicBezTo>
                    <a:cubicBezTo>
                      <a:pt x="27544" y="22510"/>
                      <a:pt x="26545" y="23706"/>
                      <a:pt x="25201" y="23706"/>
                    </a:cubicBezTo>
                    <a:cubicBezTo>
                      <a:pt x="24770" y="23706"/>
                      <a:pt x="24304" y="23583"/>
                      <a:pt x="23793" y="23301"/>
                    </a:cubicBezTo>
                    <a:cubicBezTo>
                      <a:pt x="22584" y="22628"/>
                      <a:pt x="21911" y="20567"/>
                      <a:pt x="21478" y="18446"/>
                    </a:cubicBezTo>
                    <a:cubicBezTo>
                      <a:pt x="21434" y="18417"/>
                      <a:pt x="21389" y="18417"/>
                      <a:pt x="21359" y="18402"/>
                    </a:cubicBezTo>
                    <a:close/>
                    <a:moveTo>
                      <a:pt x="12033" y="14431"/>
                    </a:moveTo>
                    <a:cubicBezTo>
                      <a:pt x="8726" y="14431"/>
                      <a:pt x="4098" y="16714"/>
                      <a:pt x="16" y="18954"/>
                    </a:cubicBezTo>
                    <a:cubicBezTo>
                      <a:pt x="1" y="18999"/>
                      <a:pt x="1" y="19059"/>
                      <a:pt x="1" y="19089"/>
                    </a:cubicBezTo>
                    <a:cubicBezTo>
                      <a:pt x="4098" y="16840"/>
                      <a:pt x="8737" y="14539"/>
                      <a:pt x="12030" y="14539"/>
                    </a:cubicBezTo>
                    <a:cubicBezTo>
                      <a:pt x="13046" y="14539"/>
                      <a:pt x="13933" y="14758"/>
                      <a:pt x="14638" y="15265"/>
                    </a:cubicBezTo>
                    <a:cubicBezTo>
                      <a:pt x="15370" y="15818"/>
                      <a:pt x="15773" y="16550"/>
                      <a:pt x="15803" y="17491"/>
                    </a:cubicBezTo>
                    <a:cubicBezTo>
                      <a:pt x="15877" y="19925"/>
                      <a:pt x="13458" y="23749"/>
                      <a:pt x="8843" y="28558"/>
                    </a:cubicBezTo>
                    <a:cubicBezTo>
                      <a:pt x="7917" y="29544"/>
                      <a:pt x="6991" y="30455"/>
                      <a:pt x="6109" y="31276"/>
                    </a:cubicBezTo>
                    <a:cubicBezTo>
                      <a:pt x="6154" y="31306"/>
                      <a:pt x="6184" y="31321"/>
                      <a:pt x="6214" y="31336"/>
                    </a:cubicBezTo>
                    <a:cubicBezTo>
                      <a:pt x="7080" y="30515"/>
                      <a:pt x="8006" y="29603"/>
                      <a:pt x="8917" y="28648"/>
                    </a:cubicBezTo>
                    <a:cubicBezTo>
                      <a:pt x="13637" y="23734"/>
                      <a:pt x="15997" y="19985"/>
                      <a:pt x="15922" y="17491"/>
                    </a:cubicBezTo>
                    <a:cubicBezTo>
                      <a:pt x="15892" y="16535"/>
                      <a:pt x="15474" y="15743"/>
                      <a:pt x="14697" y="15175"/>
                    </a:cubicBezTo>
                    <a:cubicBezTo>
                      <a:pt x="13977" y="14655"/>
                      <a:pt x="13070" y="14431"/>
                      <a:pt x="12033" y="14431"/>
                    </a:cubicBezTo>
                    <a:close/>
                    <a:moveTo>
                      <a:pt x="30529" y="22121"/>
                    </a:moveTo>
                    <a:cubicBezTo>
                      <a:pt x="28916" y="24988"/>
                      <a:pt x="27348" y="28931"/>
                      <a:pt x="31276" y="31620"/>
                    </a:cubicBezTo>
                    <a:cubicBezTo>
                      <a:pt x="32268" y="32289"/>
                      <a:pt x="33355" y="32624"/>
                      <a:pt x="34523" y="32624"/>
                    </a:cubicBezTo>
                    <a:cubicBezTo>
                      <a:pt x="34815" y="32624"/>
                      <a:pt x="35112" y="32603"/>
                      <a:pt x="35413" y="32561"/>
                    </a:cubicBezTo>
                    <a:cubicBezTo>
                      <a:pt x="35458" y="32501"/>
                      <a:pt x="35503" y="32456"/>
                      <a:pt x="35548" y="32411"/>
                    </a:cubicBezTo>
                    <a:lnTo>
                      <a:pt x="35548" y="32411"/>
                    </a:lnTo>
                    <a:cubicBezTo>
                      <a:pt x="35185" y="32474"/>
                      <a:pt x="34830" y="32505"/>
                      <a:pt x="34482" y="32505"/>
                    </a:cubicBezTo>
                    <a:cubicBezTo>
                      <a:pt x="33341" y="32505"/>
                      <a:pt x="32286" y="32171"/>
                      <a:pt x="31336" y="31530"/>
                    </a:cubicBezTo>
                    <a:cubicBezTo>
                      <a:pt x="27497" y="28872"/>
                      <a:pt x="29051" y="24988"/>
                      <a:pt x="30649" y="22150"/>
                    </a:cubicBezTo>
                    <a:cubicBezTo>
                      <a:pt x="30604" y="22136"/>
                      <a:pt x="30574" y="22121"/>
                      <a:pt x="30529" y="22121"/>
                    </a:cubicBezTo>
                    <a:close/>
                    <a:moveTo>
                      <a:pt x="16356" y="27364"/>
                    </a:moveTo>
                    <a:cubicBezTo>
                      <a:pt x="13813" y="27364"/>
                      <a:pt x="13215" y="29512"/>
                      <a:pt x="12666" y="31575"/>
                    </a:cubicBezTo>
                    <a:cubicBezTo>
                      <a:pt x="12487" y="32232"/>
                      <a:pt x="12323" y="32859"/>
                      <a:pt x="12099" y="33412"/>
                    </a:cubicBezTo>
                    <a:cubicBezTo>
                      <a:pt x="12143" y="33412"/>
                      <a:pt x="12173" y="33427"/>
                      <a:pt x="12218" y="33427"/>
                    </a:cubicBezTo>
                    <a:cubicBezTo>
                      <a:pt x="12442" y="32859"/>
                      <a:pt x="12606" y="32232"/>
                      <a:pt x="12786" y="31605"/>
                    </a:cubicBezTo>
                    <a:cubicBezTo>
                      <a:pt x="13338" y="29585"/>
                      <a:pt x="13902" y="27479"/>
                      <a:pt x="16406" y="27479"/>
                    </a:cubicBezTo>
                    <a:cubicBezTo>
                      <a:pt x="16679" y="27479"/>
                      <a:pt x="16975" y="27504"/>
                      <a:pt x="17296" y="27557"/>
                    </a:cubicBezTo>
                    <a:cubicBezTo>
                      <a:pt x="18297" y="27722"/>
                      <a:pt x="19089" y="28259"/>
                      <a:pt x="19671" y="29140"/>
                    </a:cubicBezTo>
                    <a:cubicBezTo>
                      <a:pt x="20657" y="30649"/>
                      <a:pt x="20881" y="33009"/>
                      <a:pt x="20806" y="35279"/>
                    </a:cubicBezTo>
                    <a:cubicBezTo>
                      <a:pt x="20851" y="35279"/>
                      <a:pt x="20881" y="35294"/>
                      <a:pt x="20911" y="35294"/>
                    </a:cubicBezTo>
                    <a:cubicBezTo>
                      <a:pt x="21000" y="32994"/>
                      <a:pt x="20761" y="30604"/>
                      <a:pt x="19746" y="29081"/>
                    </a:cubicBezTo>
                    <a:cubicBezTo>
                      <a:pt x="19163" y="28185"/>
                      <a:pt x="18342" y="27632"/>
                      <a:pt x="17311" y="27453"/>
                    </a:cubicBezTo>
                    <a:cubicBezTo>
                      <a:pt x="16965" y="27393"/>
                      <a:pt x="16648" y="27364"/>
                      <a:pt x="16356" y="27364"/>
                    </a:cubicBezTo>
                    <a:close/>
                    <a:moveTo>
                      <a:pt x="20061" y="12770"/>
                    </a:moveTo>
                    <a:cubicBezTo>
                      <a:pt x="19748" y="12770"/>
                      <a:pt x="19313" y="13302"/>
                      <a:pt x="18267" y="16983"/>
                    </a:cubicBezTo>
                    <a:cubicBezTo>
                      <a:pt x="15997" y="24988"/>
                      <a:pt x="24316" y="31202"/>
                      <a:pt x="29290" y="34921"/>
                    </a:cubicBezTo>
                    <a:cubicBezTo>
                      <a:pt x="29469" y="35055"/>
                      <a:pt x="29648" y="35189"/>
                      <a:pt x="29812" y="35309"/>
                    </a:cubicBezTo>
                    <a:cubicBezTo>
                      <a:pt x="29857" y="35294"/>
                      <a:pt x="29902" y="35294"/>
                      <a:pt x="29962" y="35279"/>
                    </a:cubicBezTo>
                    <a:cubicBezTo>
                      <a:pt x="29768" y="35130"/>
                      <a:pt x="29559" y="34980"/>
                      <a:pt x="29349" y="34831"/>
                    </a:cubicBezTo>
                    <a:cubicBezTo>
                      <a:pt x="24406" y="31127"/>
                      <a:pt x="16131" y="24943"/>
                      <a:pt x="18357" y="17013"/>
                    </a:cubicBezTo>
                    <a:cubicBezTo>
                      <a:pt x="18669" y="15987"/>
                      <a:pt x="19528" y="12875"/>
                      <a:pt x="20052" y="12875"/>
                    </a:cubicBezTo>
                    <a:cubicBezTo>
                      <a:pt x="20054" y="12875"/>
                      <a:pt x="20057" y="12875"/>
                      <a:pt x="20059" y="12875"/>
                    </a:cubicBezTo>
                    <a:cubicBezTo>
                      <a:pt x="20254" y="12890"/>
                      <a:pt x="20403" y="13338"/>
                      <a:pt x="20552" y="13996"/>
                    </a:cubicBezTo>
                    <a:lnTo>
                      <a:pt x="20612" y="13712"/>
                    </a:lnTo>
                    <a:cubicBezTo>
                      <a:pt x="20463" y="13099"/>
                      <a:pt x="20313" y="12786"/>
                      <a:pt x="20074" y="12771"/>
                    </a:cubicBezTo>
                    <a:cubicBezTo>
                      <a:pt x="20070" y="12771"/>
                      <a:pt x="20065" y="12770"/>
                      <a:pt x="20061" y="127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0" name="Google Shape;4730;p67"/>
              <p:cNvSpPr/>
              <p:nvPr/>
            </p:nvSpPr>
            <p:spPr>
              <a:xfrm>
                <a:off x="2100875" y="8270725"/>
                <a:ext cx="599700" cy="352800"/>
              </a:xfrm>
              <a:custGeom>
                <a:rect b="b" l="l" r="r" t="t"/>
                <a:pathLst>
                  <a:path extrusionOk="0" h="14112" w="23988">
                    <a:moveTo>
                      <a:pt x="3198" y="1"/>
                    </a:moveTo>
                    <a:cubicBezTo>
                      <a:pt x="2400" y="1"/>
                      <a:pt x="1685" y="574"/>
                      <a:pt x="1539" y="1372"/>
                    </a:cubicBezTo>
                    <a:lnTo>
                      <a:pt x="165" y="8720"/>
                    </a:lnTo>
                    <a:cubicBezTo>
                      <a:pt x="1" y="9586"/>
                      <a:pt x="523" y="10408"/>
                      <a:pt x="1330" y="10647"/>
                    </a:cubicBezTo>
                    <a:cubicBezTo>
                      <a:pt x="1405" y="10662"/>
                      <a:pt x="1450" y="10677"/>
                      <a:pt x="1524" y="10691"/>
                    </a:cubicBezTo>
                    <a:lnTo>
                      <a:pt x="1554" y="10691"/>
                    </a:lnTo>
                    <a:lnTo>
                      <a:pt x="3466" y="11035"/>
                    </a:lnTo>
                    <a:lnTo>
                      <a:pt x="3675" y="11080"/>
                    </a:lnTo>
                    <a:lnTo>
                      <a:pt x="5587" y="11423"/>
                    </a:lnTo>
                    <a:lnTo>
                      <a:pt x="5811" y="11468"/>
                    </a:lnTo>
                    <a:lnTo>
                      <a:pt x="7708" y="11812"/>
                    </a:lnTo>
                    <a:lnTo>
                      <a:pt x="7932" y="11842"/>
                    </a:lnTo>
                    <a:lnTo>
                      <a:pt x="9843" y="12185"/>
                    </a:lnTo>
                    <a:lnTo>
                      <a:pt x="10053" y="12230"/>
                    </a:lnTo>
                    <a:lnTo>
                      <a:pt x="11964" y="12573"/>
                    </a:lnTo>
                    <a:lnTo>
                      <a:pt x="12188" y="12618"/>
                    </a:lnTo>
                    <a:lnTo>
                      <a:pt x="14100" y="12962"/>
                    </a:lnTo>
                    <a:lnTo>
                      <a:pt x="14309" y="13007"/>
                    </a:lnTo>
                    <a:lnTo>
                      <a:pt x="16221" y="13350"/>
                    </a:lnTo>
                    <a:lnTo>
                      <a:pt x="16445" y="13380"/>
                    </a:lnTo>
                    <a:lnTo>
                      <a:pt x="18342" y="13723"/>
                    </a:lnTo>
                    <a:lnTo>
                      <a:pt x="18566" y="13768"/>
                    </a:lnTo>
                    <a:lnTo>
                      <a:pt x="20313" y="14082"/>
                    </a:lnTo>
                    <a:cubicBezTo>
                      <a:pt x="20358" y="14097"/>
                      <a:pt x="20418" y="14112"/>
                      <a:pt x="20478" y="14112"/>
                    </a:cubicBezTo>
                    <a:lnTo>
                      <a:pt x="20702" y="14112"/>
                    </a:lnTo>
                    <a:cubicBezTo>
                      <a:pt x="21449" y="14067"/>
                      <a:pt x="22106" y="13529"/>
                      <a:pt x="22240" y="12768"/>
                    </a:cubicBezTo>
                    <a:lnTo>
                      <a:pt x="23808" y="5344"/>
                    </a:lnTo>
                    <a:cubicBezTo>
                      <a:pt x="23988" y="4553"/>
                      <a:pt x="23554" y="3761"/>
                      <a:pt x="22867" y="3448"/>
                    </a:cubicBezTo>
                    <a:cubicBezTo>
                      <a:pt x="22793" y="3418"/>
                      <a:pt x="22703" y="3403"/>
                      <a:pt x="22643" y="3373"/>
                    </a:cubicBezTo>
                    <a:cubicBezTo>
                      <a:pt x="22584" y="3358"/>
                      <a:pt x="22524" y="3343"/>
                      <a:pt x="22449" y="3328"/>
                    </a:cubicBezTo>
                    <a:lnTo>
                      <a:pt x="20747" y="3029"/>
                    </a:lnTo>
                    <a:lnTo>
                      <a:pt x="20523" y="2985"/>
                    </a:lnTo>
                    <a:lnTo>
                      <a:pt x="18626" y="2656"/>
                    </a:lnTo>
                    <a:lnTo>
                      <a:pt x="18402" y="2611"/>
                    </a:lnTo>
                    <a:lnTo>
                      <a:pt x="16490" y="2283"/>
                    </a:lnTo>
                    <a:lnTo>
                      <a:pt x="16281" y="2238"/>
                    </a:lnTo>
                    <a:lnTo>
                      <a:pt x="14369" y="1909"/>
                    </a:lnTo>
                    <a:lnTo>
                      <a:pt x="14145" y="1879"/>
                    </a:lnTo>
                    <a:lnTo>
                      <a:pt x="12248" y="1551"/>
                    </a:lnTo>
                    <a:lnTo>
                      <a:pt x="12024" y="1506"/>
                    </a:lnTo>
                    <a:lnTo>
                      <a:pt x="10112" y="1177"/>
                    </a:lnTo>
                    <a:lnTo>
                      <a:pt x="9888" y="1133"/>
                    </a:lnTo>
                    <a:lnTo>
                      <a:pt x="7991" y="804"/>
                    </a:lnTo>
                    <a:lnTo>
                      <a:pt x="7767" y="759"/>
                    </a:lnTo>
                    <a:lnTo>
                      <a:pt x="5856" y="431"/>
                    </a:lnTo>
                    <a:lnTo>
                      <a:pt x="5646" y="386"/>
                    </a:lnTo>
                    <a:lnTo>
                      <a:pt x="3735" y="57"/>
                    </a:lnTo>
                    <a:lnTo>
                      <a:pt x="3511" y="27"/>
                    </a:lnTo>
                    <a:lnTo>
                      <a:pt x="3496" y="27"/>
                    </a:lnTo>
                    <a:cubicBezTo>
                      <a:pt x="3396" y="9"/>
                      <a:pt x="3296" y="1"/>
                      <a:pt x="31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1" name="Google Shape;4731;p67"/>
              <p:cNvSpPr/>
              <p:nvPr/>
            </p:nvSpPr>
            <p:spPr>
              <a:xfrm>
                <a:off x="2058675" y="8975250"/>
                <a:ext cx="253200" cy="359975"/>
              </a:xfrm>
              <a:custGeom>
                <a:rect b="b" l="l" r="r" t="t"/>
                <a:pathLst>
                  <a:path extrusionOk="0" h="14399" w="10128">
                    <a:moveTo>
                      <a:pt x="419" y="0"/>
                    </a:moveTo>
                    <a:lnTo>
                      <a:pt x="419" y="0"/>
                    </a:lnTo>
                    <a:cubicBezTo>
                      <a:pt x="1" y="4810"/>
                      <a:pt x="46" y="8678"/>
                      <a:pt x="1032" y="9813"/>
                    </a:cubicBezTo>
                    <a:cubicBezTo>
                      <a:pt x="2241" y="11217"/>
                      <a:pt x="5692" y="12950"/>
                      <a:pt x="9993" y="14399"/>
                    </a:cubicBezTo>
                    <a:cubicBezTo>
                      <a:pt x="10127" y="11830"/>
                      <a:pt x="9888" y="8813"/>
                      <a:pt x="8589" y="6169"/>
                    </a:cubicBezTo>
                    <a:cubicBezTo>
                      <a:pt x="6692" y="2315"/>
                      <a:pt x="2973" y="687"/>
                      <a:pt x="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2" name="Google Shape;4732;p67"/>
              <p:cNvSpPr/>
              <p:nvPr/>
            </p:nvSpPr>
            <p:spPr>
              <a:xfrm>
                <a:off x="2777100" y="9098100"/>
                <a:ext cx="289400" cy="309575"/>
              </a:xfrm>
              <a:custGeom>
                <a:rect b="b" l="l" r="r" t="t"/>
                <a:pathLst>
                  <a:path extrusionOk="0" h="12383" w="11576">
                    <a:moveTo>
                      <a:pt x="4421" y="0"/>
                    </a:moveTo>
                    <a:cubicBezTo>
                      <a:pt x="3137" y="1091"/>
                      <a:pt x="1673" y="3077"/>
                      <a:pt x="717" y="6632"/>
                    </a:cubicBezTo>
                    <a:cubicBezTo>
                      <a:pt x="180" y="8663"/>
                      <a:pt x="0" y="10620"/>
                      <a:pt x="45" y="12382"/>
                    </a:cubicBezTo>
                    <a:cubicBezTo>
                      <a:pt x="1240" y="12248"/>
                      <a:pt x="2330" y="12009"/>
                      <a:pt x="3271" y="11650"/>
                    </a:cubicBezTo>
                    <a:cubicBezTo>
                      <a:pt x="11576" y="8529"/>
                      <a:pt x="8215" y="2002"/>
                      <a:pt x="5601" y="568"/>
                    </a:cubicBezTo>
                    <a:cubicBezTo>
                      <a:pt x="5303" y="418"/>
                      <a:pt x="4899" y="209"/>
                      <a:pt x="44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3" name="Google Shape;4733;p67"/>
              <p:cNvSpPr/>
              <p:nvPr/>
            </p:nvSpPr>
            <p:spPr>
              <a:xfrm>
                <a:off x="2078475" y="8629475"/>
                <a:ext cx="529500" cy="335725"/>
              </a:xfrm>
              <a:custGeom>
                <a:rect b="b" l="l" r="r" t="t"/>
                <a:pathLst>
                  <a:path extrusionOk="0" h="13429" w="21180">
                    <a:moveTo>
                      <a:pt x="1479" y="1"/>
                    </a:moveTo>
                    <a:cubicBezTo>
                      <a:pt x="927" y="3242"/>
                      <a:pt x="404" y="6767"/>
                      <a:pt x="1" y="10053"/>
                    </a:cubicBezTo>
                    <a:lnTo>
                      <a:pt x="19402" y="13428"/>
                    </a:lnTo>
                    <a:lnTo>
                      <a:pt x="21180" y="3555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4" name="Google Shape;4734;p67"/>
              <p:cNvSpPr/>
              <p:nvPr/>
            </p:nvSpPr>
            <p:spPr>
              <a:xfrm>
                <a:off x="2105350" y="8670400"/>
                <a:ext cx="197925" cy="183625"/>
              </a:xfrm>
              <a:custGeom>
                <a:rect b="b" l="l" r="r" t="t"/>
                <a:pathLst>
                  <a:path extrusionOk="0" h="7345" w="7917">
                    <a:moveTo>
                      <a:pt x="6034" y="0"/>
                    </a:moveTo>
                    <a:cubicBezTo>
                      <a:pt x="4841" y="0"/>
                      <a:pt x="3750" y="2770"/>
                      <a:pt x="3750" y="2770"/>
                    </a:cubicBezTo>
                    <a:cubicBezTo>
                      <a:pt x="3750" y="2770"/>
                      <a:pt x="3059" y="1626"/>
                      <a:pt x="2348" y="1626"/>
                    </a:cubicBezTo>
                    <a:cubicBezTo>
                      <a:pt x="2243" y="1626"/>
                      <a:pt x="2137" y="1651"/>
                      <a:pt x="2032" y="1709"/>
                    </a:cubicBezTo>
                    <a:cubicBezTo>
                      <a:pt x="1241" y="2157"/>
                      <a:pt x="2630" y="4413"/>
                      <a:pt x="2630" y="4413"/>
                    </a:cubicBezTo>
                    <a:cubicBezTo>
                      <a:pt x="2630" y="4413"/>
                      <a:pt x="1816" y="4033"/>
                      <a:pt x="1140" y="4033"/>
                    </a:cubicBezTo>
                    <a:cubicBezTo>
                      <a:pt x="744" y="4033"/>
                      <a:pt x="395" y="4163"/>
                      <a:pt x="285" y="4577"/>
                    </a:cubicBezTo>
                    <a:cubicBezTo>
                      <a:pt x="1" y="5667"/>
                      <a:pt x="3033" y="6877"/>
                      <a:pt x="3033" y="6877"/>
                    </a:cubicBezTo>
                    <a:cubicBezTo>
                      <a:pt x="3033" y="6877"/>
                      <a:pt x="4545" y="7344"/>
                      <a:pt x="5685" y="7344"/>
                    </a:cubicBezTo>
                    <a:cubicBezTo>
                      <a:pt x="6263" y="7344"/>
                      <a:pt x="6746" y="7224"/>
                      <a:pt x="6886" y="6862"/>
                    </a:cubicBezTo>
                    <a:cubicBezTo>
                      <a:pt x="7320" y="5802"/>
                      <a:pt x="5019" y="5324"/>
                      <a:pt x="5019" y="5324"/>
                    </a:cubicBezTo>
                    <a:cubicBezTo>
                      <a:pt x="5019" y="5324"/>
                      <a:pt x="7917" y="4965"/>
                      <a:pt x="7917" y="3815"/>
                    </a:cubicBezTo>
                    <a:cubicBezTo>
                      <a:pt x="7917" y="3388"/>
                      <a:pt x="7561" y="3253"/>
                      <a:pt x="7115" y="3253"/>
                    </a:cubicBezTo>
                    <a:cubicBezTo>
                      <a:pt x="6361" y="3253"/>
                      <a:pt x="5348" y="3636"/>
                      <a:pt x="5348" y="3636"/>
                    </a:cubicBezTo>
                    <a:cubicBezTo>
                      <a:pt x="5348" y="3636"/>
                      <a:pt x="7723" y="813"/>
                      <a:pt x="6408" y="96"/>
                    </a:cubicBezTo>
                    <a:cubicBezTo>
                      <a:pt x="6283" y="30"/>
                      <a:pt x="6158" y="0"/>
                      <a:pt x="60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5" name="Google Shape;4735;p67"/>
              <p:cNvSpPr/>
              <p:nvPr/>
            </p:nvSpPr>
            <p:spPr>
              <a:xfrm>
                <a:off x="2141200" y="8715725"/>
                <a:ext cx="129975" cy="163200"/>
              </a:xfrm>
              <a:custGeom>
                <a:rect b="b" l="l" r="r" t="t"/>
                <a:pathLst>
                  <a:path extrusionOk="0" fill="none" h="6528" w="5199">
                    <a:moveTo>
                      <a:pt x="1240" y="6528"/>
                    </a:moveTo>
                    <a:cubicBezTo>
                      <a:pt x="1240" y="6528"/>
                      <a:pt x="1733" y="3511"/>
                      <a:pt x="4004" y="1"/>
                    </a:cubicBezTo>
                    <a:moveTo>
                      <a:pt x="1898" y="4213"/>
                    </a:moveTo>
                    <a:lnTo>
                      <a:pt x="4392" y="4661"/>
                    </a:lnTo>
                    <a:moveTo>
                      <a:pt x="3630" y="4512"/>
                    </a:moveTo>
                    <a:lnTo>
                      <a:pt x="4019" y="4317"/>
                    </a:lnTo>
                    <a:moveTo>
                      <a:pt x="2032" y="3825"/>
                    </a:moveTo>
                    <a:lnTo>
                      <a:pt x="1" y="3167"/>
                    </a:lnTo>
                    <a:moveTo>
                      <a:pt x="464" y="3003"/>
                    </a:moveTo>
                    <a:lnTo>
                      <a:pt x="688" y="3391"/>
                    </a:lnTo>
                    <a:moveTo>
                      <a:pt x="2704" y="2331"/>
                    </a:moveTo>
                    <a:lnTo>
                      <a:pt x="1315" y="1017"/>
                    </a:lnTo>
                    <a:moveTo>
                      <a:pt x="1196" y="1420"/>
                    </a:moveTo>
                    <a:lnTo>
                      <a:pt x="1793" y="1480"/>
                    </a:lnTo>
                    <a:moveTo>
                      <a:pt x="4825" y="2570"/>
                    </a:moveTo>
                    <a:lnTo>
                      <a:pt x="4362" y="2406"/>
                    </a:lnTo>
                    <a:moveTo>
                      <a:pt x="2495" y="2764"/>
                    </a:moveTo>
                    <a:lnTo>
                      <a:pt x="5198" y="2241"/>
                    </a:lnTo>
                  </a:path>
                </a:pathLst>
              </a:custGeom>
              <a:noFill/>
              <a:ln cap="flat" cmpd="sng" w="150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6" name="Google Shape;4736;p67"/>
              <p:cNvSpPr/>
              <p:nvPr/>
            </p:nvSpPr>
            <p:spPr>
              <a:xfrm>
                <a:off x="2519075" y="8788850"/>
                <a:ext cx="81050" cy="66925"/>
              </a:xfrm>
              <a:custGeom>
                <a:rect b="b" l="l" r="r" t="t"/>
                <a:pathLst>
                  <a:path extrusionOk="0" h="2677" w="3242">
                    <a:moveTo>
                      <a:pt x="1549" y="0"/>
                    </a:moveTo>
                    <a:cubicBezTo>
                      <a:pt x="663" y="0"/>
                      <a:pt x="1" y="2677"/>
                      <a:pt x="1" y="2677"/>
                    </a:cubicBezTo>
                    <a:cubicBezTo>
                      <a:pt x="1748" y="2079"/>
                      <a:pt x="3242" y="198"/>
                      <a:pt x="1599" y="3"/>
                    </a:cubicBezTo>
                    <a:cubicBezTo>
                      <a:pt x="1582" y="1"/>
                      <a:pt x="1565" y="0"/>
                      <a:pt x="15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7" name="Google Shape;4737;p67"/>
              <p:cNvSpPr/>
              <p:nvPr/>
            </p:nvSpPr>
            <p:spPr>
              <a:xfrm>
                <a:off x="2495175" y="8729650"/>
                <a:ext cx="60050" cy="77225"/>
              </a:xfrm>
              <a:custGeom>
                <a:rect b="b" l="l" r="r" t="t"/>
                <a:pathLst>
                  <a:path extrusionOk="0" h="3089" w="2402">
                    <a:moveTo>
                      <a:pt x="1208" y="1"/>
                    </a:moveTo>
                    <a:cubicBezTo>
                      <a:pt x="1112" y="1"/>
                      <a:pt x="1004" y="14"/>
                      <a:pt x="882" y="41"/>
                    </a:cubicBezTo>
                    <a:cubicBezTo>
                      <a:pt x="1" y="236"/>
                      <a:pt x="270" y="3088"/>
                      <a:pt x="270" y="3088"/>
                    </a:cubicBezTo>
                    <a:cubicBezTo>
                      <a:pt x="1611" y="2037"/>
                      <a:pt x="2402" y="1"/>
                      <a:pt x="1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8" name="Google Shape;4738;p67"/>
              <p:cNvSpPr/>
              <p:nvPr/>
            </p:nvSpPr>
            <p:spPr>
              <a:xfrm>
                <a:off x="2424775" y="8713000"/>
                <a:ext cx="59225" cy="77825"/>
              </a:xfrm>
              <a:custGeom>
                <a:rect b="b" l="l" r="r" t="t"/>
                <a:pathLst>
                  <a:path extrusionOk="0" h="3113" w="2369">
                    <a:moveTo>
                      <a:pt x="1141" y="0"/>
                    </a:moveTo>
                    <a:cubicBezTo>
                      <a:pt x="0" y="0"/>
                      <a:pt x="735" y="2042"/>
                      <a:pt x="2025" y="3112"/>
                    </a:cubicBezTo>
                    <a:cubicBezTo>
                      <a:pt x="2025" y="3112"/>
                      <a:pt x="2369" y="274"/>
                      <a:pt x="1488" y="50"/>
                    </a:cubicBezTo>
                    <a:cubicBezTo>
                      <a:pt x="1357" y="16"/>
                      <a:pt x="1241" y="0"/>
                      <a:pt x="11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9" name="Google Shape;4739;p67"/>
              <p:cNvSpPr/>
              <p:nvPr/>
            </p:nvSpPr>
            <p:spPr>
              <a:xfrm>
                <a:off x="2458975" y="8744850"/>
                <a:ext cx="90000" cy="168075"/>
              </a:xfrm>
              <a:custGeom>
                <a:rect b="b" l="l" r="r" t="t"/>
                <a:pathLst>
                  <a:path extrusionOk="0" fill="none" h="6723" w="3600">
                    <a:moveTo>
                      <a:pt x="1643" y="2824"/>
                    </a:moveTo>
                    <a:cubicBezTo>
                      <a:pt x="1643" y="2824"/>
                      <a:pt x="15" y="1659"/>
                      <a:pt x="0" y="1"/>
                    </a:cubicBezTo>
                    <a:moveTo>
                      <a:pt x="1120" y="5199"/>
                    </a:moveTo>
                    <a:cubicBezTo>
                      <a:pt x="1120" y="5199"/>
                      <a:pt x="2644" y="4377"/>
                      <a:pt x="3600" y="2928"/>
                    </a:cubicBezTo>
                    <a:moveTo>
                      <a:pt x="866" y="6722"/>
                    </a:moveTo>
                    <a:cubicBezTo>
                      <a:pt x="866" y="6722"/>
                      <a:pt x="1046" y="4706"/>
                      <a:pt x="2390" y="554"/>
                    </a:cubicBezTo>
                  </a:path>
                </a:pathLst>
              </a:custGeom>
              <a:noFill/>
              <a:ln cap="flat" cmpd="sng" w="22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0" name="Google Shape;4740;p67"/>
              <p:cNvSpPr/>
              <p:nvPr/>
            </p:nvSpPr>
            <p:spPr>
              <a:xfrm>
                <a:off x="2305875" y="8792275"/>
                <a:ext cx="73575" cy="81050"/>
              </a:xfrm>
              <a:custGeom>
                <a:rect b="b" l="l" r="r" t="t"/>
                <a:pathLst>
                  <a:path extrusionOk="0" h="3242" w="2943">
                    <a:moveTo>
                      <a:pt x="0" y="1"/>
                    </a:moveTo>
                    <a:cubicBezTo>
                      <a:pt x="1" y="1"/>
                      <a:pt x="269" y="1136"/>
                      <a:pt x="1434" y="2092"/>
                    </a:cubicBezTo>
                    <a:lnTo>
                      <a:pt x="1225" y="2062"/>
                    </a:lnTo>
                    <a:lnTo>
                      <a:pt x="1225" y="2062"/>
                    </a:lnTo>
                    <a:cubicBezTo>
                      <a:pt x="1210" y="2077"/>
                      <a:pt x="2017" y="3063"/>
                      <a:pt x="2883" y="3242"/>
                    </a:cubicBezTo>
                    <a:cubicBezTo>
                      <a:pt x="2883" y="3242"/>
                      <a:pt x="2943" y="2405"/>
                      <a:pt x="2271" y="1420"/>
                    </a:cubicBezTo>
                    <a:lnTo>
                      <a:pt x="2241" y="1539"/>
                    </a:lnTo>
                    <a:cubicBezTo>
                      <a:pt x="2241" y="1539"/>
                      <a:pt x="1643" y="538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1" name="Google Shape;4741;p67"/>
              <p:cNvSpPr/>
              <p:nvPr/>
            </p:nvSpPr>
            <p:spPr>
              <a:xfrm>
                <a:off x="2391000" y="8772875"/>
                <a:ext cx="45600" cy="88500"/>
              </a:xfrm>
              <a:custGeom>
                <a:rect b="b" l="l" r="r" t="t"/>
                <a:pathLst>
                  <a:path extrusionOk="0" h="3540" w="1824">
                    <a:moveTo>
                      <a:pt x="1584" y="2046"/>
                    </a:moveTo>
                    <a:cubicBezTo>
                      <a:pt x="1584" y="2046"/>
                      <a:pt x="1584" y="2046"/>
                      <a:pt x="1584" y="2046"/>
                    </a:cubicBezTo>
                    <a:lnTo>
                      <a:pt x="1584" y="2046"/>
                    </a:lnTo>
                    <a:lnTo>
                      <a:pt x="1584" y="2046"/>
                    </a:lnTo>
                    <a:close/>
                    <a:moveTo>
                      <a:pt x="1748" y="0"/>
                    </a:moveTo>
                    <a:cubicBezTo>
                      <a:pt x="1106" y="314"/>
                      <a:pt x="553" y="1658"/>
                      <a:pt x="553" y="1658"/>
                    </a:cubicBezTo>
                    <a:lnTo>
                      <a:pt x="449" y="1553"/>
                    </a:lnTo>
                    <a:cubicBezTo>
                      <a:pt x="1" y="2539"/>
                      <a:pt x="120" y="3540"/>
                      <a:pt x="120" y="3540"/>
                    </a:cubicBezTo>
                    <a:cubicBezTo>
                      <a:pt x="996" y="3273"/>
                      <a:pt x="1562" y="2062"/>
                      <a:pt x="1584" y="2046"/>
                    </a:cubicBezTo>
                    <a:lnTo>
                      <a:pt x="1584" y="2046"/>
                    </a:lnTo>
                    <a:lnTo>
                      <a:pt x="1405" y="2121"/>
                    </a:lnTo>
                    <a:cubicBezTo>
                      <a:pt x="1823" y="1210"/>
                      <a:pt x="1748" y="0"/>
                      <a:pt x="17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2" name="Google Shape;4742;p67"/>
              <p:cNvSpPr/>
              <p:nvPr/>
            </p:nvSpPr>
            <p:spPr>
              <a:xfrm>
                <a:off x="2358150" y="8707525"/>
                <a:ext cx="39225" cy="116525"/>
              </a:xfrm>
              <a:custGeom>
                <a:rect b="b" l="l" r="r" t="t"/>
                <a:pathLst>
                  <a:path extrusionOk="0" h="4661" w="1569">
                    <a:moveTo>
                      <a:pt x="538" y="0"/>
                    </a:moveTo>
                    <a:cubicBezTo>
                      <a:pt x="90" y="1554"/>
                      <a:pt x="165" y="1972"/>
                      <a:pt x="165" y="1972"/>
                    </a:cubicBezTo>
                    <a:lnTo>
                      <a:pt x="0" y="1942"/>
                    </a:lnTo>
                    <a:lnTo>
                      <a:pt x="0" y="1942"/>
                    </a:lnTo>
                    <a:cubicBezTo>
                      <a:pt x="75" y="3570"/>
                      <a:pt x="1061" y="4660"/>
                      <a:pt x="1061" y="4660"/>
                    </a:cubicBezTo>
                    <a:cubicBezTo>
                      <a:pt x="1569" y="3809"/>
                      <a:pt x="1539" y="2002"/>
                      <a:pt x="1539" y="2002"/>
                    </a:cubicBezTo>
                    <a:lnTo>
                      <a:pt x="1539" y="2002"/>
                    </a:lnTo>
                    <a:lnTo>
                      <a:pt x="1390" y="2091"/>
                    </a:lnTo>
                    <a:cubicBezTo>
                      <a:pt x="1121" y="852"/>
                      <a:pt x="538" y="0"/>
                      <a:pt x="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3" name="Google Shape;4743;p67"/>
              <p:cNvSpPr/>
              <p:nvPr/>
            </p:nvSpPr>
            <p:spPr>
              <a:xfrm>
                <a:off x="2372350" y="8731425"/>
                <a:ext cx="21675" cy="177750"/>
              </a:xfrm>
              <a:custGeom>
                <a:rect b="b" l="l" r="r" t="t"/>
                <a:pathLst>
                  <a:path extrusionOk="0" h="7110" w="867">
                    <a:moveTo>
                      <a:pt x="90" y="0"/>
                    </a:moveTo>
                    <a:lnTo>
                      <a:pt x="0" y="15"/>
                    </a:lnTo>
                    <a:cubicBezTo>
                      <a:pt x="373" y="2360"/>
                      <a:pt x="642" y="4735"/>
                      <a:pt x="657" y="7110"/>
                    </a:cubicBezTo>
                    <a:lnTo>
                      <a:pt x="866" y="7110"/>
                    </a:lnTo>
                    <a:cubicBezTo>
                      <a:pt x="807" y="4720"/>
                      <a:pt x="523" y="2360"/>
                      <a:pt x="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4" name="Google Shape;4744;p67"/>
              <p:cNvSpPr/>
              <p:nvPr/>
            </p:nvSpPr>
            <p:spPr>
              <a:xfrm>
                <a:off x="2318200" y="8805350"/>
                <a:ext cx="72450" cy="84425"/>
              </a:xfrm>
              <a:custGeom>
                <a:rect b="b" l="l" r="r" t="t"/>
                <a:pathLst>
                  <a:path extrusionOk="0" fill="none" h="3377" w="2898">
                    <a:moveTo>
                      <a:pt x="0" y="1"/>
                    </a:moveTo>
                    <a:cubicBezTo>
                      <a:pt x="0" y="1"/>
                      <a:pt x="2300" y="2435"/>
                      <a:pt x="2898" y="3376"/>
                    </a:cubicBezTo>
                  </a:path>
                </a:pathLst>
              </a:custGeom>
              <a:noFill/>
              <a:ln cap="flat" cmpd="sng" w="1125">
                <a:solidFill>
                  <a:srgbClr val="380B0B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5" name="Google Shape;4745;p67"/>
              <p:cNvSpPr/>
              <p:nvPr/>
            </p:nvSpPr>
            <p:spPr>
              <a:xfrm>
                <a:off x="2346575" y="8752325"/>
                <a:ext cx="81800" cy="114650"/>
              </a:xfrm>
              <a:custGeom>
                <a:rect b="b" l="l" r="r" t="t"/>
                <a:pathLst>
                  <a:path extrusionOk="0" fill="none" h="4586" w="3272">
                    <a:moveTo>
                      <a:pt x="0" y="3600"/>
                    </a:moveTo>
                    <a:lnTo>
                      <a:pt x="329" y="3735"/>
                    </a:lnTo>
                    <a:moveTo>
                      <a:pt x="3271" y="1479"/>
                    </a:moveTo>
                    <a:cubicBezTo>
                      <a:pt x="3271" y="1479"/>
                      <a:pt x="2450" y="3675"/>
                      <a:pt x="1733" y="4586"/>
                    </a:cubicBezTo>
                    <a:moveTo>
                      <a:pt x="2151" y="3301"/>
                    </a:moveTo>
                    <a:lnTo>
                      <a:pt x="2226" y="3809"/>
                    </a:lnTo>
                    <a:moveTo>
                      <a:pt x="2958" y="3092"/>
                    </a:moveTo>
                    <a:lnTo>
                      <a:pt x="2510" y="3227"/>
                    </a:lnTo>
                    <a:moveTo>
                      <a:pt x="2838" y="1987"/>
                    </a:moveTo>
                    <a:lnTo>
                      <a:pt x="2868" y="2450"/>
                    </a:lnTo>
                    <a:moveTo>
                      <a:pt x="1509" y="2181"/>
                    </a:moveTo>
                    <a:lnTo>
                      <a:pt x="1061" y="1629"/>
                    </a:lnTo>
                    <a:moveTo>
                      <a:pt x="1673" y="703"/>
                    </a:moveTo>
                    <a:lnTo>
                      <a:pt x="1404" y="1196"/>
                    </a:lnTo>
                    <a:moveTo>
                      <a:pt x="822" y="1"/>
                    </a:moveTo>
                    <a:lnTo>
                      <a:pt x="1285" y="508"/>
                    </a:lnTo>
                    <a:moveTo>
                      <a:pt x="807" y="3705"/>
                    </a:moveTo>
                    <a:lnTo>
                      <a:pt x="897" y="4377"/>
                    </a:lnTo>
                  </a:path>
                </a:pathLst>
              </a:custGeom>
              <a:noFill/>
              <a:ln cap="flat" cmpd="sng" w="11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6" name="Google Shape;4746;p67"/>
              <p:cNvSpPr/>
              <p:nvPr/>
            </p:nvSpPr>
            <p:spPr>
              <a:xfrm>
                <a:off x="2134475" y="8271400"/>
                <a:ext cx="538475" cy="352125"/>
              </a:xfrm>
              <a:custGeom>
                <a:rect b="b" l="l" r="r" t="t"/>
                <a:pathLst>
                  <a:path extrusionOk="0" h="14085" w="21539">
                    <a:moveTo>
                      <a:pt x="2167" y="0"/>
                    </a:moveTo>
                    <a:lnTo>
                      <a:pt x="1" y="10620"/>
                    </a:lnTo>
                    <a:cubicBezTo>
                      <a:pt x="76" y="10635"/>
                      <a:pt x="120" y="10635"/>
                      <a:pt x="195" y="10650"/>
                    </a:cubicBezTo>
                    <a:lnTo>
                      <a:pt x="225" y="10650"/>
                    </a:lnTo>
                    <a:lnTo>
                      <a:pt x="2391" y="30"/>
                    </a:lnTo>
                    <a:lnTo>
                      <a:pt x="2167" y="0"/>
                    </a:lnTo>
                    <a:close/>
                    <a:moveTo>
                      <a:pt x="4317" y="359"/>
                    </a:moveTo>
                    <a:lnTo>
                      <a:pt x="2137" y="11008"/>
                    </a:lnTo>
                    <a:lnTo>
                      <a:pt x="2346" y="11053"/>
                    </a:lnTo>
                    <a:lnTo>
                      <a:pt x="4527" y="404"/>
                    </a:lnTo>
                    <a:lnTo>
                      <a:pt x="4317" y="359"/>
                    </a:lnTo>
                    <a:close/>
                    <a:moveTo>
                      <a:pt x="6438" y="732"/>
                    </a:moveTo>
                    <a:lnTo>
                      <a:pt x="4258" y="11396"/>
                    </a:lnTo>
                    <a:lnTo>
                      <a:pt x="4482" y="11441"/>
                    </a:lnTo>
                    <a:lnTo>
                      <a:pt x="6662" y="777"/>
                    </a:lnTo>
                    <a:lnTo>
                      <a:pt x="6438" y="732"/>
                    </a:lnTo>
                    <a:close/>
                    <a:moveTo>
                      <a:pt x="8544" y="1120"/>
                    </a:moveTo>
                    <a:lnTo>
                      <a:pt x="6379" y="11785"/>
                    </a:lnTo>
                    <a:lnTo>
                      <a:pt x="6603" y="11815"/>
                    </a:lnTo>
                    <a:lnTo>
                      <a:pt x="8783" y="1150"/>
                    </a:lnTo>
                    <a:lnTo>
                      <a:pt x="8544" y="1120"/>
                    </a:lnTo>
                    <a:close/>
                    <a:moveTo>
                      <a:pt x="10695" y="1494"/>
                    </a:moveTo>
                    <a:lnTo>
                      <a:pt x="8514" y="12158"/>
                    </a:lnTo>
                    <a:lnTo>
                      <a:pt x="8723" y="12203"/>
                    </a:lnTo>
                    <a:lnTo>
                      <a:pt x="10919" y="1524"/>
                    </a:lnTo>
                    <a:lnTo>
                      <a:pt x="10695" y="1494"/>
                    </a:lnTo>
                    <a:close/>
                    <a:moveTo>
                      <a:pt x="12816" y="1867"/>
                    </a:moveTo>
                    <a:lnTo>
                      <a:pt x="10620" y="12546"/>
                    </a:lnTo>
                    <a:lnTo>
                      <a:pt x="10859" y="12591"/>
                    </a:lnTo>
                    <a:lnTo>
                      <a:pt x="13040" y="1897"/>
                    </a:lnTo>
                    <a:lnTo>
                      <a:pt x="12816" y="1867"/>
                    </a:lnTo>
                    <a:close/>
                    <a:moveTo>
                      <a:pt x="14952" y="2226"/>
                    </a:moveTo>
                    <a:lnTo>
                      <a:pt x="12756" y="12935"/>
                    </a:lnTo>
                    <a:lnTo>
                      <a:pt x="12965" y="12980"/>
                    </a:lnTo>
                    <a:lnTo>
                      <a:pt x="15161" y="2271"/>
                    </a:lnTo>
                    <a:lnTo>
                      <a:pt x="14952" y="2226"/>
                    </a:lnTo>
                    <a:close/>
                    <a:moveTo>
                      <a:pt x="17073" y="2599"/>
                    </a:moveTo>
                    <a:lnTo>
                      <a:pt x="14877" y="13323"/>
                    </a:lnTo>
                    <a:lnTo>
                      <a:pt x="15101" y="13353"/>
                    </a:lnTo>
                    <a:lnTo>
                      <a:pt x="17297" y="2644"/>
                    </a:lnTo>
                    <a:lnTo>
                      <a:pt x="17073" y="2599"/>
                    </a:lnTo>
                    <a:close/>
                    <a:moveTo>
                      <a:pt x="19193" y="2973"/>
                    </a:moveTo>
                    <a:lnTo>
                      <a:pt x="16998" y="13711"/>
                    </a:lnTo>
                    <a:lnTo>
                      <a:pt x="17222" y="13756"/>
                    </a:lnTo>
                    <a:lnTo>
                      <a:pt x="19417" y="3017"/>
                    </a:lnTo>
                    <a:lnTo>
                      <a:pt x="19193" y="2973"/>
                    </a:lnTo>
                    <a:close/>
                    <a:moveTo>
                      <a:pt x="21329" y="3361"/>
                    </a:moveTo>
                    <a:lnTo>
                      <a:pt x="19134" y="14085"/>
                    </a:lnTo>
                    <a:lnTo>
                      <a:pt x="19358" y="14085"/>
                    </a:lnTo>
                    <a:lnTo>
                      <a:pt x="21538" y="3436"/>
                    </a:lnTo>
                    <a:cubicBezTo>
                      <a:pt x="21479" y="3406"/>
                      <a:pt x="21389" y="3391"/>
                      <a:pt x="21329" y="33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7" name="Google Shape;4747;p67"/>
              <p:cNvSpPr/>
              <p:nvPr/>
            </p:nvSpPr>
            <p:spPr>
              <a:xfrm>
                <a:off x="2066900" y="8996900"/>
                <a:ext cx="12350" cy="2650"/>
              </a:xfrm>
              <a:custGeom>
                <a:rect b="b" l="l" r="r" t="t"/>
                <a:pathLst>
                  <a:path extrusionOk="0" fill="none" h="106" w="494">
                    <a:moveTo>
                      <a:pt x="1" y="1"/>
                    </a:moveTo>
                    <a:cubicBezTo>
                      <a:pt x="1" y="1"/>
                      <a:pt x="180" y="31"/>
                      <a:pt x="493" y="105"/>
                    </a:cubicBezTo>
                  </a:path>
                </a:pathLst>
              </a:custGeom>
              <a:noFill/>
              <a:ln cap="rnd" cmpd="sng" w="5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8" name="Google Shape;4748;p67"/>
              <p:cNvSpPr/>
              <p:nvPr/>
            </p:nvSpPr>
            <p:spPr>
              <a:xfrm>
                <a:off x="2102375" y="9005875"/>
                <a:ext cx="178875" cy="295000"/>
              </a:xfrm>
              <a:custGeom>
                <a:rect b="b" l="l" r="r" t="t"/>
                <a:pathLst>
                  <a:path extrusionOk="0" fill="none" h="11800" w="7155">
                    <a:moveTo>
                      <a:pt x="0" y="0"/>
                    </a:moveTo>
                    <a:cubicBezTo>
                      <a:pt x="2420" y="822"/>
                      <a:pt x="7155" y="3510"/>
                      <a:pt x="7140" y="11799"/>
                    </a:cubicBezTo>
                  </a:path>
                </a:pathLst>
              </a:custGeom>
              <a:noFill/>
              <a:ln cap="rnd" cmpd="sng" w="5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9" name="Google Shape;4749;p67"/>
              <p:cNvSpPr/>
              <p:nvPr/>
            </p:nvSpPr>
            <p:spPr>
              <a:xfrm>
                <a:off x="2280850" y="9313175"/>
                <a:ext cx="25" cy="12350"/>
              </a:xfrm>
              <a:custGeom>
                <a:rect b="b" l="l" r="r" t="t"/>
                <a:pathLst>
                  <a:path extrusionOk="0" fill="none" h="494" w="1">
                    <a:moveTo>
                      <a:pt x="1" y="0"/>
                    </a:moveTo>
                    <a:cubicBezTo>
                      <a:pt x="1" y="165"/>
                      <a:pt x="1" y="329"/>
                      <a:pt x="1" y="493"/>
                    </a:cubicBezTo>
                  </a:path>
                </a:pathLst>
              </a:custGeom>
              <a:noFill/>
              <a:ln cap="rnd" cmpd="sng" w="5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0" name="Google Shape;4750;p67"/>
              <p:cNvSpPr/>
              <p:nvPr/>
            </p:nvSpPr>
            <p:spPr>
              <a:xfrm>
                <a:off x="2798375" y="9104075"/>
                <a:ext cx="102350" cy="300975"/>
              </a:xfrm>
              <a:custGeom>
                <a:rect b="b" l="l" r="r" t="t"/>
                <a:pathLst>
                  <a:path extrusionOk="0" fill="none" h="12039" w="4094">
                    <a:moveTo>
                      <a:pt x="4093" y="0"/>
                    </a:moveTo>
                    <a:cubicBezTo>
                      <a:pt x="4093" y="0"/>
                      <a:pt x="165" y="3391"/>
                      <a:pt x="1" y="12039"/>
                    </a:cubicBezTo>
                  </a:path>
                </a:pathLst>
              </a:custGeom>
              <a:noFill/>
              <a:ln cap="rnd" cmpd="sng" w="5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1" name="Google Shape;4751;p67"/>
            <p:cNvGrpSpPr/>
            <p:nvPr/>
          </p:nvGrpSpPr>
          <p:grpSpPr>
            <a:xfrm rot="-290449">
              <a:off x="3071559" y="3090318"/>
              <a:ext cx="1131377" cy="1280097"/>
              <a:chOff x="2058325" y="8270725"/>
              <a:chExt cx="1008175" cy="1140700"/>
            </a:xfrm>
          </p:grpSpPr>
          <p:sp>
            <p:nvSpPr>
              <p:cNvPr id="4752" name="Google Shape;4752;p67"/>
              <p:cNvSpPr/>
              <p:nvPr/>
            </p:nvSpPr>
            <p:spPr>
              <a:xfrm>
                <a:off x="2058325" y="8304625"/>
                <a:ext cx="973075" cy="1106800"/>
              </a:xfrm>
              <a:custGeom>
                <a:rect b="b" l="l" r="r" t="t"/>
                <a:pathLst>
                  <a:path extrusionOk="0" h="44272" w="38923">
                    <a:moveTo>
                      <a:pt x="4675" y="1"/>
                    </a:moveTo>
                    <a:cubicBezTo>
                      <a:pt x="4675" y="1"/>
                      <a:pt x="3913" y="3615"/>
                      <a:pt x="3017" y="8604"/>
                    </a:cubicBezTo>
                    <a:cubicBezTo>
                      <a:pt x="3017" y="8633"/>
                      <a:pt x="3002" y="8663"/>
                      <a:pt x="3002" y="8708"/>
                    </a:cubicBezTo>
                    <a:cubicBezTo>
                      <a:pt x="2778" y="10052"/>
                      <a:pt x="2509" y="11501"/>
                      <a:pt x="2270" y="13010"/>
                    </a:cubicBezTo>
                    <a:cubicBezTo>
                      <a:pt x="1718" y="16251"/>
                      <a:pt x="1195" y="19761"/>
                      <a:pt x="792" y="23062"/>
                    </a:cubicBezTo>
                    <a:cubicBezTo>
                      <a:pt x="732" y="23644"/>
                      <a:pt x="657" y="24227"/>
                      <a:pt x="612" y="24809"/>
                    </a:cubicBezTo>
                    <a:cubicBezTo>
                      <a:pt x="612" y="24839"/>
                      <a:pt x="597" y="24884"/>
                      <a:pt x="597" y="24929"/>
                    </a:cubicBezTo>
                    <a:cubicBezTo>
                      <a:pt x="523" y="25586"/>
                      <a:pt x="463" y="26228"/>
                      <a:pt x="418" y="26855"/>
                    </a:cubicBezTo>
                    <a:cubicBezTo>
                      <a:pt x="403" y="27094"/>
                      <a:pt x="373" y="27348"/>
                      <a:pt x="359" y="27587"/>
                    </a:cubicBezTo>
                    <a:cubicBezTo>
                      <a:pt x="344" y="27632"/>
                      <a:pt x="344" y="27692"/>
                      <a:pt x="344" y="27722"/>
                    </a:cubicBezTo>
                    <a:cubicBezTo>
                      <a:pt x="0" y="32128"/>
                      <a:pt x="105" y="35608"/>
                      <a:pt x="1031" y="36668"/>
                    </a:cubicBezTo>
                    <a:cubicBezTo>
                      <a:pt x="1882" y="37639"/>
                      <a:pt x="3839" y="38804"/>
                      <a:pt x="6437" y="39894"/>
                    </a:cubicBezTo>
                    <a:cubicBezTo>
                      <a:pt x="6482" y="39924"/>
                      <a:pt x="6512" y="39939"/>
                      <a:pt x="6542" y="39954"/>
                    </a:cubicBezTo>
                    <a:cubicBezTo>
                      <a:pt x="7602" y="40402"/>
                      <a:pt x="8752" y="40850"/>
                      <a:pt x="9992" y="41253"/>
                    </a:cubicBezTo>
                    <a:cubicBezTo>
                      <a:pt x="10769" y="41522"/>
                      <a:pt x="11590" y="41776"/>
                      <a:pt x="12442" y="42030"/>
                    </a:cubicBezTo>
                    <a:cubicBezTo>
                      <a:pt x="12471" y="42030"/>
                      <a:pt x="12501" y="42030"/>
                      <a:pt x="12546" y="42045"/>
                    </a:cubicBezTo>
                    <a:cubicBezTo>
                      <a:pt x="15309" y="42866"/>
                      <a:pt x="18267" y="43524"/>
                      <a:pt x="21134" y="43897"/>
                    </a:cubicBezTo>
                    <a:cubicBezTo>
                      <a:pt x="21179" y="43897"/>
                      <a:pt x="21209" y="43912"/>
                      <a:pt x="21239" y="43912"/>
                    </a:cubicBezTo>
                    <a:cubicBezTo>
                      <a:pt x="22959" y="44140"/>
                      <a:pt x="24642" y="44271"/>
                      <a:pt x="26216" y="44271"/>
                    </a:cubicBezTo>
                    <a:cubicBezTo>
                      <a:pt x="27117" y="44271"/>
                      <a:pt x="27981" y="44228"/>
                      <a:pt x="28796" y="44136"/>
                    </a:cubicBezTo>
                    <a:cubicBezTo>
                      <a:pt x="29259" y="44076"/>
                      <a:pt x="29707" y="44017"/>
                      <a:pt x="30140" y="43927"/>
                    </a:cubicBezTo>
                    <a:cubicBezTo>
                      <a:pt x="30185" y="43912"/>
                      <a:pt x="30230" y="43912"/>
                      <a:pt x="30290" y="43897"/>
                    </a:cubicBezTo>
                    <a:cubicBezTo>
                      <a:pt x="30902" y="43778"/>
                      <a:pt x="31485" y="43613"/>
                      <a:pt x="32022" y="43404"/>
                    </a:cubicBezTo>
                    <a:cubicBezTo>
                      <a:pt x="33710" y="42777"/>
                      <a:pt x="34920" y="42000"/>
                      <a:pt x="35741" y="41164"/>
                    </a:cubicBezTo>
                    <a:cubicBezTo>
                      <a:pt x="35786" y="41104"/>
                      <a:pt x="35831" y="41059"/>
                      <a:pt x="35876" y="41014"/>
                    </a:cubicBezTo>
                    <a:cubicBezTo>
                      <a:pt x="38923" y="37714"/>
                      <a:pt x="36399" y="33427"/>
                      <a:pt x="34323" y="32322"/>
                    </a:cubicBezTo>
                    <a:cubicBezTo>
                      <a:pt x="34024" y="32172"/>
                      <a:pt x="33621" y="31963"/>
                      <a:pt x="33143" y="31739"/>
                    </a:cubicBezTo>
                    <a:cubicBezTo>
                      <a:pt x="32515" y="31455"/>
                      <a:pt x="31768" y="31127"/>
                      <a:pt x="30932" y="30768"/>
                    </a:cubicBezTo>
                    <a:cubicBezTo>
                      <a:pt x="30887" y="30753"/>
                      <a:pt x="30857" y="30739"/>
                      <a:pt x="30813" y="30724"/>
                    </a:cubicBezTo>
                    <a:cubicBezTo>
                      <a:pt x="30215" y="30470"/>
                      <a:pt x="29573" y="30201"/>
                      <a:pt x="28901" y="29917"/>
                    </a:cubicBezTo>
                    <a:cubicBezTo>
                      <a:pt x="28856" y="29902"/>
                      <a:pt x="28826" y="29887"/>
                      <a:pt x="28796" y="29887"/>
                    </a:cubicBezTo>
                    <a:cubicBezTo>
                      <a:pt x="26242" y="28827"/>
                      <a:pt x="23464" y="27722"/>
                      <a:pt x="21776" y="27064"/>
                    </a:cubicBezTo>
                    <a:cubicBezTo>
                      <a:pt x="21732" y="27034"/>
                      <a:pt x="21702" y="27020"/>
                      <a:pt x="21657" y="27020"/>
                    </a:cubicBezTo>
                    <a:cubicBezTo>
                      <a:pt x="20746" y="26661"/>
                      <a:pt x="20193" y="26437"/>
                      <a:pt x="20193" y="26437"/>
                    </a:cubicBezTo>
                    <a:lnTo>
                      <a:pt x="20865" y="22613"/>
                    </a:lnTo>
                    <a:lnTo>
                      <a:pt x="20925" y="22330"/>
                    </a:lnTo>
                    <a:lnTo>
                      <a:pt x="21552" y="18805"/>
                    </a:lnTo>
                    <a:lnTo>
                      <a:pt x="21582" y="18685"/>
                    </a:lnTo>
                    <a:lnTo>
                      <a:pt x="21971" y="16564"/>
                    </a:lnTo>
                    <a:lnTo>
                      <a:pt x="22120" y="15698"/>
                    </a:lnTo>
                    <a:lnTo>
                      <a:pt x="22135" y="15579"/>
                    </a:lnTo>
                    <a:lnTo>
                      <a:pt x="22613" y="12905"/>
                    </a:lnTo>
                    <a:lnTo>
                      <a:pt x="22643" y="12786"/>
                    </a:lnTo>
                    <a:lnTo>
                      <a:pt x="23165" y="9828"/>
                    </a:lnTo>
                    <a:lnTo>
                      <a:pt x="23180" y="9724"/>
                    </a:lnTo>
                    <a:lnTo>
                      <a:pt x="24002" y="5139"/>
                    </a:lnTo>
                    <a:lnTo>
                      <a:pt x="46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3" name="Google Shape;4753;p67"/>
              <p:cNvSpPr/>
              <p:nvPr/>
            </p:nvSpPr>
            <p:spPr>
              <a:xfrm>
                <a:off x="2066525" y="8519700"/>
                <a:ext cx="888700" cy="882725"/>
              </a:xfrm>
              <a:custGeom>
                <a:rect b="b" l="l" r="r" t="t"/>
                <a:pathLst>
                  <a:path extrusionOk="0" h="35309" w="35548">
                    <a:moveTo>
                      <a:pt x="22315" y="4183"/>
                    </a:moveTo>
                    <a:lnTo>
                      <a:pt x="22315" y="4183"/>
                    </a:lnTo>
                    <a:cubicBezTo>
                      <a:pt x="20582" y="4392"/>
                      <a:pt x="19044" y="4646"/>
                      <a:pt x="18626" y="5153"/>
                    </a:cubicBezTo>
                    <a:cubicBezTo>
                      <a:pt x="18536" y="5258"/>
                      <a:pt x="18521" y="5392"/>
                      <a:pt x="18521" y="5512"/>
                    </a:cubicBezTo>
                    <a:cubicBezTo>
                      <a:pt x="18626" y="6124"/>
                      <a:pt x="19701" y="6647"/>
                      <a:pt x="21792" y="7095"/>
                    </a:cubicBezTo>
                    <a:lnTo>
                      <a:pt x="21807" y="6976"/>
                    </a:lnTo>
                    <a:cubicBezTo>
                      <a:pt x="19806" y="6557"/>
                      <a:pt x="18715" y="6065"/>
                      <a:pt x="18641" y="5497"/>
                    </a:cubicBezTo>
                    <a:cubicBezTo>
                      <a:pt x="18626" y="5407"/>
                      <a:pt x="18655" y="5303"/>
                      <a:pt x="18715" y="5228"/>
                    </a:cubicBezTo>
                    <a:cubicBezTo>
                      <a:pt x="19089" y="4750"/>
                      <a:pt x="20597" y="4496"/>
                      <a:pt x="22285" y="4302"/>
                    </a:cubicBezTo>
                    <a:lnTo>
                      <a:pt x="22315" y="4183"/>
                    </a:lnTo>
                    <a:close/>
                    <a:moveTo>
                      <a:pt x="22867" y="1121"/>
                    </a:moveTo>
                    <a:lnTo>
                      <a:pt x="22867" y="1121"/>
                    </a:lnTo>
                    <a:cubicBezTo>
                      <a:pt x="20433" y="1195"/>
                      <a:pt x="18148" y="2211"/>
                      <a:pt x="16893" y="3645"/>
                    </a:cubicBezTo>
                    <a:cubicBezTo>
                      <a:pt x="15728" y="5004"/>
                      <a:pt x="15623" y="6528"/>
                      <a:pt x="16579" y="7946"/>
                    </a:cubicBezTo>
                    <a:cubicBezTo>
                      <a:pt x="17266" y="8947"/>
                      <a:pt x="18835" y="9694"/>
                      <a:pt x="21239" y="10187"/>
                    </a:cubicBezTo>
                    <a:lnTo>
                      <a:pt x="21284" y="10067"/>
                    </a:lnTo>
                    <a:cubicBezTo>
                      <a:pt x="18909" y="9575"/>
                      <a:pt x="17341" y="8828"/>
                      <a:pt x="16684" y="7872"/>
                    </a:cubicBezTo>
                    <a:cubicBezTo>
                      <a:pt x="15743" y="6513"/>
                      <a:pt x="15848" y="5034"/>
                      <a:pt x="16998" y="3720"/>
                    </a:cubicBezTo>
                    <a:cubicBezTo>
                      <a:pt x="18207" y="2301"/>
                      <a:pt x="20463" y="1300"/>
                      <a:pt x="22852" y="1225"/>
                    </a:cubicBezTo>
                    <a:lnTo>
                      <a:pt x="22867" y="1121"/>
                    </a:lnTo>
                    <a:close/>
                    <a:moveTo>
                      <a:pt x="2704" y="1"/>
                    </a:moveTo>
                    <a:cubicBezTo>
                      <a:pt x="2704" y="30"/>
                      <a:pt x="2689" y="60"/>
                      <a:pt x="2689" y="105"/>
                    </a:cubicBezTo>
                    <a:cubicBezTo>
                      <a:pt x="7648" y="1972"/>
                      <a:pt x="9530" y="4690"/>
                      <a:pt x="10217" y="6737"/>
                    </a:cubicBezTo>
                    <a:cubicBezTo>
                      <a:pt x="11770" y="11382"/>
                      <a:pt x="6094" y="13757"/>
                      <a:pt x="628" y="16057"/>
                    </a:cubicBezTo>
                    <a:cubicBezTo>
                      <a:pt x="508" y="16087"/>
                      <a:pt x="404" y="16146"/>
                      <a:pt x="299" y="16191"/>
                    </a:cubicBezTo>
                    <a:cubicBezTo>
                      <a:pt x="299" y="16221"/>
                      <a:pt x="284" y="16266"/>
                      <a:pt x="284" y="16311"/>
                    </a:cubicBezTo>
                    <a:cubicBezTo>
                      <a:pt x="404" y="16251"/>
                      <a:pt x="523" y="16206"/>
                      <a:pt x="658" y="16146"/>
                    </a:cubicBezTo>
                    <a:cubicBezTo>
                      <a:pt x="6199" y="13846"/>
                      <a:pt x="11904" y="11456"/>
                      <a:pt x="10321" y="6707"/>
                    </a:cubicBezTo>
                    <a:cubicBezTo>
                      <a:pt x="9156" y="3227"/>
                      <a:pt x="5841" y="1181"/>
                      <a:pt x="2704" y="1"/>
                    </a:cubicBezTo>
                    <a:close/>
                    <a:moveTo>
                      <a:pt x="21359" y="18402"/>
                    </a:moveTo>
                    <a:lnTo>
                      <a:pt x="21359" y="18402"/>
                    </a:lnTo>
                    <a:cubicBezTo>
                      <a:pt x="21792" y="20552"/>
                      <a:pt x="22479" y="22688"/>
                      <a:pt x="23749" y="23390"/>
                    </a:cubicBezTo>
                    <a:cubicBezTo>
                      <a:pt x="24280" y="23688"/>
                      <a:pt x="24763" y="23818"/>
                      <a:pt x="25209" y="23818"/>
                    </a:cubicBezTo>
                    <a:cubicBezTo>
                      <a:pt x="26594" y="23818"/>
                      <a:pt x="27620" y="22572"/>
                      <a:pt x="28603" y="21284"/>
                    </a:cubicBezTo>
                    <a:cubicBezTo>
                      <a:pt x="28558" y="21284"/>
                      <a:pt x="28528" y="21269"/>
                      <a:pt x="28483" y="21254"/>
                    </a:cubicBezTo>
                    <a:cubicBezTo>
                      <a:pt x="27544" y="22510"/>
                      <a:pt x="26545" y="23706"/>
                      <a:pt x="25201" y="23706"/>
                    </a:cubicBezTo>
                    <a:cubicBezTo>
                      <a:pt x="24770" y="23706"/>
                      <a:pt x="24304" y="23583"/>
                      <a:pt x="23793" y="23301"/>
                    </a:cubicBezTo>
                    <a:cubicBezTo>
                      <a:pt x="22584" y="22628"/>
                      <a:pt x="21911" y="20567"/>
                      <a:pt x="21478" y="18446"/>
                    </a:cubicBezTo>
                    <a:cubicBezTo>
                      <a:pt x="21434" y="18417"/>
                      <a:pt x="21389" y="18417"/>
                      <a:pt x="21359" y="18402"/>
                    </a:cubicBezTo>
                    <a:close/>
                    <a:moveTo>
                      <a:pt x="12033" y="14431"/>
                    </a:moveTo>
                    <a:cubicBezTo>
                      <a:pt x="8726" y="14431"/>
                      <a:pt x="4098" y="16714"/>
                      <a:pt x="16" y="18954"/>
                    </a:cubicBezTo>
                    <a:cubicBezTo>
                      <a:pt x="1" y="18999"/>
                      <a:pt x="1" y="19059"/>
                      <a:pt x="1" y="19089"/>
                    </a:cubicBezTo>
                    <a:cubicBezTo>
                      <a:pt x="4098" y="16840"/>
                      <a:pt x="8737" y="14539"/>
                      <a:pt x="12030" y="14539"/>
                    </a:cubicBezTo>
                    <a:cubicBezTo>
                      <a:pt x="13046" y="14539"/>
                      <a:pt x="13933" y="14758"/>
                      <a:pt x="14638" y="15265"/>
                    </a:cubicBezTo>
                    <a:cubicBezTo>
                      <a:pt x="15370" y="15818"/>
                      <a:pt x="15773" y="16550"/>
                      <a:pt x="15803" y="17491"/>
                    </a:cubicBezTo>
                    <a:cubicBezTo>
                      <a:pt x="15877" y="19925"/>
                      <a:pt x="13458" y="23749"/>
                      <a:pt x="8843" y="28558"/>
                    </a:cubicBezTo>
                    <a:cubicBezTo>
                      <a:pt x="7917" y="29544"/>
                      <a:pt x="6991" y="30455"/>
                      <a:pt x="6109" y="31276"/>
                    </a:cubicBezTo>
                    <a:cubicBezTo>
                      <a:pt x="6154" y="31306"/>
                      <a:pt x="6184" y="31321"/>
                      <a:pt x="6214" y="31336"/>
                    </a:cubicBezTo>
                    <a:cubicBezTo>
                      <a:pt x="7080" y="30515"/>
                      <a:pt x="8006" y="29603"/>
                      <a:pt x="8917" y="28648"/>
                    </a:cubicBezTo>
                    <a:cubicBezTo>
                      <a:pt x="13637" y="23734"/>
                      <a:pt x="15997" y="19985"/>
                      <a:pt x="15922" y="17491"/>
                    </a:cubicBezTo>
                    <a:cubicBezTo>
                      <a:pt x="15892" y="16535"/>
                      <a:pt x="15474" y="15743"/>
                      <a:pt x="14697" y="15175"/>
                    </a:cubicBezTo>
                    <a:cubicBezTo>
                      <a:pt x="13977" y="14655"/>
                      <a:pt x="13070" y="14431"/>
                      <a:pt x="12033" y="14431"/>
                    </a:cubicBezTo>
                    <a:close/>
                    <a:moveTo>
                      <a:pt x="30529" y="22121"/>
                    </a:moveTo>
                    <a:cubicBezTo>
                      <a:pt x="28916" y="24988"/>
                      <a:pt x="27348" y="28931"/>
                      <a:pt x="31276" y="31620"/>
                    </a:cubicBezTo>
                    <a:cubicBezTo>
                      <a:pt x="32268" y="32289"/>
                      <a:pt x="33355" y="32624"/>
                      <a:pt x="34523" y="32624"/>
                    </a:cubicBezTo>
                    <a:cubicBezTo>
                      <a:pt x="34815" y="32624"/>
                      <a:pt x="35112" y="32603"/>
                      <a:pt x="35413" y="32561"/>
                    </a:cubicBezTo>
                    <a:cubicBezTo>
                      <a:pt x="35458" y="32501"/>
                      <a:pt x="35503" y="32456"/>
                      <a:pt x="35548" y="32411"/>
                    </a:cubicBezTo>
                    <a:lnTo>
                      <a:pt x="35548" y="32411"/>
                    </a:lnTo>
                    <a:cubicBezTo>
                      <a:pt x="35185" y="32474"/>
                      <a:pt x="34830" y="32505"/>
                      <a:pt x="34482" y="32505"/>
                    </a:cubicBezTo>
                    <a:cubicBezTo>
                      <a:pt x="33341" y="32505"/>
                      <a:pt x="32286" y="32171"/>
                      <a:pt x="31336" y="31530"/>
                    </a:cubicBezTo>
                    <a:cubicBezTo>
                      <a:pt x="27497" y="28872"/>
                      <a:pt x="29051" y="24988"/>
                      <a:pt x="30649" y="22150"/>
                    </a:cubicBezTo>
                    <a:cubicBezTo>
                      <a:pt x="30604" y="22136"/>
                      <a:pt x="30574" y="22121"/>
                      <a:pt x="30529" y="22121"/>
                    </a:cubicBezTo>
                    <a:close/>
                    <a:moveTo>
                      <a:pt x="16356" y="27364"/>
                    </a:moveTo>
                    <a:cubicBezTo>
                      <a:pt x="13813" y="27364"/>
                      <a:pt x="13215" y="29512"/>
                      <a:pt x="12666" y="31575"/>
                    </a:cubicBezTo>
                    <a:cubicBezTo>
                      <a:pt x="12487" y="32232"/>
                      <a:pt x="12323" y="32859"/>
                      <a:pt x="12099" y="33412"/>
                    </a:cubicBezTo>
                    <a:cubicBezTo>
                      <a:pt x="12143" y="33412"/>
                      <a:pt x="12173" y="33427"/>
                      <a:pt x="12218" y="33427"/>
                    </a:cubicBezTo>
                    <a:cubicBezTo>
                      <a:pt x="12442" y="32859"/>
                      <a:pt x="12606" y="32232"/>
                      <a:pt x="12786" y="31605"/>
                    </a:cubicBezTo>
                    <a:cubicBezTo>
                      <a:pt x="13338" y="29585"/>
                      <a:pt x="13902" y="27479"/>
                      <a:pt x="16406" y="27479"/>
                    </a:cubicBezTo>
                    <a:cubicBezTo>
                      <a:pt x="16679" y="27479"/>
                      <a:pt x="16975" y="27504"/>
                      <a:pt x="17296" y="27557"/>
                    </a:cubicBezTo>
                    <a:cubicBezTo>
                      <a:pt x="18297" y="27722"/>
                      <a:pt x="19089" y="28259"/>
                      <a:pt x="19671" y="29140"/>
                    </a:cubicBezTo>
                    <a:cubicBezTo>
                      <a:pt x="20657" y="30649"/>
                      <a:pt x="20881" y="33009"/>
                      <a:pt x="20806" y="35279"/>
                    </a:cubicBezTo>
                    <a:cubicBezTo>
                      <a:pt x="20851" y="35279"/>
                      <a:pt x="20881" y="35294"/>
                      <a:pt x="20911" y="35294"/>
                    </a:cubicBezTo>
                    <a:cubicBezTo>
                      <a:pt x="21000" y="32994"/>
                      <a:pt x="20761" y="30604"/>
                      <a:pt x="19746" y="29081"/>
                    </a:cubicBezTo>
                    <a:cubicBezTo>
                      <a:pt x="19163" y="28185"/>
                      <a:pt x="18342" y="27632"/>
                      <a:pt x="17311" y="27453"/>
                    </a:cubicBezTo>
                    <a:cubicBezTo>
                      <a:pt x="16965" y="27393"/>
                      <a:pt x="16648" y="27364"/>
                      <a:pt x="16356" y="27364"/>
                    </a:cubicBezTo>
                    <a:close/>
                    <a:moveTo>
                      <a:pt x="20061" y="12770"/>
                    </a:moveTo>
                    <a:cubicBezTo>
                      <a:pt x="19748" y="12770"/>
                      <a:pt x="19313" y="13302"/>
                      <a:pt x="18267" y="16983"/>
                    </a:cubicBezTo>
                    <a:cubicBezTo>
                      <a:pt x="15997" y="24988"/>
                      <a:pt x="24316" y="31202"/>
                      <a:pt x="29290" y="34921"/>
                    </a:cubicBezTo>
                    <a:cubicBezTo>
                      <a:pt x="29469" y="35055"/>
                      <a:pt x="29648" y="35189"/>
                      <a:pt x="29812" y="35309"/>
                    </a:cubicBezTo>
                    <a:cubicBezTo>
                      <a:pt x="29857" y="35294"/>
                      <a:pt x="29902" y="35294"/>
                      <a:pt x="29962" y="35279"/>
                    </a:cubicBezTo>
                    <a:cubicBezTo>
                      <a:pt x="29768" y="35130"/>
                      <a:pt x="29559" y="34980"/>
                      <a:pt x="29349" y="34831"/>
                    </a:cubicBezTo>
                    <a:cubicBezTo>
                      <a:pt x="24406" y="31127"/>
                      <a:pt x="16131" y="24943"/>
                      <a:pt x="18357" y="17013"/>
                    </a:cubicBezTo>
                    <a:cubicBezTo>
                      <a:pt x="18669" y="15987"/>
                      <a:pt x="19528" y="12875"/>
                      <a:pt x="20052" y="12875"/>
                    </a:cubicBezTo>
                    <a:cubicBezTo>
                      <a:pt x="20054" y="12875"/>
                      <a:pt x="20057" y="12875"/>
                      <a:pt x="20059" y="12875"/>
                    </a:cubicBezTo>
                    <a:cubicBezTo>
                      <a:pt x="20254" y="12890"/>
                      <a:pt x="20403" y="13338"/>
                      <a:pt x="20552" y="13996"/>
                    </a:cubicBezTo>
                    <a:lnTo>
                      <a:pt x="20612" y="13712"/>
                    </a:lnTo>
                    <a:cubicBezTo>
                      <a:pt x="20463" y="13099"/>
                      <a:pt x="20313" y="12786"/>
                      <a:pt x="20074" y="12771"/>
                    </a:cubicBezTo>
                    <a:cubicBezTo>
                      <a:pt x="20070" y="12771"/>
                      <a:pt x="20065" y="12770"/>
                      <a:pt x="20061" y="127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4" name="Google Shape;4754;p67"/>
              <p:cNvSpPr/>
              <p:nvPr/>
            </p:nvSpPr>
            <p:spPr>
              <a:xfrm>
                <a:off x="2100875" y="8270725"/>
                <a:ext cx="599700" cy="352800"/>
              </a:xfrm>
              <a:custGeom>
                <a:rect b="b" l="l" r="r" t="t"/>
                <a:pathLst>
                  <a:path extrusionOk="0" h="14112" w="23988">
                    <a:moveTo>
                      <a:pt x="3198" y="1"/>
                    </a:moveTo>
                    <a:cubicBezTo>
                      <a:pt x="2400" y="1"/>
                      <a:pt x="1685" y="574"/>
                      <a:pt x="1539" y="1372"/>
                    </a:cubicBezTo>
                    <a:lnTo>
                      <a:pt x="165" y="8720"/>
                    </a:lnTo>
                    <a:cubicBezTo>
                      <a:pt x="1" y="9586"/>
                      <a:pt x="523" y="10408"/>
                      <a:pt x="1330" y="10647"/>
                    </a:cubicBezTo>
                    <a:cubicBezTo>
                      <a:pt x="1405" y="10662"/>
                      <a:pt x="1450" y="10677"/>
                      <a:pt x="1524" y="10691"/>
                    </a:cubicBezTo>
                    <a:lnTo>
                      <a:pt x="1554" y="10691"/>
                    </a:lnTo>
                    <a:lnTo>
                      <a:pt x="3466" y="11035"/>
                    </a:lnTo>
                    <a:lnTo>
                      <a:pt x="3675" y="11080"/>
                    </a:lnTo>
                    <a:lnTo>
                      <a:pt x="5587" y="11423"/>
                    </a:lnTo>
                    <a:lnTo>
                      <a:pt x="5811" y="11468"/>
                    </a:lnTo>
                    <a:lnTo>
                      <a:pt x="7708" y="11812"/>
                    </a:lnTo>
                    <a:lnTo>
                      <a:pt x="7932" y="11842"/>
                    </a:lnTo>
                    <a:lnTo>
                      <a:pt x="9843" y="12185"/>
                    </a:lnTo>
                    <a:lnTo>
                      <a:pt x="10053" y="12230"/>
                    </a:lnTo>
                    <a:lnTo>
                      <a:pt x="11964" y="12573"/>
                    </a:lnTo>
                    <a:lnTo>
                      <a:pt x="12188" y="12618"/>
                    </a:lnTo>
                    <a:lnTo>
                      <a:pt x="14100" y="12962"/>
                    </a:lnTo>
                    <a:lnTo>
                      <a:pt x="14309" y="13007"/>
                    </a:lnTo>
                    <a:lnTo>
                      <a:pt x="16221" y="13350"/>
                    </a:lnTo>
                    <a:lnTo>
                      <a:pt x="16445" y="13380"/>
                    </a:lnTo>
                    <a:lnTo>
                      <a:pt x="18342" y="13723"/>
                    </a:lnTo>
                    <a:lnTo>
                      <a:pt x="18566" y="13768"/>
                    </a:lnTo>
                    <a:lnTo>
                      <a:pt x="20313" y="14082"/>
                    </a:lnTo>
                    <a:cubicBezTo>
                      <a:pt x="20358" y="14097"/>
                      <a:pt x="20418" y="14112"/>
                      <a:pt x="20478" y="14112"/>
                    </a:cubicBezTo>
                    <a:lnTo>
                      <a:pt x="20702" y="14112"/>
                    </a:lnTo>
                    <a:cubicBezTo>
                      <a:pt x="21449" y="14067"/>
                      <a:pt x="22106" y="13529"/>
                      <a:pt x="22240" y="12768"/>
                    </a:cubicBezTo>
                    <a:lnTo>
                      <a:pt x="23808" y="5344"/>
                    </a:lnTo>
                    <a:cubicBezTo>
                      <a:pt x="23988" y="4553"/>
                      <a:pt x="23554" y="3761"/>
                      <a:pt x="22867" y="3448"/>
                    </a:cubicBezTo>
                    <a:cubicBezTo>
                      <a:pt x="22793" y="3418"/>
                      <a:pt x="22703" y="3403"/>
                      <a:pt x="22643" y="3373"/>
                    </a:cubicBezTo>
                    <a:cubicBezTo>
                      <a:pt x="22584" y="3358"/>
                      <a:pt x="22524" y="3343"/>
                      <a:pt x="22449" y="3328"/>
                    </a:cubicBezTo>
                    <a:lnTo>
                      <a:pt x="20747" y="3029"/>
                    </a:lnTo>
                    <a:lnTo>
                      <a:pt x="20523" y="2985"/>
                    </a:lnTo>
                    <a:lnTo>
                      <a:pt x="18626" y="2656"/>
                    </a:lnTo>
                    <a:lnTo>
                      <a:pt x="18402" y="2611"/>
                    </a:lnTo>
                    <a:lnTo>
                      <a:pt x="16490" y="2283"/>
                    </a:lnTo>
                    <a:lnTo>
                      <a:pt x="16281" y="2238"/>
                    </a:lnTo>
                    <a:lnTo>
                      <a:pt x="14369" y="1909"/>
                    </a:lnTo>
                    <a:lnTo>
                      <a:pt x="14145" y="1879"/>
                    </a:lnTo>
                    <a:lnTo>
                      <a:pt x="12248" y="1551"/>
                    </a:lnTo>
                    <a:lnTo>
                      <a:pt x="12024" y="1506"/>
                    </a:lnTo>
                    <a:lnTo>
                      <a:pt x="10112" y="1177"/>
                    </a:lnTo>
                    <a:lnTo>
                      <a:pt x="9888" y="1133"/>
                    </a:lnTo>
                    <a:lnTo>
                      <a:pt x="7991" y="804"/>
                    </a:lnTo>
                    <a:lnTo>
                      <a:pt x="7767" y="759"/>
                    </a:lnTo>
                    <a:lnTo>
                      <a:pt x="5856" y="431"/>
                    </a:lnTo>
                    <a:lnTo>
                      <a:pt x="5646" y="386"/>
                    </a:lnTo>
                    <a:lnTo>
                      <a:pt x="3735" y="57"/>
                    </a:lnTo>
                    <a:lnTo>
                      <a:pt x="3511" y="27"/>
                    </a:lnTo>
                    <a:lnTo>
                      <a:pt x="3496" y="27"/>
                    </a:lnTo>
                    <a:cubicBezTo>
                      <a:pt x="3396" y="9"/>
                      <a:pt x="3296" y="1"/>
                      <a:pt x="31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5" name="Google Shape;4755;p67"/>
              <p:cNvSpPr/>
              <p:nvPr/>
            </p:nvSpPr>
            <p:spPr>
              <a:xfrm>
                <a:off x="2058675" y="8975250"/>
                <a:ext cx="253200" cy="359975"/>
              </a:xfrm>
              <a:custGeom>
                <a:rect b="b" l="l" r="r" t="t"/>
                <a:pathLst>
                  <a:path extrusionOk="0" h="14399" w="10128">
                    <a:moveTo>
                      <a:pt x="419" y="0"/>
                    </a:moveTo>
                    <a:lnTo>
                      <a:pt x="419" y="0"/>
                    </a:lnTo>
                    <a:cubicBezTo>
                      <a:pt x="1" y="4810"/>
                      <a:pt x="46" y="8678"/>
                      <a:pt x="1032" y="9813"/>
                    </a:cubicBezTo>
                    <a:cubicBezTo>
                      <a:pt x="2241" y="11217"/>
                      <a:pt x="5692" y="12950"/>
                      <a:pt x="9993" y="14399"/>
                    </a:cubicBezTo>
                    <a:cubicBezTo>
                      <a:pt x="10127" y="11830"/>
                      <a:pt x="9888" y="8813"/>
                      <a:pt x="8589" y="6169"/>
                    </a:cubicBezTo>
                    <a:cubicBezTo>
                      <a:pt x="6692" y="2315"/>
                      <a:pt x="2973" y="687"/>
                      <a:pt x="4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6" name="Google Shape;4756;p67"/>
              <p:cNvSpPr/>
              <p:nvPr/>
            </p:nvSpPr>
            <p:spPr>
              <a:xfrm>
                <a:off x="2777100" y="9098100"/>
                <a:ext cx="289400" cy="309575"/>
              </a:xfrm>
              <a:custGeom>
                <a:rect b="b" l="l" r="r" t="t"/>
                <a:pathLst>
                  <a:path extrusionOk="0" h="12383" w="11576">
                    <a:moveTo>
                      <a:pt x="4421" y="0"/>
                    </a:moveTo>
                    <a:cubicBezTo>
                      <a:pt x="3137" y="1091"/>
                      <a:pt x="1673" y="3077"/>
                      <a:pt x="717" y="6632"/>
                    </a:cubicBezTo>
                    <a:cubicBezTo>
                      <a:pt x="180" y="8663"/>
                      <a:pt x="0" y="10620"/>
                      <a:pt x="45" y="12382"/>
                    </a:cubicBezTo>
                    <a:cubicBezTo>
                      <a:pt x="1240" y="12248"/>
                      <a:pt x="2330" y="12009"/>
                      <a:pt x="3271" y="11650"/>
                    </a:cubicBezTo>
                    <a:cubicBezTo>
                      <a:pt x="11576" y="8529"/>
                      <a:pt x="8215" y="2002"/>
                      <a:pt x="5601" y="568"/>
                    </a:cubicBezTo>
                    <a:cubicBezTo>
                      <a:pt x="5303" y="418"/>
                      <a:pt x="4899" y="209"/>
                      <a:pt x="44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7" name="Google Shape;4757;p67"/>
              <p:cNvSpPr/>
              <p:nvPr/>
            </p:nvSpPr>
            <p:spPr>
              <a:xfrm>
                <a:off x="2078475" y="8629475"/>
                <a:ext cx="529500" cy="335725"/>
              </a:xfrm>
              <a:custGeom>
                <a:rect b="b" l="l" r="r" t="t"/>
                <a:pathLst>
                  <a:path extrusionOk="0" h="13429" w="21180">
                    <a:moveTo>
                      <a:pt x="1479" y="1"/>
                    </a:moveTo>
                    <a:cubicBezTo>
                      <a:pt x="927" y="3242"/>
                      <a:pt x="404" y="6767"/>
                      <a:pt x="1" y="10053"/>
                    </a:cubicBezTo>
                    <a:lnTo>
                      <a:pt x="19402" y="13428"/>
                    </a:lnTo>
                    <a:lnTo>
                      <a:pt x="21180" y="3555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8" name="Google Shape;4758;p67"/>
              <p:cNvSpPr/>
              <p:nvPr/>
            </p:nvSpPr>
            <p:spPr>
              <a:xfrm>
                <a:off x="2105350" y="8670400"/>
                <a:ext cx="197925" cy="183625"/>
              </a:xfrm>
              <a:custGeom>
                <a:rect b="b" l="l" r="r" t="t"/>
                <a:pathLst>
                  <a:path extrusionOk="0" h="7345" w="7917">
                    <a:moveTo>
                      <a:pt x="6034" y="0"/>
                    </a:moveTo>
                    <a:cubicBezTo>
                      <a:pt x="4841" y="0"/>
                      <a:pt x="3750" y="2770"/>
                      <a:pt x="3750" y="2770"/>
                    </a:cubicBezTo>
                    <a:cubicBezTo>
                      <a:pt x="3750" y="2770"/>
                      <a:pt x="3059" y="1626"/>
                      <a:pt x="2348" y="1626"/>
                    </a:cubicBezTo>
                    <a:cubicBezTo>
                      <a:pt x="2243" y="1626"/>
                      <a:pt x="2137" y="1651"/>
                      <a:pt x="2032" y="1709"/>
                    </a:cubicBezTo>
                    <a:cubicBezTo>
                      <a:pt x="1241" y="2157"/>
                      <a:pt x="2630" y="4413"/>
                      <a:pt x="2630" y="4413"/>
                    </a:cubicBezTo>
                    <a:cubicBezTo>
                      <a:pt x="2630" y="4413"/>
                      <a:pt x="1816" y="4033"/>
                      <a:pt x="1140" y="4033"/>
                    </a:cubicBezTo>
                    <a:cubicBezTo>
                      <a:pt x="744" y="4033"/>
                      <a:pt x="395" y="4163"/>
                      <a:pt x="285" y="4577"/>
                    </a:cubicBezTo>
                    <a:cubicBezTo>
                      <a:pt x="1" y="5667"/>
                      <a:pt x="3033" y="6877"/>
                      <a:pt x="3033" y="6877"/>
                    </a:cubicBezTo>
                    <a:cubicBezTo>
                      <a:pt x="3033" y="6877"/>
                      <a:pt x="4545" y="7344"/>
                      <a:pt x="5685" y="7344"/>
                    </a:cubicBezTo>
                    <a:cubicBezTo>
                      <a:pt x="6263" y="7344"/>
                      <a:pt x="6746" y="7224"/>
                      <a:pt x="6886" y="6862"/>
                    </a:cubicBezTo>
                    <a:cubicBezTo>
                      <a:pt x="7320" y="5802"/>
                      <a:pt x="5019" y="5324"/>
                      <a:pt x="5019" y="5324"/>
                    </a:cubicBezTo>
                    <a:cubicBezTo>
                      <a:pt x="5019" y="5324"/>
                      <a:pt x="7917" y="4965"/>
                      <a:pt x="7917" y="3815"/>
                    </a:cubicBezTo>
                    <a:cubicBezTo>
                      <a:pt x="7917" y="3388"/>
                      <a:pt x="7561" y="3253"/>
                      <a:pt x="7115" y="3253"/>
                    </a:cubicBezTo>
                    <a:cubicBezTo>
                      <a:pt x="6361" y="3253"/>
                      <a:pt x="5348" y="3636"/>
                      <a:pt x="5348" y="3636"/>
                    </a:cubicBezTo>
                    <a:cubicBezTo>
                      <a:pt x="5348" y="3636"/>
                      <a:pt x="7723" y="813"/>
                      <a:pt x="6408" y="96"/>
                    </a:cubicBezTo>
                    <a:cubicBezTo>
                      <a:pt x="6283" y="30"/>
                      <a:pt x="6158" y="0"/>
                      <a:pt x="60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9" name="Google Shape;4759;p67"/>
              <p:cNvSpPr/>
              <p:nvPr/>
            </p:nvSpPr>
            <p:spPr>
              <a:xfrm>
                <a:off x="2141200" y="8715725"/>
                <a:ext cx="129975" cy="163200"/>
              </a:xfrm>
              <a:custGeom>
                <a:rect b="b" l="l" r="r" t="t"/>
                <a:pathLst>
                  <a:path extrusionOk="0" fill="none" h="6528" w="5199">
                    <a:moveTo>
                      <a:pt x="1240" y="6528"/>
                    </a:moveTo>
                    <a:cubicBezTo>
                      <a:pt x="1240" y="6528"/>
                      <a:pt x="1733" y="3511"/>
                      <a:pt x="4004" y="1"/>
                    </a:cubicBezTo>
                    <a:moveTo>
                      <a:pt x="1898" y="4213"/>
                    </a:moveTo>
                    <a:lnTo>
                      <a:pt x="4392" y="4661"/>
                    </a:lnTo>
                    <a:moveTo>
                      <a:pt x="3630" y="4512"/>
                    </a:moveTo>
                    <a:lnTo>
                      <a:pt x="4019" y="4317"/>
                    </a:lnTo>
                    <a:moveTo>
                      <a:pt x="2032" y="3825"/>
                    </a:moveTo>
                    <a:lnTo>
                      <a:pt x="1" y="3167"/>
                    </a:lnTo>
                    <a:moveTo>
                      <a:pt x="464" y="3003"/>
                    </a:moveTo>
                    <a:lnTo>
                      <a:pt x="688" y="3391"/>
                    </a:lnTo>
                    <a:moveTo>
                      <a:pt x="2704" y="2331"/>
                    </a:moveTo>
                    <a:lnTo>
                      <a:pt x="1315" y="1017"/>
                    </a:lnTo>
                    <a:moveTo>
                      <a:pt x="1196" y="1420"/>
                    </a:moveTo>
                    <a:lnTo>
                      <a:pt x="1793" y="1480"/>
                    </a:lnTo>
                    <a:moveTo>
                      <a:pt x="4825" y="2570"/>
                    </a:moveTo>
                    <a:lnTo>
                      <a:pt x="4362" y="2406"/>
                    </a:lnTo>
                    <a:moveTo>
                      <a:pt x="2495" y="2764"/>
                    </a:moveTo>
                    <a:lnTo>
                      <a:pt x="5198" y="2241"/>
                    </a:lnTo>
                  </a:path>
                </a:pathLst>
              </a:custGeom>
              <a:noFill/>
              <a:ln cap="flat" cmpd="sng" w="150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0" name="Google Shape;4760;p67"/>
              <p:cNvSpPr/>
              <p:nvPr/>
            </p:nvSpPr>
            <p:spPr>
              <a:xfrm>
                <a:off x="2519075" y="8788850"/>
                <a:ext cx="81050" cy="66925"/>
              </a:xfrm>
              <a:custGeom>
                <a:rect b="b" l="l" r="r" t="t"/>
                <a:pathLst>
                  <a:path extrusionOk="0" h="2677" w="3242">
                    <a:moveTo>
                      <a:pt x="1549" y="0"/>
                    </a:moveTo>
                    <a:cubicBezTo>
                      <a:pt x="663" y="0"/>
                      <a:pt x="1" y="2677"/>
                      <a:pt x="1" y="2677"/>
                    </a:cubicBezTo>
                    <a:cubicBezTo>
                      <a:pt x="1748" y="2079"/>
                      <a:pt x="3242" y="198"/>
                      <a:pt x="1599" y="3"/>
                    </a:cubicBezTo>
                    <a:cubicBezTo>
                      <a:pt x="1582" y="1"/>
                      <a:pt x="1565" y="0"/>
                      <a:pt x="15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1" name="Google Shape;4761;p67"/>
              <p:cNvSpPr/>
              <p:nvPr/>
            </p:nvSpPr>
            <p:spPr>
              <a:xfrm>
                <a:off x="2495175" y="8729650"/>
                <a:ext cx="60050" cy="77225"/>
              </a:xfrm>
              <a:custGeom>
                <a:rect b="b" l="l" r="r" t="t"/>
                <a:pathLst>
                  <a:path extrusionOk="0" h="3089" w="2402">
                    <a:moveTo>
                      <a:pt x="1208" y="1"/>
                    </a:moveTo>
                    <a:cubicBezTo>
                      <a:pt x="1112" y="1"/>
                      <a:pt x="1004" y="14"/>
                      <a:pt x="882" y="41"/>
                    </a:cubicBezTo>
                    <a:cubicBezTo>
                      <a:pt x="1" y="236"/>
                      <a:pt x="270" y="3088"/>
                      <a:pt x="270" y="3088"/>
                    </a:cubicBezTo>
                    <a:cubicBezTo>
                      <a:pt x="1611" y="2037"/>
                      <a:pt x="2402" y="1"/>
                      <a:pt x="12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2" name="Google Shape;4762;p67"/>
              <p:cNvSpPr/>
              <p:nvPr/>
            </p:nvSpPr>
            <p:spPr>
              <a:xfrm>
                <a:off x="2424775" y="8713000"/>
                <a:ext cx="59225" cy="77825"/>
              </a:xfrm>
              <a:custGeom>
                <a:rect b="b" l="l" r="r" t="t"/>
                <a:pathLst>
                  <a:path extrusionOk="0" h="3113" w="2369">
                    <a:moveTo>
                      <a:pt x="1141" y="0"/>
                    </a:moveTo>
                    <a:cubicBezTo>
                      <a:pt x="0" y="0"/>
                      <a:pt x="735" y="2042"/>
                      <a:pt x="2025" y="3112"/>
                    </a:cubicBezTo>
                    <a:cubicBezTo>
                      <a:pt x="2025" y="3112"/>
                      <a:pt x="2369" y="274"/>
                      <a:pt x="1488" y="50"/>
                    </a:cubicBezTo>
                    <a:cubicBezTo>
                      <a:pt x="1357" y="16"/>
                      <a:pt x="1241" y="0"/>
                      <a:pt x="11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3" name="Google Shape;4763;p67"/>
              <p:cNvSpPr/>
              <p:nvPr/>
            </p:nvSpPr>
            <p:spPr>
              <a:xfrm>
                <a:off x="2458975" y="8744850"/>
                <a:ext cx="90000" cy="168075"/>
              </a:xfrm>
              <a:custGeom>
                <a:rect b="b" l="l" r="r" t="t"/>
                <a:pathLst>
                  <a:path extrusionOk="0" fill="none" h="6723" w="3600">
                    <a:moveTo>
                      <a:pt x="1643" y="2824"/>
                    </a:moveTo>
                    <a:cubicBezTo>
                      <a:pt x="1643" y="2824"/>
                      <a:pt x="15" y="1659"/>
                      <a:pt x="0" y="1"/>
                    </a:cubicBezTo>
                    <a:moveTo>
                      <a:pt x="1120" y="5199"/>
                    </a:moveTo>
                    <a:cubicBezTo>
                      <a:pt x="1120" y="5199"/>
                      <a:pt x="2644" y="4377"/>
                      <a:pt x="3600" y="2928"/>
                    </a:cubicBezTo>
                    <a:moveTo>
                      <a:pt x="866" y="6722"/>
                    </a:moveTo>
                    <a:cubicBezTo>
                      <a:pt x="866" y="6722"/>
                      <a:pt x="1046" y="4706"/>
                      <a:pt x="2390" y="554"/>
                    </a:cubicBezTo>
                  </a:path>
                </a:pathLst>
              </a:custGeom>
              <a:noFill/>
              <a:ln cap="flat" cmpd="sng" w="22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4" name="Google Shape;4764;p67"/>
              <p:cNvSpPr/>
              <p:nvPr/>
            </p:nvSpPr>
            <p:spPr>
              <a:xfrm>
                <a:off x="2305875" y="8792275"/>
                <a:ext cx="73575" cy="81050"/>
              </a:xfrm>
              <a:custGeom>
                <a:rect b="b" l="l" r="r" t="t"/>
                <a:pathLst>
                  <a:path extrusionOk="0" h="3242" w="2943">
                    <a:moveTo>
                      <a:pt x="0" y="1"/>
                    </a:moveTo>
                    <a:cubicBezTo>
                      <a:pt x="1" y="1"/>
                      <a:pt x="269" y="1136"/>
                      <a:pt x="1434" y="2092"/>
                    </a:cubicBezTo>
                    <a:lnTo>
                      <a:pt x="1225" y="2062"/>
                    </a:lnTo>
                    <a:lnTo>
                      <a:pt x="1225" y="2062"/>
                    </a:lnTo>
                    <a:cubicBezTo>
                      <a:pt x="1210" y="2077"/>
                      <a:pt x="2017" y="3063"/>
                      <a:pt x="2883" y="3242"/>
                    </a:cubicBezTo>
                    <a:cubicBezTo>
                      <a:pt x="2883" y="3242"/>
                      <a:pt x="2943" y="2405"/>
                      <a:pt x="2271" y="1420"/>
                    </a:cubicBezTo>
                    <a:lnTo>
                      <a:pt x="2241" y="1539"/>
                    </a:lnTo>
                    <a:cubicBezTo>
                      <a:pt x="2241" y="1539"/>
                      <a:pt x="1643" y="538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5" name="Google Shape;4765;p67"/>
              <p:cNvSpPr/>
              <p:nvPr/>
            </p:nvSpPr>
            <p:spPr>
              <a:xfrm>
                <a:off x="2391000" y="8772875"/>
                <a:ext cx="45600" cy="88500"/>
              </a:xfrm>
              <a:custGeom>
                <a:rect b="b" l="l" r="r" t="t"/>
                <a:pathLst>
                  <a:path extrusionOk="0" h="3540" w="1824">
                    <a:moveTo>
                      <a:pt x="1584" y="2046"/>
                    </a:moveTo>
                    <a:cubicBezTo>
                      <a:pt x="1584" y="2046"/>
                      <a:pt x="1584" y="2046"/>
                      <a:pt x="1584" y="2046"/>
                    </a:cubicBezTo>
                    <a:lnTo>
                      <a:pt x="1584" y="2046"/>
                    </a:lnTo>
                    <a:lnTo>
                      <a:pt x="1584" y="2046"/>
                    </a:lnTo>
                    <a:close/>
                    <a:moveTo>
                      <a:pt x="1748" y="0"/>
                    </a:moveTo>
                    <a:cubicBezTo>
                      <a:pt x="1106" y="314"/>
                      <a:pt x="553" y="1658"/>
                      <a:pt x="553" y="1658"/>
                    </a:cubicBezTo>
                    <a:lnTo>
                      <a:pt x="449" y="1553"/>
                    </a:lnTo>
                    <a:cubicBezTo>
                      <a:pt x="1" y="2539"/>
                      <a:pt x="120" y="3540"/>
                      <a:pt x="120" y="3540"/>
                    </a:cubicBezTo>
                    <a:cubicBezTo>
                      <a:pt x="996" y="3273"/>
                      <a:pt x="1562" y="2062"/>
                      <a:pt x="1584" y="2046"/>
                    </a:cubicBezTo>
                    <a:lnTo>
                      <a:pt x="1584" y="2046"/>
                    </a:lnTo>
                    <a:lnTo>
                      <a:pt x="1405" y="2121"/>
                    </a:lnTo>
                    <a:cubicBezTo>
                      <a:pt x="1823" y="1210"/>
                      <a:pt x="1748" y="0"/>
                      <a:pt x="17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6" name="Google Shape;4766;p67"/>
              <p:cNvSpPr/>
              <p:nvPr/>
            </p:nvSpPr>
            <p:spPr>
              <a:xfrm>
                <a:off x="2358150" y="8707525"/>
                <a:ext cx="39225" cy="116525"/>
              </a:xfrm>
              <a:custGeom>
                <a:rect b="b" l="l" r="r" t="t"/>
                <a:pathLst>
                  <a:path extrusionOk="0" h="4661" w="1569">
                    <a:moveTo>
                      <a:pt x="538" y="0"/>
                    </a:moveTo>
                    <a:cubicBezTo>
                      <a:pt x="90" y="1554"/>
                      <a:pt x="165" y="1972"/>
                      <a:pt x="165" y="1972"/>
                    </a:cubicBezTo>
                    <a:lnTo>
                      <a:pt x="0" y="1942"/>
                    </a:lnTo>
                    <a:lnTo>
                      <a:pt x="0" y="1942"/>
                    </a:lnTo>
                    <a:cubicBezTo>
                      <a:pt x="75" y="3570"/>
                      <a:pt x="1061" y="4660"/>
                      <a:pt x="1061" y="4660"/>
                    </a:cubicBezTo>
                    <a:cubicBezTo>
                      <a:pt x="1569" y="3809"/>
                      <a:pt x="1539" y="2002"/>
                      <a:pt x="1539" y="2002"/>
                    </a:cubicBezTo>
                    <a:lnTo>
                      <a:pt x="1539" y="2002"/>
                    </a:lnTo>
                    <a:lnTo>
                      <a:pt x="1390" y="2091"/>
                    </a:lnTo>
                    <a:cubicBezTo>
                      <a:pt x="1121" y="852"/>
                      <a:pt x="538" y="0"/>
                      <a:pt x="5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7" name="Google Shape;4767;p67"/>
              <p:cNvSpPr/>
              <p:nvPr/>
            </p:nvSpPr>
            <p:spPr>
              <a:xfrm>
                <a:off x="2372350" y="8731425"/>
                <a:ext cx="21675" cy="177750"/>
              </a:xfrm>
              <a:custGeom>
                <a:rect b="b" l="l" r="r" t="t"/>
                <a:pathLst>
                  <a:path extrusionOk="0" h="7110" w="867">
                    <a:moveTo>
                      <a:pt x="90" y="0"/>
                    </a:moveTo>
                    <a:lnTo>
                      <a:pt x="0" y="15"/>
                    </a:lnTo>
                    <a:cubicBezTo>
                      <a:pt x="373" y="2360"/>
                      <a:pt x="642" y="4735"/>
                      <a:pt x="657" y="7110"/>
                    </a:cubicBezTo>
                    <a:lnTo>
                      <a:pt x="866" y="7110"/>
                    </a:lnTo>
                    <a:cubicBezTo>
                      <a:pt x="807" y="4720"/>
                      <a:pt x="523" y="2360"/>
                      <a:pt x="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8" name="Google Shape;4768;p67"/>
              <p:cNvSpPr/>
              <p:nvPr/>
            </p:nvSpPr>
            <p:spPr>
              <a:xfrm>
                <a:off x="2318200" y="8805350"/>
                <a:ext cx="72450" cy="84425"/>
              </a:xfrm>
              <a:custGeom>
                <a:rect b="b" l="l" r="r" t="t"/>
                <a:pathLst>
                  <a:path extrusionOk="0" fill="none" h="3377" w="2898">
                    <a:moveTo>
                      <a:pt x="0" y="1"/>
                    </a:moveTo>
                    <a:cubicBezTo>
                      <a:pt x="0" y="1"/>
                      <a:pt x="2300" y="2435"/>
                      <a:pt x="2898" y="3376"/>
                    </a:cubicBezTo>
                  </a:path>
                </a:pathLst>
              </a:custGeom>
              <a:noFill/>
              <a:ln cap="flat" cmpd="sng" w="1125">
                <a:solidFill>
                  <a:srgbClr val="380B0B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9" name="Google Shape;4769;p67"/>
              <p:cNvSpPr/>
              <p:nvPr/>
            </p:nvSpPr>
            <p:spPr>
              <a:xfrm>
                <a:off x="2346575" y="8752325"/>
                <a:ext cx="81800" cy="114650"/>
              </a:xfrm>
              <a:custGeom>
                <a:rect b="b" l="l" r="r" t="t"/>
                <a:pathLst>
                  <a:path extrusionOk="0" fill="none" h="4586" w="3272">
                    <a:moveTo>
                      <a:pt x="0" y="3600"/>
                    </a:moveTo>
                    <a:lnTo>
                      <a:pt x="329" y="3735"/>
                    </a:lnTo>
                    <a:moveTo>
                      <a:pt x="3271" y="1479"/>
                    </a:moveTo>
                    <a:cubicBezTo>
                      <a:pt x="3271" y="1479"/>
                      <a:pt x="2450" y="3675"/>
                      <a:pt x="1733" y="4586"/>
                    </a:cubicBezTo>
                    <a:moveTo>
                      <a:pt x="2151" y="3301"/>
                    </a:moveTo>
                    <a:lnTo>
                      <a:pt x="2226" y="3809"/>
                    </a:lnTo>
                    <a:moveTo>
                      <a:pt x="2958" y="3092"/>
                    </a:moveTo>
                    <a:lnTo>
                      <a:pt x="2510" y="3227"/>
                    </a:lnTo>
                    <a:moveTo>
                      <a:pt x="2838" y="1987"/>
                    </a:moveTo>
                    <a:lnTo>
                      <a:pt x="2868" y="2450"/>
                    </a:lnTo>
                    <a:moveTo>
                      <a:pt x="1509" y="2181"/>
                    </a:moveTo>
                    <a:lnTo>
                      <a:pt x="1061" y="1629"/>
                    </a:lnTo>
                    <a:moveTo>
                      <a:pt x="1673" y="703"/>
                    </a:moveTo>
                    <a:lnTo>
                      <a:pt x="1404" y="1196"/>
                    </a:lnTo>
                    <a:moveTo>
                      <a:pt x="822" y="1"/>
                    </a:moveTo>
                    <a:lnTo>
                      <a:pt x="1285" y="508"/>
                    </a:lnTo>
                    <a:moveTo>
                      <a:pt x="807" y="3705"/>
                    </a:moveTo>
                    <a:lnTo>
                      <a:pt x="897" y="4377"/>
                    </a:lnTo>
                  </a:path>
                </a:pathLst>
              </a:custGeom>
              <a:noFill/>
              <a:ln cap="flat" cmpd="sng" w="11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0" name="Google Shape;4770;p67"/>
              <p:cNvSpPr/>
              <p:nvPr/>
            </p:nvSpPr>
            <p:spPr>
              <a:xfrm>
                <a:off x="2134475" y="8271400"/>
                <a:ext cx="538475" cy="352125"/>
              </a:xfrm>
              <a:custGeom>
                <a:rect b="b" l="l" r="r" t="t"/>
                <a:pathLst>
                  <a:path extrusionOk="0" h="14085" w="21539">
                    <a:moveTo>
                      <a:pt x="2167" y="0"/>
                    </a:moveTo>
                    <a:lnTo>
                      <a:pt x="1" y="10620"/>
                    </a:lnTo>
                    <a:cubicBezTo>
                      <a:pt x="76" y="10635"/>
                      <a:pt x="120" y="10635"/>
                      <a:pt x="195" y="10650"/>
                    </a:cubicBezTo>
                    <a:lnTo>
                      <a:pt x="225" y="10650"/>
                    </a:lnTo>
                    <a:lnTo>
                      <a:pt x="2391" y="30"/>
                    </a:lnTo>
                    <a:lnTo>
                      <a:pt x="2167" y="0"/>
                    </a:lnTo>
                    <a:close/>
                    <a:moveTo>
                      <a:pt x="4317" y="359"/>
                    </a:moveTo>
                    <a:lnTo>
                      <a:pt x="2137" y="11008"/>
                    </a:lnTo>
                    <a:lnTo>
                      <a:pt x="2346" y="11053"/>
                    </a:lnTo>
                    <a:lnTo>
                      <a:pt x="4527" y="404"/>
                    </a:lnTo>
                    <a:lnTo>
                      <a:pt x="4317" y="359"/>
                    </a:lnTo>
                    <a:close/>
                    <a:moveTo>
                      <a:pt x="6438" y="732"/>
                    </a:moveTo>
                    <a:lnTo>
                      <a:pt x="4258" y="11396"/>
                    </a:lnTo>
                    <a:lnTo>
                      <a:pt x="4482" y="11441"/>
                    </a:lnTo>
                    <a:lnTo>
                      <a:pt x="6662" y="777"/>
                    </a:lnTo>
                    <a:lnTo>
                      <a:pt x="6438" y="732"/>
                    </a:lnTo>
                    <a:close/>
                    <a:moveTo>
                      <a:pt x="8544" y="1120"/>
                    </a:moveTo>
                    <a:lnTo>
                      <a:pt x="6379" y="11785"/>
                    </a:lnTo>
                    <a:lnTo>
                      <a:pt x="6603" y="11815"/>
                    </a:lnTo>
                    <a:lnTo>
                      <a:pt x="8783" y="1150"/>
                    </a:lnTo>
                    <a:lnTo>
                      <a:pt x="8544" y="1120"/>
                    </a:lnTo>
                    <a:close/>
                    <a:moveTo>
                      <a:pt x="10695" y="1494"/>
                    </a:moveTo>
                    <a:lnTo>
                      <a:pt x="8514" y="12158"/>
                    </a:lnTo>
                    <a:lnTo>
                      <a:pt x="8723" y="12203"/>
                    </a:lnTo>
                    <a:lnTo>
                      <a:pt x="10919" y="1524"/>
                    </a:lnTo>
                    <a:lnTo>
                      <a:pt x="10695" y="1494"/>
                    </a:lnTo>
                    <a:close/>
                    <a:moveTo>
                      <a:pt x="12816" y="1867"/>
                    </a:moveTo>
                    <a:lnTo>
                      <a:pt x="10620" y="12546"/>
                    </a:lnTo>
                    <a:lnTo>
                      <a:pt x="10859" y="12591"/>
                    </a:lnTo>
                    <a:lnTo>
                      <a:pt x="13040" y="1897"/>
                    </a:lnTo>
                    <a:lnTo>
                      <a:pt x="12816" y="1867"/>
                    </a:lnTo>
                    <a:close/>
                    <a:moveTo>
                      <a:pt x="14952" y="2226"/>
                    </a:moveTo>
                    <a:lnTo>
                      <a:pt x="12756" y="12935"/>
                    </a:lnTo>
                    <a:lnTo>
                      <a:pt x="12965" y="12980"/>
                    </a:lnTo>
                    <a:lnTo>
                      <a:pt x="15161" y="2271"/>
                    </a:lnTo>
                    <a:lnTo>
                      <a:pt x="14952" y="2226"/>
                    </a:lnTo>
                    <a:close/>
                    <a:moveTo>
                      <a:pt x="17073" y="2599"/>
                    </a:moveTo>
                    <a:lnTo>
                      <a:pt x="14877" y="13323"/>
                    </a:lnTo>
                    <a:lnTo>
                      <a:pt x="15101" y="13353"/>
                    </a:lnTo>
                    <a:lnTo>
                      <a:pt x="17297" y="2644"/>
                    </a:lnTo>
                    <a:lnTo>
                      <a:pt x="17073" y="2599"/>
                    </a:lnTo>
                    <a:close/>
                    <a:moveTo>
                      <a:pt x="19193" y="2973"/>
                    </a:moveTo>
                    <a:lnTo>
                      <a:pt x="16998" y="13711"/>
                    </a:lnTo>
                    <a:lnTo>
                      <a:pt x="17222" y="13756"/>
                    </a:lnTo>
                    <a:lnTo>
                      <a:pt x="19417" y="3017"/>
                    </a:lnTo>
                    <a:lnTo>
                      <a:pt x="19193" y="2973"/>
                    </a:lnTo>
                    <a:close/>
                    <a:moveTo>
                      <a:pt x="21329" y="3361"/>
                    </a:moveTo>
                    <a:lnTo>
                      <a:pt x="19134" y="14085"/>
                    </a:lnTo>
                    <a:lnTo>
                      <a:pt x="19358" y="14085"/>
                    </a:lnTo>
                    <a:lnTo>
                      <a:pt x="21538" y="3436"/>
                    </a:lnTo>
                    <a:cubicBezTo>
                      <a:pt x="21479" y="3406"/>
                      <a:pt x="21389" y="3391"/>
                      <a:pt x="21329" y="33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1" name="Google Shape;4771;p67"/>
              <p:cNvSpPr/>
              <p:nvPr/>
            </p:nvSpPr>
            <p:spPr>
              <a:xfrm>
                <a:off x="2066900" y="8996900"/>
                <a:ext cx="12350" cy="2650"/>
              </a:xfrm>
              <a:custGeom>
                <a:rect b="b" l="l" r="r" t="t"/>
                <a:pathLst>
                  <a:path extrusionOk="0" fill="none" h="106" w="494">
                    <a:moveTo>
                      <a:pt x="1" y="1"/>
                    </a:moveTo>
                    <a:cubicBezTo>
                      <a:pt x="1" y="1"/>
                      <a:pt x="180" y="31"/>
                      <a:pt x="493" y="105"/>
                    </a:cubicBezTo>
                  </a:path>
                </a:pathLst>
              </a:custGeom>
              <a:noFill/>
              <a:ln cap="rnd" cmpd="sng" w="5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2" name="Google Shape;4772;p67"/>
              <p:cNvSpPr/>
              <p:nvPr/>
            </p:nvSpPr>
            <p:spPr>
              <a:xfrm>
                <a:off x="2102375" y="9005875"/>
                <a:ext cx="178875" cy="295000"/>
              </a:xfrm>
              <a:custGeom>
                <a:rect b="b" l="l" r="r" t="t"/>
                <a:pathLst>
                  <a:path extrusionOk="0" fill="none" h="11800" w="7155">
                    <a:moveTo>
                      <a:pt x="0" y="0"/>
                    </a:moveTo>
                    <a:cubicBezTo>
                      <a:pt x="2420" y="822"/>
                      <a:pt x="7155" y="3510"/>
                      <a:pt x="7140" y="11799"/>
                    </a:cubicBezTo>
                  </a:path>
                </a:pathLst>
              </a:custGeom>
              <a:noFill/>
              <a:ln cap="rnd" cmpd="sng" w="5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3" name="Google Shape;4773;p67"/>
              <p:cNvSpPr/>
              <p:nvPr/>
            </p:nvSpPr>
            <p:spPr>
              <a:xfrm>
                <a:off x="2280850" y="9313175"/>
                <a:ext cx="25" cy="12350"/>
              </a:xfrm>
              <a:custGeom>
                <a:rect b="b" l="l" r="r" t="t"/>
                <a:pathLst>
                  <a:path extrusionOk="0" fill="none" h="494" w="1">
                    <a:moveTo>
                      <a:pt x="1" y="0"/>
                    </a:moveTo>
                    <a:cubicBezTo>
                      <a:pt x="1" y="165"/>
                      <a:pt x="1" y="329"/>
                      <a:pt x="1" y="493"/>
                    </a:cubicBezTo>
                  </a:path>
                </a:pathLst>
              </a:custGeom>
              <a:noFill/>
              <a:ln cap="rnd" cmpd="sng" w="5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4" name="Google Shape;4774;p67"/>
              <p:cNvSpPr/>
              <p:nvPr/>
            </p:nvSpPr>
            <p:spPr>
              <a:xfrm>
                <a:off x="2798375" y="9104075"/>
                <a:ext cx="102350" cy="300975"/>
              </a:xfrm>
              <a:custGeom>
                <a:rect b="b" l="l" r="r" t="t"/>
                <a:pathLst>
                  <a:path extrusionOk="0" fill="none" h="12039" w="4094">
                    <a:moveTo>
                      <a:pt x="4093" y="0"/>
                    </a:moveTo>
                    <a:cubicBezTo>
                      <a:pt x="4093" y="0"/>
                      <a:pt x="165" y="3391"/>
                      <a:pt x="1" y="12039"/>
                    </a:cubicBezTo>
                  </a:path>
                </a:pathLst>
              </a:custGeom>
              <a:noFill/>
              <a:ln cap="rnd" cmpd="sng" w="56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75" name="Google Shape;4775;p67"/>
            <p:cNvSpPr/>
            <p:nvPr/>
          </p:nvSpPr>
          <p:spPr>
            <a:xfrm flipH="1" rot="-2400232">
              <a:off x="3984554" y="2798590"/>
              <a:ext cx="170988" cy="109759"/>
            </a:xfrm>
            <a:custGeom>
              <a:rect b="b" l="l" r="r" t="t"/>
              <a:pathLst>
                <a:path extrusionOk="0" h="968" w="1508">
                  <a:moveTo>
                    <a:pt x="1160" y="1"/>
                  </a:moveTo>
                  <a:cubicBezTo>
                    <a:pt x="359" y="1"/>
                    <a:pt x="0" y="953"/>
                    <a:pt x="14" y="953"/>
                  </a:cubicBezTo>
                  <a:cubicBezTo>
                    <a:pt x="102" y="963"/>
                    <a:pt x="186" y="968"/>
                    <a:pt x="264" y="968"/>
                  </a:cubicBezTo>
                  <a:cubicBezTo>
                    <a:pt x="1364" y="968"/>
                    <a:pt x="1507" y="57"/>
                    <a:pt x="1507" y="57"/>
                  </a:cubicBezTo>
                  <a:cubicBezTo>
                    <a:pt x="1384" y="18"/>
                    <a:pt x="1268" y="1"/>
                    <a:pt x="1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76" name="Google Shape;4776;p67"/>
            <p:cNvGrpSpPr/>
            <p:nvPr/>
          </p:nvGrpSpPr>
          <p:grpSpPr>
            <a:xfrm rot="-2928317">
              <a:off x="1530835" y="3434903"/>
              <a:ext cx="1063566" cy="1068206"/>
              <a:chOff x="10706150" y="7143750"/>
              <a:chExt cx="510075" cy="512300"/>
            </a:xfrm>
          </p:grpSpPr>
          <p:sp>
            <p:nvSpPr>
              <p:cNvPr id="4777" name="Google Shape;4777;p67"/>
              <p:cNvSpPr/>
              <p:nvPr/>
            </p:nvSpPr>
            <p:spPr>
              <a:xfrm>
                <a:off x="10706150" y="7143750"/>
                <a:ext cx="510075" cy="449950"/>
              </a:xfrm>
              <a:custGeom>
                <a:rect b="b" l="l" r="r" t="t"/>
                <a:pathLst>
                  <a:path extrusionOk="0" h="17998" w="20403">
                    <a:moveTo>
                      <a:pt x="10156" y="0"/>
                    </a:moveTo>
                    <a:cubicBezTo>
                      <a:pt x="10156" y="0"/>
                      <a:pt x="9783" y="2255"/>
                      <a:pt x="9051" y="2479"/>
                    </a:cubicBezTo>
                    <a:cubicBezTo>
                      <a:pt x="8947" y="2510"/>
                      <a:pt x="8847" y="2523"/>
                      <a:pt x="8753" y="2523"/>
                    </a:cubicBezTo>
                    <a:cubicBezTo>
                      <a:pt x="8201" y="2523"/>
                      <a:pt x="7842" y="2076"/>
                      <a:pt x="7841" y="2076"/>
                    </a:cubicBezTo>
                    <a:lnTo>
                      <a:pt x="7841" y="2076"/>
                    </a:lnTo>
                    <a:cubicBezTo>
                      <a:pt x="7842" y="2077"/>
                      <a:pt x="8737" y="4003"/>
                      <a:pt x="8439" y="4376"/>
                    </a:cubicBezTo>
                    <a:cubicBezTo>
                      <a:pt x="8371" y="4465"/>
                      <a:pt x="8289" y="4499"/>
                      <a:pt x="8202" y="4499"/>
                    </a:cubicBezTo>
                    <a:cubicBezTo>
                      <a:pt x="7911" y="4499"/>
                      <a:pt x="7573" y="4108"/>
                      <a:pt x="7573" y="4107"/>
                    </a:cubicBezTo>
                    <a:lnTo>
                      <a:pt x="7573" y="4107"/>
                    </a:lnTo>
                    <a:cubicBezTo>
                      <a:pt x="7573" y="4108"/>
                      <a:pt x="7916" y="5123"/>
                      <a:pt x="7363" y="5900"/>
                    </a:cubicBezTo>
                    <a:cubicBezTo>
                      <a:pt x="6826" y="6706"/>
                      <a:pt x="6333" y="6721"/>
                      <a:pt x="6333" y="6721"/>
                    </a:cubicBezTo>
                    <a:cubicBezTo>
                      <a:pt x="6333" y="6721"/>
                      <a:pt x="9798" y="7662"/>
                      <a:pt x="7916" y="10082"/>
                    </a:cubicBezTo>
                    <a:cubicBezTo>
                      <a:pt x="7580" y="10513"/>
                      <a:pt x="7291" y="10691"/>
                      <a:pt x="7041" y="10691"/>
                    </a:cubicBezTo>
                    <a:cubicBezTo>
                      <a:pt x="5893" y="10691"/>
                      <a:pt x="5601" y="6930"/>
                      <a:pt x="5601" y="6930"/>
                    </a:cubicBezTo>
                    <a:cubicBezTo>
                      <a:pt x="5601" y="6930"/>
                      <a:pt x="5278" y="8514"/>
                      <a:pt x="3936" y="8514"/>
                    </a:cubicBezTo>
                    <a:cubicBezTo>
                      <a:pt x="3923" y="8514"/>
                      <a:pt x="3911" y="8514"/>
                      <a:pt x="3898" y="8513"/>
                    </a:cubicBezTo>
                    <a:cubicBezTo>
                      <a:pt x="2524" y="8484"/>
                      <a:pt x="1643" y="7931"/>
                      <a:pt x="1643" y="7931"/>
                    </a:cubicBezTo>
                    <a:lnTo>
                      <a:pt x="1643" y="7931"/>
                    </a:lnTo>
                    <a:cubicBezTo>
                      <a:pt x="1643" y="7931"/>
                      <a:pt x="2494" y="8887"/>
                      <a:pt x="1703" y="8991"/>
                    </a:cubicBezTo>
                    <a:cubicBezTo>
                      <a:pt x="1612" y="9003"/>
                      <a:pt x="1520" y="9009"/>
                      <a:pt x="1427" y="9009"/>
                    </a:cubicBezTo>
                    <a:cubicBezTo>
                      <a:pt x="714" y="9009"/>
                      <a:pt x="0" y="8693"/>
                      <a:pt x="0" y="8693"/>
                    </a:cubicBezTo>
                    <a:lnTo>
                      <a:pt x="0" y="8693"/>
                    </a:lnTo>
                    <a:cubicBezTo>
                      <a:pt x="0" y="8693"/>
                      <a:pt x="1255" y="9843"/>
                      <a:pt x="1120" y="10560"/>
                    </a:cubicBezTo>
                    <a:cubicBezTo>
                      <a:pt x="1054" y="10948"/>
                      <a:pt x="764" y="11035"/>
                      <a:pt x="518" y="11035"/>
                    </a:cubicBezTo>
                    <a:cubicBezTo>
                      <a:pt x="320" y="11035"/>
                      <a:pt x="150" y="10978"/>
                      <a:pt x="149" y="10978"/>
                    </a:cubicBezTo>
                    <a:lnTo>
                      <a:pt x="149" y="10978"/>
                    </a:lnTo>
                    <a:cubicBezTo>
                      <a:pt x="150" y="10978"/>
                      <a:pt x="1987" y="11874"/>
                      <a:pt x="1942" y="13084"/>
                    </a:cubicBezTo>
                    <a:cubicBezTo>
                      <a:pt x="1897" y="14294"/>
                      <a:pt x="1240" y="14428"/>
                      <a:pt x="1240" y="14428"/>
                    </a:cubicBezTo>
                    <a:cubicBezTo>
                      <a:pt x="1240" y="14428"/>
                      <a:pt x="2463" y="14307"/>
                      <a:pt x="3385" y="14307"/>
                    </a:cubicBezTo>
                    <a:cubicBezTo>
                      <a:pt x="3760" y="14307"/>
                      <a:pt x="4084" y="14327"/>
                      <a:pt x="4257" y="14383"/>
                    </a:cubicBezTo>
                    <a:cubicBezTo>
                      <a:pt x="4839" y="14577"/>
                      <a:pt x="4645" y="15011"/>
                      <a:pt x="4645" y="15011"/>
                    </a:cubicBezTo>
                    <a:cubicBezTo>
                      <a:pt x="4645" y="15011"/>
                      <a:pt x="4747" y="15009"/>
                      <a:pt x="4915" y="15009"/>
                    </a:cubicBezTo>
                    <a:cubicBezTo>
                      <a:pt x="5639" y="15009"/>
                      <a:pt x="7580" y="15039"/>
                      <a:pt x="7677" y="15354"/>
                    </a:cubicBezTo>
                    <a:cubicBezTo>
                      <a:pt x="7797" y="15742"/>
                      <a:pt x="7005" y="15996"/>
                      <a:pt x="7005" y="15996"/>
                    </a:cubicBezTo>
                    <a:cubicBezTo>
                      <a:pt x="7005" y="15996"/>
                      <a:pt x="9529" y="16504"/>
                      <a:pt x="10186" y="17998"/>
                    </a:cubicBezTo>
                    <a:lnTo>
                      <a:pt x="10246" y="17998"/>
                    </a:lnTo>
                    <a:cubicBezTo>
                      <a:pt x="10903" y="16489"/>
                      <a:pt x="13427" y="15996"/>
                      <a:pt x="13427" y="15996"/>
                    </a:cubicBezTo>
                    <a:cubicBezTo>
                      <a:pt x="13427" y="15996"/>
                      <a:pt x="12636" y="15742"/>
                      <a:pt x="12755" y="15354"/>
                    </a:cubicBezTo>
                    <a:cubicBezTo>
                      <a:pt x="12864" y="15039"/>
                      <a:pt x="14798" y="15009"/>
                      <a:pt x="15519" y="15009"/>
                    </a:cubicBezTo>
                    <a:cubicBezTo>
                      <a:pt x="15685" y="15009"/>
                      <a:pt x="15787" y="15011"/>
                      <a:pt x="15787" y="15011"/>
                    </a:cubicBezTo>
                    <a:cubicBezTo>
                      <a:pt x="15787" y="15011"/>
                      <a:pt x="15593" y="14577"/>
                      <a:pt x="16176" y="14383"/>
                    </a:cubicBezTo>
                    <a:cubicBezTo>
                      <a:pt x="16348" y="14327"/>
                      <a:pt x="16673" y="14307"/>
                      <a:pt x="17047" y="14307"/>
                    </a:cubicBezTo>
                    <a:cubicBezTo>
                      <a:pt x="17969" y="14307"/>
                      <a:pt x="19193" y="14428"/>
                      <a:pt x="19193" y="14428"/>
                    </a:cubicBezTo>
                    <a:cubicBezTo>
                      <a:pt x="19193" y="14428"/>
                      <a:pt x="18520" y="14294"/>
                      <a:pt x="18476" y="13084"/>
                    </a:cubicBezTo>
                    <a:cubicBezTo>
                      <a:pt x="18431" y="11874"/>
                      <a:pt x="20282" y="10978"/>
                      <a:pt x="20283" y="10978"/>
                    </a:cubicBezTo>
                    <a:lnTo>
                      <a:pt x="20283" y="10978"/>
                    </a:lnTo>
                    <a:cubicBezTo>
                      <a:pt x="20283" y="10978"/>
                      <a:pt x="20116" y="11035"/>
                      <a:pt x="19919" y="11035"/>
                    </a:cubicBezTo>
                    <a:cubicBezTo>
                      <a:pt x="19675" y="11035"/>
                      <a:pt x="19386" y="10948"/>
                      <a:pt x="19312" y="10560"/>
                    </a:cubicBezTo>
                    <a:cubicBezTo>
                      <a:pt x="19148" y="9843"/>
                      <a:pt x="20402" y="8693"/>
                      <a:pt x="20402" y="8693"/>
                    </a:cubicBezTo>
                    <a:lnTo>
                      <a:pt x="20402" y="8693"/>
                    </a:lnTo>
                    <a:cubicBezTo>
                      <a:pt x="20402" y="8693"/>
                      <a:pt x="19670" y="9005"/>
                      <a:pt x="18948" y="9005"/>
                    </a:cubicBezTo>
                    <a:cubicBezTo>
                      <a:pt x="18865" y="9005"/>
                      <a:pt x="18782" y="9001"/>
                      <a:pt x="18700" y="8991"/>
                    </a:cubicBezTo>
                    <a:cubicBezTo>
                      <a:pt x="17908" y="8887"/>
                      <a:pt x="18759" y="7931"/>
                      <a:pt x="18759" y="7931"/>
                    </a:cubicBezTo>
                    <a:lnTo>
                      <a:pt x="18759" y="7931"/>
                    </a:lnTo>
                    <a:cubicBezTo>
                      <a:pt x="18759" y="7931"/>
                      <a:pt x="17878" y="8484"/>
                      <a:pt x="16504" y="8513"/>
                    </a:cubicBezTo>
                    <a:cubicBezTo>
                      <a:pt x="16492" y="8514"/>
                      <a:pt x="16479" y="8514"/>
                      <a:pt x="16467" y="8514"/>
                    </a:cubicBezTo>
                    <a:cubicBezTo>
                      <a:pt x="15124" y="8514"/>
                      <a:pt x="14801" y="6930"/>
                      <a:pt x="14801" y="6930"/>
                    </a:cubicBezTo>
                    <a:cubicBezTo>
                      <a:pt x="14801" y="6930"/>
                      <a:pt x="14509" y="10696"/>
                      <a:pt x="13363" y="10696"/>
                    </a:cubicBezTo>
                    <a:cubicBezTo>
                      <a:pt x="13113" y="10696"/>
                      <a:pt x="12823" y="10517"/>
                      <a:pt x="12486" y="10082"/>
                    </a:cubicBezTo>
                    <a:cubicBezTo>
                      <a:pt x="10604" y="7677"/>
                      <a:pt x="14085" y="6721"/>
                      <a:pt x="14085" y="6721"/>
                    </a:cubicBezTo>
                    <a:cubicBezTo>
                      <a:pt x="14085" y="6721"/>
                      <a:pt x="13577" y="6706"/>
                      <a:pt x="13039" y="5900"/>
                    </a:cubicBezTo>
                    <a:cubicBezTo>
                      <a:pt x="12486" y="5108"/>
                      <a:pt x="12830" y="4108"/>
                      <a:pt x="12830" y="4107"/>
                    </a:cubicBezTo>
                    <a:lnTo>
                      <a:pt x="12830" y="4107"/>
                    </a:lnTo>
                    <a:cubicBezTo>
                      <a:pt x="12830" y="4108"/>
                      <a:pt x="12494" y="4505"/>
                      <a:pt x="12203" y="4505"/>
                    </a:cubicBezTo>
                    <a:cubicBezTo>
                      <a:pt x="12116" y="4505"/>
                      <a:pt x="12033" y="4469"/>
                      <a:pt x="11964" y="4376"/>
                    </a:cubicBezTo>
                    <a:cubicBezTo>
                      <a:pt x="11665" y="4003"/>
                      <a:pt x="12576" y="2077"/>
                      <a:pt x="12576" y="2076"/>
                    </a:cubicBezTo>
                    <a:lnTo>
                      <a:pt x="12576" y="2076"/>
                    </a:lnTo>
                    <a:cubicBezTo>
                      <a:pt x="12576" y="2076"/>
                      <a:pt x="12205" y="2523"/>
                      <a:pt x="11651" y="2523"/>
                    </a:cubicBezTo>
                    <a:cubicBezTo>
                      <a:pt x="11556" y="2523"/>
                      <a:pt x="11456" y="2510"/>
                      <a:pt x="11351" y="2479"/>
                    </a:cubicBezTo>
                    <a:cubicBezTo>
                      <a:pt x="10619" y="2255"/>
                      <a:pt x="10246" y="0"/>
                      <a:pt x="102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8" name="Google Shape;4778;p67"/>
              <p:cNvSpPr/>
              <p:nvPr/>
            </p:nvSpPr>
            <p:spPr>
              <a:xfrm>
                <a:off x="10955575" y="7144100"/>
                <a:ext cx="12350" cy="511950"/>
              </a:xfrm>
              <a:custGeom>
                <a:rect b="b" l="l" r="r" t="t"/>
                <a:pathLst>
                  <a:path extrusionOk="0" h="20478" w="494">
                    <a:moveTo>
                      <a:pt x="60" y="1"/>
                    </a:moveTo>
                    <a:lnTo>
                      <a:pt x="0" y="20478"/>
                    </a:lnTo>
                    <a:lnTo>
                      <a:pt x="493" y="20478"/>
                    </a:lnTo>
                    <a:lnTo>
                      <a:pt x="3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9" name="Google Shape;4779;p67"/>
              <p:cNvSpPr/>
              <p:nvPr/>
            </p:nvSpPr>
            <p:spPr>
              <a:xfrm>
                <a:off x="10781575" y="7277775"/>
                <a:ext cx="366325" cy="244975"/>
              </a:xfrm>
              <a:custGeom>
                <a:rect b="b" l="l" r="r" t="t"/>
                <a:pathLst>
                  <a:path extrusionOk="0" fill="none" h="9799" w="14653">
                    <a:moveTo>
                      <a:pt x="7184" y="7902"/>
                    </a:moveTo>
                    <a:cubicBezTo>
                      <a:pt x="7184" y="7902"/>
                      <a:pt x="3405" y="5856"/>
                      <a:pt x="0" y="5751"/>
                    </a:cubicBezTo>
                    <a:moveTo>
                      <a:pt x="7184" y="8694"/>
                    </a:moveTo>
                    <a:cubicBezTo>
                      <a:pt x="7184" y="8694"/>
                      <a:pt x="11232" y="6364"/>
                      <a:pt x="14652" y="5751"/>
                    </a:cubicBezTo>
                    <a:moveTo>
                      <a:pt x="11262" y="5453"/>
                    </a:moveTo>
                    <a:lnTo>
                      <a:pt x="11262" y="6125"/>
                    </a:lnTo>
                    <a:moveTo>
                      <a:pt x="9738" y="7394"/>
                    </a:moveTo>
                    <a:lnTo>
                      <a:pt x="12606" y="4990"/>
                    </a:lnTo>
                    <a:moveTo>
                      <a:pt x="12935" y="6169"/>
                    </a:moveTo>
                    <a:lnTo>
                      <a:pt x="13935" y="6543"/>
                    </a:lnTo>
                    <a:moveTo>
                      <a:pt x="7184" y="2271"/>
                    </a:moveTo>
                    <a:lnTo>
                      <a:pt x="9096" y="643"/>
                    </a:lnTo>
                    <a:moveTo>
                      <a:pt x="6154" y="2749"/>
                    </a:moveTo>
                    <a:lnTo>
                      <a:pt x="7184" y="3675"/>
                    </a:lnTo>
                    <a:moveTo>
                      <a:pt x="7184" y="5781"/>
                    </a:moveTo>
                    <a:lnTo>
                      <a:pt x="8289" y="4885"/>
                    </a:lnTo>
                    <a:moveTo>
                      <a:pt x="5735" y="643"/>
                    </a:moveTo>
                    <a:lnTo>
                      <a:pt x="6393" y="583"/>
                    </a:lnTo>
                    <a:moveTo>
                      <a:pt x="5616" y="1"/>
                    </a:moveTo>
                    <a:lnTo>
                      <a:pt x="7184" y="1181"/>
                    </a:lnTo>
                    <a:moveTo>
                      <a:pt x="8394" y="419"/>
                    </a:moveTo>
                    <a:lnTo>
                      <a:pt x="8200" y="1405"/>
                    </a:lnTo>
                    <a:moveTo>
                      <a:pt x="4824" y="8694"/>
                    </a:moveTo>
                    <a:lnTo>
                      <a:pt x="7184" y="9799"/>
                    </a:lnTo>
                    <a:moveTo>
                      <a:pt x="3585" y="7992"/>
                    </a:moveTo>
                    <a:lnTo>
                      <a:pt x="4272" y="7394"/>
                    </a:lnTo>
                    <a:moveTo>
                      <a:pt x="6154" y="7394"/>
                    </a:moveTo>
                    <a:lnTo>
                      <a:pt x="2913" y="7394"/>
                    </a:lnTo>
                    <a:moveTo>
                      <a:pt x="672" y="6543"/>
                    </a:moveTo>
                    <a:lnTo>
                      <a:pt x="1897" y="5975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0" name="Google Shape;4780;p67"/>
            <p:cNvGrpSpPr/>
            <p:nvPr/>
          </p:nvGrpSpPr>
          <p:grpSpPr>
            <a:xfrm flipH="1" rot="-807232">
              <a:off x="2270472" y="529427"/>
              <a:ext cx="470610" cy="408065"/>
              <a:chOff x="6855700" y="5304375"/>
              <a:chExt cx="168425" cy="146050"/>
            </a:xfrm>
          </p:grpSpPr>
          <p:sp>
            <p:nvSpPr>
              <p:cNvPr id="4781" name="Google Shape;4781;p67"/>
              <p:cNvSpPr/>
              <p:nvPr/>
            </p:nvSpPr>
            <p:spPr>
              <a:xfrm>
                <a:off x="6933725" y="5304375"/>
                <a:ext cx="90400" cy="127375"/>
              </a:xfrm>
              <a:custGeom>
                <a:rect b="b" l="l" r="r" t="t"/>
                <a:pathLst>
                  <a:path extrusionOk="0" h="5095" w="3616">
                    <a:moveTo>
                      <a:pt x="703" y="1539"/>
                    </a:moveTo>
                    <a:cubicBezTo>
                      <a:pt x="762" y="1539"/>
                      <a:pt x="852" y="1599"/>
                      <a:pt x="852" y="1689"/>
                    </a:cubicBezTo>
                    <a:lnTo>
                      <a:pt x="852" y="1883"/>
                    </a:lnTo>
                    <a:cubicBezTo>
                      <a:pt x="852" y="1980"/>
                      <a:pt x="777" y="2029"/>
                      <a:pt x="703" y="2029"/>
                    </a:cubicBezTo>
                    <a:cubicBezTo>
                      <a:pt x="628" y="2029"/>
                      <a:pt x="553" y="1980"/>
                      <a:pt x="553" y="1883"/>
                    </a:cubicBezTo>
                    <a:lnTo>
                      <a:pt x="553" y="1689"/>
                    </a:lnTo>
                    <a:cubicBezTo>
                      <a:pt x="568" y="1599"/>
                      <a:pt x="613" y="1539"/>
                      <a:pt x="703" y="1539"/>
                    </a:cubicBezTo>
                    <a:close/>
                    <a:moveTo>
                      <a:pt x="2071" y="2155"/>
                    </a:moveTo>
                    <a:cubicBezTo>
                      <a:pt x="2144" y="2155"/>
                      <a:pt x="2219" y="2204"/>
                      <a:pt x="2226" y="2301"/>
                    </a:cubicBezTo>
                    <a:cubicBezTo>
                      <a:pt x="2226" y="2376"/>
                      <a:pt x="2226" y="2436"/>
                      <a:pt x="2241" y="2495"/>
                    </a:cubicBezTo>
                    <a:cubicBezTo>
                      <a:pt x="2241" y="2570"/>
                      <a:pt x="2151" y="2645"/>
                      <a:pt x="2092" y="2645"/>
                    </a:cubicBezTo>
                    <a:cubicBezTo>
                      <a:pt x="2002" y="2645"/>
                      <a:pt x="1942" y="2570"/>
                      <a:pt x="1927" y="2495"/>
                    </a:cubicBezTo>
                    <a:cubicBezTo>
                      <a:pt x="1927" y="2421"/>
                      <a:pt x="1927" y="2376"/>
                      <a:pt x="1927" y="2301"/>
                    </a:cubicBezTo>
                    <a:cubicBezTo>
                      <a:pt x="1927" y="2204"/>
                      <a:pt x="1998" y="2155"/>
                      <a:pt x="2071" y="2155"/>
                    </a:cubicBezTo>
                    <a:close/>
                    <a:moveTo>
                      <a:pt x="538" y="1"/>
                    </a:moveTo>
                    <a:lnTo>
                      <a:pt x="538" y="1"/>
                    </a:lnTo>
                    <a:cubicBezTo>
                      <a:pt x="538" y="1"/>
                      <a:pt x="1" y="1988"/>
                      <a:pt x="807" y="3526"/>
                    </a:cubicBezTo>
                    <a:cubicBezTo>
                      <a:pt x="852" y="3496"/>
                      <a:pt x="912" y="3466"/>
                      <a:pt x="986" y="3466"/>
                    </a:cubicBezTo>
                    <a:cubicBezTo>
                      <a:pt x="1315" y="3466"/>
                      <a:pt x="1375" y="3899"/>
                      <a:pt x="1151" y="4049"/>
                    </a:cubicBezTo>
                    <a:cubicBezTo>
                      <a:pt x="1524" y="4497"/>
                      <a:pt x="2077" y="4885"/>
                      <a:pt x="2853" y="5094"/>
                    </a:cubicBezTo>
                    <a:cubicBezTo>
                      <a:pt x="2853" y="5079"/>
                      <a:pt x="3615" y="3123"/>
                      <a:pt x="2271" y="1375"/>
                    </a:cubicBezTo>
                    <a:cubicBezTo>
                      <a:pt x="2226" y="1420"/>
                      <a:pt x="2151" y="1465"/>
                      <a:pt x="2077" y="1465"/>
                    </a:cubicBezTo>
                    <a:cubicBezTo>
                      <a:pt x="1748" y="1465"/>
                      <a:pt x="1703" y="1091"/>
                      <a:pt x="1868" y="927"/>
                    </a:cubicBezTo>
                    <a:cubicBezTo>
                      <a:pt x="1524" y="598"/>
                      <a:pt x="1076" y="270"/>
                      <a:pt x="5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2" name="Google Shape;4782;p67"/>
              <p:cNvSpPr/>
              <p:nvPr/>
            </p:nvSpPr>
            <p:spPr>
              <a:xfrm>
                <a:off x="6855700" y="5397900"/>
                <a:ext cx="118375" cy="52525"/>
              </a:xfrm>
              <a:custGeom>
                <a:rect b="b" l="l" r="r" t="t"/>
                <a:pathLst>
                  <a:path extrusionOk="0" h="2101" w="4735">
                    <a:moveTo>
                      <a:pt x="2267" y="212"/>
                    </a:moveTo>
                    <a:cubicBezTo>
                      <a:pt x="2317" y="212"/>
                      <a:pt x="2364" y="242"/>
                      <a:pt x="2405" y="293"/>
                    </a:cubicBezTo>
                    <a:cubicBezTo>
                      <a:pt x="2435" y="323"/>
                      <a:pt x="2494" y="367"/>
                      <a:pt x="2524" y="412"/>
                    </a:cubicBezTo>
                    <a:cubicBezTo>
                      <a:pt x="2628" y="528"/>
                      <a:pt x="2526" y="679"/>
                      <a:pt x="2413" y="679"/>
                    </a:cubicBezTo>
                    <a:cubicBezTo>
                      <a:pt x="2380" y="679"/>
                      <a:pt x="2346" y="667"/>
                      <a:pt x="2315" y="636"/>
                    </a:cubicBezTo>
                    <a:cubicBezTo>
                      <a:pt x="2255" y="576"/>
                      <a:pt x="2181" y="502"/>
                      <a:pt x="2151" y="442"/>
                    </a:cubicBezTo>
                    <a:cubicBezTo>
                      <a:pt x="2106" y="367"/>
                      <a:pt x="2136" y="278"/>
                      <a:pt x="2196" y="233"/>
                    </a:cubicBezTo>
                    <a:cubicBezTo>
                      <a:pt x="2220" y="219"/>
                      <a:pt x="2244" y="212"/>
                      <a:pt x="2267" y="212"/>
                    </a:cubicBezTo>
                    <a:close/>
                    <a:moveTo>
                      <a:pt x="2069" y="1"/>
                    </a:moveTo>
                    <a:cubicBezTo>
                      <a:pt x="1464" y="1"/>
                      <a:pt x="769" y="175"/>
                      <a:pt x="0" y="651"/>
                    </a:cubicBezTo>
                    <a:cubicBezTo>
                      <a:pt x="0" y="651"/>
                      <a:pt x="1061" y="1712"/>
                      <a:pt x="2345" y="2010"/>
                    </a:cubicBezTo>
                    <a:cubicBezTo>
                      <a:pt x="2360" y="1876"/>
                      <a:pt x="2465" y="1771"/>
                      <a:pt x="2629" y="1771"/>
                    </a:cubicBezTo>
                    <a:cubicBezTo>
                      <a:pt x="2838" y="1771"/>
                      <a:pt x="2928" y="1936"/>
                      <a:pt x="2928" y="2100"/>
                    </a:cubicBezTo>
                    <a:cubicBezTo>
                      <a:pt x="2949" y="2100"/>
                      <a:pt x="2970" y="2101"/>
                      <a:pt x="2991" y="2101"/>
                    </a:cubicBezTo>
                    <a:cubicBezTo>
                      <a:pt x="3570" y="2101"/>
                      <a:pt x="4187" y="1900"/>
                      <a:pt x="4735" y="1338"/>
                    </a:cubicBezTo>
                    <a:cubicBezTo>
                      <a:pt x="4735" y="1338"/>
                      <a:pt x="3744" y="1"/>
                      <a:pt x="20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3" name="Google Shape;4783;p67"/>
              <p:cNvSpPr/>
              <p:nvPr/>
            </p:nvSpPr>
            <p:spPr>
              <a:xfrm>
                <a:off x="6881450" y="5340975"/>
                <a:ext cx="135575" cy="109050"/>
              </a:xfrm>
              <a:custGeom>
                <a:rect b="b" l="l" r="r" t="t"/>
                <a:pathLst>
                  <a:path extrusionOk="0" fill="none" h="4362" w="5423">
                    <a:moveTo>
                      <a:pt x="1" y="3033"/>
                    </a:moveTo>
                    <a:cubicBezTo>
                      <a:pt x="1" y="3033"/>
                      <a:pt x="4840" y="3854"/>
                      <a:pt x="5169" y="3839"/>
                    </a:cubicBezTo>
                    <a:moveTo>
                      <a:pt x="5422" y="4362"/>
                    </a:moveTo>
                    <a:cubicBezTo>
                      <a:pt x="5422" y="4362"/>
                      <a:pt x="3570" y="1196"/>
                      <a:pt x="3197" y="1"/>
                    </a:cubicBezTo>
                    <a:moveTo>
                      <a:pt x="2883" y="942"/>
                    </a:moveTo>
                    <a:lnTo>
                      <a:pt x="3779" y="1315"/>
                    </a:lnTo>
                    <a:moveTo>
                      <a:pt x="4556" y="1166"/>
                    </a:moveTo>
                    <a:lnTo>
                      <a:pt x="4467" y="2644"/>
                    </a:lnTo>
                    <a:moveTo>
                      <a:pt x="1106" y="3212"/>
                    </a:moveTo>
                    <a:lnTo>
                      <a:pt x="494" y="3436"/>
                    </a:lnTo>
                    <a:moveTo>
                      <a:pt x="1898" y="2988"/>
                    </a:moveTo>
                    <a:lnTo>
                      <a:pt x="2211" y="3033"/>
                    </a:lnTo>
                    <a:moveTo>
                      <a:pt x="2092" y="2809"/>
                    </a:moveTo>
                    <a:lnTo>
                      <a:pt x="2465" y="345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84" name="Google Shape;4784;p67"/>
            <p:cNvSpPr/>
            <p:nvPr/>
          </p:nvSpPr>
          <p:spPr>
            <a:xfrm flipH="1" rot="-3608488">
              <a:off x="1087665" y="3969536"/>
              <a:ext cx="345003" cy="240043"/>
            </a:xfrm>
            <a:custGeom>
              <a:rect b="b" l="l" r="r" t="t"/>
              <a:pathLst>
                <a:path extrusionOk="0" fill="none" h="6319" w="9082">
                  <a:moveTo>
                    <a:pt x="0" y="0"/>
                  </a:moveTo>
                  <a:cubicBezTo>
                    <a:pt x="0" y="0"/>
                    <a:pt x="4421" y="1867"/>
                    <a:pt x="9081" y="2121"/>
                  </a:cubicBezTo>
                  <a:moveTo>
                    <a:pt x="7438" y="4003"/>
                  </a:moveTo>
                  <a:cubicBezTo>
                    <a:pt x="7438" y="4003"/>
                    <a:pt x="6766" y="5168"/>
                    <a:pt x="6542" y="6318"/>
                  </a:cubicBezTo>
                  <a:moveTo>
                    <a:pt x="6004" y="1748"/>
                  </a:moveTo>
                  <a:cubicBezTo>
                    <a:pt x="6004" y="1748"/>
                    <a:pt x="7005" y="2569"/>
                    <a:pt x="7856" y="5049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5" name="Google Shape;4785;p67"/>
            <p:cNvSpPr/>
            <p:nvPr/>
          </p:nvSpPr>
          <p:spPr>
            <a:xfrm flipH="1" rot="10800000">
              <a:off x="1574229" y="1710715"/>
              <a:ext cx="153944" cy="98818"/>
            </a:xfrm>
            <a:custGeom>
              <a:rect b="b" l="l" r="r" t="t"/>
              <a:pathLst>
                <a:path extrusionOk="0" h="968" w="1508">
                  <a:moveTo>
                    <a:pt x="1160" y="1"/>
                  </a:moveTo>
                  <a:cubicBezTo>
                    <a:pt x="359" y="1"/>
                    <a:pt x="0" y="953"/>
                    <a:pt x="14" y="953"/>
                  </a:cubicBezTo>
                  <a:cubicBezTo>
                    <a:pt x="102" y="963"/>
                    <a:pt x="186" y="968"/>
                    <a:pt x="264" y="968"/>
                  </a:cubicBezTo>
                  <a:cubicBezTo>
                    <a:pt x="1364" y="968"/>
                    <a:pt x="1507" y="57"/>
                    <a:pt x="1507" y="57"/>
                  </a:cubicBezTo>
                  <a:cubicBezTo>
                    <a:pt x="1384" y="18"/>
                    <a:pt x="1268" y="1"/>
                    <a:pt x="1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6" name="Google Shape;4786;p67"/>
            <p:cNvSpPr/>
            <p:nvPr/>
          </p:nvSpPr>
          <p:spPr>
            <a:xfrm rot="10800000">
              <a:off x="1014124" y="1891716"/>
              <a:ext cx="215061" cy="165143"/>
            </a:xfrm>
            <a:custGeom>
              <a:rect b="b" l="l" r="r" t="t"/>
              <a:pathLst>
                <a:path extrusionOk="0" fill="none" h="4347" w="5661">
                  <a:moveTo>
                    <a:pt x="5661" y="4347"/>
                  </a:moveTo>
                  <a:cubicBezTo>
                    <a:pt x="5661" y="4347"/>
                    <a:pt x="1150" y="762"/>
                    <a:pt x="702" y="1"/>
                  </a:cubicBezTo>
                  <a:moveTo>
                    <a:pt x="0" y="2181"/>
                  </a:moveTo>
                  <a:lnTo>
                    <a:pt x="3017" y="218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7" name="Google Shape;4787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8" name="Google Shape;4788;p67"/>
          <p:cNvSpPr txBox="1"/>
          <p:nvPr/>
        </p:nvSpPr>
        <p:spPr>
          <a:xfrm>
            <a:off x="4612675" y="3404600"/>
            <a:ext cx="3649500" cy="116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  <p:sp>
        <p:nvSpPr>
          <p:cNvPr id="4789" name="Google Shape;4789;p67"/>
          <p:cNvSpPr txBox="1"/>
          <p:nvPr>
            <p:ph idx="2" type="title"/>
          </p:nvPr>
        </p:nvSpPr>
        <p:spPr>
          <a:xfrm>
            <a:off x="4748099" y="2849250"/>
            <a:ext cx="37578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nek Malayalam"/>
                <a:ea typeface="Anek Malayalam"/>
                <a:cs typeface="Anek Malayalam"/>
                <a:sym typeface="Anek Malayalam"/>
              </a:rPr>
              <a:t>Do you have any questions?</a:t>
            </a:r>
            <a:endParaRPr b="1" sz="1800">
              <a:latin typeface="Anek Malayalam"/>
              <a:ea typeface="Anek Malayalam"/>
              <a:cs typeface="Anek Malayalam"/>
              <a:sym typeface="Anek Malayal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rPr>
              <a:t>Email us at </a:t>
            </a:r>
            <a:endParaRPr sz="1800">
              <a:solidFill>
                <a:schemeClr val="dk1"/>
              </a:solidFill>
              <a:latin typeface="Anek Malayalam"/>
              <a:ea typeface="Anek Malayalam"/>
              <a:cs typeface="Anek Malayalam"/>
              <a:sym typeface="Anek Malayala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nek Malayalam"/>
                <a:ea typeface="Anek Malayalam"/>
                <a:cs typeface="Anek Malayalam"/>
                <a:sym typeface="Anek Malayalam"/>
              </a:rPr>
              <a:t>tin.tth.hcmus@gmail.com</a:t>
            </a:r>
            <a:endParaRPr sz="1800">
              <a:solidFill>
                <a:schemeClr val="dk2"/>
              </a:solidFill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6" name="Shape 3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7" name="Google Shape;3427;p41"/>
          <p:cNvGrpSpPr/>
          <p:nvPr/>
        </p:nvGrpSpPr>
        <p:grpSpPr>
          <a:xfrm>
            <a:off x="604888" y="467443"/>
            <a:ext cx="3800685" cy="4318577"/>
            <a:chOff x="604888" y="467443"/>
            <a:chExt cx="3800685" cy="4318577"/>
          </a:xfrm>
        </p:grpSpPr>
        <p:grpSp>
          <p:nvGrpSpPr>
            <p:cNvPr id="3428" name="Google Shape;3428;p41"/>
            <p:cNvGrpSpPr/>
            <p:nvPr/>
          </p:nvGrpSpPr>
          <p:grpSpPr>
            <a:xfrm rot="-9657906">
              <a:off x="2111395" y="683964"/>
              <a:ext cx="1532643" cy="1222021"/>
              <a:chOff x="12004800" y="5638575"/>
              <a:chExt cx="810675" cy="646375"/>
            </a:xfrm>
          </p:grpSpPr>
          <p:grpSp>
            <p:nvGrpSpPr>
              <p:cNvPr id="3429" name="Google Shape;3429;p41"/>
              <p:cNvGrpSpPr/>
              <p:nvPr/>
            </p:nvGrpSpPr>
            <p:grpSpPr>
              <a:xfrm>
                <a:off x="12004800" y="5638575"/>
                <a:ext cx="810675" cy="646375"/>
                <a:chOff x="12004800" y="5638575"/>
                <a:chExt cx="810675" cy="646375"/>
              </a:xfrm>
            </p:grpSpPr>
            <p:sp>
              <p:nvSpPr>
                <p:cNvPr id="3430" name="Google Shape;3430;p41"/>
                <p:cNvSpPr/>
                <p:nvPr/>
              </p:nvSpPr>
              <p:spPr>
                <a:xfrm>
                  <a:off x="12004800" y="5638950"/>
                  <a:ext cx="587750" cy="461350"/>
                </a:xfrm>
                <a:custGeom>
                  <a:rect b="b" l="l" r="r" t="t"/>
                  <a:pathLst>
                    <a:path extrusionOk="0" h="18454" w="23510">
                      <a:moveTo>
                        <a:pt x="23510" y="1"/>
                      </a:moveTo>
                      <a:cubicBezTo>
                        <a:pt x="23092" y="598"/>
                        <a:pt x="20702" y="3077"/>
                        <a:pt x="20702" y="3077"/>
                      </a:cubicBezTo>
                      <a:lnTo>
                        <a:pt x="20478" y="2599"/>
                      </a:lnTo>
                      <a:cubicBezTo>
                        <a:pt x="19880" y="3481"/>
                        <a:pt x="18521" y="4810"/>
                        <a:pt x="18521" y="4810"/>
                      </a:cubicBezTo>
                      <a:lnTo>
                        <a:pt x="18222" y="4332"/>
                      </a:lnTo>
                      <a:cubicBezTo>
                        <a:pt x="17595" y="4840"/>
                        <a:pt x="16565" y="6647"/>
                        <a:pt x="16565" y="6647"/>
                      </a:cubicBezTo>
                      <a:lnTo>
                        <a:pt x="16176" y="6124"/>
                      </a:lnTo>
                      <a:cubicBezTo>
                        <a:pt x="15566" y="7129"/>
                        <a:pt x="15497" y="8268"/>
                        <a:pt x="15490" y="8468"/>
                      </a:cubicBezTo>
                      <a:lnTo>
                        <a:pt x="15490" y="8468"/>
                      </a:lnTo>
                      <a:cubicBezTo>
                        <a:pt x="15519" y="7158"/>
                        <a:pt x="14578" y="5452"/>
                        <a:pt x="14578" y="5452"/>
                      </a:cubicBezTo>
                      <a:lnTo>
                        <a:pt x="14399" y="6020"/>
                      </a:lnTo>
                      <a:cubicBezTo>
                        <a:pt x="13936" y="4974"/>
                        <a:pt x="12562" y="3690"/>
                        <a:pt x="12562" y="3690"/>
                      </a:cubicBezTo>
                      <a:lnTo>
                        <a:pt x="12383" y="4123"/>
                      </a:lnTo>
                      <a:cubicBezTo>
                        <a:pt x="11979" y="3481"/>
                        <a:pt x="10560" y="1957"/>
                        <a:pt x="10560" y="1957"/>
                      </a:cubicBezTo>
                      <a:lnTo>
                        <a:pt x="10531" y="2495"/>
                      </a:lnTo>
                      <a:cubicBezTo>
                        <a:pt x="9709" y="1763"/>
                        <a:pt x="7424" y="61"/>
                        <a:pt x="7424" y="60"/>
                      </a:cubicBezTo>
                      <a:lnTo>
                        <a:pt x="7424" y="60"/>
                      </a:lnTo>
                      <a:cubicBezTo>
                        <a:pt x="7767" y="777"/>
                        <a:pt x="7917" y="3062"/>
                        <a:pt x="7917" y="3062"/>
                      </a:cubicBezTo>
                      <a:lnTo>
                        <a:pt x="7469" y="3062"/>
                      </a:lnTo>
                      <a:cubicBezTo>
                        <a:pt x="7842" y="3944"/>
                        <a:pt x="8260" y="5721"/>
                        <a:pt x="8260" y="5721"/>
                      </a:cubicBezTo>
                      <a:lnTo>
                        <a:pt x="7723" y="5661"/>
                      </a:lnTo>
                      <a:lnTo>
                        <a:pt x="7723" y="5661"/>
                      </a:lnTo>
                      <a:cubicBezTo>
                        <a:pt x="7887" y="6617"/>
                        <a:pt x="8768" y="8141"/>
                        <a:pt x="8768" y="8141"/>
                      </a:cubicBezTo>
                      <a:lnTo>
                        <a:pt x="8051" y="8141"/>
                      </a:lnTo>
                      <a:cubicBezTo>
                        <a:pt x="8678" y="9365"/>
                        <a:pt x="10112" y="10500"/>
                        <a:pt x="10112" y="10500"/>
                      </a:cubicBezTo>
                      <a:cubicBezTo>
                        <a:pt x="9052" y="9813"/>
                        <a:pt x="6752" y="9679"/>
                        <a:pt x="6752" y="9679"/>
                      </a:cubicBezTo>
                      <a:lnTo>
                        <a:pt x="6752" y="9679"/>
                      </a:lnTo>
                      <a:lnTo>
                        <a:pt x="6841" y="10187"/>
                      </a:lnTo>
                      <a:cubicBezTo>
                        <a:pt x="6162" y="10086"/>
                        <a:pt x="5549" y="10057"/>
                        <a:pt x="5067" y="10057"/>
                      </a:cubicBezTo>
                      <a:cubicBezTo>
                        <a:pt x="4404" y="10057"/>
                        <a:pt x="3989" y="10112"/>
                        <a:pt x="3989" y="10112"/>
                      </a:cubicBezTo>
                      <a:lnTo>
                        <a:pt x="4317" y="10485"/>
                      </a:lnTo>
                      <a:cubicBezTo>
                        <a:pt x="3033" y="10530"/>
                        <a:pt x="1" y="11307"/>
                        <a:pt x="1" y="11307"/>
                      </a:cubicBezTo>
                      <a:cubicBezTo>
                        <a:pt x="1793" y="12756"/>
                        <a:pt x="3839" y="13921"/>
                        <a:pt x="3839" y="13921"/>
                      </a:cubicBezTo>
                      <a:lnTo>
                        <a:pt x="3436" y="14175"/>
                      </a:lnTo>
                      <a:cubicBezTo>
                        <a:pt x="4482" y="14712"/>
                        <a:pt x="6767" y="16505"/>
                        <a:pt x="6767" y="16505"/>
                      </a:cubicBezTo>
                      <a:lnTo>
                        <a:pt x="6423" y="16788"/>
                      </a:lnTo>
                      <a:cubicBezTo>
                        <a:pt x="7648" y="17640"/>
                        <a:pt x="10277" y="17983"/>
                        <a:pt x="10277" y="17983"/>
                      </a:cubicBezTo>
                      <a:lnTo>
                        <a:pt x="10067" y="18431"/>
                      </a:lnTo>
                      <a:cubicBezTo>
                        <a:pt x="10308" y="18447"/>
                        <a:pt x="10537" y="18454"/>
                        <a:pt x="10755" y="18454"/>
                      </a:cubicBezTo>
                      <a:cubicBezTo>
                        <a:pt x="13074" y="18454"/>
                        <a:pt x="14085" y="17655"/>
                        <a:pt x="14085" y="17655"/>
                      </a:cubicBezTo>
                      <a:lnTo>
                        <a:pt x="2351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1" name="Google Shape;3431;p41"/>
                <p:cNvSpPr/>
                <p:nvPr/>
              </p:nvSpPr>
              <p:spPr>
                <a:xfrm>
                  <a:off x="12354300" y="5638575"/>
                  <a:ext cx="461175" cy="646375"/>
                </a:xfrm>
                <a:custGeom>
                  <a:rect b="b" l="l" r="r" t="t"/>
                  <a:pathLst>
                    <a:path extrusionOk="0" h="25855" w="18447">
                      <a:moveTo>
                        <a:pt x="9545" y="1"/>
                      </a:moveTo>
                      <a:lnTo>
                        <a:pt x="105" y="17670"/>
                      </a:lnTo>
                      <a:cubicBezTo>
                        <a:pt x="105" y="17670"/>
                        <a:pt x="1" y="19208"/>
                        <a:pt x="1688" y="21434"/>
                      </a:cubicBezTo>
                      <a:lnTo>
                        <a:pt x="1957" y="21015"/>
                      </a:lnTo>
                      <a:cubicBezTo>
                        <a:pt x="1957" y="21015"/>
                        <a:pt x="3705" y="23017"/>
                        <a:pt x="5079" y="23554"/>
                      </a:cubicBezTo>
                      <a:lnTo>
                        <a:pt x="5124" y="23106"/>
                      </a:lnTo>
                      <a:cubicBezTo>
                        <a:pt x="5124" y="23106"/>
                        <a:pt x="7872" y="24017"/>
                        <a:pt x="8917" y="24585"/>
                      </a:cubicBezTo>
                      <a:lnTo>
                        <a:pt x="8902" y="24107"/>
                      </a:lnTo>
                      <a:lnTo>
                        <a:pt x="8902" y="24107"/>
                      </a:lnTo>
                      <a:cubicBezTo>
                        <a:pt x="8903" y="24107"/>
                        <a:pt x="11023" y="25153"/>
                        <a:pt x="13219" y="25855"/>
                      </a:cubicBezTo>
                      <a:cubicBezTo>
                        <a:pt x="13219" y="25855"/>
                        <a:pt x="12173" y="22897"/>
                        <a:pt x="11501" y="21792"/>
                      </a:cubicBezTo>
                      <a:lnTo>
                        <a:pt x="11501" y="21792"/>
                      </a:lnTo>
                      <a:lnTo>
                        <a:pt x="11994" y="21852"/>
                      </a:lnTo>
                      <a:cubicBezTo>
                        <a:pt x="11994" y="21852"/>
                        <a:pt x="11441" y="20717"/>
                        <a:pt x="10351" y="19522"/>
                      </a:cubicBezTo>
                      <a:lnTo>
                        <a:pt x="10814" y="19313"/>
                      </a:lnTo>
                      <a:cubicBezTo>
                        <a:pt x="10814" y="19313"/>
                        <a:pt x="9410" y="17461"/>
                        <a:pt x="8260" y="16983"/>
                      </a:cubicBezTo>
                      <a:lnTo>
                        <a:pt x="8260" y="16983"/>
                      </a:lnTo>
                      <a:cubicBezTo>
                        <a:pt x="8261" y="16983"/>
                        <a:pt x="9641" y="17407"/>
                        <a:pt x="10902" y="17407"/>
                      </a:cubicBezTo>
                      <a:cubicBezTo>
                        <a:pt x="11060" y="17407"/>
                        <a:pt x="11216" y="17401"/>
                        <a:pt x="11367" y="17386"/>
                      </a:cubicBezTo>
                      <a:lnTo>
                        <a:pt x="10964" y="16803"/>
                      </a:lnTo>
                      <a:cubicBezTo>
                        <a:pt x="10964" y="16803"/>
                        <a:pt x="12726" y="16669"/>
                        <a:pt x="13607" y="16296"/>
                      </a:cubicBezTo>
                      <a:lnTo>
                        <a:pt x="13249" y="15892"/>
                      </a:lnTo>
                      <a:cubicBezTo>
                        <a:pt x="13249" y="15892"/>
                        <a:pt x="14966" y="15250"/>
                        <a:pt x="15922" y="15071"/>
                      </a:cubicBezTo>
                      <a:lnTo>
                        <a:pt x="15668" y="14683"/>
                      </a:lnTo>
                      <a:cubicBezTo>
                        <a:pt x="15668" y="14683"/>
                        <a:pt x="17655" y="13532"/>
                        <a:pt x="18446" y="13428"/>
                      </a:cubicBezTo>
                      <a:cubicBezTo>
                        <a:pt x="18446" y="13428"/>
                        <a:pt x="15758" y="12457"/>
                        <a:pt x="14683" y="12218"/>
                      </a:cubicBezTo>
                      <a:lnTo>
                        <a:pt x="15116" y="11875"/>
                      </a:lnTo>
                      <a:cubicBezTo>
                        <a:pt x="15116" y="11875"/>
                        <a:pt x="13335" y="11587"/>
                        <a:pt x="12471" y="11587"/>
                      </a:cubicBezTo>
                      <a:cubicBezTo>
                        <a:pt x="12412" y="11587"/>
                        <a:pt x="12357" y="11588"/>
                        <a:pt x="12308" y="11591"/>
                      </a:cubicBezTo>
                      <a:lnTo>
                        <a:pt x="12577" y="11202"/>
                      </a:lnTo>
                      <a:cubicBezTo>
                        <a:pt x="12577" y="11202"/>
                        <a:pt x="11336" y="10900"/>
                        <a:pt x="10272" y="10900"/>
                      </a:cubicBezTo>
                      <a:cubicBezTo>
                        <a:pt x="10041" y="10900"/>
                        <a:pt x="9819" y="10914"/>
                        <a:pt x="9619" y="10949"/>
                      </a:cubicBezTo>
                      <a:lnTo>
                        <a:pt x="9978" y="10471"/>
                      </a:lnTo>
                      <a:lnTo>
                        <a:pt x="9978" y="10471"/>
                      </a:lnTo>
                      <a:cubicBezTo>
                        <a:pt x="9977" y="10471"/>
                        <a:pt x="8024" y="10650"/>
                        <a:pt x="6948" y="11410"/>
                      </a:cubicBezTo>
                      <a:lnTo>
                        <a:pt x="6948" y="11410"/>
                      </a:lnTo>
                      <a:cubicBezTo>
                        <a:pt x="7006" y="11369"/>
                        <a:pt x="8007" y="10646"/>
                        <a:pt x="8529" y="9515"/>
                      </a:cubicBezTo>
                      <a:lnTo>
                        <a:pt x="7887" y="9470"/>
                      </a:lnTo>
                      <a:cubicBezTo>
                        <a:pt x="7887" y="9470"/>
                        <a:pt x="8813" y="7603"/>
                        <a:pt x="8873" y="6811"/>
                      </a:cubicBezTo>
                      <a:lnTo>
                        <a:pt x="8873" y="6811"/>
                      </a:lnTo>
                      <a:lnTo>
                        <a:pt x="8320" y="6826"/>
                      </a:lnTo>
                      <a:cubicBezTo>
                        <a:pt x="8320" y="6826"/>
                        <a:pt x="8678" y="4944"/>
                        <a:pt x="9052" y="3974"/>
                      </a:cubicBezTo>
                      <a:lnTo>
                        <a:pt x="9052" y="3974"/>
                      </a:lnTo>
                      <a:lnTo>
                        <a:pt x="8529" y="4033"/>
                      </a:lnTo>
                      <a:cubicBezTo>
                        <a:pt x="8529" y="4033"/>
                        <a:pt x="9276" y="658"/>
                        <a:pt x="954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32" name="Google Shape;3432;p41"/>
              <p:cNvGrpSpPr/>
              <p:nvPr/>
            </p:nvGrpSpPr>
            <p:grpSpPr>
              <a:xfrm>
                <a:off x="12117950" y="5719225"/>
                <a:ext cx="604550" cy="543325"/>
                <a:chOff x="12117950" y="5719225"/>
                <a:chExt cx="604550" cy="543325"/>
              </a:xfrm>
            </p:grpSpPr>
            <p:sp>
              <p:nvSpPr>
                <p:cNvPr id="3433" name="Google Shape;3433;p41"/>
                <p:cNvSpPr/>
                <p:nvPr/>
              </p:nvSpPr>
              <p:spPr>
                <a:xfrm>
                  <a:off x="12263575" y="5772250"/>
                  <a:ext cx="258025" cy="490300"/>
                </a:xfrm>
                <a:custGeom>
                  <a:rect b="b" l="l" r="r" t="t"/>
                  <a:pathLst>
                    <a:path extrusionOk="0" h="19612" w="10321">
                      <a:moveTo>
                        <a:pt x="10276" y="1"/>
                      </a:moveTo>
                      <a:cubicBezTo>
                        <a:pt x="9410" y="1599"/>
                        <a:pt x="8558" y="3212"/>
                        <a:pt x="7677" y="4795"/>
                      </a:cubicBezTo>
                      <a:cubicBezTo>
                        <a:pt x="6453" y="7006"/>
                        <a:pt x="4287" y="10993"/>
                        <a:pt x="3062" y="13174"/>
                      </a:cubicBezTo>
                      <a:cubicBezTo>
                        <a:pt x="2091" y="14981"/>
                        <a:pt x="1016" y="16803"/>
                        <a:pt x="239" y="18715"/>
                      </a:cubicBezTo>
                      <a:cubicBezTo>
                        <a:pt x="150" y="18924"/>
                        <a:pt x="75" y="19178"/>
                        <a:pt x="0" y="19417"/>
                      </a:cubicBezTo>
                      <a:lnTo>
                        <a:pt x="1135" y="19611"/>
                      </a:lnTo>
                      <a:cubicBezTo>
                        <a:pt x="1195" y="18790"/>
                        <a:pt x="1494" y="17894"/>
                        <a:pt x="1778" y="17087"/>
                      </a:cubicBezTo>
                      <a:cubicBezTo>
                        <a:pt x="2644" y="14608"/>
                        <a:pt x="4063" y="12054"/>
                        <a:pt x="5258" y="9709"/>
                      </a:cubicBezTo>
                      <a:cubicBezTo>
                        <a:pt x="6736" y="6886"/>
                        <a:pt x="8827" y="2809"/>
                        <a:pt x="10321" y="30"/>
                      </a:cubicBezTo>
                      <a:cubicBezTo>
                        <a:pt x="10321" y="30"/>
                        <a:pt x="10276" y="16"/>
                        <a:pt x="102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4" name="Google Shape;3434;p41"/>
                <p:cNvSpPr/>
                <p:nvPr/>
              </p:nvSpPr>
              <p:spPr>
                <a:xfrm>
                  <a:off x="12383800" y="6029900"/>
                  <a:ext cx="217725" cy="173650"/>
                </a:xfrm>
                <a:custGeom>
                  <a:rect b="b" l="l" r="r" t="t"/>
                  <a:pathLst>
                    <a:path extrusionOk="0" fill="none" h="6946" w="8709">
                      <a:moveTo>
                        <a:pt x="1" y="0"/>
                      </a:moveTo>
                      <a:cubicBezTo>
                        <a:pt x="1" y="0"/>
                        <a:pt x="5497" y="2928"/>
                        <a:pt x="8708" y="6946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5" name="Google Shape;3435;p41"/>
                <p:cNvSpPr/>
                <p:nvPr/>
              </p:nvSpPr>
              <p:spPr>
                <a:xfrm>
                  <a:off x="12538025" y="6137800"/>
                  <a:ext cx="6000" cy="39975"/>
                </a:xfrm>
                <a:custGeom>
                  <a:rect b="b" l="l" r="r" t="t"/>
                  <a:pathLst>
                    <a:path extrusionOk="0" fill="none" h="1599" w="240">
                      <a:moveTo>
                        <a:pt x="0" y="1"/>
                      </a:moveTo>
                      <a:lnTo>
                        <a:pt x="239" y="159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6" name="Google Shape;3436;p41"/>
                <p:cNvSpPr/>
                <p:nvPr/>
              </p:nvSpPr>
              <p:spPr>
                <a:xfrm>
                  <a:off x="12472300" y="6085525"/>
                  <a:ext cx="66100" cy="5625"/>
                </a:xfrm>
                <a:custGeom>
                  <a:rect b="b" l="l" r="r" t="t"/>
                  <a:pathLst>
                    <a:path extrusionOk="0" fill="none" h="225" w="2644">
                      <a:moveTo>
                        <a:pt x="0" y="1"/>
                      </a:moveTo>
                      <a:lnTo>
                        <a:pt x="2644" y="22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7" name="Google Shape;3437;p41"/>
                <p:cNvSpPr/>
                <p:nvPr/>
              </p:nvSpPr>
              <p:spPr>
                <a:xfrm>
                  <a:off x="12400600" y="5975375"/>
                  <a:ext cx="321900" cy="22800"/>
                </a:xfrm>
                <a:custGeom>
                  <a:rect b="b" l="l" r="r" t="t"/>
                  <a:pathLst>
                    <a:path extrusionOk="0" fill="none" h="912" w="12876">
                      <a:moveTo>
                        <a:pt x="1" y="912"/>
                      </a:moveTo>
                      <a:cubicBezTo>
                        <a:pt x="1" y="912"/>
                        <a:pt x="7484" y="1"/>
                        <a:pt x="12875" y="105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8" name="Google Shape;3438;p41"/>
                <p:cNvSpPr/>
                <p:nvPr/>
              </p:nvSpPr>
              <p:spPr>
                <a:xfrm>
                  <a:off x="12617175" y="5979500"/>
                  <a:ext cx="67975" cy="23525"/>
                </a:xfrm>
                <a:custGeom>
                  <a:rect b="b" l="l" r="r" t="t"/>
                  <a:pathLst>
                    <a:path extrusionOk="0" fill="none" h="941" w="2719">
                      <a:moveTo>
                        <a:pt x="0" y="0"/>
                      </a:moveTo>
                      <a:lnTo>
                        <a:pt x="2719" y="94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9" name="Google Shape;3439;p41"/>
                <p:cNvSpPr/>
                <p:nvPr/>
              </p:nvSpPr>
              <p:spPr>
                <a:xfrm>
                  <a:off x="12525700" y="5955600"/>
                  <a:ext cx="22800" cy="30250"/>
                </a:xfrm>
                <a:custGeom>
                  <a:rect b="b" l="l" r="r" t="t"/>
                  <a:pathLst>
                    <a:path extrusionOk="0" fill="none" h="1210" w="912">
                      <a:moveTo>
                        <a:pt x="0" y="1210"/>
                      </a:moveTo>
                      <a:lnTo>
                        <a:pt x="911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0" name="Google Shape;3440;p41"/>
                <p:cNvSpPr/>
                <p:nvPr/>
              </p:nvSpPr>
              <p:spPr>
                <a:xfrm>
                  <a:off x="12117950" y="5945500"/>
                  <a:ext cx="265875" cy="84425"/>
                </a:xfrm>
                <a:custGeom>
                  <a:rect b="b" l="l" r="r" t="t"/>
                  <a:pathLst>
                    <a:path extrusionOk="0" fill="none" h="3377" w="10635">
                      <a:moveTo>
                        <a:pt x="10635" y="3376"/>
                      </a:moveTo>
                      <a:cubicBezTo>
                        <a:pt x="10635" y="3376"/>
                        <a:pt x="5138" y="434"/>
                        <a:pt x="0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1" name="Google Shape;3441;p41"/>
                <p:cNvSpPr/>
                <p:nvPr/>
              </p:nvSpPr>
              <p:spPr>
                <a:xfrm>
                  <a:off x="12171350" y="5961575"/>
                  <a:ext cx="36975" cy="17575"/>
                </a:xfrm>
                <a:custGeom>
                  <a:rect b="b" l="l" r="r" t="t"/>
                  <a:pathLst>
                    <a:path extrusionOk="0" fill="none" h="703" w="1479">
                      <a:moveTo>
                        <a:pt x="1479" y="0"/>
                      </a:moveTo>
                      <a:lnTo>
                        <a:pt x="0" y="70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2" name="Google Shape;3442;p41"/>
                <p:cNvSpPr/>
                <p:nvPr/>
              </p:nvSpPr>
              <p:spPr>
                <a:xfrm>
                  <a:off x="12246775" y="5935050"/>
                  <a:ext cx="41475" cy="52300"/>
                </a:xfrm>
                <a:custGeom>
                  <a:rect b="b" l="l" r="r" t="t"/>
                  <a:pathLst>
                    <a:path extrusionOk="0" fill="none" h="2092" w="1659">
                      <a:moveTo>
                        <a:pt x="1658" y="209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3" name="Google Shape;3443;p41"/>
                <p:cNvSpPr/>
                <p:nvPr/>
              </p:nvSpPr>
              <p:spPr>
                <a:xfrm>
                  <a:off x="12238550" y="5719225"/>
                  <a:ext cx="162075" cy="278950"/>
                </a:xfrm>
                <a:custGeom>
                  <a:rect b="b" l="l" r="r" t="t"/>
                  <a:pathLst>
                    <a:path extrusionOk="0" fill="none" h="11158" w="6483">
                      <a:moveTo>
                        <a:pt x="6483" y="11158"/>
                      </a:moveTo>
                      <a:cubicBezTo>
                        <a:pt x="6483" y="11158"/>
                        <a:pt x="3077" y="4452"/>
                        <a:pt x="1" y="1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4" name="Google Shape;3444;p41"/>
                <p:cNvSpPr/>
                <p:nvPr/>
              </p:nvSpPr>
              <p:spPr>
                <a:xfrm>
                  <a:off x="12238550" y="5764400"/>
                  <a:ext cx="57150" cy="43725"/>
                </a:xfrm>
                <a:custGeom>
                  <a:rect b="b" l="l" r="r" t="t"/>
                  <a:pathLst>
                    <a:path extrusionOk="0" fill="none" h="1749" w="2286">
                      <a:moveTo>
                        <a:pt x="2286" y="1748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5" name="Google Shape;3445;p41"/>
                <p:cNvSpPr/>
                <p:nvPr/>
              </p:nvSpPr>
              <p:spPr>
                <a:xfrm>
                  <a:off x="12341225" y="5851775"/>
                  <a:ext cx="12725" cy="35500"/>
                </a:xfrm>
                <a:custGeom>
                  <a:rect b="b" l="l" r="r" t="t"/>
                  <a:pathLst>
                    <a:path extrusionOk="0" fill="none" h="1420" w="509">
                      <a:moveTo>
                        <a:pt x="1" y="1420"/>
                      </a:moveTo>
                      <a:lnTo>
                        <a:pt x="509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6" name="Google Shape;3446;p41"/>
                <p:cNvSpPr/>
                <p:nvPr/>
              </p:nvSpPr>
              <p:spPr>
                <a:xfrm>
                  <a:off x="12474525" y="5840200"/>
                  <a:ext cx="56800" cy="19825"/>
                </a:xfrm>
                <a:custGeom>
                  <a:rect b="b" l="l" r="r" t="t"/>
                  <a:pathLst>
                    <a:path extrusionOk="0" fill="none" h="793" w="2272">
                      <a:moveTo>
                        <a:pt x="1" y="793"/>
                      </a:moveTo>
                      <a:lnTo>
                        <a:pt x="227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7" name="Google Shape;3447;p41"/>
                <p:cNvSpPr/>
                <p:nvPr/>
              </p:nvSpPr>
              <p:spPr>
                <a:xfrm>
                  <a:off x="12483875" y="5783075"/>
                  <a:ext cx="12725" cy="35125"/>
                </a:xfrm>
                <a:custGeom>
                  <a:rect b="b" l="l" r="r" t="t"/>
                  <a:pathLst>
                    <a:path extrusionOk="0" fill="none" h="1405" w="509">
                      <a:moveTo>
                        <a:pt x="0" y="1"/>
                      </a:moveTo>
                      <a:lnTo>
                        <a:pt x="508" y="140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493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448" name="Google Shape;3448;p41"/>
            <p:cNvGrpSpPr/>
            <p:nvPr/>
          </p:nvGrpSpPr>
          <p:grpSpPr>
            <a:xfrm rot="-893034">
              <a:off x="769682" y="3246358"/>
              <a:ext cx="1085087" cy="1424178"/>
              <a:chOff x="3255967" y="2507600"/>
              <a:chExt cx="1305465" cy="1715179"/>
            </a:xfrm>
          </p:grpSpPr>
          <p:sp>
            <p:nvSpPr>
              <p:cNvPr id="3449" name="Google Shape;3449;p41"/>
              <p:cNvSpPr/>
              <p:nvPr/>
            </p:nvSpPr>
            <p:spPr>
              <a:xfrm>
                <a:off x="4191774" y="3356698"/>
                <a:ext cx="369658" cy="519086"/>
              </a:xfrm>
              <a:custGeom>
                <a:rect b="b" l="l" r="r" t="t"/>
                <a:pathLst>
                  <a:path extrusionOk="0" h="16445" w="11711">
                    <a:moveTo>
                      <a:pt x="10695" y="0"/>
                    </a:moveTo>
                    <a:cubicBezTo>
                      <a:pt x="10695" y="0"/>
                      <a:pt x="8962" y="777"/>
                      <a:pt x="7394" y="3032"/>
                    </a:cubicBezTo>
                    <a:lnTo>
                      <a:pt x="7290" y="2256"/>
                    </a:lnTo>
                    <a:cubicBezTo>
                      <a:pt x="7290" y="2256"/>
                      <a:pt x="4691" y="4735"/>
                      <a:pt x="3660" y="6841"/>
                    </a:cubicBezTo>
                    <a:lnTo>
                      <a:pt x="3660" y="5945"/>
                    </a:lnTo>
                    <a:cubicBezTo>
                      <a:pt x="3660" y="5945"/>
                      <a:pt x="1" y="10635"/>
                      <a:pt x="2674" y="16445"/>
                    </a:cubicBezTo>
                    <a:cubicBezTo>
                      <a:pt x="2674" y="16445"/>
                      <a:pt x="5423" y="16370"/>
                      <a:pt x="9067" y="13249"/>
                    </a:cubicBezTo>
                    <a:lnTo>
                      <a:pt x="8529" y="13174"/>
                    </a:lnTo>
                    <a:cubicBezTo>
                      <a:pt x="8529" y="13174"/>
                      <a:pt x="11053" y="9559"/>
                      <a:pt x="11666" y="5930"/>
                    </a:cubicBezTo>
                    <a:lnTo>
                      <a:pt x="11666" y="5930"/>
                    </a:lnTo>
                    <a:lnTo>
                      <a:pt x="11009" y="6184"/>
                    </a:lnTo>
                    <a:cubicBezTo>
                      <a:pt x="11009" y="6184"/>
                      <a:pt x="11711" y="2659"/>
                      <a:pt x="106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0" name="Google Shape;3450;p41"/>
              <p:cNvSpPr/>
              <p:nvPr/>
            </p:nvSpPr>
            <p:spPr>
              <a:xfrm>
                <a:off x="3567576" y="2507600"/>
                <a:ext cx="429537" cy="595474"/>
              </a:xfrm>
              <a:custGeom>
                <a:rect b="b" l="l" r="r" t="t"/>
                <a:pathLst>
                  <a:path extrusionOk="0" h="18865" w="13608">
                    <a:moveTo>
                      <a:pt x="1300" y="1"/>
                    </a:moveTo>
                    <a:lnTo>
                      <a:pt x="1315" y="31"/>
                    </a:lnTo>
                    <a:lnTo>
                      <a:pt x="1300" y="16"/>
                    </a:lnTo>
                    <a:cubicBezTo>
                      <a:pt x="1106" y="554"/>
                      <a:pt x="1211" y="2779"/>
                      <a:pt x="1211" y="2779"/>
                    </a:cubicBezTo>
                    <a:lnTo>
                      <a:pt x="539" y="2421"/>
                    </a:lnTo>
                    <a:lnTo>
                      <a:pt x="539" y="2421"/>
                    </a:lnTo>
                    <a:cubicBezTo>
                      <a:pt x="434" y="3317"/>
                      <a:pt x="1255" y="6408"/>
                      <a:pt x="1270" y="6513"/>
                    </a:cubicBezTo>
                    <a:lnTo>
                      <a:pt x="1" y="6080"/>
                    </a:lnTo>
                    <a:lnTo>
                      <a:pt x="1" y="6080"/>
                    </a:lnTo>
                    <a:cubicBezTo>
                      <a:pt x="583" y="8783"/>
                      <a:pt x="4332" y="13309"/>
                      <a:pt x="4332" y="13309"/>
                    </a:cubicBezTo>
                    <a:lnTo>
                      <a:pt x="3152" y="13488"/>
                    </a:lnTo>
                    <a:cubicBezTo>
                      <a:pt x="6677" y="17924"/>
                      <a:pt x="12995" y="18865"/>
                      <a:pt x="12995" y="18865"/>
                    </a:cubicBezTo>
                    <a:cubicBezTo>
                      <a:pt x="13010" y="18820"/>
                      <a:pt x="13040" y="18775"/>
                      <a:pt x="13055" y="18731"/>
                    </a:cubicBezTo>
                    <a:cubicBezTo>
                      <a:pt x="13085" y="18686"/>
                      <a:pt x="13100" y="18641"/>
                      <a:pt x="13115" y="18596"/>
                    </a:cubicBezTo>
                    <a:cubicBezTo>
                      <a:pt x="13144" y="18536"/>
                      <a:pt x="13159" y="18492"/>
                      <a:pt x="13174" y="18447"/>
                    </a:cubicBezTo>
                    <a:cubicBezTo>
                      <a:pt x="13189" y="18402"/>
                      <a:pt x="13204" y="18342"/>
                      <a:pt x="13219" y="18297"/>
                    </a:cubicBezTo>
                    <a:cubicBezTo>
                      <a:pt x="13249" y="18238"/>
                      <a:pt x="13264" y="18193"/>
                      <a:pt x="13279" y="18148"/>
                    </a:cubicBezTo>
                    <a:cubicBezTo>
                      <a:pt x="13294" y="18088"/>
                      <a:pt x="13309" y="18029"/>
                      <a:pt x="13324" y="17984"/>
                    </a:cubicBezTo>
                    <a:cubicBezTo>
                      <a:pt x="13339" y="17924"/>
                      <a:pt x="13353" y="17864"/>
                      <a:pt x="13353" y="17819"/>
                    </a:cubicBezTo>
                    <a:cubicBezTo>
                      <a:pt x="13368" y="17760"/>
                      <a:pt x="13383" y="17700"/>
                      <a:pt x="13398" y="17640"/>
                    </a:cubicBezTo>
                    <a:cubicBezTo>
                      <a:pt x="13413" y="17595"/>
                      <a:pt x="13413" y="17536"/>
                      <a:pt x="13428" y="17476"/>
                    </a:cubicBezTo>
                    <a:cubicBezTo>
                      <a:pt x="13443" y="17416"/>
                      <a:pt x="13458" y="17356"/>
                      <a:pt x="13458" y="17297"/>
                    </a:cubicBezTo>
                    <a:cubicBezTo>
                      <a:pt x="13473" y="17237"/>
                      <a:pt x="13488" y="17177"/>
                      <a:pt x="13488" y="17117"/>
                    </a:cubicBezTo>
                    <a:cubicBezTo>
                      <a:pt x="13503" y="17058"/>
                      <a:pt x="13503" y="16983"/>
                      <a:pt x="13518" y="16923"/>
                    </a:cubicBezTo>
                    <a:cubicBezTo>
                      <a:pt x="13518" y="16864"/>
                      <a:pt x="13533" y="16804"/>
                      <a:pt x="13533" y="16744"/>
                    </a:cubicBezTo>
                    <a:cubicBezTo>
                      <a:pt x="13548" y="16669"/>
                      <a:pt x="13548" y="16610"/>
                      <a:pt x="13548" y="16550"/>
                    </a:cubicBezTo>
                    <a:cubicBezTo>
                      <a:pt x="13563" y="16490"/>
                      <a:pt x="13563" y="16415"/>
                      <a:pt x="13578" y="16356"/>
                    </a:cubicBezTo>
                    <a:cubicBezTo>
                      <a:pt x="13578" y="16281"/>
                      <a:pt x="13578" y="16221"/>
                      <a:pt x="13578" y="16162"/>
                    </a:cubicBezTo>
                    <a:cubicBezTo>
                      <a:pt x="13592" y="16087"/>
                      <a:pt x="13592" y="16027"/>
                      <a:pt x="13592" y="15952"/>
                    </a:cubicBezTo>
                    <a:cubicBezTo>
                      <a:pt x="13592" y="15893"/>
                      <a:pt x="13607" y="15818"/>
                      <a:pt x="13607" y="15758"/>
                    </a:cubicBezTo>
                    <a:cubicBezTo>
                      <a:pt x="13607" y="15684"/>
                      <a:pt x="13607" y="15624"/>
                      <a:pt x="13607" y="15549"/>
                    </a:cubicBezTo>
                    <a:cubicBezTo>
                      <a:pt x="13607" y="15489"/>
                      <a:pt x="13607" y="15415"/>
                      <a:pt x="13607" y="15355"/>
                    </a:cubicBezTo>
                    <a:cubicBezTo>
                      <a:pt x="13607" y="15280"/>
                      <a:pt x="13607" y="15206"/>
                      <a:pt x="13607" y="15146"/>
                    </a:cubicBezTo>
                    <a:cubicBezTo>
                      <a:pt x="13607" y="15071"/>
                      <a:pt x="13607" y="15012"/>
                      <a:pt x="13607" y="14937"/>
                    </a:cubicBezTo>
                    <a:cubicBezTo>
                      <a:pt x="13607" y="14862"/>
                      <a:pt x="13607" y="14802"/>
                      <a:pt x="13607" y="14728"/>
                    </a:cubicBezTo>
                    <a:cubicBezTo>
                      <a:pt x="13607" y="14668"/>
                      <a:pt x="13607" y="14593"/>
                      <a:pt x="13607" y="14519"/>
                    </a:cubicBezTo>
                    <a:cubicBezTo>
                      <a:pt x="13607" y="14459"/>
                      <a:pt x="13607" y="14384"/>
                      <a:pt x="13592" y="14310"/>
                    </a:cubicBezTo>
                    <a:cubicBezTo>
                      <a:pt x="13592" y="14250"/>
                      <a:pt x="13592" y="14175"/>
                      <a:pt x="13592" y="14115"/>
                    </a:cubicBezTo>
                    <a:cubicBezTo>
                      <a:pt x="13592" y="14041"/>
                      <a:pt x="13592" y="13966"/>
                      <a:pt x="13578" y="13906"/>
                    </a:cubicBezTo>
                    <a:cubicBezTo>
                      <a:pt x="13578" y="13832"/>
                      <a:pt x="13578" y="13772"/>
                      <a:pt x="13578" y="13697"/>
                    </a:cubicBezTo>
                    <a:cubicBezTo>
                      <a:pt x="13428" y="11233"/>
                      <a:pt x="12980" y="8962"/>
                      <a:pt x="12980" y="8962"/>
                    </a:cubicBezTo>
                    <a:lnTo>
                      <a:pt x="12547" y="9754"/>
                    </a:lnTo>
                    <a:cubicBezTo>
                      <a:pt x="11755" y="6737"/>
                      <a:pt x="8425" y="3138"/>
                      <a:pt x="8425" y="3138"/>
                    </a:cubicBezTo>
                    <a:lnTo>
                      <a:pt x="8425" y="3152"/>
                    </a:lnTo>
                    <a:lnTo>
                      <a:pt x="8440" y="4064"/>
                    </a:lnTo>
                    <a:cubicBezTo>
                      <a:pt x="7439" y="2630"/>
                      <a:pt x="5094" y="1285"/>
                      <a:pt x="5094" y="1285"/>
                    </a:cubicBezTo>
                    <a:lnTo>
                      <a:pt x="5094" y="1300"/>
                    </a:lnTo>
                    <a:lnTo>
                      <a:pt x="5109" y="1883"/>
                    </a:lnTo>
                    <a:cubicBezTo>
                      <a:pt x="4034" y="1002"/>
                      <a:pt x="1390" y="31"/>
                      <a:pt x="13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1" name="Google Shape;3451;p41"/>
              <p:cNvSpPr/>
              <p:nvPr/>
            </p:nvSpPr>
            <p:spPr>
              <a:xfrm>
                <a:off x="4137577" y="3199694"/>
                <a:ext cx="207445" cy="272059"/>
              </a:xfrm>
              <a:custGeom>
                <a:rect b="b" l="l" r="r" t="t"/>
                <a:pathLst>
                  <a:path extrusionOk="0" h="8619" w="6572">
                    <a:moveTo>
                      <a:pt x="6199" y="1"/>
                    </a:moveTo>
                    <a:lnTo>
                      <a:pt x="6199" y="1"/>
                    </a:lnTo>
                    <a:cubicBezTo>
                      <a:pt x="4630" y="300"/>
                      <a:pt x="3555" y="1420"/>
                      <a:pt x="3555" y="1420"/>
                    </a:cubicBezTo>
                    <a:lnTo>
                      <a:pt x="3316" y="807"/>
                    </a:lnTo>
                    <a:cubicBezTo>
                      <a:pt x="2241" y="1509"/>
                      <a:pt x="1583" y="4078"/>
                      <a:pt x="1583" y="4078"/>
                    </a:cubicBezTo>
                    <a:lnTo>
                      <a:pt x="1285" y="3660"/>
                    </a:lnTo>
                    <a:lnTo>
                      <a:pt x="1285" y="3660"/>
                    </a:lnTo>
                    <a:cubicBezTo>
                      <a:pt x="0" y="6020"/>
                      <a:pt x="1389" y="8619"/>
                      <a:pt x="1389" y="8619"/>
                    </a:cubicBezTo>
                    <a:cubicBezTo>
                      <a:pt x="3540" y="8365"/>
                      <a:pt x="5228" y="6408"/>
                      <a:pt x="5228" y="6408"/>
                    </a:cubicBezTo>
                    <a:lnTo>
                      <a:pt x="5228" y="6408"/>
                    </a:lnTo>
                    <a:lnTo>
                      <a:pt x="4436" y="6573"/>
                    </a:lnTo>
                    <a:cubicBezTo>
                      <a:pt x="5691" y="5736"/>
                      <a:pt x="6527" y="3302"/>
                      <a:pt x="6572" y="3197"/>
                    </a:cubicBezTo>
                    <a:lnTo>
                      <a:pt x="6572" y="3197"/>
                    </a:lnTo>
                    <a:lnTo>
                      <a:pt x="5945" y="3451"/>
                    </a:lnTo>
                    <a:cubicBezTo>
                      <a:pt x="6467" y="2286"/>
                      <a:pt x="6199" y="1"/>
                      <a:pt x="61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2" name="Google Shape;3452;p41"/>
              <p:cNvSpPr/>
              <p:nvPr/>
            </p:nvSpPr>
            <p:spPr>
              <a:xfrm>
                <a:off x="3255967" y="2989439"/>
                <a:ext cx="652512" cy="337619"/>
              </a:xfrm>
              <a:custGeom>
                <a:rect b="b" l="l" r="r" t="t"/>
                <a:pathLst>
                  <a:path extrusionOk="0" h="10696" w="20672">
                    <a:moveTo>
                      <a:pt x="12427" y="0"/>
                    </a:moveTo>
                    <a:lnTo>
                      <a:pt x="12427" y="15"/>
                    </a:lnTo>
                    <a:lnTo>
                      <a:pt x="12681" y="658"/>
                    </a:lnTo>
                    <a:cubicBezTo>
                      <a:pt x="12576" y="629"/>
                      <a:pt x="11042" y="273"/>
                      <a:pt x="9055" y="273"/>
                    </a:cubicBezTo>
                    <a:cubicBezTo>
                      <a:pt x="7921" y="273"/>
                      <a:pt x="6640" y="389"/>
                      <a:pt x="5392" y="747"/>
                    </a:cubicBezTo>
                    <a:lnTo>
                      <a:pt x="5407" y="762"/>
                    </a:lnTo>
                    <a:lnTo>
                      <a:pt x="5392" y="762"/>
                    </a:lnTo>
                    <a:lnTo>
                      <a:pt x="6109" y="1330"/>
                    </a:lnTo>
                    <a:cubicBezTo>
                      <a:pt x="5870" y="1434"/>
                      <a:pt x="2286" y="2943"/>
                      <a:pt x="0" y="5796"/>
                    </a:cubicBezTo>
                    <a:cubicBezTo>
                      <a:pt x="165" y="5945"/>
                      <a:pt x="1972" y="7588"/>
                      <a:pt x="4466" y="8155"/>
                    </a:cubicBezTo>
                    <a:lnTo>
                      <a:pt x="3689" y="8514"/>
                    </a:lnTo>
                    <a:cubicBezTo>
                      <a:pt x="3689" y="8514"/>
                      <a:pt x="7041" y="10001"/>
                      <a:pt x="10015" y="10001"/>
                    </a:cubicBezTo>
                    <a:cubicBezTo>
                      <a:pt x="10224" y="10001"/>
                      <a:pt x="10431" y="9993"/>
                      <a:pt x="10635" y="9978"/>
                    </a:cubicBezTo>
                    <a:lnTo>
                      <a:pt x="10635" y="9978"/>
                    </a:lnTo>
                    <a:lnTo>
                      <a:pt x="9604" y="10575"/>
                    </a:lnTo>
                    <a:cubicBezTo>
                      <a:pt x="9604" y="10575"/>
                      <a:pt x="10408" y="10695"/>
                      <a:pt x="11654" y="10695"/>
                    </a:cubicBezTo>
                    <a:cubicBezTo>
                      <a:pt x="13921" y="10695"/>
                      <a:pt x="17654" y="10297"/>
                      <a:pt x="20671" y="8051"/>
                    </a:cubicBezTo>
                    <a:lnTo>
                      <a:pt x="20671" y="8036"/>
                    </a:lnTo>
                    <a:lnTo>
                      <a:pt x="20657" y="8021"/>
                    </a:lnTo>
                    <a:lnTo>
                      <a:pt x="20642" y="7991"/>
                    </a:lnTo>
                    <a:lnTo>
                      <a:pt x="20627" y="7946"/>
                    </a:lnTo>
                    <a:lnTo>
                      <a:pt x="20612" y="7901"/>
                    </a:lnTo>
                    <a:lnTo>
                      <a:pt x="20582" y="7857"/>
                    </a:lnTo>
                    <a:lnTo>
                      <a:pt x="20567" y="7797"/>
                    </a:lnTo>
                    <a:lnTo>
                      <a:pt x="20537" y="7722"/>
                    </a:lnTo>
                    <a:lnTo>
                      <a:pt x="20507" y="7648"/>
                    </a:lnTo>
                    <a:lnTo>
                      <a:pt x="20462" y="7573"/>
                    </a:lnTo>
                    <a:lnTo>
                      <a:pt x="20418" y="7483"/>
                    </a:lnTo>
                    <a:lnTo>
                      <a:pt x="20373" y="7394"/>
                    </a:lnTo>
                    <a:lnTo>
                      <a:pt x="20328" y="7304"/>
                    </a:lnTo>
                    <a:cubicBezTo>
                      <a:pt x="20313" y="7274"/>
                      <a:pt x="20298" y="7229"/>
                      <a:pt x="20283" y="7200"/>
                    </a:cubicBezTo>
                    <a:cubicBezTo>
                      <a:pt x="19402" y="5467"/>
                      <a:pt x="17012" y="1613"/>
                      <a:pt x="12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3" name="Google Shape;3453;p41"/>
              <p:cNvSpPr/>
              <p:nvPr/>
            </p:nvSpPr>
            <p:spPr>
              <a:xfrm>
                <a:off x="3675560" y="3494669"/>
                <a:ext cx="490331" cy="341123"/>
              </a:xfrm>
              <a:custGeom>
                <a:rect b="b" l="l" r="r" t="t"/>
                <a:pathLst>
                  <a:path extrusionOk="0" h="10807" w="15534">
                    <a:moveTo>
                      <a:pt x="1855" y="1"/>
                    </a:moveTo>
                    <a:cubicBezTo>
                      <a:pt x="1234" y="1"/>
                      <a:pt x="602" y="57"/>
                      <a:pt x="0" y="200"/>
                    </a:cubicBezTo>
                    <a:cubicBezTo>
                      <a:pt x="0" y="200"/>
                      <a:pt x="553" y="2022"/>
                      <a:pt x="2569" y="3874"/>
                    </a:cubicBezTo>
                    <a:lnTo>
                      <a:pt x="1778" y="3874"/>
                    </a:lnTo>
                    <a:cubicBezTo>
                      <a:pt x="1778" y="3874"/>
                      <a:pt x="3898" y="6787"/>
                      <a:pt x="5855" y="8071"/>
                    </a:cubicBezTo>
                    <a:lnTo>
                      <a:pt x="4959" y="7952"/>
                    </a:lnTo>
                    <a:lnTo>
                      <a:pt x="4959" y="7952"/>
                    </a:lnTo>
                    <a:cubicBezTo>
                      <a:pt x="4959" y="7952"/>
                      <a:pt x="7764" y="10807"/>
                      <a:pt x="12135" y="10807"/>
                    </a:cubicBezTo>
                    <a:cubicBezTo>
                      <a:pt x="13101" y="10807"/>
                      <a:pt x="14144" y="10667"/>
                      <a:pt x="15250" y="10326"/>
                    </a:cubicBezTo>
                    <a:cubicBezTo>
                      <a:pt x="15250" y="10326"/>
                      <a:pt x="15533" y="7593"/>
                      <a:pt x="12935" y="3575"/>
                    </a:cubicBezTo>
                    <a:lnTo>
                      <a:pt x="12785" y="4083"/>
                    </a:lnTo>
                    <a:cubicBezTo>
                      <a:pt x="12785" y="4083"/>
                      <a:pt x="9529" y="1096"/>
                      <a:pt x="6004" y="36"/>
                    </a:cubicBezTo>
                    <a:lnTo>
                      <a:pt x="6004" y="36"/>
                    </a:lnTo>
                    <a:lnTo>
                      <a:pt x="6169" y="723"/>
                    </a:lnTo>
                    <a:cubicBezTo>
                      <a:pt x="6169" y="723"/>
                      <a:pt x="4085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4" name="Google Shape;3454;p41"/>
              <p:cNvSpPr/>
              <p:nvPr/>
            </p:nvSpPr>
            <p:spPr>
              <a:xfrm>
                <a:off x="3688281" y="2611322"/>
                <a:ext cx="602544" cy="1611456"/>
              </a:xfrm>
              <a:custGeom>
                <a:rect b="b" l="l" r="r" t="t"/>
                <a:pathLst>
                  <a:path extrusionOk="0" h="51052" w="19089">
                    <a:moveTo>
                      <a:pt x="120" y="1"/>
                    </a:moveTo>
                    <a:lnTo>
                      <a:pt x="0" y="76"/>
                    </a:lnTo>
                    <a:cubicBezTo>
                      <a:pt x="717" y="972"/>
                      <a:pt x="1375" y="1913"/>
                      <a:pt x="2017" y="2854"/>
                    </a:cubicBezTo>
                    <a:cubicBezTo>
                      <a:pt x="2674" y="3795"/>
                      <a:pt x="3286" y="4780"/>
                      <a:pt x="3869" y="5751"/>
                    </a:cubicBezTo>
                    <a:cubicBezTo>
                      <a:pt x="5064" y="7693"/>
                      <a:pt x="6184" y="9694"/>
                      <a:pt x="7229" y="11740"/>
                    </a:cubicBezTo>
                    <a:cubicBezTo>
                      <a:pt x="9291" y="15818"/>
                      <a:pt x="11098" y="20045"/>
                      <a:pt x="12636" y="24361"/>
                    </a:cubicBezTo>
                    <a:cubicBezTo>
                      <a:pt x="12830" y="24884"/>
                      <a:pt x="13010" y="25437"/>
                      <a:pt x="13204" y="25974"/>
                    </a:cubicBezTo>
                    <a:cubicBezTo>
                      <a:pt x="13398" y="26527"/>
                      <a:pt x="13592" y="27065"/>
                      <a:pt x="13756" y="27602"/>
                    </a:cubicBezTo>
                    <a:lnTo>
                      <a:pt x="14279" y="29245"/>
                    </a:lnTo>
                    <a:lnTo>
                      <a:pt x="14772" y="30888"/>
                    </a:lnTo>
                    <a:lnTo>
                      <a:pt x="15011" y="31710"/>
                    </a:lnTo>
                    <a:lnTo>
                      <a:pt x="15250" y="32531"/>
                    </a:lnTo>
                    <a:lnTo>
                      <a:pt x="15698" y="34189"/>
                    </a:lnTo>
                    <a:lnTo>
                      <a:pt x="16116" y="35847"/>
                    </a:lnTo>
                    <a:lnTo>
                      <a:pt x="16325" y="36683"/>
                    </a:lnTo>
                    <a:lnTo>
                      <a:pt x="16505" y="37520"/>
                    </a:lnTo>
                    <a:cubicBezTo>
                      <a:pt x="17535" y="41986"/>
                      <a:pt x="18342" y="46511"/>
                      <a:pt x="18879" y="51052"/>
                    </a:cubicBezTo>
                    <a:lnTo>
                      <a:pt x="19088" y="51022"/>
                    </a:lnTo>
                    <a:cubicBezTo>
                      <a:pt x="18536" y="46466"/>
                      <a:pt x="17729" y="41941"/>
                      <a:pt x="16684" y="37490"/>
                    </a:cubicBezTo>
                    <a:lnTo>
                      <a:pt x="16505" y="36653"/>
                    </a:lnTo>
                    <a:lnTo>
                      <a:pt x="16295" y="35817"/>
                    </a:lnTo>
                    <a:lnTo>
                      <a:pt x="15862" y="34144"/>
                    </a:lnTo>
                    <a:lnTo>
                      <a:pt x="15414" y="32471"/>
                    </a:lnTo>
                    <a:lnTo>
                      <a:pt x="15175" y="31650"/>
                    </a:lnTo>
                    <a:lnTo>
                      <a:pt x="14936" y="30828"/>
                    </a:lnTo>
                    <a:lnTo>
                      <a:pt x="14443" y="29186"/>
                    </a:lnTo>
                    <a:lnTo>
                      <a:pt x="13921" y="27558"/>
                    </a:lnTo>
                    <a:cubicBezTo>
                      <a:pt x="13741" y="27005"/>
                      <a:pt x="13562" y="26452"/>
                      <a:pt x="13368" y="25915"/>
                    </a:cubicBezTo>
                    <a:cubicBezTo>
                      <a:pt x="13189" y="25377"/>
                      <a:pt x="13010" y="24839"/>
                      <a:pt x="12800" y="24302"/>
                    </a:cubicBezTo>
                    <a:cubicBezTo>
                      <a:pt x="11247" y="19985"/>
                      <a:pt x="9425" y="15758"/>
                      <a:pt x="7349" y="11681"/>
                    </a:cubicBezTo>
                    <a:cubicBezTo>
                      <a:pt x="6303" y="9649"/>
                      <a:pt x="5183" y="7648"/>
                      <a:pt x="3988" y="5676"/>
                    </a:cubicBezTo>
                    <a:cubicBezTo>
                      <a:pt x="3391" y="4706"/>
                      <a:pt x="2779" y="3735"/>
                      <a:pt x="2136" y="2779"/>
                    </a:cubicBezTo>
                    <a:cubicBezTo>
                      <a:pt x="1494" y="1838"/>
                      <a:pt x="822" y="897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5" name="Google Shape;3455;p41"/>
              <p:cNvSpPr/>
              <p:nvPr/>
            </p:nvSpPr>
            <p:spPr>
              <a:xfrm>
                <a:off x="3347884" y="3087985"/>
                <a:ext cx="723722" cy="239515"/>
              </a:xfrm>
              <a:custGeom>
                <a:rect b="b" l="l" r="r" t="t"/>
                <a:pathLst>
                  <a:path extrusionOk="0" fill="none" h="7588" w="22928">
                    <a:moveTo>
                      <a:pt x="22927" y="7587"/>
                    </a:moveTo>
                    <a:cubicBezTo>
                      <a:pt x="22927" y="7587"/>
                      <a:pt x="11785" y="0"/>
                      <a:pt x="1" y="227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6" name="Google Shape;3456;p41"/>
              <p:cNvSpPr/>
              <p:nvPr/>
            </p:nvSpPr>
            <p:spPr>
              <a:xfrm>
                <a:off x="4023470" y="2831962"/>
                <a:ext cx="318270" cy="431430"/>
              </a:xfrm>
              <a:custGeom>
                <a:rect b="b" l="l" r="r" t="t"/>
                <a:pathLst>
                  <a:path extrusionOk="0" h="13668" w="10083">
                    <a:moveTo>
                      <a:pt x="9933" y="3376"/>
                    </a:moveTo>
                    <a:cubicBezTo>
                      <a:pt x="9933" y="3376"/>
                      <a:pt x="9933" y="3376"/>
                      <a:pt x="9933" y="3376"/>
                    </a:cubicBezTo>
                    <a:lnTo>
                      <a:pt x="9933" y="3376"/>
                    </a:lnTo>
                    <a:lnTo>
                      <a:pt x="9933" y="3376"/>
                    </a:lnTo>
                    <a:close/>
                    <a:moveTo>
                      <a:pt x="9739" y="1"/>
                    </a:moveTo>
                    <a:lnTo>
                      <a:pt x="9739" y="1"/>
                    </a:lnTo>
                    <a:cubicBezTo>
                      <a:pt x="6976" y="270"/>
                      <a:pt x="4526" y="1987"/>
                      <a:pt x="4526" y="1987"/>
                    </a:cubicBezTo>
                    <a:lnTo>
                      <a:pt x="4467" y="1300"/>
                    </a:lnTo>
                    <a:cubicBezTo>
                      <a:pt x="2420" y="3048"/>
                      <a:pt x="1450" y="5751"/>
                      <a:pt x="1450" y="5751"/>
                    </a:cubicBezTo>
                    <a:lnTo>
                      <a:pt x="1151" y="5333"/>
                    </a:lnTo>
                    <a:lnTo>
                      <a:pt x="1151" y="5333"/>
                    </a:lnTo>
                    <a:cubicBezTo>
                      <a:pt x="1" y="9859"/>
                      <a:pt x="2764" y="13667"/>
                      <a:pt x="2764" y="13667"/>
                    </a:cubicBezTo>
                    <a:cubicBezTo>
                      <a:pt x="6811" y="12174"/>
                      <a:pt x="8798" y="7858"/>
                      <a:pt x="8798" y="7857"/>
                    </a:cubicBezTo>
                    <a:lnTo>
                      <a:pt x="8798" y="7857"/>
                    </a:lnTo>
                    <a:lnTo>
                      <a:pt x="8006" y="8260"/>
                    </a:lnTo>
                    <a:cubicBezTo>
                      <a:pt x="9406" y="6444"/>
                      <a:pt x="9915" y="3397"/>
                      <a:pt x="9933" y="3376"/>
                    </a:cubicBezTo>
                    <a:lnTo>
                      <a:pt x="9933" y="3376"/>
                    </a:lnTo>
                    <a:lnTo>
                      <a:pt x="9395" y="3705"/>
                    </a:lnTo>
                    <a:cubicBezTo>
                      <a:pt x="10082" y="1853"/>
                      <a:pt x="9739" y="1"/>
                      <a:pt x="97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7" name="Google Shape;3457;p41"/>
              <p:cNvSpPr/>
              <p:nvPr/>
            </p:nvSpPr>
            <p:spPr>
              <a:xfrm>
                <a:off x="4090893" y="2884296"/>
                <a:ext cx="194756" cy="513436"/>
              </a:xfrm>
              <a:custGeom>
                <a:rect b="b" l="l" r="r" t="t"/>
                <a:pathLst>
                  <a:path extrusionOk="0" fill="none" h="16266" w="6170">
                    <a:moveTo>
                      <a:pt x="180" y="16266"/>
                    </a:moveTo>
                    <a:cubicBezTo>
                      <a:pt x="180" y="16266"/>
                      <a:pt x="1" y="6334"/>
                      <a:pt x="6169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8" name="Google Shape;3458;p41"/>
              <p:cNvSpPr/>
              <p:nvPr/>
            </p:nvSpPr>
            <p:spPr>
              <a:xfrm>
                <a:off x="3751443" y="3534914"/>
                <a:ext cx="495065" cy="419625"/>
              </a:xfrm>
              <a:custGeom>
                <a:rect b="b" l="l" r="r" t="t"/>
                <a:pathLst>
                  <a:path extrusionOk="0" fill="none" h="13294" w="15684">
                    <a:moveTo>
                      <a:pt x="1" y="0"/>
                    </a:moveTo>
                    <a:cubicBezTo>
                      <a:pt x="1" y="0"/>
                      <a:pt x="13368" y="6781"/>
                      <a:pt x="15683" y="1329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9" name="Google Shape;3459;p41"/>
              <p:cNvSpPr/>
              <p:nvPr/>
            </p:nvSpPr>
            <p:spPr>
              <a:xfrm>
                <a:off x="4225265" y="3427404"/>
                <a:ext cx="260727" cy="608699"/>
              </a:xfrm>
              <a:custGeom>
                <a:rect b="b" l="l" r="r" t="t"/>
                <a:pathLst>
                  <a:path extrusionOk="0" fill="none" h="19284" w="8260">
                    <a:moveTo>
                      <a:pt x="8260" y="1"/>
                    </a:moveTo>
                    <a:cubicBezTo>
                      <a:pt x="8260" y="1"/>
                      <a:pt x="0" y="12502"/>
                      <a:pt x="1180" y="19283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0" name="Google Shape;3460;p41"/>
              <p:cNvSpPr/>
              <p:nvPr/>
            </p:nvSpPr>
            <p:spPr>
              <a:xfrm>
                <a:off x="3786827" y="3358119"/>
                <a:ext cx="384714" cy="273479"/>
              </a:xfrm>
              <a:custGeom>
                <a:rect b="b" l="l" r="r" t="t"/>
                <a:pathLst>
                  <a:path extrusionOk="0" fill="none" h="8664" w="12188">
                    <a:moveTo>
                      <a:pt x="12188" y="866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1" name="Google Shape;3461;p41"/>
              <p:cNvSpPr/>
              <p:nvPr/>
            </p:nvSpPr>
            <p:spPr>
              <a:xfrm>
                <a:off x="3934835" y="3380751"/>
                <a:ext cx="22664" cy="98546"/>
              </a:xfrm>
              <a:custGeom>
                <a:rect b="b" l="l" r="r" t="t"/>
                <a:pathLst>
                  <a:path extrusionOk="0" fill="none" h="3122" w="718">
                    <a:moveTo>
                      <a:pt x="1" y="0"/>
                    </a:moveTo>
                    <a:lnTo>
                      <a:pt x="718" y="312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2" name="Google Shape;3462;p41"/>
              <p:cNvSpPr/>
              <p:nvPr/>
            </p:nvSpPr>
            <p:spPr>
              <a:xfrm>
                <a:off x="4149824" y="3259099"/>
                <a:ext cx="148545" cy="298479"/>
              </a:xfrm>
              <a:custGeom>
                <a:rect b="b" l="l" r="r" t="t"/>
                <a:pathLst>
                  <a:path extrusionOk="0" fill="none" h="9456" w="4706">
                    <a:moveTo>
                      <a:pt x="1" y="9455"/>
                    </a:moveTo>
                    <a:cubicBezTo>
                      <a:pt x="1" y="9455"/>
                      <a:pt x="2286" y="2420"/>
                      <a:pt x="4705" y="1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3" name="Google Shape;3463;p41"/>
              <p:cNvSpPr/>
              <p:nvPr/>
            </p:nvSpPr>
            <p:spPr>
              <a:xfrm>
                <a:off x="4182841" y="3523582"/>
                <a:ext cx="68370" cy="149965"/>
              </a:xfrm>
              <a:custGeom>
                <a:rect b="b" l="l" r="r" t="t"/>
                <a:pathLst>
                  <a:path extrusionOk="0" fill="none" h="4751" w="2166">
                    <a:moveTo>
                      <a:pt x="0" y="4750"/>
                    </a:moveTo>
                    <a:lnTo>
                      <a:pt x="2166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4" name="Google Shape;3464;p41"/>
              <p:cNvSpPr/>
              <p:nvPr/>
            </p:nvSpPr>
            <p:spPr>
              <a:xfrm>
                <a:off x="4212071" y="3533494"/>
                <a:ext cx="11805" cy="50472"/>
              </a:xfrm>
              <a:custGeom>
                <a:rect b="b" l="l" r="r" t="t"/>
                <a:pathLst>
                  <a:path extrusionOk="0" fill="none" h="1599" w="374">
                    <a:moveTo>
                      <a:pt x="0" y="0"/>
                    </a:moveTo>
                    <a:lnTo>
                      <a:pt x="374" y="1599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5" name="Google Shape;3465;p41"/>
              <p:cNvSpPr/>
              <p:nvPr/>
            </p:nvSpPr>
            <p:spPr>
              <a:xfrm>
                <a:off x="3668963" y="3201588"/>
                <a:ext cx="138160" cy="48137"/>
              </a:xfrm>
              <a:custGeom>
                <a:rect b="b" l="l" r="r" t="t"/>
                <a:pathLst>
                  <a:path extrusionOk="0" fill="none" h="1525" w="4377">
                    <a:moveTo>
                      <a:pt x="4376" y="1"/>
                    </a:moveTo>
                    <a:lnTo>
                      <a:pt x="0" y="15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6" name="Google Shape;3466;p41"/>
              <p:cNvSpPr/>
              <p:nvPr/>
            </p:nvSpPr>
            <p:spPr>
              <a:xfrm>
                <a:off x="4101751" y="3068636"/>
                <a:ext cx="28314" cy="98577"/>
              </a:xfrm>
              <a:custGeom>
                <a:rect b="b" l="l" r="r" t="t"/>
                <a:pathLst>
                  <a:path extrusionOk="0" fill="none" h="3123" w="897">
                    <a:moveTo>
                      <a:pt x="896" y="3122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7" name="Google Shape;3467;p41"/>
              <p:cNvSpPr/>
              <p:nvPr/>
            </p:nvSpPr>
            <p:spPr>
              <a:xfrm>
                <a:off x="4178580" y="3003107"/>
                <a:ext cx="91033" cy="35384"/>
              </a:xfrm>
              <a:custGeom>
                <a:rect b="b" l="l" r="r" t="t"/>
                <a:pathLst>
                  <a:path extrusionOk="0" fill="none" h="1121" w="2884">
                    <a:moveTo>
                      <a:pt x="2883" y="1"/>
                    </a:moveTo>
                    <a:lnTo>
                      <a:pt x="1" y="112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8" name="Google Shape;3468;p41"/>
              <p:cNvSpPr/>
              <p:nvPr/>
            </p:nvSpPr>
            <p:spPr>
              <a:xfrm>
                <a:off x="4309638" y="3719727"/>
                <a:ext cx="96210" cy="48105"/>
              </a:xfrm>
              <a:custGeom>
                <a:rect b="b" l="l" r="r" t="t"/>
                <a:pathLst>
                  <a:path extrusionOk="0" fill="none" h="1524" w="3048">
                    <a:moveTo>
                      <a:pt x="3048" y="0"/>
                    </a:moveTo>
                    <a:lnTo>
                      <a:pt x="1" y="152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9" name="Google Shape;3469;p41"/>
              <p:cNvSpPr/>
              <p:nvPr/>
            </p:nvSpPr>
            <p:spPr>
              <a:xfrm>
                <a:off x="4368570" y="3540091"/>
                <a:ext cx="14173" cy="66034"/>
              </a:xfrm>
              <a:custGeom>
                <a:rect b="b" l="l" r="r" t="t"/>
                <a:pathLst>
                  <a:path extrusionOk="0" fill="none" h="2092" w="449">
                    <a:moveTo>
                      <a:pt x="1" y="1"/>
                    </a:moveTo>
                    <a:lnTo>
                      <a:pt x="449" y="209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0" name="Google Shape;3470;p41"/>
              <p:cNvSpPr/>
              <p:nvPr/>
            </p:nvSpPr>
            <p:spPr>
              <a:xfrm>
                <a:off x="3969746" y="3756500"/>
                <a:ext cx="130616" cy="10385"/>
              </a:xfrm>
              <a:custGeom>
                <a:rect b="b" l="l" r="r" t="t"/>
                <a:pathLst>
                  <a:path extrusionOk="0" fill="none" h="329" w="4138">
                    <a:moveTo>
                      <a:pt x="4137" y="329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1" name="Google Shape;3471;p41"/>
              <p:cNvSpPr/>
              <p:nvPr/>
            </p:nvSpPr>
            <p:spPr>
              <a:xfrm>
                <a:off x="3956994" y="3585355"/>
                <a:ext cx="19854" cy="86299"/>
              </a:xfrm>
              <a:custGeom>
                <a:rect b="b" l="l" r="r" t="t"/>
                <a:pathLst>
                  <a:path extrusionOk="0" fill="none" h="2734" w="629">
                    <a:moveTo>
                      <a:pt x="1" y="0"/>
                    </a:moveTo>
                    <a:lnTo>
                      <a:pt x="628" y="273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2" name="Google Shape;3472;p41"/>
              <p:cNvSpPr/>
              <p:nvPr/>
            </p:nvSpPr>
            <p:spPr>
              <a:xfrm>
                <a:off x="3783513" y="2922490"/>
                <a:ext cx="124966" cy="38225"/>
              </a:xfrm>
              <a:custGeom>
                <a:rect b="b" l="l" r="r" t="t"/>
                <a:pathLst>
                  <a:path extrusionOk="0" fill="none" h="1211" w="3959">
                    <a:moveTo>
                      <a:pt x="3958" y="1210"/>
                    </a:moveTo>
                    <a:lnTo>
                      <a:pt x="0" y="1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3" name="Google Shape;3473;p41"/>
              <p:cNvSpPr/>
              <p:nvPr/>
            </p:nvSpPr>
            <p:spPr>
              <a:xfrm>
                <a:off x="3824042" y="2697621"/>
                <a:ext cx="32102" cy="111740"/>
              </a:xfrm>
              <a:custGeom>
                <a:rect b="b" l="l" r="r" t="t"/>
                <a:pathLst>
                  <a:path extrusionOk="0" fill="none" h="3540" w="1017">
                    <a:moveTo>
                      <a:pt x="1017" y="0"/>
                    </a:moveTo>
                    <a:lnTo>
                      <a:pt x="1" y="354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74" name="Google Shape;3474;p41"/>
            <p:cNvGrpSpPr/>
            <p:nvPr/>
          </p:nvGrpSpPr>
          <p:grpSpPr>
            <a:xfrm rot="632089">
              <a:off x="3915213" y="4096031"/>
              <a:ext cx="257760" cy="157207"/>
              <a:chOff x="7871651" y="404306"/>
              <a:chExt cx="286312" cy="174621"/>
            </a:xfrm>
          </p:grpSpPr>
          <p:sp>
            <p:nvSpPr>
              <p:cNvPr id="3475" name="Google Shape;3475;p41"/>
              <p:cNvSpPr/>
              <p:nvPr/>
            </p:nvSpPr>
            <p:spPr>
              <a:xfrm>
                <a:off x="7995249" y="404306"/>
                <a:ext cx="162715" cy="174621"/>
              </a:xfrm>
              <a:custGeom>
                <a:rect b="b" l="l" r="r" t="t"/>
                <a:pathLst>
                  <a:path extrusionOk="0" h="1540" w="1435">
                    <a:moveTo>
                      <a:pt x="210" y="1"/>
                    </a:moveTo>
                    <a:lnTo>
                      <a:pt x="210" y="1"/>
                    </a:lnTo>
                    <a:cubicBezTo>
                      <a:pt x="1" y="1315"/>
                      <a:pt x="1046" y="1539"/>
                      <a:pt x="1046" y="1539"/>
                    </a:cubicBezTo>
                    <a:cubicBezTo>
                      <a:pt x="1434" y="509"/>
                      <a:pt x="210" y="1"/>
                      <a:pt x="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6" name="Google Shape;3476;p41"/>
              <p:cNvSpPr/>
              <p:nvPr/>
            </p:nvSpPr>
            <p:spPr>
              <a:xfrm>
                <a:off x="7871651" y="412810"/>
                <a:ext cx="123708" cy="132213"/>
              </a:xfrm>
              <a:custGeom>
                <a:rect b="b" l="l" r="r" t="t"/>
                <a:pathLst>
                  <a:path extrusionOk="0" h="1166" w="1091">
                    <a:moveTo>
                      <a:pt x="1031" y="1"/>
                    </a:moveTo>
                    <a:cubicBezTo>
                      <a:pt x="0" y="314"/>
                      <a:pt x="194" y="1166"/>
                      <a:pt x="194" y="1166"/>
                    </a:cubicBezTo>
                    <a:cubicBezTo>
                      <a:pt x="1090" y="1076"/>
                      <a:pt x="1031" y="1"/>
                      <a:pt x="10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77" name="Google Shape;3477;p41"/>
            <p:cNvSpPr/>
            <p:nvPr/>
          </p:nvSpPr>
          <p:spPr>
            <a:xfrm>
              <a:off x="2181753" y="1859526"/>
              <a:ext cx="193620" cy="148678"/>
            </a:xfrm>
            <a:custGeom>
              <a:rect b="b" l="l" r="r" t="t"/>
              <a:pathLst>
                <a:path extrusionOk="0" fill="none" h="4347" w="5661">
                  <a:moveTo>
                    <a:pt x="5661" y="4347"/>
                  </a:moveTo>
                  <a:cubicBezTo>
                    <a:pt x="5661" y="4347"/>
                    <a:pt x="1150" y="762"/>
                    <a:pt x="702" y="1"/>
                  </a:cubicBezTo>
                  <a:moveTo>
                    <a:pt x="0" y="2181"/>
                  </a:moveTo>
                  <a:lnTo>
                    <a:pt x="3017" y="2181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41"/>
            <p:cNvSpPr/>
            <p:nvPr/>
          </p:nvSpPr>
          <p:spPr>
            <a:xfrm flipH="1" rot="10800000">
              <a:off x="3903021" y="2080252"/>
              <a:ext cx="153944" cy="98818"/>
            </a:xfrm>
            <a:custGeom>
              <a:rect b="b" l="l" r="r" t="t"/>
              <a:pathLst>
                <a:path extrusionOk="0" h="968" w="1508">
                  <a:moveTo>
                    <a:pt x="1160" y="1"/>
                  </a:moveTo>
                  <a:cubicBezTo>
                    <a:pt x="359" y="1"/>
                    <a:pt x="0" y="953"/>
                    <a:pt x="14" y="953"/>
                  </a:cubicBezTo>
                  <a:cubicBezTo>
                    <a:pt x="102" y="963"/>
                    <a:pt x="186" y="968"/>
                    <a:pt x="264" y="968"/>
                  </a:cubicBezTo>
                  <a:cubicBezTo>
                    <a:pt x="1364" y="968"/>
                    <a:pt x="1507" y="57"/>
                    <a:pt x="1507" y="57"/>
                  </a:cubicBezTo>
                  <a:cubicBezTo>
                    <a:pt x="1384" y="18"/>
                    <a:pt x="1268" y="1"/>
                    <a:pt x="1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9" name="Google Shape;3479;p41"/>
            <p:cNvGrpSpPr/>
            <p:nvPr/>
          </p:nvGrpSpPr>
          <p:grpSpPr>
            <a:xfrm rot="-970984">
              <a:off x="978511" y="1219117"/>
              <a:ext cx="3053439" cy="3115224"/>
              <a:chOff x="1642350" y="5320400"/>
              <a:chExt cx="888325" cy="906300"/>
            </a:xfrm>
          </p:grpSpPr>
          <p:sp>
            <p:nvSpPr>
              <p:cNvPr id="3480" name="Google Shape;3480;p41"/>
              <p:cNvSpPr/>
              <p:nvPr/>
            </p:nvSpPr>
            <p:spPr>
              <a:xfrm>
                <a:off x="1642350" y="5320400"/>
                <a:ext cx="235650" cy="129325"/>
              </a:xfrm>
              <a:custGeom>
                <a:rect b="b" l="l" r="r" t="t"/>
                <a:pathLst>
                  <a:path extrusionOk="0" h="5173" w="9426">
                    <a:moveTo>
                      <a:pt x="6300" y="1"/>
                    </a:moveTo>
                    <a:cubicBezTo>
                      <a:pt x="6202" y="1"/>
                      <a:pt x="6113" y="11"/>
                      <a:pt x="6035" y="32"/>
                    </a:cubicBezTo>
                    <a:lnTo>
                      <a:pt x="5811" y="1003"/>
                    </a:lnTo>
                    <a:cubicBezTo>
                      <a:pt x="5811" y="1003"/>
                      <a:pt x="6559" y="1472"/>
                      <a:pt x="8040" y="1472"/>
                    </a:cubicBezTo>
                    <a:cubicBezTo>
                      <a:pt x="8370" y="1472"/>
                      <a:pt x="8738" y="1449"/>
                      <a:pt x="9141" y="1391"/>
                    </a:cubicBezTo>
                    <a:lnTo>
                      <a:pt x="9425" y="1152"/>
                    </a:lnTo>
                    <a:cubicBezTo>
                      <a:pt x="9425" y="1152"/>
                      <a:pt x="7360" y="1"/>
                      <a:pt x="6300" y="1"/>
                    </a:cubicBezTo>
                    <a:close/>
                    <a:moveTo>
                      <a:pt x="3639" y="694"/>
                    </a:moveTo>
                    <a:cubicBezTo>
                      <a:pt x="3524" y="694"/>
                      <a:pt x="3420" y="706"/>
                      <a:pt x="3331" y="734"/>
                    </a:cubicBezTo>
                    <a:lnTo>
                      <a:pt x="3122" y="1720"/>
                    </a:lnTo>
                    <a:cubicBezTo>
                      <a:pt x="3122" y="1720"/>
                      <a:pt x="3827" y="2132"/>
                      <a:pt x="5192" y="2132"/>
                    </a:cubicBezTo>
                    <a:cubicBezTo>
                      <a:pt x="5572" y="2132"/>
                      <a:pt x="6002" y="2100"/>
                      <a:pt x="6483" y="2019"/>
                    </a:cubicBezTo>
                    <a:lnTo>
                      <a:pt x="6752" y="1765"/>
                    </a:lnTo>
                    <a:cubicBezTo>
                      <a:pt x="6752" y="1765"/>
                      <a:pt x="4708" y="694"/>
                      <a:pt x="3639" y="694"/>
                    </a:cubicBezTo>
                    <a:close/>
                    <a:moveTo>
                      <a:pt x="2181" y="2232"/>
                    </a:moveTo>
                    <a:cubicBezTo>
                      <a:pt x="1917" y="2232"/>
                      <a:pt x="1688" y="2265"/>
                      <a:pt x="1524" y="2347"/>
                    </a:cubicBezTo>
                    <a:lnTo>
                      <a:pt x="1464" y="3348"/>
                    </a:lnTo>
                    <a:cubicBezTo>
                      <a:pt x="1464" y="3348"/>
                      <a:pt x="1882" y="3516"/>
                      <a:pt x="2655" y="3516"/>
                    </a:cubicBezTo>
                    <a:cubicBezTo>
                      <a:pt x="3206" y="3516"/>
                      <a:pt x="3936" y="3431"/>
                      <a:pt x="4825" y="3139"/>
                    </a:cubicBezTo>
                    <a:lnTo>
                      <a:pt x="5064" y="2840"/>
                    </a:lnTo>
                    <a:cubicBezTo>
                      <a:pt x="5064" y="2840"/>
                      <a:pt x="3308" y="2232"/>
                      <a:pt x="2181" y="2232"/>
                    </a:cubicBezTo>
                    <a:close/>
                    <a:moveTo>
                      <a:pt x="1119" y="3905"/>
                    </a:moveTo>
                    <a:cubicBezTo>
                      <a:pt x="656" y="3905"/>
                      <a:pt x="241" y="3958"/>
                      <a:pt x="1" y="4110"/>
                    </a:cubicBezTo>
                    <a:lnTo>
                      <a:pt x="60" y="5110"/>
                    </a:lnTo>
                    <a:cubicBezTo>
                      <a:pt x="60" y="5110"/>
                      <a:pt x="291" y="5173"/>
                      <a:pt x="712" y="5173"/>
                    </a:cubicBezTo>
                    <a:cubicBezTo>
                      <a:pt x="1280" y="5173"/>
                      <a:pt x="2195" y="5059"/>
                      <a:pt x="3361" y="4528"/>
                    </a:cubicBezTo>
                    <a:lnTo>
                      <a:pt x="3570" y="4199"/>
                    </a:lnTo>
                    <a:cubicBezTo>
                      <a:pt x="3570" y="4199"/>
                      <a:pt x="2210" y="3905"/>
                      <a:pt x="1119" y="39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1" name="Google Shape;3481;p41"/>
              <p:cNvSpPr/>
              <p:nvPr/>
            </p:nvSpPr>
            <p:spPr>
              <a:xfrm>
                <a:off x="1991100" y="6095250"/>
                <a:ext cx="256925" cy="131450"/>
              </a:xfrm>
              <a:custGeom>
                <a:rect b="b" l="l" r="r" t="t"/>
                <a:pathLst>
                  <a:path extrusionOk="0" h="5258" w="10277">
                    <a:moveTo>
                      <a:pt x="90" y="0"/>
                    </a:moveTo>
                    <a:cubicBezTo>
                      <a:pt x="90" y="0"/>
                      <a:pt x="1" y="2823"/>
                      <a:pt x="658" y="3525"/>
                    </a:cubicBezTo>
                    <a:lnTo>
                      <a:pt x="1644" y="3271"/>
                    </a:lnTo>
                    <a:cubicBezTo>
                      <a:pt x="1644" y="3271"/>
                      <a:pt x="1748" y="1957"/>
                      <a:pt x="449" y="135"/>
                    </a:cubicBezTo>
                    <a:lnTo>
                      <a:pt x="90" y="0"/>
                    </a:lnTo>
                    <a:close/>
                    <a:moveTo>
                      <a:pt x="2674" y="1150"/>
                    </a:moveTo>
                    <a:cubicBezTo>
                      <a:pt x="2674" y="1150"/>
                      <a:pt x="2599" y="3973"/>
                      <a:pt x="3257" y="4675"/>
                    </a:cubicBezTo>
                    <a:lnTo>
                      <a:pt x="4227" y="4421"/>
                    </a:lnTo>
                    <a:cubicBezTo>
                      <a:pt x="4227" y="4421"/>
                      <a:pt x="4347" y="3107"/>
                      <a:pt x="3033" y="1285"/>
                    </a:cubicBezTo>
                    <a:lnTo>
                      <a:pt x="2674" y="1150"/>
                    </a:lnTo>
                    <a:close/>
                    <a:moveTo>
                      <a:pt x="8619" y="1688"/>
                    </a:moveTo>
                    <a:lnTo>
                      <a:pt x="8619" y="1688"/>
                    </a:lnTo>
                    <a:cubicBezTo>
                      <a:pt x="8619" y="1688"/>
                      <a:pt x="8544" y="4511"/>
                      <a:pt x="9201" y="5213"/>
                    </a:cubicBezTo>
                    <a:lnTo>
                      <a:pt x="10172" y="4959"/>
                    </a:lnTo>
                    <a:cubicBezTo>
                      <a:pt x="10172" y="4959"/>
                      <a:pt x="10276" y="3644"/>
                      <a:pt x="8977" y="1822"/>
                    </a:cubicBezTo>
                    <a:lnTo>
                      <a:pt x="8619" y="1688"/>
                    </a:lnTo>
                    <a:close/>
                    <a:moveTo>
                      <a:pt x="5751" y="1733"/>
                    </a:moveTo>
                    <a:cubicBezTo>
                      <a:pt x="5751" y="1733"/>
                      <a:pt x="5676" y="4571"/>
                      <a:pt x="6333" y="5258"/>
                    </a:cubicBezTo>
                    <a:lnTo>
                      <a:pt x="7304" y="5019"/>
                    </a:lnTo>
                    <a:cubicBezTo>
                      <a:pt x="7304" y="5019"/>
                      <a:pt x="7409" y="3704"/>
                      <a:pt x="6109" y="1867"/>
                    </a:cubicBezTo>
                    <a:lnTo>
                      <a:pt x="5751" y="173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2" name="Google Shape;3482;p41"/>
              <p:cNvSpPr/>
              <p:nvPr/>
            </p:nvSpPr>
            <p:spPr>
              <a:xfrm>
                <a:off x="2194975" y="6116900"/>
                <a:ext cx="35875" cy="27075"/>
              </a:xfrm>
              <a:custGeom>
                <a:rect b="b" l="l" r="r" t="t"/>
                <a:pathLst>
                  <a:path extrusionOk="0" h="1083" w="1435">
                    <a:moveTo>
                      <a:pt x="1434" y="0"/>
                    </a:moveTo>
                    <a:lnTo>
                      <a:pt x="90" y="239"/>
                    </a:lnTo>
                    <a:cubicBezTo>
                      <a:pt x="90" y="239"/>
                      <a:pt x="1" y="986"/>
                      <a:pt x="673" y="1076"/>
                    </a:cubicBezTo>
                    <a:cubicBezTo>
                      <a:pt x="701" y="1080"/>
                      <a:pt x="729" y="1082"/>
                      <a:pt x="755" y="1082"/>
                    </a:cubicBezTo>
                    <a:cubicBezTo>
                      <a:pt x="1352" y="1082"/>
                      <a:pt x="1434" y="0"/>
                      <a:pt x="14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3" name="Google Shape;3483;p41"/>
              <p:cNvSpPr/>
              <p:nvPr/>
            </p:nvSpPr>
            <p:spPr>
              <a:xfrm>
                <a:off x="2123275" y="6118400"/>
                <a:ext cx="35875" cy="27025"/>
              </a:xfrm>
              <a:custGeom>
                <a:rect b="b" l="l" r="r" t="t"/>
                <a:pathLst>
                  <a:path extrusionOk="0" h="1081" w="1435">
                    <a:moveTo>
                      <a:pt x="1435" y="0"/>
                    </a:moveTo>
                    <a:lnTo>
                      <a:pt x="90" y="239"/>
                    </a:lnTo>
                    <a:cubicBezTo>
                      <a:pt x="90" y="239"/>
                      <a:pt x="1" y="971"/>
                      <a:pt x="673" y="1076"/>
                    </a:cubicBezTo>
                    <a:cubicBezTo>
                      <a:pt x="698" y="1079"/>
                      <a:pt x="722" y="1080"/>
                      <a:pt x="745" y="1080"/>
                    </a:cubicBezTo>
                    <a:cubicBezTo>
                      <a:pt x="1352" y="1080"/>
                      <a:pt x="1435" y="0"/>
                      <a:pt x="1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4" name="Google Shape;3484;p41"/>
              <p:cNvSpPr/>
              <p:nvPr/>
            </p:nvSpPr>
            <p:spPr>
              <a:xfrm>
                <a:off x="2046375" y="6104200"/>
                <a:ext cx="36225" cy="26700"/>
              </a:xfrm>
              <a:custGeom>
                <a:rect b="b" l="l" r="r" t="t"/>
                <a:pathLst>
                  <a:path extrusionOk="0" h="1068" w="1449">
                    <a:moveTo>
                      <a:pt x="1449" y="1"/>
                    </a:moveTo>
                    <a:lnTo>
                      <a:pt x="105" y="225"/>
                    </a:lnTo>
                    <a:cubicBezTo>
                      <a:pt x="105" y="225"/>
                      <a:pt x="0" y="971"/>
                      <a:pt x="672" y="1061"/>
                    </a:cubicBezTo>
                    <a:cubicBezTo>
                      <a:pt x="701" y="1066"/>
                      <a:pt x="729" y="1068"/>
                      <a:pt x="756" y="1068"/>
                    </a:cubicBezTo>
                    <a:cubicBezTo>
                      <a:pt x="1353" y="1068"/>
                      <a:pt x="1449" y="1"/>
                      <a:pt x="14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5" name="Google Shape;3485;p41"/>
              <p:cNvSpPr/>
              <p:nvPr/>
            </p:nvSpPr>
            <p:spPr>
              <a:xfrm>
                <a:off x="1981775" y="6074700"/>
                <a:ext cx="35875" cy="27075"/>
              </a:xfrm>
              <a:custGeom>
                <a:rect b="b" l="l" r="r" t="t"/>
                <a:pathLst>
                  <a:path extrusionOk="0" h="1083" w="1435">
                    <a:moveTo>
                      <a:pt x="1434" y="1"/>
                    </a:moveTo>
                    <a:lnTo>
                      <a:pt x="90" y="240"/>
                    </a:lnTo>
                    <a:cubicBezTo>
                      <a:pt x="90" y="240"/>
                      <a:pt x="0" y="986"/>
                      <a:pt x="672" y="1076"/>
                    </a:cubicBezTo>
                    <a:cubicBezTo>
                      <a:pt x="701" y="1080"/>
                      <a:pt x="728" y="1083"/>
                      <a:pt x="755" y="1083"/>
                    </a:cubicBezTo>
                    <a:cubicBezTo>
                      <a:pt x="1352" y="1083"/>
                      <a:pt x="1434" y="1"/>
                      <a:pt x="14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6" name="Google Shape;3486;p41"/>
              <p:cNvSpPr/>
              <p:nvPr/>
            </p:nvSpPr>
            <p:spPr>
              <a:xfrm>
                <a:off x="1718150" y="5343675"/>
                <a:ext cx="177025" cy="102625"/>
              </a:xfrm>
              <a:custGeom>
                <a:rect b="b" l="l" r="r" t="t"/>
                <a:pathLst>
                  <a:path extrusionOk="0" h="4105" w="7081">
                    <a:moveTo>
                      <a:pt x="6592" y="0"/>
                    </a:moveTo>
                    <a:cubicBezTo>
                      <a:pt x="6423" y="0"/>
                      <a:pt x="6236" y="66"/>
                      <a:pt x="6079" y="281"/>
                    </a:cubicBezTo>
                    <a:cubicBezTo>
                      <a:pt x="5676" y="834"/>
                      <a:pt x="6363" y="1073"/>
                      <a:pt x="6363" y="1073"/>
                    </a:cubicBezTo>
                    <a:lnTo>
                      <a:pt x="7080" y="162"/>
                    </a:lnTo>
                    <a:cubicBezTo>
                      <a:pt x="7080" y="162"/>
                      <a:pt x="6857" y="0"/>
                      <a:pt x="6592" y="0"/>
                    </a:cubicBezTo>
                    <a:close/>
                    <a:moveTo>
                      <a:pt x="3928" y="605"/>
                    </a:moveTo>
                    <a:cubicBezTo>
                      <a:pt x="3750" y="605"/>
                      <a:pt x="3551" y="674"/>
                      <a:pt x="3391" y="908"/>
                    </a:cubicBezTo>
                    <a:cubicBezTo>
                      <a:pt x="3003" y="1461"/>
                      <a:pt x="3705" y="1685"/>
                      <a:pt x="3705" y="1685"/>
                    </a:cubicBezTo>
                    <a:lnTo>
                      <a:pt x="4392" y="744"/>
                    </a:lnTo>
                    <a:cubicBezTo>
                      <a:pt x="4392" y="744"/>
                      <a:pt x="4181" y="605"/>
                      <a:pt x="3928" y="605"/>
                    </a:cubicBezTo>
                    <a:close/>
                    <a:moveTo>
                      <a:pt x="2308" y="1650"/>
                    </a:moveTo>
                    <a:cubicBezTo>
                      <a:pt x="2104" y="1650"/>
                      <a:pt x="1866" y="1726"/>
                      <a:pt x="1718" y="2029"/>
                    </a:cubicBezTo>
                    <a:cubicBezTo>
                      <a:pt x="1419" y="2641"/>
                      <a:pt x="2136" y="2760"/>
                      <a:pt x="2136" y="2760"/>
                    </a:cubicBezTo>
                    <a:lnTo>
                      <a:pt x="2689" y="1730"/>
                    </a:lnTo>
                    <a:cubicBezTo>
                      <a:pt x="2689" y="1730"/>
                      <a:pt x="2517" y="1650"/>
                      <a:pt x="2308" y="1650"/>
                    </a:cubicBezTo>
                    <a:close/>
                    <a:moveTo>
                      <a:pt x="880" y="2972"/>
                    </a:moveTo>
                    <a:cubicBezTo>
                      <a:pt x="659" y="2972"/>
                      <a:pt x="369" y="3052"/>
                      <a:pt x="240" y="3433"/>
                    </a:cubicBezTo>
                    <a:cubicBezTo>
                      <a:pt x="1" y="4075"/>
                      <a:pt x="747" y="4105"/>
                      <a:pt x="747" y="4105"/>
                    </a:cubicBezTo>
                    <a:lnTo>
                      <a:pt x="1166" y="3014"/>
                    </a:lnTo>
                    <a:cubicBezTo>
                      <a:pt x="1166" y="3014"/>
                      <a:pt x="1041" y="2972"/>
                      <a:pt x="880" y="297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7" name="Google Shape;3487;p41"/>
              <p:cNvSpPr/>
              <p:nvPr/>
            </p:nvSpPr>
            <p:spPr>
              <a:xfrm>
                <a:off x="2424250" y="5762550"/>
                <a:ext cx="63125" cy="72075"/>
              </a:xfrm>
              <a:custGeom>
                <a:rect b="b" l="l" r="r" t="t"/>
                <a:pathLst>
                  <a:path extrusionOk="0" h="2883" w="2525">
                    <a:moveTo>
                      <a:pt x="0" y="0"/>
                    </a:moveTo>
                    <a:lnTo>
                      <a:pt x="15" y="792"/>
                    </a:lnTo>
                    <a:cubicBezTo>
                      <a:pt x="329" y="852"/>
                      <a:pt x="613" y="1001"/>
                      <a:pt x="866" y="1225"/>
                    </a:cubicBezTo>
                    <a:cubicBezTo>
                      <a:pt x="1255" y="1583"/>
                      <a:pt x="1553" y="2166"/>
                      <a:pt x="1733" y="2883"/>
                    </a:cubicBezTo>
                    <a:lnTo>
                      <a:pt x="2524" y="2868"/>
                    </a:lnTo>
                    <a:cubicBezTo>
                      <a:pt x="2315" y="1957"/>
                      <a:pt x="1942" y="1180"/>
                      <a:pt x="1374" y="672"/>
                    </a:cubicBezTo>
                    <a:cubicBezTo>
                      <a:pt x="1046" y="359"/>
                      <a:pt x="598" y="90"/>
                      <a:pt x="0" y="0"/>
                    </a:cubicBezTo>
                    <a:close/>
                  </a:path>
                </a:pathLst>
              </a:custGeom>
              <a:solidFill>
                <a:srgbClr val="CB40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8" name="Google Shape;3488;p41"/>
              <p:cNvSpPr/>
              <p:nvPr/>
            </p:nvSpPr>
            <p:spPr>
              <a:xfrm>
                <a:off x="1727850" y="5347350"/>
                <a:ext cx="793500" cy="783725"/>
              </a:xfrm>
              <a:custGeom>
                <a:rect b="b" l="l" r="r" t="t"/>
                <a:pathLst>
                  <a:path extrusionOk="0" h="31349" w="31740">
                    <a:moveTo>
                      <a:pt x="25233" y="15966"/>
                    </a:moveTo>
                    <a:cubicBezTo>
                      <a:pt x="25343" y="15966"/>
                      <a:pt x="25457" y="15988"/>
                      <a:pt x="25571" y="16041"/>
                    </a:cubicBezTo>
                    <a:cubicBezTo>
                      <a:pt x="25959" y="16190"/>
                      <a:pt x="26124" y="16504"/>
                      <a:pt x="26094" y="16847"/>
                    </a:cubicBezTo>
                    <a:cubicBezTo>
                      <a:pt x="26049" y="17325"/>
                      <a:pt x="25646" y="17878"/>
                      <a:pt x="24974" y="18177"/>
                    </a:cubicBezTo>
                    <a:cubicBezTo>
                      <a:pt x="24705" y="18296"/>
                      <a:pt x="24406" y="18386"/>
                      <a:pt x="24062" y="18416"/>
                    </a:cubicBezTo>
                    <a:cubicBezTo>
                      <a:pt x="23977" y="18425"/>
                      <a:pt x="23886" y="18430"/>
                      <a:pt x="23793" y="18430"/>
                    </a:cubicBezTo>
                    <a:cubicBezTo>
                      <a:pt x="23578" y="18430"/>
                      <a:pt x="23346" y="18403"/>
                      <a:pt x="23107" y="18341"/>
                    </a:cubicBezTo>
                    <a:lnTo>
                      <a:pt x="23077" y="18341"/>
                    </a:lnTo>
                    <a:cubicBezTo>
                      <a:pt x="23077" y="18326"/>
                      <a:pt x="23107" y="18281"/>
                      <a:pt x="23151" y="18191"/>
                    </a:cubicBezTo>
                    <a:cubicBezTo>
                      <a:pt x="23360" y="17714"/>
                      <a:pt x="24107" y="16220"/>
                      <a:pt x="25003" y="15996"/>
                    </a:cubicBezTo>
                    <a:cubicBezTo>
                      <a:pt x="25078" y="15977"/>
                      <a:pt x="25154" y="15966"/>
                      <a:pt x="25233" y="15966"/>
                    </a:cubicBezTo>
                    <a:close/>
                    <a:moveTo>
                      <a:pt x="6452" y="0"/>
                    </a:moveTo>
                    <a:cubicBezTo>
                      <a:pt x="5840" y="0"/>
                      <a:pt x="5220" y="136"/>
                      <a:pt x="4631" y="343"/>
                    </a:cubicBezTo>
                    <a:cubicBezTo>
                      <a:pt x="4078" y="552"/>
                      <a:pt x="3526" y="821"/>
                      <a:pt x="3018" y="1120"/>
                    </a:cubicBezTo>
                    <a:cubicBezTo>
                      <a:pt x="1704" y="1911"/>
                      <a:pt x="628" y="2882"/>
                      <a:pt x="210" y="3300"/>
                    </a:cubicBezTo>
                    <a:lnTo>
                      <a:pt x="1" y="3510"/>
                    </a:lnTo>
                    <a:cubicBezTo>
                      <a:pt x="718" y="3749"/>
                      <a:pt x="1226" y="4047"/>
                      <a:pt x="1644" y="4540"/>
                    </a:cubicBezTo>
                    <a:cubicBezTo>
                      <a:pt x="1659" y="4555"/>
                      <a:pt x="1674" y="4570"/>
                      <a:pt x="1674" y="4585"/>
                    </a:cubicBezTo>
                    <a:cubicBezTo>
                      <a:pt x="1733" y="4660"/>
                      <a:pt x="1793" y="4749"/>
                      <a:pt x="1853" y="4824"/>
                    </a:cubicBezTo>
                    <a:cubicBezTo>
                      <a:pt x="1898" y="4899"/>
                      <a:pt x="1928" y="4973"/>
                      <a:pt x="1972" y="5033"/>
                    </a:cubicBezTo>
                    <a:cubicBezTo>
                      <a:pt x="2062" y="5197"/>
                      <a:pt x="2152" y="5362"/>
                      <a:pt x="2226" y="5556"/>
                    </a:cubicBezTo>
                    <a:cubicBezTo>
                      <a:pt x="2435" y="6019"/>
                      <a:pt x="2615" y="6586"/>
                      <a:pt x="2824" y="7288"/>
                    </a:cubicBezTo>
                    <a:cubicBezTo>
                      <a:pt x="3137" y="8409"/>
                      <a:pt x="3481" y="9887"/>
                      <a:pt x="3974" y="11859"/>
                    </a:cubicBezTo>
                    <a:cubicBezTo>
                      <a:pt x="4243" y="12889"/>
                      <a:pt x="4526" y="13815"/>
                      <a:pt x="4855" y="14682"/>
                    </a:cubicBezTo>
                    <a:cubicBezTo>
                      <a:pt x="5288" y="15861"/>
                      <a:pt x="5781" y="16892"/>
                      <a:pt x="6274" y="17788"/>
                    </a:cubicBezTo>
                    <a:cubicBezTo>
                      <a:pt x="6423" y="18012"/>
                      <a:pt x="6543" y="18251"/>
                      <a:pt x="6677" y="18460"/>
                    </a:cubicBezTo>
                    <a:cubicBezTo>
                      <a:pt x="7230" y="19342"/>
                      <a:pt x="7782" y="20088"/>
                      <a:pt x="8290" y="20671"/>
                    </a:cubicBezTo>
                    <a:cubicBezTo>
                      <a:pt x="9336" y="21911"/>
                      <a:pt x="10217" y="22553"/>
                      <a:pt x="10531" y="22762"/>
                    </a:cubicBezTo>
                    <a:cubicBezTo>
                      <a:pt x="10620" y="22822"/>
                      <a:pt x="10665" y="22851"/>
                      <a:pt x="10665" y="22851"/>
                    </a:cubicBezTo>
                    <a:cubicBezTo>
                      <a:pt x="10471" y="23225"/>
                      <a:pt x="10322" y="23628"/>
                      <a:pt x="10187" y="24031"/>
                    </a:cubicBezTo>
                    <a:cubicBezTo>
                      <a:pt x="10083" y="24390"/>
                      <a:pt x="9993" y="24763"/>
                      <a:pt x="9948" y="25122"/>
                    </a:cubicBezTo>
                    <a:cubicBezTo>
                      <a:pt x="9903" y="25391"/>
                      <a:pt x="9873" y="25659"/>
                      <a:pt x="9844" y="25913"/>
                    </a:cubicBezTo>
                    <a:cubicBezTo>
                      <a:pt x="9679" y="27750"/>
                      <a:pt x="10008" y="29289"/>
                      <a:pt x="10008" y="29289"/>
                    </a:cubicBezTo>
                    <a:cubicBezTo>
                      <a:pt x="12698" y="30929"/>
                      <a:pt x="15320" y="31349"/>
                      <a:pt x="17300" y="31349"/>
                    </a:cubicBezTo>
                    <a:cubicBezTo>
                      <a:pt x="19377" y="31349"/>
                      <a:pt x="20747" y="30887"/>
                      <a:pt x="20747" y="30887"/>
                    </a:cubicBezTo>
                    <a:cubicBezTo>
                      <a:pt x="20612" y="30260"/>
                      <a:pt x="20612" y="29199"/>
                      <a:pt x="20627" y="28318"/>
                    </a:cubicBezTo>
                    <a:cubicBezTo>
                      <a:pt x="20627" y="28154"/>
                      <a:pt x="20642" y="27989"/>
                      <a:pt x="20642" y="27840"/>
                    </a:cubicBezTo>
                    <a:cubicBezTo>
                      <a:pt x="20657" y="27526"/>
                      <a:pt x="20672" y="27258"/>
                      <a:pt x="20687" y="27093"/>
                    </a:cubicBezTo>
                    <a:cubicBezTo>
                      <a:pt x="20702" y="26974"/>
                      <a:pt x="20702" y="26899"/>
                      <a:pt x="20702" y="26899"/>
                    </a:cubicBezTo>
                    <a:cubicBezTo>
                      <a:pt x="20702" y="26899"/>
                      <a:pt x="20762" y="26944"/>
                      <a:pt x="20866" y="26989"/>
                    </a:cubicBezTo>
                    <a:cubicBezTo>
                      <a:pt x="21206" y="27159"/>
                      <a:pt x="22030" y="27497"/>
                      <a:pt x="23169" y="27497"/>
                    </a:cubicBezTo>
                    <a:cubicBezTo>
                      <a:pt x="23431" y="27497"/>
                      <a:pt x="23709" y="27479"/>
                      <a:pt x="24003" y="27437"/>
                    </a:cubicBezTo>
                    <a:cubicBezTo>
                      <a:pt x="25317" y="27258"/>
                      <a:pt x="26885" y="26600"/>
                      <a:pt x="28543" y="24928"/>
                    </a:cubicBezTo>
                    <a:cubicBezTo>
                      <a:pt x="28917" y="24554"/>
                      <a:pt x="29245" y="24196"/>
                      <a:pt x="29544" y="23822"/>
                    </a:cubicBezTo>
                    <a:cubicBezTo>
                      <a:pt x="30067" y="23150"/>
                      <a:pt x="30470" y="22478"/>
                      <a:pt x="30784" y="21821"/>
                    </a:cubicBezTo>
                    <a:lnTo>
                      <a:pt x="30784" y="21806"/>
                    </a:lnTo>
                    <a:cubicBezTo>
                      <a:pt x="31725" y="19805"/>
                      <a:pt x="31739" y="17953"/>
                      <a:pt x="31411" y="16534"/>
                    </a:cubicBezTo>
                    <a:cubicBezTo>
                      <a:pt x="31217" y="15712"/>
                      <a:pt x="30918" y="15055"/>
                      <a:pt x="30634" y="14577"/>
                    </a:cubicBezTo>
                    <a:cubicBezTo>
                      <a:pt x="30380" y="14159"/>
                      <a:pt x="29858" y="13830"/>
                      <a:pt x="29156" y="13576"/>
                    </a:cubicBezTo>
                    <a:cubicBezTo>
                      <a:pt x="28663" y="13382"/>
                      <a:pt x="28065" y="13233"/>
                      <a:pt x="27453" y="13083"/>
                    </a:cubicBezTo>
                    <a:cubicBezTo>
                      <a:pt x="25287" y="12650"/>
                      <a:pt x="22644" y="12546"/>
                      <a:pt x="21374" y="12486"/>
                    </a:cubicBezTo>
                    <a:cubicBezTo>
                      <a:pt x="21332" y="12484"/>
                      <a:pt x="21289" y="12483"/>
                      <a:pt x="21245" y="12483"/>
                    </a:cubicBezTo>
                    <a:cubicBezTo>
                      <a:pt x="20953" y="12483"/>
                      <a:pt x="20641" y="12526"/>
                      <a:pt x="20328" y="12591"/>
                    </a:cubicBezTo>
                    <a:cubicBezTo>
                      <a:pt x="18387" y="13024"/>
                      <a:pt x="16236" y="14562"/>
                      <a:pt x="16161" y="14607"/>
                    </a:cubicBezTo>
                    <a:cubicBezTo>
                      <a:pt x="15549" y="14323"/>
                      <a:pt x="14429" y="13024"/>
                      <a:pt x="13936" y="12396"/>
                    </a:cubicBezTo>
                    <a:cubicBezTo>
                      <a:pt x="13772" y="12217"/>
                      <a:pt x="13682" y="12068"/>
                      <a:pt x="13682" y="12068"/>
                    </a:cubicBezTo>
                    <a:cubicBezTo>
                      <a:pt x="13652" y="12038"/>
                      <a:pt x="13622" y="11978"/>
                      <a:pt x="13592" y="11933"/>
                    </a:cubicBezTo>
                    <a:cubicBezTo>
                      <a:pt x="13428" y="11665"/>
                      <a:pt x="13279" y="11381"/>
                      <a:pt x="13144" y="11067"/>
                    </a:cubicBezTo>
                    <a:cubicBezTo>
                      <a:pt x="13144" y="11052"/>
                      <a:pt x="13129" y="11052"/>
                      <a:pt x="13129" y="11037"/>
                    </a:cubicBezTo>
                    <a:cubicBezTo>
                      <a:pt x="12876" y="10500"/>
                      <a:pt x="12651" y="9902"/>
                      <a:pt x="12442" y="9305"/>
                    </a:cubicBezTo>
                    <a:cubicBezTo>
                      <a:pt x="12353" y="9036"/>
                      <a:pt x="12263" y="8767"/>
                      <a:pt x="12174" y="8498"/>
                    </a:cubicBezTo>
                    <a:cubicBezTo>
                      <a:pt x="11457" y="6273"/>
                      <a:pt x="10829" y="3838"/>
                      <a:pt x="9829" y="2165"/>
                    </a:cubicBezTo>
                    <a:cubicBezTo>
                      <a:pt x="9530" y="1658"/>
                      <a:pt x="9201" y="1224"/>
                      <a:pt x="8813" y="881"/>
                    </a:cubicBezTo>
                    <a:cubicBezTo>
                      <a:pt x="8484" y="582"/>
                      <a:pt x="8111" y="343"/>
                      <a:pt x="7678" y="194"/>
                    </a:cubicBezTo>
                    <a:cubicBezTo>
                      <a:pt x="7499" y="134"/>
                      <a:pt x="7304" y="89"/>
                      <a:pt x="7125" y="59"/>
                    </a:cubicBezTo>
                    <a:cubicBezTo>
                      <a:pt x="6903" y="19"/>
                      <a:pt x="6678" y="0"/>
                      <a:pt x="64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9" name="Google Shape;3489;p41"/>
              <p:cNvSpPr/>
              <p:nvPr/>
            </p:nvSpPr>
            <p:spPr>
              <a:xfrm>
                <a:off x="2201325" y="5678525"/>
                <a:ext cx="317025" cy="368950"/>
              </a:xfrm>
              <a:custGeom>
                <a:rect b="b" l="l" r="r" t="t"/>
                <a:pathLst>
                  <a:path extrusionOk="0" h="14758" w="12681">
                    <a:moveTo>
                      <a:pt x="6279" y="2719"/>
                    </a:moveTo>
                    <a:cubicBezTo>
                      <a:pt x="6390" y="2719"/>
                      <a:pt x="6503" y="2741"/>
                      <a:pt x="6617" y="2794"/>
                    </a:cubicBezTo>
                    <a:cubicBezTo>
                      <a:pt x="7020" y="2943"/>
                      <a:pt x="7185" y="3257"/>
                      <a:pt x="7155" y="3615"/>
                    </a:cubicBezTo>
                    <a:cubicBezTo>
                      <a:pt x="7110" y="4093"/>
                      <a:pt x="6707" y="4646"/>
                      <a:pt x="6035" y="4944"/>
                    </a:cubicBezTo>
                    <a:cubicBezTo>
                      <a:pt x="5766" y="5064"/>
                      <a:pt x="5467" y="5154"/>
                      <a:pt x="5123" y="5183"/>
                    </a:cubicBezTo>
                    <a:cubicBezTo>
                      <a:pt x="5038" y="5193"/>
                      <a:pt x="4947" y="5197"/>
                      <a:pt x="4854" y="5197"/>
                    </a:cubicBezTo>
                    <a:cubicBezTo>
                      <a:pt x="4639" y="5197"/>
                      <a:pt x="4407" y="5171"/>
                      <a:pt x="4168" y="5109"/>
                    </a:cubicBezTo>
                    <a:lnTo>
                      <a:pt x="4138" y="5109"/>
                    </a:lnTo>
                    <a:cubicBezTo>
                      <a:pt x="4123" y="5079"/>
                      <a:pt x="4153" y="5034"/>
                      <a:pt x="4197" y="4944"/>
                    </a:cubicBezTo>
                    <a:cubicBezTo>
                      <a:pt x="4407" y="4467"/>
                      <a:pt x="5153" y="2973"/>
                      <a:pt x="6049" y="2749"/>
                    </a:cubicBezTo>
                    <a:cubicBezTo>
                      <a:pt x="6124" y="2730"/>
                      <a:pt x="6201" y="2719"/>
                      <a:pt x="6279" y="2719"/>
                    </a:cubicBezTo>
                    <a:close/>
                    <a:moveTo>
                      <a:pt x="8439" y="1"/>
                    </a:moveTo>
                    <a:lnTo>
                      <a:pt x="5168" y="2032"/>
                    </a:lnTo>
                    <a:lnTo>
                      <a:pt x="0" y="10142"/>
                    </a:lnTo>
                    <a:lnTo>
                      <a:pt x="1628" y="14757"/>
                    </a:lnTo>
                    <a:cubicBezTo>
                      <a:pt x="1658" y="14205"/>
                      <a:pt x="1673" y="13816"/>
                      <a:pt x="1673" y="13816"/>
                    </a:cubicBezTo>
                    <a:cubicBezTo>
                      <a:pt x="1673" y="13816"/>
                      <a:pt x="1688" y="13831"/>
                      <a:pt x="1733" y="13861"/>
                    </a:cubicBezTo>
                    <a:cubicBezTo>
                      <a:pt x="1763" y="13876"/>
                      <a:pt x="1793" y="13891"/>
                      <a:pt x="1838" y="13921"/>
                    </a:cubicBezTo>
                    <a:cubicBezTo>
                      <a:pt x="2165" y="14091"/>
                      <a:pt x="2987" y="14429"/>
                      <a:pt x="4133" y="14429"/>
                    </a:cubicBezTo>
                    <a:cubicBezTo>
                      <a:pt x="4397" y="14429"/>
                      <a:pt x="4678" y="14411"/>
                      <a:pt x="4974" y="14369"/>
                    </a:cubicBezTo>
                    <a:cubicBezTo>
                      <a:pt x="6273" y="14190"/>
                      <a:pt x="7857" y="13533"/>
                      <a:pt x="9515" y="11860"/>
                    </a:cubicBezTo>
                    <a:cubicBezTo>
                      <a:pt x="9888" y="11486"/>
                      <a:pt x="10217" y="11128"/>
                      <a:pt x="10500" y="10755"/>
                    </a:cubicBezTo>
                    <a:cubicBezTo>
                      <a:pt x="11083" y="10023"/>
                      <a:pt x="11501" y="9291"/>
                      <a:pt x="11815" y="8589"/>
                    </a:cubicBezTo>
                    <a:lnTo>
                      <a:pt x="11815" y="8574"/>
                    </a:lnTo>
                    <a:cubicBezTo>
                      <a:pt x="12666" y="6647"/>
                      <a:pt x="12681" y="4855"/>
                      <a:pt x="12367" y="3466"/>
                    </a:cubicBezTo>
                    <a:cubicBezTo>
                      <a:pt x="12203" y="2629"/>
                      <a:pt x="11919" y="1957"/>
                      <a:pt x="11621" y="1494"/>
                    </a:cubicBezTo>
                    <a:cubicBezTo>
                      <a:pt x="11367" y="1076"/>
                      <a:pt x="10844" y="748"/>
                      <a:pt x="10142" y="494"/>
                    </a:cubicBezTo>
                    <a:cubicBezTo>
                      <a:pt x="9649" y="299"/>
                      <a:pt x="9066" y="150"/>
                      <a:pt x="84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0" name="Google Shape;3490;p41"/>
              <p:cNvSpPr/>
              <p:nvPr/>
            </p:nvSpPr>
            <p:spPr>
              <a:xfrm>
                <a:off x="1798050" y="5401100"/>
                <a:ext cx="233775" cy="312925"/>
              </a:xfrm>
              <a:custGeom>
                <a:rect b="b" l="l" r="r" t="t"/>
                <a:pathLst>
                  <a:path extrusionOk="0" h="12517" w="9351">
                    <a:moveTo>
                      <a:pt x="7021" y="0"/>
                    </a:moveTo>
                    <a:cubicBezTo>
                      <a:pt x="4422" y="1599"/>
                      <a:pt x="1718" y="3704"/>
                      <a:pt x="1" y="5123"/>
                    </a:cubicBezTo>
                    <a:cubicBezTo>
                      <a:pt x="314" y="6259"/>
                      <a:pt x="658" y="7722"/>
                      <a:pt x="1151" y="9694"/>
                    </a:cubicBezTo>
                    <a:cubicBezTo>
                      <a:pt x="1420" y="10724"/>
                      <a:pt x="1718" y="11650"/>
                      <a:pt x="2032" y="12517"/>
                    </a:cubicBezTo>
                    <a:cubicBezTo>
                      <a:pt x="4153" y="10396"/>
                      <a:pt x="7678" y="7633"/>
                      <a:pt x="9351" y="6348"/>
                    </a:cubicBezTo>
                    <a:cubicBezTo>
                      <a:pt x="8619" y="4123"/>
                      <a:pt x="8006" y="1688"/>
                      <a:pt x="70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1" name="Google Shape;3491;p41"/>
              <p:cNvSpPr/>
              <p:nvPr/>
            </p:nvSpPr>
            <p:spPr>
              <a:xfrm>
                <a:off x="1934725" y="5657625"/>
                <a:ext cx="300975" cy="401800"/>
              </a:xfrm>
              <a:custGeom>
                <a:rect b="b" l="l" r="r" t="t"/>
                <a:pathLst>
                  <a:path extrusionOk="0" h="16072" w="12039">
                    <a:moveTo>
                      <a:pt x="5646" y="0"/>
                    </a:moveTo>
                    <a:lnTo>
                      <a:pt x="0" y="8260"/>
                    </a:lnTo>
                    <a:cubicBezTo>
                      <a:pt x="1046" y="9500"/>
                      <a:pt x="1927" y="10142"/>
                      <a:pt x="2241" y="10351"/>
                    </a:cubicBezTo>
                    <a:cubicBezTo>
                      <a:pt x="2330" y="10411"/>
                      <a:pt x="2375" y="10440"/>
                      <a:pt x="2375" y="10440"/>
                    </a:cubicBezTo>
                    <a:cubicBezTo>
                      <a:pt x="2181" y="10814"/>
                      <a:pt x="2032" y="11217"/>
                      <a:pt x="1897" y="11620"/>
                    </a:cubicBezTo>
                    <a:cubicBezTo>
                      <a:pt x="1793" y="11979"/>
                      <a:pt x="1718" y="12352"/>
                      <a:pt x="1658" y="12711"/>
                    </a:cubicBezTo>
                    <a:cubicBezTo>
                      <a:pt x="1613" y="12980"/>
                      <a:pt x="1584" y="13248"/>
                      <a:pt x="1554" y="13502"/>
                    </a:cubicBezTo>
                    <a:lnTo>
                      <a:pt x="5706" y="16071"/>
                    </a:lnTo>
                    <a:lnTo>
                      <a:pt x="11874" y="4615"/>
                    </a:lnTo>
                    <a:lnTo>
                      <a:pt x="12039" y="180"/>
                    </a:lnTo>
                    <a:lnTo>
                      <a:pt x="12039" y="180"/>
                    </a:lnTo>
                    <a:cubicBezTo>
                      <a:pt x="10112" y="598"/>
                      <a:pt x="7946" y="2151"/>
                      <a:pt x="7871" y="2211"/>
                    </a:cubicBezTo>
                    <a:cubicBezTo>
                      <a:pt x="7259" y="1927"/>
                      <a:pt x="6139" y="628"/>
                      <a:pt x="56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2" name="Google Shape;3492;p41"/>
              <p:cNvSpPr/>
              <p:nvPr/>
            </p:nvSpPr>
            <p:spPr>
              <a:xfrm>
                <a:off x="2202075" y="5802500"/>
                <a:ext cx="126975" cy="252450"/>
              </a:xfrm>
              <a:custGeom>
                <a:rect b="b" l="l" r="r" t="t"/>
                <a:pathLst>
                  <a:path extrusionOk="0" h="10098" w="5079">
                    <a:moveTo>
                      <a:pt x="4152" y="0"/>
                    </a:moveTo>
                    <a:lnTo>
                      <a:pt x="1569" y="837"/>
                    </a:lnTo>
                    <a:lnTo>
                      <a:pt x="0" y="9709"/>
                    </a:lnTo>
                    <a:lnTo>
                      <a:pt x="1643" y="10097"/>
                    </a:lnTo>
                    <a:cubicBezTo>
                      <a:pt x="1658" y="9320"/>
                      <a:pt x="1703" y="8693"/>
                      <a:pt x="1703" y="8693"/>
                    </a:cubicBezTo>
                    <a:cubicBezTo>
                      <a:pt x="1703" y="8693"/>
                      <a:pt x="1763" y="8708"/>
                      <a:pt x="1867" y="8768"/>
                    </a:cubicBezTo>
                    <a:cubicBezTo>
                      <a:pt x="2207" y="8938"/>
                      <a:pt x="3041" y="9276"/>
                      <a:pt x="4184" y="9276"/>
                    </a:cubicBezTo>
                    <a:cubicBezTo>
                      <a:pt x="4446" y="9276"/>
                      <a:pt x="4726" y="9258"/>
                      <a:pt x="5019" y="9216"/>
                    </a:cubicBezTo>
                    <a:lnTo>
                      <a:pt x="5079" y="210"/>
                    </a:lnTo>
                    <a:lnTo>
                      <a:pt x="5079" y="210"/>
                    </a:lnTo>
                    <a:cubicBezTo>
                      <a:pt x="4989" y="219"/>
                      <a:pt x="4894" y="224"/>
                      <a:pt x="4796" y="224"/>
                    </a:cubicBezTo>
                    <a:cubicBezTo>
                      <a:pt x="4584" y="224"/>
                      <a:pt x="4353" y="201"/>
                      <a:pt x="4108" y="150"/>
                    </a:cubicBezTo>
                    <a:lnTo>
                      <a:pt x="4078" y="150"/>
                    </a:lnTo>
                    <a:cubicBezTo>
                      <a:pt x="4093" y="135"/>
                      <a:pt x="4108" y="90"/>
                      <a:pt x="41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3" name="Google Shape;3493;p41"/>
              <p:cNvSpPr/>
              <p:nvPr/>
            </p:nvSpPr>
            <p:spPr>
              <a:xfrm>
                <a:off x="1726750" y="5348450"/>
                <a:ext cx="221075" cy="154175"/>
              </a:xfrm>
              <a:custGeom>
                <a:rect b="b" l="l" r="r" t="t"/>
                <a:pathLst>
                  <a:path extrusionOk="0" h="6167" w="8843">
                    <a:moveTo>
                      <a:pt x="7169" y="0"/>
                    </a:moveTo>
                    <a:cubicBezTo>
                      <a:pt x="7020" y="30"/>
                      <a:pt x="6900" y="45"/>
                      <a:pt x="6766" y="60"/>
                    </a:cubicBezTo>
                    <a:cubicBezTo>
                      <a:pt x="6960" y="299"/>
                      <a:pt x="7154" y="538"/>
                      <a:pt x="7378" y="717"/>
                    </a:cubicBezTo>
                    <a:cubicBezTo>
                      <a:pt x="7363" y="732"/>
                      <a:pt x="7334" y="762"/>
                      <a:pt x="7334" y="792"/>
                    </a:cubicBezTo>
                    <a:cubicBezTo>
                      <a:pt x="7558" y="956"/>
                      <a:pt x="7797" y="1061"/>
                      <a:pt x="8080" y="1076"/>
                    </a:cubicBezTo>
                    <a:cubicBezTo>
                      <a:pt x="8095" y="1106"/>
                      <a:pt x="8125" y="1136"/>
                      <a:pt x="8140" y="1165"/>
                    </a:cubicBezTo>
                    <a:cubicBezTo>
                      <a:pt x="8439" y="1121"/>
                      <a:pt x="8708" y="1076"/>
                      <a:pt x="8842" y="822"/>
                    </a:cubicBezTo>
                    <a:cubicBezTo>
                      <a:pt x="8513" y="523"/>
                      <a:pt x="8140" y="284"/>
                      <a:pt x="7707" y="135"/>
                    </a:cubicBezTo>
                    <a:cubicBezTo>
                      <a:pt x="7528" y="75"/>
                      <a:pt x="7348" y="30"/>
                      <a:pt x="7169" y="0"/>
                    </a:cubicBezTo>
                    <a:close/>
                    <a:moveTo>
                      <a:pt x="6019" y="90"/>
                    </a:moveTo>
                    <a:cubicBezTo>
                      <a:pt x="5780" y="374"/>
                      <a:pt x="5601" y="643"/>
                      <a:pt x="5452" y="971"/>
                    </a:cubicBezTo>
                    <a:cubicBezTo>
                      <a:pt x="5407" y="956"/>
                      <a:pt x="5377" y="956"/>
                      <a:pt x="5332" y="941"/>
                    </a:cubicBezTo>
                    <a:cubicBezTo>
                      <a:pt x="5272" y="1150"/>
                      <a:pt x="5257" y="1345"/>
                      <a:pt x="5317" y="1554"/>
                    </a:cubicBezTo>
                    <a:cubicBezTo>
                      <a:pt x="5287" y="1554"/>
                      <a:pt x="5257" y="1569"/>
                      <a:pt x="5228" y="1584"/>
                    </a:cubicBezTo>
                    <a:cubicBezTo>
                      <a:pt x="5392" y="1927"/>
                      <a:pt x="5586" y="2151"/>
                      <a:pt x="5974" y="2256"/>
                    </a:cubicBezTo>
                    <a:cubicBezTo>
                      <a:pt x="5974" y="2345"/>
                      <a:pt x="5959" y="2420"/>
                      <a:pt x="5959" y="2510"/>
                    </a:cubicBezTo>
                    <a:cubicBezTo>
                      <a:pt x="5631" y="2226"/>
                      <a:pt x="5317" y="1897"/>
                      <a:pt x="5004" y="1584"/>
                    </a:cubicBezTo>
                    <a:cubicBezTo>
                      <a:pt x="5272" y="1210"/>
                      <a:pt x="5213" y="882"/>
                      <a:pt x="5018" y="463"/>
                    </a:cubicBezTo>
                    <a:lnTo>
                      <a:pt x="5018" y="463"/>
                    </a:lnTo>
                    <a:cubicBezTo>
                      <a:pt x="4974" y="478"/>
                      <a:pt x="4944" y="478"/>
                      <a:pt x="4899" y="493"/>
                    </a:cubicBezTo>
                    <a:cubicBezTo>
                      <a:pt x="4809" y="404"/>
                      <a:pt x="4735" y="344"/>
                      <a:pt x="4645" y="284"/>
                    </a:cubicBezTo>
                    <a:cubicBezTo>
                      <a:pt x="4092" y="493"/>
                      <a:pt x="3540" y="762"/>
                      <a:pt x="3032" y="1061"/>
                    </a:cubicBezTo>
                    <a:cubicBezTo>
                      <a:pt x="3152" y="1150"/>
                      <a:pt x="3286" y="1225"/>
                      <a:pt x="3420" y="1300"/>
                    </a:cubicBezTo>
                    <a:cubicBezTo>
                      <a:pt x="3390" y="1345"/>
                      <a:pt x="3376" y="1375"/>
                      <a:pt x="3346" y="1389"/>
                    </a:cubicBezTo>
                    <a:cubicBezTo>
                      <a:pt x="3525" y="1524"/>
                      <a:pt x="3719" y="1628"/>
                      <a:pt x="3928" y="1718"/>
                    </a:cubicBezTo>
                    <a:cubicBezTo>
                      <a:pt x="3913" y="1733"/>
                      <a:pt x="3898" y="1778"/>
                      <a:pt x="3898" y="1808"/>
                    </a:cubicBezTo>
                    <a:cubicBezTo>
                      <a:pt x="4058" y="1843"/>
                      <a:pt x="4204" y="1867"/>
                      <a:pt x="4343" y="1867"/>
                    </a:cubicBezTo>
                    <a:cubicBezTo>
                      <a:pt x="4555" y="1867"/>
                      <a:pt x="4751" y="1812"/>
                      <a:pt x="4959" y="1658"/>
                    </a:cubicBezTo>
                    <a:cubicBezTo>
                      <a:pt x="5257" y="1972"/>
                      <a:pt x="5556" y="2286"/>
                      <a:pt x="5885" y="2584"/>
                    </a:cubicBezTo>
                    <a:cubicBezTo>
                      <a:pt x="5795" y="2599"/>
                      <a:pt x="5691" y="2599"/>
                      <a:pt x="5601" y="2614"/>
                    </a:cubicBezTo>
                    <a:cubicBezTo>
                      <a:pt x="5496" y="2241"/>
                      <a:pt x="5272" y="2062"/>
                      <a:pt x="4944" y="1882"/>
                    </a:cubicBezTo>
                    <a:lnTo>
                      <a:pt x="4899" y="1957"/>
                    </a:lnTo>
                    <a:cubicBezTo>
                      <a:pt x="4822" y="1935"/>
                      <a:pt x="4750" y="1925"/>
                      <a:pt x="4678" y="1925"/>
                    </a:cubicBezTo>
                    <a:cubicBezTo>
                      <a:pt x="4554" y="1925"/>
                      <a:pt x="4434" y="1955"/>
                      <a:pt x="4302" y="2002"/>
                    </a:cubicBezTo>
                    <a:cubicBezTo>
                      <a:pt x="4317" y="2047"/>
                      <a:pt x="4317" y="2062"/>
                      <a:pt x="4317" y="2091"/>
                    </a:cubicBezTo>
                    <a:cubicBezTo>
                      <a:pt x="3958" y="2211"/>
                      <a:pt x="3615" y="2301"/>
                      <a:pt x="3256" y="2435"/>
                    </a:cubicBezTo>
                    <a:cubicBezTo>
                      <a:pt x="3495" y="2659"/>
                      <a:pt x="3749" y="2868"/>
                      <a:pt x="4018" y="3032"/>
                    </a:cubicBezTo>
                    <a:cubicBezTo>
                      <a:pt x="4003" y="3062"/>
                      <a:pt x="3988" y="3077"/>
                      <a:pt x="3973" y="3107"/>
                    </a:cubicBezTo>
                    <a:cubicBezTo>
                      <a:pt x="4215" y="3222"/>
                      <a:pt x="4435" y="3293"/>
                      <a:pt x="4689" y="3293"/>
                    </a:cubicBezTo>
                    <a:cubicBezTo>
                      <a:pt x="4733" y="3293"/>
                      <a:pt x="4778" y="3291"/>
                      <a:pt x="4824" y="3286"/>
                    </a:cubicBezTo>
                    <a:cubicBezTo>
                      <a:pt x="4839" y="3316"/>
                      <a:pt x="4869" y="3346"/>
                      <a:pt x="4899" y="3376"/>
                    </a:cubicBezTo>
                    <a:cubicBezTo>
                      <a:pt x="5302" y="3242"/>
                      <a:pt x="5631" y="3122"/>
                      <a:pt x="5616" y="2674"/>
                    </a:cubicBezTo>
                    <a:cubicBezTo>
                      <a:pt x="5720" y="2659"/>
                      <a:pt x="5825" y="2644"/>
                      <a:pt x="5945" y="2644"/>
                    </a:cubicBezTo>
                    <a:cubicBezTo>
                      <a:pt x="6154" y="2793"/>
                      <a:pt x="6452" y="3182"/>
                      <a:pt x="6542" y="3346"/>
                    </a:cubicBezTo>
                    <a:cubicBezTo>
                      <a:pt x="6557" y="3376"/>
                      <a:pt x="6572" y="3406"/>
                      <a:pt x="6587" y="3406"/>
                    </a:cubicBezTo>
                    <a:cubicBezTo>
                      <a:pt x="6587" y="3406"/>
                      <a:pt x="6587" y="3406"/>
                      <a:pt x="6587" y="3406"/>
                    </a:cubicBezTo>
                    <a:lnTo>
                      <a:pt x="6587" y="3406"/>
                    </a:lnTo>
                    <a:cubicBezTo>
                      <a:pt x="6587" y="3414"/>
                      <a:pt x="6592" y="3423"/>
                      <a:pt x="6593" y="3423"/>
                    </a:cubicBezTo>
                    <a:cubicBezTo>
                      <a:pt x="6594" y="3423"/>
                      <a:pt x="6593" y="3418"/>
                      <a:pt x="6587" y="3406"/>
                    </a:cubicBezTo>
                    <a:lnTo>
                      <a:pt x="6587" y="3406"/>
                    </a:lnTo>
                    <a:cubicBezTo>
                      <a:pt x="6597" y="3427"/>
                      <a:pt x="6615" y="3448"/>
                      <a:pt x="6630" y="3448"/>
                    </a:cubicBezTo>
                    <a:cubicBezTo>
                      <a:pt x="6636" y="3448"/>
                      <a:pt x="6642" y="3444"/>
                      <a:pt x="6646" y="3436"/>
                    </a:cubicBezTo>
                    <a:cubicBezTo>
                      <a:pt x="6661" y="3406"/>
                      <a:pt x="6661" y="3391"/>
                      <a:pt x="6632" y="3346"/>
                    </a:cubicBezTo>
                    <a:cubicBezTo>
                      <a:pt x="6437" y="3047"/>
                      <a:pt x="6228" y="2793"/>
                      <a:pt x="5974" y="2569"/>
                    </a:cubicBezTo>
                    <a:cubicBezTo>
                      <a:pt x="5989" y="2465"/>
                      <a:pt x="5989" y="2390"/>
                      <a:pt x="5989" y="2286"/>
                    </a:cubicBezTo>
                    <a:cubicBezTo>
                      <a:pt x="6022" y="2288"/>
                      <a:pt x="6053" y="2290"/>
                      <a:pt x="6082" y="2290"/>
                    </a:cubicBezTo>
                    <a:cubicBezTo>
                      <a:pt x="6380" y="2290"/>
                      <a:pt x="6547" y="2151"/>
                      <a:pt x="6751" y="1852"/>
                    </a:cubicBezTo>
                    <a:lnTo>
                      <a:pt x="6676" y="1778"/>
                    </a:lnTo>
                    <a:cubicBezTo>
                      <a:pt x="6751" y="1554"/>
                      <a:pt x="6721" y="1375"/>
                      <a:pt x="6661" y="1150"/>
                    </a:cubicBezTo>
                    <a:lnTo>
                      <a:pt x="6557" y="1150"/>
                    </a:lnTo>
                    <a:cubicBezTo>
                      <a:pt x="6422" y="762"/>
                      <a:pt x="6243" y="419"/>
                      <a:pt x="6019" y="90"/>
                    </a:cubicBezTo>
                    <a:close/>
                    <a:moveTo>
                      <a:pt x="762" y="3092"/>
                    </a:moveTo>
                    <a:cubicBezTo>
                      <a:pt x="732" y="3137"/>
                      <a:pt x="717" y="3167"/>
                      <a:pt x="702" y="3212"/>
                    </a:cubicBezTo>
                    <a:cubicBezTo>
                      <a:pt x="523" y="3212"/>
                      <a:pt x="373" y="3227"/>
                      <a:pt x="209" y="3242"/>
                    </a:cubicBezTo>
                    <a:cubicBezTo>
                      <a:pt x="75" y="3376"/>
                      <a:pt x="0" y="3451"/>
                      <a:pt x="0" y="3451"/>
                    </a:cubicBezTo>
                    <a:cubicBezTo>
                      <a:pt x="747" y="3705"/>
                      <a:pt x="1255" y="4003"/>
                      <a:pt x="1658" y="4466"/>
                    </a:cubicBezTo>
                    <a:cubicBezTo>
                      <a:pt x="1897" y="4108"/>
                      <a:pt x="1822" y="3794"/>
                      <a:pt x="1628" y="3421"/>
                    </a:cubicBezTo>
                    <a:cubicBezTo>
                      <a:pt x="1598" y="3436"/>
                      <a:pt x="1568" y="3436"/>
                      <a:pt x="1524" y="3451"/>
                    </a:cubicBezTo>
                    <a:cubicBezTo>
                      <a:pt x="1299" y="3227"/>
                      <a:pt x="1061" y="3137"/>
                      <a:pt x="762" y="3092"/>
                    </a:cubicBezTo>
                    <a:close/>
                    <a:moveTo>
                      <a:pt x="2524" y="3077"/>
                    </a:moveTo>
                    <a:cubicBezTo>
                      <a:pt x="2300" y="3346"/>
                      <a:pt x="2136" y="3600"/>
                      <a:pt x="2016" y="3914"/>
                    </a:cubicBezTo>
                    <a:cubicBezTo>
                      <a:pt x="1987" y="3914"/>
                      <a:pt x="1942" y="3914"/>
                      <a:pt x="1927" y="3899"/>
                    </a:cubicBezTo>
                    <a:cubicBezTo>
                      <a:pt x="1867" y="4078"/>
                      <a:pt x="1867" y="4257"/>
                      <a:pt x="1927" y="4451"/>
                    </a:cubicBezTo>
                    <a:cubicBezTo>
                      <a:pt x="1897" y="4466"/>
                      <a:pt x="1882" y="4481"/>
                      <a:pt x="1852" y="4496"/>
                    </a:cubicBezTo>
                    <a:cubicBezTo>
                      <a:pt x="2016" y="4825"/>
                      <a:pt x="2211" y="5019"/>
                      <a:pt x="2569" y="5094"/>
                    </a:cubicBezTo>
                    <a:lnTo>
                      <a:pt x="2569" y="5333"/>
                    </a:lnTo>
                    <a:cubicBezTo>
                      <a:pt x="2270" y="5079"/>
                      <a:pt x="1972" y="4810"/>
                      <a:pt x="1688" y="4541"/>
                    </a:cubicBezTo>
                    <a:lnTo>
                      <a:pt x="1688" y="4541"/>
                    </a:lnTo>
                    <a:cubicBezTo>
                      <a:pt x="1748" y="4601"/>
                      <a:pt x="1807" y="4705"/>
                      <a:pt x="1867" y="4780"/>
                    </a:cubicBezTo>
                    <a:cubicBezTo>
                      <a:pt x="2076" y="4989"/>
                      <a:pt x="2285" y="5183"/>
                      <a:pt x="2509" y="5377"/>
                    </a:cubicBezTo>
                    <a:cubicBezTo>
                      <a:pt x="2420" y="5392"/>
                      <a:pt x="2330" y="5407"/>
                      <a:pt x="2240" y="5422"/>
                    </a:cubicBezTo>
                    <a:cubicBezTo>
                      <a:pt x="2196" y="5243"/>
                      <a:pt x="2106" y="5108"/>
                      <a:pt x="1987" y="4989"/>
                    </a:cubicBezTo>
                    <a:lnTo>
                      <a:pt x="1987" y="4989"/>
                    </a:lnTo>
                    <a:cubicBezTo>
                      <a:pt x="2091" y="5138"/>
                      <a:pt x="2166" y="5318"/>
                      <a:pt x="2255" y="5512"/>
                    </a:cubicBezTo>
                    <a:lnTo>
                      <a:pt x="2255" y="5437"/>
                    </a:lnTo>
                    <a:cubicBezTo>
                      <a:pt x="2345" y="5437"/>
                      <a:pt x="2450" y="5422"/>
                      <a:pt x="2554" y="5422"/>
                    </a:cubicBezTo>
                    <a:cubicBezTo>
                      <a:pt x="2763" y="5557"/>
                      <a:pt x="3047" y="5900"/>
                      <a:pt x="3137" y="6049"/>
                    </a:cubicBezTo>
                    <a:cubicBezTo>
                      <a:pt x="3152" y="6079"/>
                      <a:pt x="3166" y="6109"/>
                      <a:pt x="3181" y="6109"/>
                    </a:cubicBezTo>
                    <a:lnTo>
                      <a:pt x="3181" y="6124"/>
                    </a:lnTo>
                    <a:cubicBezTo>
                      <a:pt x="3192" y="6145"/>
                      <a:pt x="3210" y="6166"/>
                      <a:pt x="3225" y="6166"/>
                    </a:cubicBezTo>
                    <a:cubicBezTo>
                      <a:pt x="3231" y="6166"/>
                      <a:pt x="3237" y="6163"/>
                      <a:pt x="3241" y="6154"/>
                    </a:cubicBezTo>
                    <a:cubicBezTo>
                      <a:pt x="3271" y="6109"/>
                      <a:pt x="3256" y="6109"/>
                      <a:pt x="3226" y="6064"/>
                    </a:cubicBezTo>
                    <a:cubicBezTo>
                      <a:pt x="3047" y="5796"/>
                      <a:pt x="2838" y="5572"/>
                      <a:pt x="2599" y="5362"/>
                    </a:cubicBezTo>
                    <a:lnTo>
                      <a:pt x="2599" y="5094"/>
                    </a:lnTo>
                    <a:cubicBezTo>
                      <a:pt x="2942" y="5094"/>
                      <a:pt x="3107" y="4974"/>
                      <a:pt x="3271" y="4675"/>
                    </a:cubicBezTo>
                    <a:cubicBezTo>
                      <a:pt x="3241" y="4660"/>
                      <a:pt x="3226" y="4631"/>
                      <a:pt x="3196" y="4616"/>
                    </a:cubicBezTo>
                    <a:cubicBezTo>
                      <a:pt x="3256" y="4421"/>
                      <a:pt x="3226" y="4242"/>
                      <a:pt x="3152" y="4048"/>
                    </a:cubicBezTo>
                    <a:lnTo>
                      <a:pt x="3062" y="4048"/>
                    </a:lnTo>
                    <a:cubicBezTo>
                      <a:pt x="2927" y="3705"/>
                      <a:pt x="2748" y="3391"/>
                      <a:pt x="2524" y="307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4" name="Google Shape;3494;p41"/>
              <p:cNvSpPr/>
              <p:nvPr/>
            </p:nvSpPr>
            <p:spPr>
              <a:xfrm>
                <a:off x="1968700" y="5385050"/>
                <a:ext cx="400" cy="25"/>
              </a:xfrm>
              <a:custGeom>
                <a:rect b="b" l="l" r="r" t="t"/>
                <a:pathLst>
                  <a:path extrusionOk="0" h="1" w="16">
                    <a:moveTo>
                      <a:pt x="15" y="0"/>
                    </a:moveTo>
                    <a:lnTo>
                      <a:pt x="15" y="0"/>
                    </a:lnTo>
                    <a:cubicBezTo>
                      <a:pt x="0" y="0"/>
                      <a:pt x="0" y="0"/>
                      <a:pt x="15" y="0"/>
                    </a:cubicBezTo>
                    <a:cubicBezTo>
                      <a:pt x="0" y="0"/>
                      <a:pt x="0" y="0"/>
                      <a:pt x="15" y="0"/>
                    </a:cubicBezTo>
                    <a:close/>
                  </a:path>
                </a:pathLst>
              </a:custGeom>
              <a:solidFill>
                <a:srgbClr val="FCC8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5" name="Google Shape;3495;p41"/>
              <p:cNvSpPr/>
              <p:nvPr/>
            </p:nvSpPr>
            <p:spPr>
              <a:xfrm>
                <a:off x="1969075" y="5385425"/>
                <a:ext cx="25" cy="400"/>
              </a:xfrm>
              <a:custGeom>
                <a:rect b="b" l="l" r="r" t="t"/>
                <a:pathLst>
                  <a:path extrusionOk="0" h="16" w="1">
                    <a:moveTo>
                      <a:pt x="0" y="15"/>
                    </a:moveTo>
                    <a:lnTo>
                      <a:pt x="0" y="15"/>
                    </a:lnTo>
                    <a:cubicBezTo>
                      <a:pt x="0" y="15"/>
                      <a:pt x="0" y="0"/>
                      <a:pt x="0" y="15"/>
                    </a:cubicBezTo>
                    <a:cubicBezTo>
                      <a:pt x="0" y="0"/>
                      <a:pt x="0" y="0"/>
                      <a:pt x="0" y="15"/>
                    </a:cubicBezTo>
                    <a:cubicBezTo>
                      <a:pt x="0" y="0"/>
                      <a:pt x="0" y="0"/>
                      <a:pt x="0" y="15"/>
                    </a:cubicBezTo>
                    <a:close/>
                  </a:path>
                </a:pathLst>
              </a:custGeom>
              <a:solidFill>
                <a:srgbClr val="FCC8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6" name="Google Shape;3496;p41"/>
              <p:cNvSpPr/>
              <p:nvPr/>
            </p:nvSpPr>
            <p:spPr>
              <a:xfrm>
                <a:off x="2351800" y="5760300"/>
                <a:ext cx="171425" cy="182250"/>
              </a:xfrm>
              <a:custGeom>
                <a:rect b="b" l="l" r="r" t="t"/>
                <a:pathLst>
                  <a:path extrusionOk="0" h="7290" w="6857">
                    <a:moveTo>
                      <a:pt x="6438" y="1"/>
                    </a:moveTo>
                    <a:lnTo>
                      <a:pt x="6438" y="1"/>
                    </a:lnTo>
                    <a:cubicBezTo>
                      <a:pt x="4646" y="16"/>
                      <a:pt x="2614" y="90"/>
                      <a:pt x="1121" y="344"/>
                    </a:cubicBezTo>
                    <a:cubicBezTo>
                      <a:pt x="1076" y="822"/>
                      <a:pt x="688" y="1375"/>
                      <a:pt x="1" y="1673"/>
                    </a:cubicBezTo>
                    <a:cubicBezTo>
                      <a:pt x="718" y="2674"/>
                      <a:pt x="2629" y="5228"/>
                      <a:pt x="4556" y="7289"/>
                    </a:cubicBezTo>
                    <a:cubicBezTo>
                      <a:pt x="6677" y="4571"/>
                      <a:pt x="6856" y="1912"/>
                      <a:pt x="64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7" name="Google Shape;3497;p41"/>
              <p:cNvSpPr/>
              <p:nvPr/>
            </p:nvSpPr>
            <p:spPr>
              <a:xfrm>
                <a:off x="1866400" y="5579950"/>
                <a:ext cx="200900" cy="233550"/>
              </a:xfrm>
              <a:custGeom>
                <a:rect b="b" l="l" r="r" t="t"/>
                <a:pathLst>
                  <a:path extrusionOk="0" h="9342" w="8036">
                    <a:moveTo>
                      <a:pt x="6856" y="1"/>
                    </a:moveTo>
                    <a:cubicBezTo>
                      <a:pt x="6796" y="449"/>
                      <a:pt x="6915" y="1016"/>
                      <a:pt x="6915" y="1016"/>
                    </a:cubicBezTo>
                    <a:lnTo>
                      <a:pt x="6826" y="1061"/>
                    </a:lnTo>
                    <a:cubicBezTo>
                      <a:pt x="6885" y="1390"/>
                      <a:pt x="7109" y="1524"/>
                      <a:pt x="7109" y="1524"/>
                    </a:cubicBezTo>
                    <a:lnTo>
                      <a:pt x="7065" y="1584"/>
                    </a:lnTo>
                    <a:cubicBezTo>
                      <a:pt x="7229" y="1698"/>
                      <a:pt x="7373" y="1737"/>
                      <a:pt x="7494" y="1737"/>
                    </a:cubicBezTo>
                    <a:cubicBezTo>
                      <a:pt x="7516" y="1737"/>
                      <a:pt x="7537" y="1735"/>
                      <a:pt x="7558" y="1733"/>
                    </a:cubicBezTo>
                    <a:cubicBezTo>
                      <a:pt x="7319" y="1196"/>
                      <a:pt x="7080" y="613"/>
                      <a:pt x="6871" y="1"/>
                    </a:cubicBezTo>
                    <a:close/>
                    <a:moveTo>
                      <a:pt x="7558" y="1748"/>
                    </a:moveTo>
                    <a:cubicBezTo>
                      <a:pt x="7498" y="1748"/>
                      <a:pt x="7438" y="1763"/>
                      <a:pt x="7348" y="1793"/>
                    </a:cubicBezTo>
                    <a:lnTo>
                      <a:pt x="7348" y="1868"/>
                    </a:lnTo>
                    <a:cubicBezTo>
                      <a:pt x="7348" y="1868"/>
                      <a:pt x="6930" y="2002"/>
                      <a:pt x="6646" y="2226"/>
                    </a:cubicBezTo>
                    <a:cubicBezTo>
                      <a:pt x="6900" y="2480"/>
                      <a:pt x="7319" y="2659"/>
                      <a:pt x="7319" y="2659"/>
                    </a:cubicBezTo>
                    <a:lnTo>
                      <a:pt x="7304" y="2734"/>
                    </a:lnTo>
                    <a:cubicBezTo>
                      <a:pt x="7393" y="2782"/>
                      <a:pt x="7478" y="2796"/>
                      <a:pt x="7548" y="2796"/>
                    </a:cubicBezTo>
                    <a:cubicBezTo>
                      <a:pt x="7652" y="2796"/>
                      <a:pt x="7722" y="2764"/>
                      <a:pt x="7722" y="2764"/>
                    </a:cubicBezTo>
                    <a:lnTo>
                      <a:pt x="7767" y="2824"/>
                    </a:lnTo>
                    <a:cubicBezTo>
                      <a:pt x="7901" y="2764"/>
                      <a:pt x="7991" y="2704"/>
                      <a:pt x="8036" y="2629"/>
                    </a:cubicBezTo>
                    <a:cubicBezTo>
                      <a:pt x="7871" y="2361"/>
                      <a:pt x="7722" y="2077"/>
                      <a:pt x="7558" y="1748"/>
                    </a:cubicBezTo>
                    <a:close/>
                    <a:moveTo>
                      <a:pt x="3361" y="2480"/>
                    </a:moveTo>
                    <a:cubicBezTo>
                      <a:pt x="3331" y="3048"/>
                      <a:pt x="3555" y="3720"/>
                      <a:pt x="3555" y="3720"/>
                    </a:cubicBezTo>
                    <a:lnTo>
                      <a:pt x="3450" y="3779"/>
                    </a:lnTo>
                    <a:cubicBezTo>
                      <a:pt x="3570" y="4183"/>
                      <a:pt x="3853" y="4317"/>
                      <a:pt x="3853" y="4317"/>
                    </a:cubicBezTo>
                    <a:lnTo>
                      <a:pt x="3824" y="4422"/>
                    </a:lnTo>
                    <a:cubicBezTo>
                      <a:pt x="3989" y="4507"/>
                      <a:pt x="4140" y="4538"/>
                      <a:pt x="4271" y="4538"/>
                    </a:cubicBezTo>
                    <a:cubicBezTo>
                      <a:pt x="4555" y="4538"/>
                      <a:pt x="4748" y="4393"/>
                      <a:pt x="4809" y="4332"/>
                    </a:cubicBezTo>
                    <a:lnTo>
                      <a:pt x="5452" y="5124"/>
                    </a:lnTo>
                    <a:lnTo>
                      <a:pt x="5228" y="5139"/>
                    </a:lnTo>
                    <a:cubicBezTo>
                      <a:pt x="5228" y="5079"/>
                      <a:pt x="5198" y="4691"/>
                      <a:pt x="4780" y="4526"/>
                    </a:cubicBezTo>
                    <a:lnTo>
                      <a:pt x="4735" y="4601"/>
                    </a:lnTo>
                    <a:cubicBezTo>
                      <a:pt x="4735" y="4601"/>
                      <a:pt x="4652" y="4562"/>
                      <a:pt x="4519" y="4562"/>
                    </a:cubicBezTo>
                    <a:cubicBezTo>
                      <a:pt x="4434" y="4562"/>
                      <a:pt x="4329" y="4578"/>
                      <a:pt x="4212" y="4631"/>
                    </a:cubicBezTo>
                    <a:lnTo>
                      <a:pt x="4227" y="4735"/>
                    </a:lnTo>
                    <a:cubicBezTo>
                      <a:pt x="4227" y="4735"/>
                      <a:pt x="3719" y="4944"/>
                      <a:pt x="3420" y="5258"/>
                    </a:cubicBezTo>
                    <a:cubicBezTo>
                      <a:pt x="3749" y="5527"/>
                      <a:pt x="4272" y="5691"/>
                      <a:pt x="4272" y="5691"/>
                    </a:cubicBezTo>
                    <a:lnTo>
                      <a:pt x="4272" y="5796"/>
                    </a:lnTo>
                    <a:cubicBezTo>
                      <a:pt x="4371" y="5831"/>
                      <a:pt x="4461" y="5842"/>
                      <a:pt x="4536" y="5842"/>
                    </a:cubicBezTo>
                    <a:cubicBezTo>
                      <a:pt x="4687" y="5842"/>
                      <a:pt x="4780" y="5796"/>
                      <a:pt x="4780" y="5796"/>
                    </a:cubicBezTo>
                    <a:lnTo>
                      <a:pt x="4839" y="5856"/>
                    </a:lnTo>
                    <a:cubicBezTo>
                      <a:pt x="5257" y="5646"/>
                      <a:pt x="5257" y="5288"/>
                      <a:pt x="5243" y="5198"/>
                    </a:cubicBezTo>
                    <a:lnTo>
                      <a:pt x="5467" y="5183"/>
                    </a:lnTo>
                    <a:lnTo>
                      <a:pt x="5825" y="5631"/>
                    </a:lnTo>
                    <a:cubicBezTo>
                      <a:pt x="5832" y="5639"/>
                      <a:pt x="5844" y="5643"/>
                      <a:pt x="5855" y="5643"/>
                    </a:cubicBezTo>
                    <a:cubicBezTo>
                      <a:pt x="5866" y="5643"/>
                      <a:pt x="5877" y="5639"/>
                      <a:pt x="5885" y="5631"/>
                    </a:cubicBezTo>
                    <a:cubicBezTo>
                      <a:pt x="5900" y="5631"/>
                      <a:pt x="5900" y="5602"/>
                      <a:pt x="5885" y="5587"/>
                    </a:cubicBezTo>
                    <a:lnTo>
                      <a:pt x="5511" y="5124"/>
                    </a:lnTo>
                    <a:lnTo>
                      <a:pt x="5571" y="4915"/>
                    </a:lnTo>
                    <a:cubicBezTo>
                      <a:pt x="5598" y="4925"/>
                      <a:pt x="5662" y="4942"/>
                      <a:pt x="5747" y="4942"/>
                    </a:cubicBezTo>
                    <a:cubicBezTo>
                      <a:pt x="5897" y="4942"/>
                      <a:pt x="6112" y="4890"/>
                      <a:pt x="6303" y="4661"/>
                    </a:cubicBezTo>
                    <a:lnTo>
                      <a:pt x="6243" y="4601"/>
                    </a:lnTo>
                    <a:cubicBezTo>
                      <a:pt x="6243" y="4601"/>
                      <a:pt x="6408" y="4407"/>
                      <a:pt x="6363" y="4093"/>
                    </a:cubicBezTo>
                    <a:lnTo>
                      <a:pt x="6273" y="4078"/>
                    </a:lnTo>
                    <a:cubicBezTo>
                      <a:pt x="6273" y="4078"/>
                      <a:pt x="6213" y="3526"/>
                      <a:pt x="6019" y="3137"/>
                    </a:cubicBezTo>
                    <a:cubicBezTo>
                      <a:pt x="5661" y="3376"/>
                      <a:pt x="5332" y="3809"/>
                      <a:pt x="5332" y="3809"/>
                    </a:cubicBezTo>
                    <a:lnTo>
                      <a:pt x="5257" y="3779"/>
                    </a:lnTo>
                    <a:cubicBezTo>
                      <a:pt x="5048" y="4048"/>
                      <a:pt x="5108" y="4272"/>
                      <a:pt x="5108" y="4272"/>
                    </a:cubicBezTo>
                    <a:lnTo>
                      <a:pt x="5033" y="4302"/>
                    </a:lnTo>
                    <a:cubicBezTo>
                      <a:pt x="5108" y="4780"/>
                      <a:pt x="5467" y="4870"/>
                      <a:pt x="5541" y="4885"/>
                    </a:cubicBezTo>
                    <a:lnTo>
                      <a:pt x="5481" y="5079"/>
                    </a:lnTo>
                    <a:lnTo>
                      <a:pt x="4839" y="4302"/>
                    </a:lnTo>
                    <a:cubicBezTo>
                      <a:pt x="4944" y="4242"/>
                      <a:pt x="5287" y="3929"/>
                      <a:pt x="5138" y="3361"/>
                    </a:cubicBezTo>
                    <a:lnTo>
                      <a:pt x="5033" y="3361"/>
                    </a:lnTo>
                    <a:cubicBezTo>
                      <a:pt x="5033" y="3361"/>
                      <a:pt x="4959" y="3048"/>
                      <a:pt x="4600" y="2853"/>
                    </a:cubicBezTo>
                    <a:lnTo>
                      <a:pt x="4511" y="2928"/>
                    </a:lnTo>
                    <a:cubicBezTo>
                      <a:pt x="4511" y="2928"/>
                      <a:pt x="3913" y="2585"/>
                      <a:pt x="3361" y="2480"/>
                    </a:cubicBezTo>
                    <a:close/>
                    <a:moveTo>
                      <a:pt x="0" y="5856"/>
                    </a:moveTo>
                    <a:lnTo>
                      <a:pt x="0" y="5856"/>
                    </a:lnTo>
                    <a:cubicBezTo>
                      <a:pt x="30" y="6468"/>
                      <a:pt x="344" y="7170"/>
                      <a:pt x="344" y="7170"/>
                    </a:cubicBezTo>
                    <a:lnTo>
                      <a:pt x="239" y="7259"/>
                    </a:lnTo>
                    <a:cubicBezTo>
                      <a:pt x="403" y="7678"/>
                      <a:pt x="732" y="7797"/>
                      <a:pt x="732" y="7797"/>
                    </a:cubicBezTo>
                    <a:lnTo>
                      <a:pt x="732" y="7902"/>
                    </a:lnTo>
                    <a:cubicBezTo>
                      <a:pt x="881" y="7963"/>
                      <a:pt x="1018" y="7987"/>
                      <a:pt x="1140" y="7987"/>
                    </a:cubicBezTo>
                    <a:cubicBezTo>
                      <a:pt x="1493" y="7987"/>
                      <a:pt x="1722" y="7785"/>
                      <a:pt x="1777" y="7708"/>
                    </a:cubicBezTo>
                    <a:lnTo>
                      <a:pt x="2554" y="8499"/>
                    </a:lnTo>
                    <a:lnTo>
                      <a:pt x="2315" y="8529"/>
                    </a:lnTo>
                    <a:cubicBezTo>
                      <a:pt x="2300" y="8454"/>
                      <a:pt x="2240" y="8051"/>
                      <a:pt x="1748" y="7917"/>
                    </a:cubicBezTo>
                    <a:lnTo>
                      <a:pt x="1718" y="7991"/>
                    </a:lnTo>
                    <a:cubicBezTo>
                      <a:pt x="1718" y="7991"/>
                      <a:pt x="1665" y="7976"/>
                      <a:pt x="1580" y="7976"/>
                    </a:cubicBezTo>
                    <a:cubicBezTo>
                      <a:pt x="1478" y="7976"/>
                      <a:pt x="1328" y="7998"/>
                      <a:pt x="1165" y="8096"/>
                    </a:cubicBezTo>
                    <a:lnTo>
                      <a:pt x="1195" y="8186"/>
                    </a:lnTo>
                    <a:cubicBezTo>
                      <a:pt x="1195" y="8186"/>
                      <a:pt x="971" y="8320"/>
                      <a:pt x="732" y="8484"/>
                    </a:cubicBezTo>
                    <a:cubicBezTo>
                      <a:pt x="881" y="8723"/>
                      <a:pt x="1001" y="8947"/>
                      <a:pt x="1135" y="9156"/>
                    </a:cubicBezTo>
                    <a:cubicBezTo>
                      <a:pt x="1255" y="9201"/>
                      <a:pt x="1344" y="9216"/>
                      <a:pt x="1344" y="9216"/>
                    </a:cubicBezTo>
                    <a:lnTo>
                      <a:pt x="1344" y="9321"/>
                    </a:lnTo>
                    <a:cubicBezTo>
                      <a:pt x="1413" y="9336"/>
                      <a:pt x="1477" y="9342"/>
                      <a:pt x="1535" y="9342"/>
                    </a:cubicBezTo>
                    <a:cubicBezTo>
                      <a:pt x="1768" y="9342"/>
                      <a:pt x="1912" y="9246"/>
                      <a:pt x="1912" y="9246"/>
                    </a:cubicBezTo>
                    <a:lnTo>
                      <a:pt x="1957" y="9321"/>
                    </a:lnTo>
                    <a:cubicBezTo>
                      <a:pt x="2390" y="9052"/>
                      <a:pt x="2330" y="8649"/>
                      <a:pt x="2315" y="8559"/>
                    </a:cubicBezTo>
                    <a:lnTo>
                      <a:pt x="2569" y="8514"/>
                    </a:lnTo>
                    <a:lnTo>
                      <a:pt x="3002" y="8977"/>
                    </a:lnTo>
                    <a:cubicBezTo>
                      <a:pt x="3010" y="8985"/>
                      <a:pt x="3021" y="8988"/>
                      <a:pt x="3032" y="8988"/>
                    </a:cubicBezTo>
                    <a:cubicBezTo>
                      <a:pt x="3043" y="8988"/>
                      <a:pt x="3054" y="8985"/>
                      <a:pt x="3062" y="8977"/>
                    </a:cubicBezTo>
                    <a:cubicBezTo>
                      <a:pt x="3077" y="8962"/>
                      <a:pt x="3077" y="8932"/>
                      <a:pt x="3062" y="8917"/>
                    </a:cubicBezTo>
                    <a:lnTo>
                      <a:pt x="2599" y="8469"/>
                    </a:lnTo>
                    <a:lnTo>
                      <a:pt x="2644" y="8215"/>
                    </a:lnTo>
                    <a:cubicBezTo>
                      <a:pt x="2669" y="8224"/>
                      <a:pt x="2718" y="8233"/>
                      <a:pt x="2783" y="8233"/>
                    </a:cubicBezTo>
                    <a:cubicBezTo>
                      <a:pt x="2945" y="8233"/>
                      <a:pt x="3202" y="8172"/>
                      <a:pt x="3405" y="7872"/>
                    </a:cubicBezTo>
                    <a:lnTo>
                      <a:pt x="3346" y="7812"/>
                    </a:lnTo>
                    <a:cubicBezTo>
                      <a:pt x="3346" y="7812"/>
                      <a:pt x="3495" y="7588"/>
                      <a:pt x="3435" y="7274"/>
                    </a:cubicBezTo>
                    <a:lnTo>
                      <a:pt x="3331" y="7259"/>
                    </a:lnTo>
                    <a:cubicBezTo>
                      <a:pt x="3331" y="7259"/>
                      <a:pt x="3211" y="6677"/>
                      <a:pt x="2957" y="6289"/>
                    </a:cubicBezTo>
                    <a:cubicBezTo>
                      <a:pt x="2599" y="6572"/>
                      <a:pt x="2300" y="7095"/>
                      <a:pt x="2300" y="7095"/>
                    </a:cubicBezTo>
                    <a:lnTo>
                      <a:pt x="2211" y="7065"/>
                    </a:lnTo>
                    <a:cubicBezTo>
                      <a:pt x="2031" y="7349"/>
                      <a:pt x="2091" y="7618"/>
                      <a:pt x="2091" y="7618"/>
                    </a:cubicBezTo>
                    <a:lnTo>
                      <a:pt x="2016" y="7648"/>
                    </a:lnTo>
                    <a:cubicBezTo>
                      <a:pt x="2151" y="8156"/>
                      <a:pt x="2554" y="8215"/>
                      <a:pt x="2629" y="8230"/>
                    </a:cubicBezTo>
                    <a:lnTo>
                      <a:pt x="2584" y="8454"/>
                    </a:lnTo>
                    <a:lnTo>
                      <a:pt x="1807" y="7663"/>
                    </a:lnTo>
                    <a:cubicBezTo>
                      <a:pt x="1912" y="7573"/>
                      <a:pt x="2255" y="7200"/>
                      <a:pt x="2031" y="6617"/>
                    </a:cubicBezTo>
                    <a:lnTo>
                      <a:pt x="2031" y="6617"/>
                    </a:lnTo>
                    <a:lnTo>
                      <a:pt x="1912" y="6632"/>
                    </a:lnTo>
                    <a:cubicBezTo>
                      <a:pt x="1912" y="6632"/>
                      <a:pt x="1807" y="6304"/>
                      <a:pt x="1389" y="6124"/>
                    </a:cubicBezTo>
                    <a:lnTo>
                      <a:pt x="1299" y="6214"/>
                    </a:lnTo>
                    <a:cubicBezTo>
                      <a:pt x="1299" y="6214"/>
                      <a:pt x="597" y="5900"/>
                      <a:pt x="0" y="585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8" name="Google Shape;3498;p41"/>
              <p:cNvSpPr/>
              <p:nvPr/>
            </p:nvSpPr>
            <p:spPr>
              <a:xfrm>
                <a:off x="1724125" y="5430600"/>
                <a:ext cx="280450" cy="497000"/>
              </a:xfrm>
              <a:custGeom>
                <a:rect b="b" l="l" r="r" t="t"/>
                <a:pathLst>
                  <a:path extrusionOk="0" h="19880" w="11218">
                    <a:moveTo>
                      <a:pt x="412" y="0"/>
                    </a:moveTo>
                    <a:cubicBezTo>
                      <a:pt x="392" y="0"/>
                      <a:pt x="379" y="0"/>
                      <a:pt x="374" y="0"/>
                    </a:cubicBezTo>
                    <a:cubicBezTo>
                      <a:pt x="165" y="15"/>
                      <a:pt x="1" y="194"/>
                      <a:pt x="15" y="404"/>
                    </a:cubicBezTo>
                    <a:cubicBezTo>
                      <a:pt x="15" y="618"/>
                      <a:pt x="180" y="778"/>
                      <a:pt x="377" y="778"/>
                    </a:cubicBezTo>
                    <a:cubicBezTo>
                      <a:pt x="386" y="778"/>
                      <a:pt x="395" y="778"/>
                      <a:pt x="404" y="777"/>
                    </a:cubicBezTo>
                    <a:cubicBezTo>
                      <a:pt x="405" y="777"/>
                      <a:pt x="413" y="777"/>
                      <a:pt x="427" y="777"/>
                    </a:cubicBezTo>
                    <a:cubicBezTo>
                      <a:pt x="573" y="777"/>
                      <a:pt x="1366" y="802"/>
                      <a:pt x="1748" y="1374"/>
                    </a:cubicBezTo>
                    <a:cubicBezTo>
                      <a:pt x="1972" y="1718"/>
                      <a:pt x="2226" y="2569"/>
                      <a:pt x="2569" y="3839"/>
                    </a:cubicBezTo>
                    <a:cubicBezTo>
                      <a:pt x="2734" y="4451"/>
                      <a:pt x="2913" y="5138"/>
                      <a:pt x="3107" y="5915"/>
                    </a:cubicBezTo>
                    <a:cubicBezTo>
                      <a:pt x="3436" y="7214"/>
                      <a:pt x="3839" y="8798"/>
                      <a:pt x="4347" y="10665"/>
                    </a:cubicBezTo>
                    <a:cubicBezTo>
                      <a:pt x="4407" y="10889"/>
                      <a:pt x="4466" y="11083"/>
                      <a:pt x="4541" y="11292"/>
                    </a:cubicBezTo>
                    <a:cubicBezTo>
                      <a:pt x="5422" y="14055"/>
                      <a:pt x="6990" y="16236"/>
                      <a:pt x="8305" y="17684"/>
                    </a:cubicBezTo>
                    <a:cubicBezTo>
                      <a:pt x="9485" y="19014"/>
                      <a:pt x="10471" y="19731"/>
                      <a:pt x="10560" y="19805"/>
                    </a:cubicBezTo>
                    <a:cubicBezTo>
                      <a:pt x="10621" y="19856"/>
                      <a:pt x="10697" y="19879"/>
                      <a:pt x="10771" y="19879"/>
                    </a:cubicBezTo>
                    <a:cubicBezTo>
                      <a:pt x="10806" y="19879"/>
                      <a:pt x="10841" y="19874"/>
                      <a:pt x="10874" y="19865"/>
                    </a:cubicBezTo>
                    <a:cubicBezTo>
                      <a:pt x="10963" y="19865"/>
                      <a:pt x="11038" y="19805"/>
                      <a:pt x="11098" y="19731"/>
                    </a:cubicBezTo>
                    <a:cubicBezTo>
                      <a:pt x="11217" y="19566"/>
                      <a:pt x="11187" y="19327"/>
                      <a:pt x="11008" y="19178"/>
                    </a:cubicBezTo>
                    <a:cubicBezTo>
                      <a:pt x="10993" y="19163"/>
                      <a:pt x="9933" y="18356"/>
                      <a:pt x="8678" y="16923"/>
                    </a:cubicBezTo>
                    <a:cubicBezTo>
                      <a:pt x="7453" y="15519"/>
                      <a:pt x="6050" y="13517"/>
                      <a:pt x="5258" y="11038"/>
                    </a:cubicBezTo>
                    <a:cubicBezTo>
                      <a:pt x="5213" y="10844"/>
                      <a:pt x="5153" y="10650"/>
                      <a:pt x="5094" y="10455"/>
                    </a:cubicBezTo>
                    <a:cubicBezTo>
                      <a:pt x="4601" y="8603"/>
                      <a:pt x="4197" y="7005"/>
                      <a:pt x="3869" y="5721"/>
                    </a:cubicBezTo>
                    <a:cubicBezTo>
                      <a:pt x="3720" y="5153"/>
                      <a:pt x="3570" y="4615"/>
                      <a:pt x="3451" y="4138"/>
                    </a:cubicBezTo>
                    <a:cubicBezTo>
                      <a:pt x="3406" y="4003"/>
                      <a:pt x="3376" y="3854"/>
                      <a:pt x="3346" y="3734"/>
                    </a:cubicBezTo>
                    <a:lnTo>
                      <a:pt x="3316" y="3630"/>
                    </a:lnTo>
                    <a:cubicBezTo>
                      <a:pt x="2928" y="2226"/>
                      <a:pt x="2674" y="1374"/>
                      <a:pt x="2375" y="956"/>
                    </a:cubicBezTo>
                    <a:cubicBezTo>
                      <a:pt x="1772" y="38"/>
                      <a:pt x="641" y="0"/>
                      <a:pt x="4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9" name="Google Shape;3499;p41"/>
              <p:cNvSpPr/>
              <p:nvPr/>
            </p:nvSpPr>
            <p:spPr>
              <a:xfrm>
                <a:off x="1931725" y="5854025"/>
                <a:ext cx="72850" cy="73575"/>
              </a:xfrm>
              <a:custGeom>
                <a:rect b="b" l="l" r="r" t="t"/>
                <a:pathLst>
                  <a:path extrusionOk="0" h="2943" w="2914">
                    <a:moveTo>
                      <a:pt x="374" y="1"/>
                    </a:moveTo>
                    <a:lnTo>
                      <a:pt x="1" y="747"/>
                    </a:lnTo>
                    <a:cubicBezTo>
                      <a:pt x="1181" y="2077"/>
                      <a:pt x="2167" y="2794"/>
                      <a:pt x="2256" y="2868"/>
                    </a:cubicBezTo>
                    <a:cubicBezTo>
                      <a:pt x="2317" y="2919"/>
                      <a:pt x="2393" y="2942"/>
                      <a:pt x="2467" y="2942"/>
                    </a:cubicBezTo>
                    <a:cubicBezTo>
                      <a:pt x="2502" y="2942"/>
                      <a:pt x="2537" y="2937"/>
                      <a:pt x="2570" y="2928"/>
                    </a:cubicBezTo>
                    <a:cubicBezTo>
                      <a:pt x="2659" y="2928"/>
                      <a:pt x="2734" y="2868"/>
                      <a:pt x="2794" y="2794"/>
                    </a:cubicBezTo>
                    <a:cubicBezTo>
                      <a:pt x="2913" y="2629"/>
                      <a:pt x="2883" y="2390"/>
                      <a:pt x="2704" y="2241"/>
                    </a:cubicBezTo>
                    <a:cubicBezTo>
                      <a:pt x="2689" y="2241"/>
                      <a:pt x="1629" y="1434"/>
                      <a:pt x="3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0" name="Google Shape;3500;p41"/>
              <p:cNvSpPr/>
              <p:nvPr/>
            </p:nvSpPr>
            <p:spPr>
              <a:xfrm>
                <a:off x="1967950" y="5659400"/>
                <a:ext cx="491800" cy="471450"/>
              </a:xfrm>
              <a:custGeom>
                <a:rect b="b" l="l" r="r" t="t"/>
                <a:pathLst>
                  <a:path extrusionOk="0" h="18858" w="19672">
                    <a:moveTo>
                      <a:pt x="11613" y="1"/>
                    </a:moveTo>
                    <a:cubicBezTo>
                      <a:pt x="9670" y="1"/>
                      <a:pt x="7084" y="1745"/>
                      <a:pt x="6617" y="2080"/>
                    </a:cubicBezTo>
                    <a:cubicBezTo>
                      <a:pt x="6572" y="2110"/>
                      <a:pt x="6557" y="2125"/>
                      <a:pt x="6542" y="2125"/>
                    </a:cubicBezTo>
                    <a:cubicBezTo>
                      <a:pt x="6542" y="2125"/>
                      <a:pt x="5273" y="3051"/>
                      <a:pt x="3869" y="4798"/>
                    </a:cubicBezTo>
                    <a:cubicBezTo>
                      <a:pt x="3585" y="5142"/>
                      <a:pt x="3301" y="5530"/>
                      <a:pt x="3018" y="5963"/>
                    </a:cubicBezTo>
                    <a:cubicBezTo>
                      <a:pt x="2584" y="6591"/>
                      <a:pt x="2181" y="7308"/>
                      <a:pt x="1793" y="8084"/>
                    </a:cubicBezTo>
                    <a:cubicBezTo>
                      <a:pt x="1464" y="8756"/>
                      <a:pt x="1181" y="9488"/>
                      <a:pt x="927" y="10265"/>
                    </a:cubicBezTo>
                    <a:cubicBezTo>
                      <a:pt x="807" y="10683"/>
                      <a:pt x="688" y="11101"/>
                      <a:pt x="583" y="11549"/>
                    </a:cubicBezTo>
                    <a:cubicBezTo>
                      <a:pt x="568" y="11549"/>
                      <a:pt x="568" y="11564"/>
                      <a:pt x="568" y="11579"/>
                    </a:cubicBezTo>
                    <a:cubicBezTo>
                      <a:pt x="493" y="11953"/>
                      <a:pt x="404" y="12296"/>
                      <a:pt x="344" y="12625"/>
                    </a:cubicBezTo>
                    <a:cubicBezTo>
                      <a:pt x="1" y="14805"/>
                      <a:pt x="404" y="16792"/>
                      <a:pt x="404" y="16792"/>
                    </a:cubicBezTo>
                    <a:cubicBezTo>
                      <a:pt x="3081" y="18436"/>
                      <a:pt x="5698" y="18858"/>
                      <a:pt x="7678" y="18858"/>
                    </a:cubicBezTo>
                    <a:cubicBezTo>
                      <a:pt x="9763" y="18858"/>
                      <a:pt x="11143" y="18390"/>
                      <a:pt x="11143" y="18390"/>
                    </a:cubicBezTo>
                    <a:cubicBezTo>
                      <a:pt x="10904" y="17195"/>
                      <a:pt x="11098" y="14417"/>
                      <a:pt x="11098" y="14417"/>
                    </a:cubicBezTo>
                    <a:lnTo>
                      <a:pt x="11098" y="14417"/>
                    </a:lnTo>
                    <a:cubicBezTo>
                      <a:pt x="11098" y="14417"/>
                      <a:pt x="11158" y="14432"/>
                      <a:pt x="11262" y="14492"/>
                    </a:cubicBezTo>
                    <a:lnTo>
                      <a:pt x="11367" y="13148"/>
                    </a:lnTo>
                    <a:cubicBezTo>
                      <a:pt x="11367" y="13148"/>
                      <a:pt x="11397" y="11460"/>
                      <a:pt x="12024" y="9339"/>
                    </a:cubicBezTo>
                    <a:cubicBezTo>
                      <a:pt x="12143" y="8876"/>
                      <a:pt x="12308" y="8398"/>
                      <a:pt x="12502" y="7905"/>
                    </a:cubicBezTo>
                    <a:cubicBezTo>
                      <a:pt x="12681" y="7457"/>
                      <a:pt x="12875" y="6994"/>
                      <a:pt x="13114" y="6531"/>
                    </a:cubicBezTo>
                    <a:cubicBezTo>
                      <a:pt x="13144" y="6486"/>
                      <a:pt x="13174" y="6441"/>
                      <a:pt x="13204" y="6382"/>
                    </a:cubicBezTo>
                    <a:cubicBezTo>
                      <a:pt x="13293" y="6202"/>
                      <a:pt x="13383" y="6038"/>
                      <a:pt x="13503" y="5859"/>
                    </a:cubicBezTo>
                    <a:cubicBezTo>
                      <a:pt x="13517" y="5844"/>
                      <a:pt x="13532" y="5814"/>
                      <a:pt x="13547" y="5799"/>
                    </a:cubicBezTo>
                    <a:cubicBezTo>
                      <a:pt x="14040" y="4978"/>
                      <a:pt x="14638" y="4201"/>
                      <a:pt x="15399" y="3514"/>
                    </a:cubicBezTo>
                    <a:cubicBezTo>
                      <a:pt x="15489" y="3439"/>
                      <a:pt x="15579" y="3350"/>
                      <a:pt x="15683" y="3275"/>
                    </a:cubicBezTo>
                    <a:cubicBezTo>
                      <a:pt x="16729" y="2364"/>
                      <a:pt x="18043" y="1617"/>
                      <a:pt x="19671" y="1199"/>
                    </a:cubicBezTo>
                    <a:lnTo>
                      <a:pt x="19552" y="1094"/>
                    </a:lnTo>
                    <a:cubicBezTo>
                      <a:pt x="17311" y="243"/>
                      <a:pt x="13398" y="79"/>
                      <a:pt x="11755" y="4"/>
                    </a:cubicBezTo>
                    <a:cubicBezTo>
                      <a:pt x="11708" y="2"/>
                      <a:pt x="11661" y="1"/>
                      <a:pt x="116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1" name="Google Shape;3501;p41"/>
              <p:cNvSpPr/>
              <p:nvPr/>
            </p:nvSpPr>
            <p:spPr>
              <a:xfrm>
                <a:off x="2043000" y="5738650"/>
                <a:ext cx="265525" cy="131600"/>
              </a:xfrm>
              <a:custGeom>
                <a:rect b="b" l="l" r="r" t="t"/>
                <a:pathLst>
                  <a:path extrusionOk="0" h="5264" w="10621">
                    <a:moveTo>
                      <a:pt x="852" y="1643"/>
                    </a:moveTo>
                    <a:cubicBezTo>
                      <a:pt x="583" y="1987"/>
                      <a:pt x="284" y="2375"/>
                      <a:pt x="1" y="2808"/>
                    </a:cubicBezTo>
                    <a:cubicBezTo>
                      <a:pt x="105" y="2958"/>
                      <a:pt x="299" y="3122"/>
                      <a:pt x="628" y="3137"/>
                    </a:cubicBezTo>
                    <a:lnTo>
                      <a:pt x="658" y="3032"/>
                    </a:lnTo>
                    <a:cubicBezTo>
                      <a:pt x="658" y="3032"/>
                      <a:pt x="668" y="3033"/>
                      <a:pt x="687" y="3033"/>
                    </a:cubicBezTo>
                    <a:cubicBezTo>
                      <a:pt x="766" y="3033"/>
                      <a:pt x="996" y="3014"/>
                      <a:pt x="1225" y="2808"/>
                    </a:cubicBezTo>
                    <a:lnTo>
                      <a:pt x="1181" y="2704"/>
                    </a:lnTo>
                    <a:cubicBezTo>
                      <a:pt x="1181" y="2704"/>
                      <a:pt x="1659" y="2286"/>
                      <a:pt x="1898" y="1808"/>
                    </a:cubicBezTo>
                    <a:cubicBezTo>
                      <a:pt x="1524" y="1673"/>
                      <a:pt x="1046" y="1643"/>
                      <a:pt x="852" y="1643"/>
                    </a:cubicBezTo>
                    <a:close/>
                    <a:moveTo>
                      <a:pt x="5243" y="0"/>
                    </a:moveTo>
                    <a:cubicBezTo>
                      <a:pt x="4691" y="359"/>
                      <a:pt x="4183" y="1046"/>
                      <a:pt x="4183" y="1046"/>
                    </a:cubicBezTo>
                    <a:lnTo>
                      <a:pt x="4048" y="986"/>
                    </a:lnTo>
                    <a:cubicBezTo>
                      <a:pt x="3750" y="1374"/>
                      <a:pt x="3809" y="1748"/>
                      <a:pt x="3809" y="1748"/>
                    </a:cubicBezTo>
                    <a:lnTo>
                      <a:pt x="3705" y="1793"/>
                    </a:lnTo>
                    <a:cubicBezTo>
                      <a:pt x="3794" y="2480"/>
                      <a:pt x="4332" y="2644"/>
                      <a:pt x="4466" y="2674"/>
                    </a:cubicBezTo>
                    <a:lnTo>
                      <a:pt x="4138" y="3839"/>
                    </a:lnTo>
                    <a:lnTo>
                      <a:pt x="3989" y="3660"/>
                    </a:lnTo>
                    <a:cubicBezTo>
                      <a:pt x="4063" y="3600"/>
                      <a:pt x="4422" y="3331"/>
                      <a:pt x="4272" y="2793"/>
                    </a:cubicBezTo>
                    <a:lnTo>
                      <a:pt x="4168" y="2793"/>
                    </a:lnTo>
                    <a:cubicBezTo>
                      <a:pt x="4168" y="2793"/>
                      <a:pt x="4108" y="2495"/>
                      <a:pt x="3779" y="2315"/>
                    </a:cubicBezTo>
                    <a:lnTo>
                      <a:pt x="3690" y="2390"/>
                    </a:lnTo>
                    <a:cubicBezTo>
                      <a:pt x="3690" y="2390"/>
                      <a:pt x="3122" y="2062"/>
                      <a:pt x="2629" y="1972"/>
                    </a:cubicBezTo>
                    <a:lnTo>
                      <a:pt x="2629" y="1972"/>
                    </a:lnTo>
                    <a:cubicBezTo>
                      <a:pt x="2614" y="2480"/>
                      <a:pt x="2794" y="3092"/>
                      <a:pt x="2794" y="3092"/>
                    </a:cubicBezTo>
                    <a:lnTo>
                      <a:pt x="2704" y="3152"/>
                    </a:lnTo>
                    <a:cubicBezTo>
                      <a:pt x="2809" y="3510"/>
                      <a:pt x="3077" y="3645"/>
                      <a:pt x="3077" y="3645"/>
                    </a:cubicBezTo>
                    <a:lnTo>
                      <a:pt x="3048" y="3734"/>
                    </a:lnTo>
                    <a:cubicBezTo>
                      <a:pt x="3196" y="3813"/>
                      <a:pt x="3333" y="3842"/>
                      <a:pt x="3453" y="3842"/>
                    </a:cubicBezTo>
                    <a:cubicBezTo>
                      <a:pt x="3721" y="3842"/>
                      <a:pt x="3907" y="3701"/>
                      <a:pt x="3959" y="3660"/>
                    </a:cubicBezTo>
                    <a:lnTo>
                      <a:pt x="4138" y="3884"/>
                    </a:lnTo>
                    <a:lnTo>
                      <a:pt x="3944" y="4541"/>
                    </a:lnTo>
                    <a:cubicBezTo>
                      <a:pt x="3944" y="4571"/>
                      <a:pt x="3959" y="4586"/>
                      <a:pt x="3959" y="4601"/>
                    </a:cubicBezTo>
                    <a:cubicBezTo>
                      <a:pt x="3989" y="4601"/>
                      <a:pt x="4003" y="4586"/>
                      <a:pt x="4018" y="4571"/>
                    </a:cubicBezTo>
                    <a:lnTo>
                      <a:pt x="4198" y="3899"/>
                    </a:lnTo>
                    <a:lnTo>
                      <a:pt x="4452" y="3809"/>
                    </a:lnTo>
                    <a:cubicBezTo>
                      <a:pt x="4466" y="3899"/>
                      <a:pt x="4631" y="4302"/>
                      <a:pt x="5183" y="4332"/>
                    </a:cubicBezTo>
                    <a:lnTo>
                      <a:pt x="5213" y="4227"/>
                    </a:lnTo>
                    <a:cubicBezTo>
                      <a:pt x="5213" y="4227"/>
                      <a:pt x="5223" y="4228"/>
                      <a:pt x="5240" y="4228"/>
                    </a:cubicBezTo>
                    <a:cubicBezTo>
                      <a:pt x="5316" y="4228"/>
                      <a:pt x="5549" y="4208"/>
                      <a:pt x="5781" y="3988"/>
                    </a:cubicBezTo>
                    <a:lnTo>
                      <a:pt x="5736" y="3899"/>
                    </a:lnTo>
                    <a:lnTo>
                      <a:pt x="5736" y="3899"/>
                    </a:lnTo>
                    <a:cubicBezTo>
                      <a:pt x="5737" y="3899"/>
                      <a:pt x="5737" y="3899"/>
                      <a:pt x="5738" y="3899"/>
                    </a:cubicBezTo>
                    <a:cubicBezTo>
                      <a:pt x="5782" y="3899"/>
                      <a:pt x="6263" y="3473"/>
                      <a:pt x="6498" y="3017"/>
                    </a:cubicBezTo>
                    <a:lnTo>
                      <a:pt x="6483" y="3017"/>
                    </a:lnTo>
                    <a:cubicBezTo>
                      <a:pt x="6005" y="2838"/>
                      <a:pt x="5363" y="2838"/>
                      <a:pt x="5363" y="2838"/>
                    </a:cubicBezTo>
                    <a:lnTo>
                      <a:pt x="5333" y="2734"/>
                    </a:lnTo>
                    <a:cubicBezTo>
                      <a:pt x="5320" y="2733"/>
                      <a:pt x="5307" y="2733"/>
                      <a:pt x="5295" y="2733"/>
                    </a:cubicBezTo>
                    <a:cubicBezTo>
                      <a:pt x="4945" y="2733"/>
                      <a:pt x="4750" y="2928"/>
                      <a:pt x="4750" y="2928"/>
                    </a:cubicBezTo>
                    <a:lnTo>
                      <a:pt x="4661" y="2868"/>
                    </a:lnTo>
                    <a:cubicBezTo>
                      <a:pt x="4272" y="3256"/>
                      <a:pt x="4437" y="3675"/>
                      <a:pt x="4466" y="3764"/>
                    </a:cubicBezTo>
                    <a:lnTo>
                      <a:pt x="4228" y="3839"/>
                    </a:lnTo>
                    <a:lnTo>
                      <a:pt x="4541" y="2689"/>
                    </a:lnTo>
                    <a:cubicBezTo>
                      <a:pt x="4591" y="2705"/>
                      <a:pt x="4696" y="2732"/>
                      <a:pt x="4830" y="2732"/>
                    </a:cubicBezTo>
                    <a:cubicBezTo>
                      <a:pt x="5059" y="2732"/>
                      <a:pt x="5373" y="2654"/>
                      <a:pt x="5646" y="2315"/>
                    </a:cubicBezTo>
                    <a:lnTo>
                      <a:pt x="5572" y="2226"/>
                    </a:lnTo>
                    <a:cubicBezTo>
                      <a:pt x="5572" y="2226"/>
                      <a:pt x="5811" y="1942"/>
                      <a:pt x="5751" y="1464"/>
                    </a:cubicBezTo>
                    <a:lnTo>
                      <a:pt x="5617" y="1434"/>
                    </a:lnTo>
                    <a:cubicBezTo>
                      <a:pt x="5617" y="1434"/>
                      <a:pt x="5527" y="598"/>
                      <a:pt x="5243" y="0"/>
                    </a:cubicBezTo>
                    <a:close/>
                    <a:moveTo>
                      <a:pt x="10082" y="643"/>
                    </a:moveTo>
                    <a:cubicBezTo>
                      <a:pt x="9530" y="1016"/>
                      <a:pt x="9037" y="1688"/>
                      <a:pt x="9037" y="1688"/>
                    </a:cubicBezTo>
                    <a:lnTo>
                      <a:pt x="8902" y="1643"/>
                    </a:lnTo>
                    <a:cubicBezTo>
                      <a:pt x="8604" y="2032"/>
                      <a:pt x="8678" y="2405"/>
                      <a:pt x="8678" y="2405"/>
                    </a:cubicBezTo>
                    <a:lnTo>
                      <a:pt x="8559" y="2450"/>
                    </a:lnTo>
                    <a:cubicBezTo>
                      <a:pt x="8678" y="3137"/>
                      <a:pt x="9186" y="3316"/>
                      <a:pt x="9336" y="3331"/>
                    </a:cubicBezTo>
                    <a:lnTo>
                      <a:pt x="9007" y="4511"/>
                    </a:lnTo>
                    <a:lnTo>
                      <a:pt x="8843" y="4317"/>
                    </a:lnTo>
                    <a:cubicBezTo>
                      <a:pt x="8917" y="4272"/>
                      <a:pt x="9261" y="3988"/>
                      <a:pt x="9126" y="3451"/>
                    </a:cubicBezTo>
                    <a:lnTo>
                      <a:pt x="9022" y="3451"/>
                    </a:lnTo>
                    <a:cubicBezTo>
                      <a:pt x="9022" y="3451"/>
                      <a:pt x="8977" y="3152"/>
                      <a:pt x="8634" y="2988"/>
                    </a:cubicBezTo>
                    <a:lnTo>
                      <a:pt x="8544" y="3047"/>
                    </a:lnTo>
                    <a:cubicBezTo>
                      <a:pt x="8544" y="3047"/>
                      <a:pt x="8006" y="2704"/>
                      <a:pt x="7498" y="2629"/>
                    </a:cubicBezTo>
                    <a:lnTo>
                      <a:pt x="7498" y="2629"/>
                    </a:lnTo>
                    <a:cubicBezTo>
                      <a:pt x="7454" y="3137"/>
                      <a:pt x="7663" y="3749"/>
                      <a:pt x="7663" y="3749"/>
                    </a:cubicBezTo>
                    <a:lnTo>
                      <a:pt x="7558" y="3809"/>
                    </a:lnTo>
                    <a:cubicBezTo>
                      <a:pt x="7678" y="4167"/>
                      <a:pt x="7932" y="4302"/>
                      <a:pt x="7932" y="4302"/>
                    </a:cubicBezTo>
                    <a:lnTo>
                      <a:pt x="7902" y="4392"/>
                    </a:lnTo>
                    <a:cubicBezTo>
                      <a:pt x="8056" y="4478"/>
                      <a:pt x="8197" y="4509"/>
                      <a:pt x="8321" y="4509"/>
                    </a:cubicBezTo>
                    <a:cubicBezTo>
                      <a:pt x="8581" y="4509"/>
                      <a:pt x="8762" y="4372"/>
                      <a:pt x="8813" y="4332"/>
                    </a:cubicBezTo>
                    <a:lnTo>
                      <a:pt x="8992" y="4541"/>
                    </a:lnTo>
                    <a:lnTo>
                      <a:pt x="8798" y="5198"/>
                    </a:lnTo>
                    <a:lnTo>
                      <a:pt x="8798" y="5228"/>
                    </a:lnTo>
                    <a:cubicBezTo>
                      <a:pt x="8798" y="5243"/>
                      <a:pt x="8813" y="5258"/>
                      <a:pt x="8828" y="5258"/>
                    </a:cubicBezTo>
                    <a:cubicBezTo>
                      <a:pt x="8832" y="5262"/>
                      <a:pt x="8837" y="5264"/>
                      <a:pt x="8842" y="5264"/>
                    </a:cubicBezTo>
                    <a:cubicBezTo>
                      <a:pt x="8857" y="5264"/>
                      <a:pt x="8873" y="5250"/>
                      <a:pt x="8873" y="5228"/>
                    </a:cubicBezTo>
                    <a:lnTo>
                      <a:pt x="9052" y="4556"/>
                    </a:lnTo>
                    <a:lnTo>
                      <a:pt x="9306" y="4466"/>
                    </a:lnTo>
                    <a:cubicBezTo>
                      <a:pt x="9321" y="4511"/>
                      <a:pt x="9365" y="4645"/>
                      <a:pt x="9500" y="4765"/>
                    </a:cubicBezTo>
                    <a:cubicBezTo>
                      <a:pt x="9679" y="4317"/>
                      <a:pt x="9873" y="3839"/>
                      <a:pt x="10112" y="3391"/>
                    </a:cubicBezTo>
                    <a:cubicBezTo>
                      <a:pt x="9754" y="3391"/>
                      <a:pt x="9575" y="3585"/>
                      <a:pt x="9575" y="3585"/>
                    </a:cubicBezTo>
                    <a:lnTo>
                      <a:pt x="9500" y="3525"/>
                    </a:lnTo>
                    <a:cubicBezTo>
                      <a:pt x="9097" y="3914"/>
                      <a:pt x="9246" y="4332"/>
                      <a:pt x="9291" y="4421"/>
                    </a:cubicBezTo>
                    <a:lnTo>
                      <a:pt x="9067" y="4496"/>
                    </a:lnTo>
                    <a:lnTo>
                      <a:pt x="9380" y="3331"/>
                    </a:lnTo>
                    <a:cubicBezTo>
                      <a:pt x="9438" y="3346"/>
                      <a:pt x="9552" y="3374"/>
                      <a:pt x="9694" y="3374"/>
                    </a:cubicBezTo>
                    <a:cubicBezTo>
                      <a:pt x="9844" y="3374"/>
                      <a:pt x="10025" y="3342"/>
                      <a:pt x="10202" y="3227"/>
                    </a:cubicBezTo>
                    <a:cubicBezTo>
                      <a:pt x="10306" y="3167"/>
                      <a:pt x="10396" y="3077"/>
                      <a:pt x="10501" y="2973"/>
                    </a:cubicBezTo>
                    <a:lnTo>
                      <a:pt x="10411" y="2868"/>
                    </a:lnTo>
                    <a:cubicBezTo>
                      <a:pt x="10411" y="2868"/>
                      <a:pt x="10486" y="2778"/>
                      <a:pt x="10530" y="2629"/>
                    </a:cubicBezTo>
                    <a:cubicBezTo>
                      <a:pt x="10590" y="2480"/>
                      <a:pt x="10620" y="2315"/>
                      <a:pt x="10590" y="2091"/>
                    </a:cubicBezTo>
                    <a:lnTo>
                      <a:pt x="10456" y="2076"/>
                    </a:lnTo>
                    <a:cubicBezTo>
                      <a:pt x="10456" y="2076"/>
                      <a:pt x="10366" y="1240"/>
                      <a:pt x="10082" y="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2" name="Google Shape;3502;p41"/>
              <p:cNvSpPr/>
              <p:nvPr/>
            </p:nvSpPr>
            <p:spPr>
              <a:xfrm>
                <a:off x="2133750" y="5659750"/>
                <a:ext cx="326000" cy="81525"/>
              </a:xfrm>
              <a:custGeom>
                <a:rect b="b" l="l" r="r" t="t"/>
                <a:pathLst>
                  <a:path extrusionOk="0" h="3261" w="13040">
                    <a:moveTo>
                      <a:pt x="4974" y="1"/>
                    </a:moveTo>
                    <a:cubicBezTo>
                      <a:pt x="3034" y="1"/>
                      <a:pt x="465" y="1747"/>
                      <a:pt x="0" y="2081"/>
                    </a:cubicBezTo>
                    <a:lnTo>
                      <a:pt x="9051" y="3261"/>
                    </a:lnTo>
                    <a:cubicBezTo>
                      <a:pt x="10097" y="2350"/>
                      <a:pt x="11411" y="1603"/>
                      <a:pt x="13039" y="1185"/>
                    </a:cubicBezTo>
                    <a:lnTo>
                      <a:pt x="12934" y="1080"/>
                    </a:lnTo>
                    <a:cubicBezTo>
                      <a:pt x="10694" y="244"/>
                      <a:pt x="6781" y="65"/>
                      <a:pt x="5138" y="5"/>
                    </a:cubicBezTo>
                    <a:cubicBezTo>
                      <a:pt x="5084" y="2"/>
                      <a:pt x="5029" y="1"/>
                      <a:pt x="49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3" name="Google Shape;3503;p41"/>
              <p:cNvSpPr/>
              <p:nvPr/>
            </p:nvSpPr>
            <p:spPr>
              <a:xfrm>
                <a:off x="1967575" y="5861500"/>
                <a:ext cx="300600" cy="269350"/>
              </a:xfrm>
              <a:custGeom>
                <a:rect b="b" l="l" r="r" t="t"/>
                <a:pathLst>
                  <a:path extrusionOk="0" h="10774" w="12024">
                    <a:moveTo>
                      <a:pt x="1793" y="0"/>
                    </a:moveTo>
                    <a:cubicBezTo>
                      <a:pt x="1464" y="672"/>
                      <a:pt x="1181" y="1404"/>
                      <a:pt x="927" y="2181"/>
                    </a:cubicBezTo>
                    <a:cubicBezTo>
                      <a:pt x="807" y="2599"/>
                      <a:pt x="688" y="3017"/>
                      <a:pt x="583" y="3465"/>
                    </a:cubicBezTo>
                    <a:cubicBezTo>
                      <a:pt x="568" y="3465"/>
                      <a:pt x="568" y="3480"/>
                      <a:pt x="568" y="3495"/>
                    </a:cubicBezTo>
                    <a:cubicBezTo>
                      <a:pt x="494" y="3869"/>
                      <a:pt x="404" y="4212"/>
                      <a:pt x="344" y="4541"/>
                    </a:cubicBezTo>
                    <a:cubicBezTo>
                      <a:pt x="1" y="6721"/>
                      <a:pt x="404" y="8708"/>
                      <a:pt x="404" y="8708"/>
                    </a:cubicBezTo>
                    <a:cubicBezTo>
                      <a:pt x="3081" y="10352"/>
                      <a:pt x="5698" y="10774"/>
                      <a:pt x="7678" y="10774"/>
                    </a:cubicBezTo>
                    <a:cubicBezTo>
                      <a:pt x="9763" y="10774"/>
                      <a:pt x="11143" y="10306"/>
                      <a:pt x="11143" y="10306"/>
                    </a:cubicBezTo>
                    <a:cubicBezTo>
                      <a:pt x="10904" y="9111"/>
                      <a:pt x="11098" y="6333"/>
                      <a:pt x="11098" y="6333"/>
                    </a:cubicBezTo>
                    <a:lnTo>
                      <a:pt x="11098" y="6333"/>
                    </a:lnTo>
                    <a:cubicBezTo>
                      <a:pt x="11098" y="6333"/>
                      <a:pt x="11158" y="6348"/>
                      <a:pt x="11262" y="6408"/>
                    </a:cubicBezTo>
                    <a:lnTo>
                      <a:pt x="11367" y="5064"/>
                    </a:lnTo>
                    <a:cubicBezTo>
                      <a:pt x="11367" y="5064"/>
                      <a:pt x="11397" y="3376"/>
                      <a:pt x="12024" y="1255"/>
                    </a:cubicBezTo>
                    <a:lnTo>
                      <a:pt x="17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4" name="Google Shape;3504;p41"/>
              <p:cNvSpPr/>
              <p:nvPr/>
            </p:nvSpPr>
            <p:spPr>
              <a:xfrm>
                <a:off x="2233800" y="5687875"/>
                <a:ext cx="296875" cy="431650"/>
              </a:xfrm>
              <a:custGeom>
                <a:rect b="b" l="l" r="r" t="t"/>
                <a:pathLst>
                  <a:path extrusionOk="0" h="17266" w="11875">
                    <a:moveTo>
                      <a:pt x="8522" y="755"/>
                    </a:moveTo>
                    <a:cubicBezTo>
                      <a:pt x="8662" y="755"/>
                      <a:pt x="8799" y="767"/>
                      <a:pt x="8932" y="792"/>
                    </a:cubicBezTo>
                    <a:cubicBezTo>
                      <a:pt x="9246" y="851"/>
                      <a:pt x="9530" y="1001"/>
                      <a:pt x="9799" y="1240"/>
                    </a:cubicBezTo>
                    <a:cubicBezTo>
                      <a:pt x="10083" y="1494"/>
                      <a:pt x="10322" y="1882"/>
                      <a:pt x="10501" y="2360"/>
                    </a:cubicBezTo>
                    <a:cubicBezTo>
                      <a:pt x="10560" y="2524"/>
                      <a:pt x="10620" y="2704"/>
                      <a:pt x="10665" y="2898"/>
                    </a:cubicBezTo>
                    <a:cubicBezTo>
                      <a:pt x="11053" y="4466"/>
                      <a:pt x="10934" y="6676"/>
                      <a:pt x="9993" y="8499"/>
                    </a:cubicBezTo>
                    <a:cubicBezTo>
                      <a:pt x="9724" y="9036"/>
                      <a:pt x="9425" y="9544"/>
                      <a:pt x="9097" y="9977"/>
                    </a:cubicBezTo>
                    <a:cubicBezTo>
                      <a:pt x="7753" y="11844"/>
                      <a:pt x="5975" y="12935"/>
                      <a:pt x="3839" y="13233"/>
                    </a:cubicBezTo>
                    <a:cubicBezTo>
                      <a:pt x="3448" y="13286"/>
                      <a:pt x="3044" y="13313"/>
                      <a:pt x="2629" y="13313"/>
                    </a:cubicBezTo>
                    <a:cubicBezTo>
                      <a:pt x="2110" y="13313"/>
                      <a:pt x="1572" y="13271"/>
                      <a:pt x="1017" y="13188"/>
                    </a:cubicBezTo>
                    <a:cubicBezTo>
                      <a:pt x="1151" y="11755"/>
                      <a:pt x="1390" y="10037"/>
                      <a:pt x="1853" y="8334"/>
                    </a:cubicBezTo>
                    <a:cubicBezTo>
                      <a:pt x="2420" y="6198"/>
                      <a:pt x="3332" y="4122"/>
                      <a:pt x="4765" y="2659"/>
                    </a:cubicBezTo>
                    <a:cubicBezTo>
                      <a:pt x="5124" y="2285"/>
                      <a:pt x="5542" y="1957"/>
                      <a:pt x="5975" y="1658"/>
                    </a:cubicBezTo>
                    <a:cubicBezTo>
                      <a:pt x="6720" y="1195"/>
                      <a:pt x="7665" y="755"/>
                      <a:pt x="8522" y="755"/>
                    </a:cubicBezTo>
                    <a:close/>
                    <a:moveTo>
                      <a:pt x="8513" y="0"/>
                    </a:moveTo>
                    <a:cubicBezTo>
                      <a:pt x="7750" y="0"/>
                      <a:pt x="6789" y="279"/>
                      <a:pt x="5587" y="1031"/>
                    </a:cubicBezTo>
                    <a:cubicBezTo>
                      <a:pt x="5124" y="1314"/>
                      <a:pt x="4721" y="1643"/>
                      <a:pt x="4317" y="2031"/>
                    </a:cubicBezTo>
                    <a:cubicBezTo>
                      <a:pt x="2898" y="3420"/>
                      <a:pt x="1823" y="5467"/>
                      <a:pt x="1091" y="8170"/>
                    </a:cubicBezTo>
                    <a:cubicBezTo>
                      <a:pt x="897" y="8872"/>
                      <a:pt x="733" y="9619"/>
                      <a:pt x="598" y="10410"/>
                    </a:cubicBezTo>
                    <a:cubicBezTo>
                      <a:pt x="1" y="13831"/>
                      <a:pt x="90" y="16773"/>
                      <a:pt x="105" y="16893"/>
                    </a:cubicBezTo>
                    <a:cubicBezTo>
                      <a:pt x="120" y="17102"/>
                      <a:pt x="285" y="17266"/>
                      <a:pt x="509" y="17266"/>
                    </a:cubicBezTo>
                    <a:cubicBezTo>
                      <a:pt x="539" y="17266"/>
                      <a:pt x="554" y="17266"/>
                      <a:pt x="583" y="17251"/>
                    </a:cubicBezTo>
                    <a:cubicBezTo>
                      <a:pt x="748" y="17206"/>
                      <a:pt x="882" y="17042"/>
                      <a:pt x="882" y="16863"/>
                    </a:cubicBezTo>
                    <a:cubicBezTo>
                      <a:pt x="882" y="16818"/>
                      <a:pt x="837" y="15653"/>
                      <a:pt x="957" y="13950"/>
                    </a:cubicBezTo>
                    <a:cubicBezTo>
                      <a:pt x="1549" y="14043"/>
                      <a:pt x="2121" y="14088"/>
                      <a:pt x="2675" y="14088"/>
                    </a:cubicBezTo>
                    <a:cubicBezTo>
                      <a:pt x="3099" y="14088"/>
                      <a:pt x="3512" y="14062"/>
                      <a:pt x="3914" y="14010"/>
                    </a:cubicBezTo>
                    <a:cubicBezTo>
                      <a:pt x="6214" y="13726"/>
                      <a:pt x="8111" y="12606"/>
                      <a:pt x="9575" y="10649"/>
                    </a:cubicBezTo>
                    <a:cubicBezTo>
                      <a:pt x="9978" y="10112"/>
                      <a:pt x="10351" y="9514"/>
                      <a:pt x="10695" y="8857"/>
                    </a:cubicBezTo>
                    <a:cubicBezTo>
                      <a:pt x="11546" y="7184"/>
                      <a:pt x="11875" y="4765"/>
                      <a:pt x="11472" y="2883"/>
                    </a:cubicBezTo>
                    <a:cubicBezTo>
                      <a:pt x="11382" y="2644"/>
                      <a:pt x="11337" y="2405"/>
                      <a:pt x="11248" y="2181"/>
                    </a:cubicBezTo>
                    <a:cubicBezTo>
                      <a:pt x="11023" y="1583"/>
                      <a:pt x="10725" y="1061"/>
                      <a:pt x="10322" y="687"/>
                    </a:cubicBezTo>
                    <a:cubicBezTo>
                      <a:pt x="9993" y="388"/>
                      <a:pt x="9530" y="120"/>
                      <a:pt x="8932" y="30"/>
                    </a:cubicBezTo>
                    <a:cubicBezTo>
                      <a:pt x="8800" y="11"/>
                      <a:pt x="8660" y="0"/>
                      <a:pt x="85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5" name="Google Shape;3505;p41"/>
              <p:cNvSpPr/>
              <p:nvPr/>
            </p:nvSpPr>
            <p:spPr>
              <a:xfrm>
                <a:off x="1788725" y="5522450"/>
                <a:ext cx="66850" cy="191200"/>
              </a:xfrm>
              <a:custGeom>
                <a:rect b="b" l="l" r="r" t="t"/>
                <a:pathLst>
                  <a:path extrusionOk="0" h="7648" w="2674">
                    <a:moveTo>
                      <a:pt x="732" y="1"/>
                    </a:moveTo>
                    <a:lnTo>
                      <a:pt x="0" y="195"/>
                    </a:lnTo>
                    <a:cubicBezTo>
                      <a:pt x="165" y="807"/>
                      <a:pt x="344" y="1494"/>
                      <a:pt x="538" y="2271"/>
                    </a:cubicBezTo>
                    <a:cubicBezTo>
                      <a:pt x="867" y="3555"/>
                      <a:pt x="1270" y="5153"/>
                      <a:pt x="1778" y="7020"/>
                    </a:cubicBezTo>
                    <a:cubicBezTo>
                      <a:pt x="1838" y="7244"/>
                      <a:pt x="1897" y="7439"/>
                      <a:pt x="1972" y="7648"/>
                    </a:cubicBezTo>
                    <a:lnTo>
                      <a:pt x="2674" y="7394"/>
                    </a:lnTo>
                    <a:lnTo>
                      <a:pt x="867" y="508"/>
                    </a:lnTo>
                    <a:lnTo>
                      <a:pt x="762" y="105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6" name="Google Shape;3506;p41"/>
              <p:cNvSpPr/>
              <p:nvPr/>
            </p:nvSpPr>
            <p:spPr>
              <a:xfrm>
                <a:off x="2261075" y="5738275"/>
                <a:ext cx="91875" cy="157975"/>
              </a:xfrm>
              <a:custGeom>
                <a:rect b="b" l="l" r="r" t="t"/>
                <a:pathLst>
                  <a:path extrusionOk="0" h="6319" w="3675">
                    <a:moveTo>
                      <a:pt x="3211" y="0"/>
                    </a:moveTo>
                    <a:cubicBezTo>
                      <a:pt x="1807" y="1389"/>
                      <a:pt x="717" y="3451"/>
                      <a:pt x="0" y="6139"/>
                    </a:cubicBezTo>
                    <a:lnTo>
                      <a:pt x="762" y="6318"/>
                    </a:lnTo>
                    <a:cubicBezTo>
                      <a:pt x="1329" y="4182"/>
                      <a:pt x="2241" y="2106"/>
                      <a:pt x="3674" y="643"/>
                    </a:cubicBezTo>
                    <a:lnTo>
                      <a:pt x="32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7" name="Google Shape;3507;p41"/>
              <p:cNvSpPr/>
              <p:nvPr/>
            </p:nvSpPr>
            <p:spPr>
              <a:xfrm>
                <a:off x="2257700" y="5741625"/>
                <a:ext cx="272600" cy="298125"/>
              </a:xfrm>
              <a:custGeom>
                <a:rect b="b" l="l" r="r" t="t"/>
                <a:pathLst>
                  <a:path extrusionOk="0" h="11925" w="10904">
                    <a:moveTo>
                      <a:pt x="10306" y="1"/>
                    </a:moveTo>
                    <a:lnTo>
                      <a:pt x="9545" y="195"/>
                    </a:lnTo>
                    <a:cubicBezTo>
                      <a:pt x="9619" y="374"/>
                      <a:pt x="9664" y="539"/>
                      <a:pt x="9709" y="733"/>
                    </a:cubicBezTo>
                    <a:cubicBezTo>
                      <a:pt x="10112" y="2301"/>
                      <a:pt x="9993" y="4512"/>
                      <a:pt x="9052" y="6334"/>
                    </a:cubicBezTo>
                    <a:cubicBezTo>
                      <a:pt x="8783" y="6871"/>
                      <a:pt x="8484" y="7364"/>
                      <a:pt x="8156" y="7812"/>
                    </a:cubicBezTo>
                    <a:cubicBezTo>
                      <a:pt x="6797" y="9694"/>
                      <a:pt x="5034" y="10785"/>
                      <a:pt x="2898" y="11068"/>
                    </a:cubicBezTo>
                    <a:cubicBezTo>
                      <a:pt x="2507" y="11121"/>
                      <a:pt x="2103" y="11148"/>
                      <a:pt x="1688" y="11148"/>
                    </a:cubicBezTo>
                    <a:cubicBezTo>
                      <a:pt x="1169" y="11148"/>
                      <a:pt x="631" y="11107"/>
                      <a:pt x="75" y="11024"/>
                    </a:cubicBezTo>
                    <a:lnTo>
                      <a:pt x="1" y="11800"/>
                    </a:lnTo>
                    <a:cubicBezTo>
                      <a:pt x="582" y="11883"/>
                      <a:pt x="1144" y="11925"/>
                      <a:pt x="1688" y="11925"/>
                    </a:cubicBezTo>
                    <a:cubicBezTo>
                      <a:pt x="2123" y="11925"/>
                      <a:pt x="2546" y="11898"/>
                      <a:pt x="2958" y="11845"/>
                    </a:cubicBezTo>
                    <a:cubicBezTo>
                      <a:pt x="5243" y="11561"/>
                      <a:pt x="7140" y="10456"/>
                      <a:pt x="8589" y="8484"/>
                    </a:cubicBezTo>
                    <a:cubicBezTo>
                      <a:pt x="9007" y="7947"/>
                      <a:pt x="9366" y="7349"/>
                      <a:pt x="9709" y="6692"/>
                    </a:cubicBezTo>
                    <a:cubicBezTo>
                      <a:pt x="10575" y="5034"/>
                      <a:pt x="10904" y="2600"/>
                      <a:pt x="10486" y="718"/>
                    </a:cubicBezTo>
                    <a:cubicBezTo>
                      <a:pt x="10426" y="494"/>
                      <a:pt x="10381" y="255"/>
                      <a:pt x="103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8" name="Google Shape;3508;p41"/>
              <p:cNvSpPr/>
              <p:nvPr/>
            </p:nvSpPr>
            <p:spPr>
              <a:xfrm>
                <a:off x="2327525" y="5936925"/>
                <a:ext cx="145275" cy="100850"/>
              </a:xfrm>
              <a:custGeom>
                <a:rect b="b" l="l" r="r" t="t"/>
                <a:pathLst>
                  <a:path extrusionOk="0" h="4034" w="5811">
                    <a:moveTo>
                      <a:pt x="5363" y="0"/>
                    </a:moveTo>
                    <a:cubicBezTo>
                      <a:pt x="4004" y="1882"/>
                      <a:pt x="2241" y="2973"/>
                      <a:pt x="105" y="3256"/>
                    </a:cubicBezTo>
                    <a:lnTo>
                      <a:pt x="1" y="3331"/>
                    </a:lnTo>
                    <a:lnTo>
                      <a:pt x="165" y="4033"/>
                    </a:lnTo>
                    <a:cubicBezTo>
                      <a:pt x="2450" y="3749"/>
                      <a:pt x="4347" y="2644"/>
                      <a:pt x="5811" y="687"/>
                    </a:cubicBezTo>
                    <a:lnTo>
                      <a:pt x="5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09" name="Google Shape;3509;p41"/>
            <p:cNvSpPr/>
            <p:nvPr/>
          </p:nvSpPr>
          <p:spPr>
            <a:xfrm flipH="1">
              <a:off x="1059388" y="2711614"/>
              <a:ext cx="179313" cy="389284"/>
            </a:xfrm>
            <a:custGeom>
              <a:rect b="b" l="l" r="r" t="t"/>
              <a:pathLst>
                <a:path extrusionOk="0" fill="none" h="10247" w="4720">
                  <a:moveTo>
                    <a:pt x="0" y="10247"/>
                  </a:moveTo>
                  <a:cubicBezTo>
                    <a:pt x="0" y="10247"/>
                    <a:pt x="3928" y="6020"/>
                    <a:pt x="4720" y="5647"/>
                  </a:cubicBezTo>
                  <a:moveTo>
                    <a:pt x="2763" y="2615"/>
                  </a:moveTo>
                  <a:cubicBezTo>
                    <a:pt x="2763" y="2615"/>
                    <a:pt x="3689" y="1390"/>
                    <a:pt x="4436" y="1226"/>
                  </a:cubicBezTo>
                  <a:moveTo>
                    <a:pt x="1359" y="8813"/>
                  </a:moveTo>
                  <a:cubicBezTo>
                    <a:pt x="1359" y="8813"/>
                    <a:pt x="3361" y="3735"/>
                    <a:pt x="262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10" name="Google Shape;3510;p41"/>
            <p:cNvGrpSpPr/>
            <p:nvPr/>
          </p:nvGrpSpPr>
          <p:grpSpPr>
            <a:xfrm flipH="1" rot="-739180">
              <a:off x="1073207" y="905414"/>
              <a:ext cx="257776" cy="157217"/>
              <a:chOff x="7871651" y="404306"/>
              <a:chExt cx="286312" cy="174621"/>
            </a:xfrm>
          </p:grpSpPr>
          <p:sp>
            <p:nvSpPr>
              <p:cNvPr id="3511" name="Google Shape;3511;p41"/>
              <p:cNvSpPr/>
              <p:nvPr/>
            </p:nvSpPr>
            <p:spPr>
              <a:xfrm>
                <a:off x="7995249" y="404306"/>
                <a:ext cx="162715" cy="174621"/>
              </a:xfrm>
              <a:custGeom>
                <a:rect b="b" l="l" r="r" t="t"/>
                <a:pathLst>
                  <a:path extrusionOk="0" h="1540" w="1435">
                    <a:moveTo>
                      <a:pt x="210" y="1"/>
                    </a:moveTo>
                    <a:lnTo>
                      <a:pt x="210" y="1"/>
                    </a:lnTo>
                    <a:cubicBezTo>
                      <a:pt x="1" y="1315"/>
                      <a:pt x="1046" y="1539"/>
                      <a:pt x="1046" y="1539"/>
                    </a:cubicBezTo>
                    <a:cubicBezTo>
                      <a:pt x="1434" y="509"/>
                      <a:pt x="210" y="1"/>
                      <a:pt x="2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2" name="Google Shape;3512;p41"/>
              <p:cNvSpPr/>
              <p:nvPr/>
            </p:nvSpPr>
            <p:spPr>
              <a:xfrm>
                <a:off x="7871651" y="412810"/>
                <a:ext cx="123708" cy="132213"/>
              </a:xfrm>
              <a:custGeom>
                <a:rect b="b" l="l" r="r" t="t"/>
                <a:pathLst>
                  <a:path extrusionOk="0" h="1166" w="1091">
                    <a:moveTo>
                      <a:pt x="1031" y="1"/>
                    </a:moveTo>
                    <a:cubicBezTo>
                      <a:pt x="0" y="314"/>
                      <a:pt x="194" y="1166"/>
                      <a:pt x="194" y="1166"/>
                    </a:cubicBezTo>
                    <a:cubicBezTo>
                      <a:pt x="1090" y="1076"/>
                      <a:pt x="1031" y="1"/>
                      <a:pt x="10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13" name="Google Shape;3513;p41"/>
          <p:cNvSpPr txBox="1"/>
          <p:nvPr>
            <p:ph type="title"/>
          </p:nvPr>
        </p:nvSpPr>
        <p:spPr>
          <a:xfrm>
            <a:off x="3660000" y="2216775"/>
            <a:ext cx="47706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Mảng thứ tự</a:t>
            </a:r>
            <a:endParaRPr/>
          </a:p>
        </p:txBody>
      </p:sp>
      <p:sp>
        <p:nvSpPr>
          <p:cNvPr id="3514" name="Google Shape;3514;p41"/>
          <p:cNvSpPr txBox="1"/>
          <p:nvPr>
            <p:ph idx="2" type="title"/>
          </p:nvPr>
        </p:nvSpPr>
        <p:spPr>
          <a:xfrm>
            <a:off x="7182425" y="1363238"/>
            <a:ext cx="12483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15" name="Google Shape;3515;p41"/>
          <p:cNvSpPr txBox="1"/>
          <p:nvPr>
            <p:ph idx="1" type="subTitle"/>
          </p:nvPr>
        </p:nvSpPr>
        <p:spPr>
          <a:xfrm>
            <a:off x="5786525" y="3066875"/>
            <a:ext cx="26442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Ordered Array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516" name="Google Shape;3516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0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1" name="Google Shape;3521;p42"/>
          <p:cNvGrpSpPr/>
          <p:nvPr/>
        </p:nvGrpSpPr>
        <p:grpSpPr>
          <a:xfrm rot="-2423415">
            <a:off x="6347124" y="-2906383"/>
            <a:ext cx="1595391" cy="2093790"/>
            <a:chOff x="3255967" y="2507600"/>
            <a:chExt cx="1305465" cy="1715179"/>
          </a:xfrm>
        </p:grpSpPr>
        <p:sp>
          <p:nvSpPr>
            <p:cNvPr id="3522" name="Google Shape;3522;p42"/>
            <p:cNvSpPr/>
            <p:nvPr/>
          </p:nvSpPr>
          <p:spPr>
            <a:xfrm>
              <a:off x="4191774" y="3356698"/>
              <a:ext cx="369658" cy="519086"/>
            </a:xfrm>
            <a:custGeom>
              <a:rect b="b" l="l" r="r" t="t"/>
              <a:pathLst>
                <a:path extrusionOk="0" h="16445" w="11711">
                  <a:moveTo>
                    <a:pt x="10695" y="0"/>
                  </a:moveTo>
                  <a:cubicBezTo>
                    <a:pt x="10695" y="0"/>
                    <a:pt x="8962" y="777"/>
                    <a:pt x="7394" y="3032"/>
                  </a:cubicBezTo>
                  <a:lnTo>
                    <a:pt x="7290" y="2256"/>
                  </a:lnTo>
                  <a:cubicBezTo>
                    <a:pt x="7290" y="2256"/>
                    <a:pt x="4691" y="4735"/>
                    <a:pt x="3660" y="6841"/>
                  </a:cubicBezTo>
                  <a:lnTo>
                    <a:pt x="3660" y="5945"/>
                  </a:lnTo>
                  <a:cubicBezTo>
                    <a:pt x="3660" y="5945"/>
                    <a:pt x="1" y="10635"/>
                    <a:pt x="2674" y="16445"/>
                  </a:cubicBezTo>
                  <a:cubicBezTo>
                    <a:pt x="2674" y="16445"/>
                    <a:pt x="5423" y="16370"/>
                    <a:pt x="9067" y="13249"/>
                  </a:cubicBezTo>
                  <a:lnTo>
                    <a:pt x="8529" y="13174"/>
                  </a:lnTo>
                  <a:cubicBezTo>
                    <a:pt x="8529" y="13174"/>
                    <a:pt x="11053" y="9559"/>
                    <a:pt x="11666" y="5930"/>
                  </a:cubicBezTo>
                  <a:lnTo>
                    <a:pt x="11666" y="5930"/>
                  </a:lnTo>
                  <a:lnTo>
                    <a:pt x="11009" y="6184"/>
                  </a:lnTo>
                  <a:cubicBezTo>
                    <a:pt x="11009" y="6184"/>
                    <a:pt x="11711" y="2659"/>
                    <a:pt x="10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42"/>
            <p:cNvSpPr/>
            <p:nvPr/>
          </p:nvSpPr>
          <p:spPr>
            <a:xfrm>
              <a:off x="3567576" y="2507600"/>
              <a:ext cx="429537" cy="595474"/>
            </a:xfrm>
            <a:custGeom>
              <a:rect b="b" l="l" r="r" t="t"/>
              <a:pathLst>
                <a:path extrusionOk="0" h="18865" w="13608">
                  <a:moveTo>
                    <a:pt x="1300" y="1"/>
                  </a:moveTo>
                  <a:lnTo>
                    <a:pt x="1315" y="31"/>
                  </a:lnTo>
                  <a:lnTo>
                    <a:pt x="1300" y="16"/>
                  </a:lnTo>
                  <a:cubicBezTo>
                    <a:pt x="1106" y="554"/>
                    <a:pt x="1211" y="2779"/>
                    <a:pt x="1211" y="2779"/>
                  </a:cubicBezTo>
                  <a:lnTo>
                    <a:pt x="539" y="2421"/>
                  </a:lnTo>
                  <a:lnTo>
                    <a:pt x="539" y="2421"/>
                  </a:lnTo>
                  <a:cubicBezTo>
                    <a:pt x="434" y="3317"/>
                    <a:pt x="1255" y="6408"/>
                    <a:pt x="1270" y="6513"/>
                  </a:cubicBezTo>
                  <a:lnTo>
                    <a:pt x="1" y="6080"/>
                  </a:lnTo>
                  <a:lnTo>
                    <a:pt x="1" y="6080"/>
                  </a:lnTo>
                  <a:cubicBezTo>
                    <a:pt x="583" y="8783"/>
                    <a:pt x="4332" y="13309"/>
                    <a:pt x="4332" y="13309"/>
                  </a:cubicBezTo>
                  <a:lnTo>
                    <a:pt x="3152" y="13488"/>
                  </a:lnTo>
                  <a:cubicBezTo>
                    <a:pt x="6677" y="17924"/>
                    <a:pt x="12995" y="18865"/>
                    <a:pt x="12995" y="18865"/>
                  </a:cubicBezTo>
                  <a:cubicBezTo>
                    <a:pt x="13010" y="18820"/>
                    <a:pt x="13040" y="18775"/>
                    <a:pt x="13055" y="18731"/>
                  </a:cubicBezTo>
                  <a:cubicBezTo>
                    <a:pt x="13085" y="18686"/>
                    <a:pt x="13100" y="18641"/>
                    <a:pt x="13115" y="18596"/>
                  </a:cubicBezTo>
                  <a:cubicBezTo>
                    <a:pt x="13144" y="18536"/>
                    <a:pt x="13159" y="18492"/>
                    <a:pt x="13174" y="18447"/>
                  </a:cubicBezTo>
                  <a:cubicBezTo>
                    <a:pt x="13189" y="18402"/>
                    <a:pt x="13204" y="18342"/>
                    <a:pt x="13219" y="18297"/>
                  </a:cubicBezTo>
                  <a:cubicBezTo>
                    <a:pt x="13249" y="18238"/>
                    <a:pt x="13264" y="18193"/>
                    <a:pt x="13279" y="18148"/>
                  </a:cubicBezTo>
                  <a:cubicBezTo>
                    <a:pt x="13294" y="18088"/>
                    <a:pt x="13309" y="18029"/>
                    <a:pt x="13324" y="17984"/>
                  </a:cubicBezTo>
                  <a:cubicBezTo>
                    <a:pt x="13339" y="17924"/>
                    <a:pt x="13353" y="17864"/>
                    <a:pt x="13353" y="17819"/>
                  </a:cubicBezTo>
                  <a:cubicBezTo>
                    <a:pt x="13368" y="17760"/>
                    <a:pt x="13383" y="17700"/>
                    <a:pt x="13398" y="17640"/>
                  </a:cubicBezTo>
                  <a:cubicBezTo>
                    <a:pt x="13413" y="17595"/>
                    <a:pt x="13413" y="17536"/>
                    <a:pt x="13428" y="17476"/>
                  </a:cubicBezTo>
                  <a:cubicBezTo>
                    <a:pt x="13443" y="17416"/>
                    <a:pt x="13458" y="17356"/>
                    <a:pt x="13458" y="17297"/>
                  </a:cubicBezTo>
                  <a:cubicBezTo>
                    <a:pt x="13473" y="17237"/>
                    <a:pt x="13488" y="17177"/>
                    <a:pt x="13488" y="17117"/>
                  </a:cubicBezTo>
                  <a:cubicBezTo>
                    <a:pt x="13503" y="17058"/>
                    <a:pt x="13503" y="16983"/>
                    <a:pt x="13518" y="16923"/>
                  </a:cubicBezTo>
                  <a:cubicBezTo>
                    <a:pt x="13518" y="16864"/>
                    <a:pt x="13533" y="16804"/>
                    <a:pt x="13533" y="16744"/>
                  </a:cubicBezTo>
                  <a:cubicBezTo>
                    <a:pt x="13548" y="16669"/>
                    <a:pt x="13548" y="16610"/>
                    <a:pt x="13548" y="16550"/>
                  </a:cubicBezTo>
                  <a:cubicBezTo>
                    <a:pt x="13563" y="16490"/>
                    <a:pt x="13563" y="16415"/>
                    <a:pt x="13578" y="16356"/>
                  </a:cubicBezTo>
                  <a:cubicBezTo>
                    <a:pt x="13578" y="16281"/>
                    <a:pt x="13578" y="16221"/>
                    <a:pt x="13578" y="16162"/>
                  </a:cubicBezTo>
                  <a:cubicBezTo>
                    <a:pt x="13592" y="16087"/>
                    <a:pt x="13592" y="16027"/>
                    <a:pt x="13592" y="15952"/>
                  </a:cubicBezTo>
                  <a:cubicBezTo>
                    <a:pt x="13592" y="15893"/>
                    <a:pt x="13607" y="15818"/>
                    <a:pt x="13607" y="15758"/>
                  </a:cubicBezTo>
                  <a:cubicBezTo>
                    <a:pt x="13607" y="15684"/>
                    <a:pt x="13607" y="15624"/>
                    <a:pt x="13607" y="15549"/>
                  </a:cubicBezTo>
                  <a:cubicBezTo>
                    <a:pt x="13607" y="15489"/>
                    <a:pt x="13607" y="15415"/>
                    <a:pt x="13607" y="15355"/>
                  </a:cubicBezTo>
                  <a:cubicBezTo>
                    <a:pt x="13607" y="15280"/>
                    <a:pt x="13607" y="15206"/>
                    <a:pt x="13607" y="15146"/>
                  </a:cubicBezTo>
                  <a:cubicBezTo>
                    <a:pt x="13607" y="15071"/>
                    <a:pt x="13607" y="15012"/>
                    <a:pt x="13607" y="14937"/>
                  </a:cubicBezTo>
                  <a:cubicBezTo>
                    <a:pt x="13607" y="14862"/>
                    <a:pt x="13607" y="14802"/>
                    <a:pt x="13607" y="14728"/>
                  </a:cubicBezTo>
                  <a:cubicBezTo>
                    <a:pt x="13607" y="14668"/>
                    <a:pt x="13607" y="14593"/>
                    <a:pt x="13607" y="14519"/>
                  </a:cubicBezTo>
                  <a:cubicBezTo>
                    <a:pt x="13607" y="14459"/>
                    <a:pt x="13607" y="14384"/>
                    <a:pt x="13592" y="14310"/>
                  </a:cubicBezTo>
                  <a:cubicBezTo>
                    <a:pt x="13592" y="14250"/>
                    <a:pt x="13592" y="14175"/>
                    <a:pt x="13592" y="14115"/>
                  </a:cubicBezTo>
                  <a:cubicBezTo>
                    <a:pt x="13592" y="14041"/>
                    <a:pt x="13592" y="13966"/>
                    <a:pt x="13578" y="13906"/>
                  </a:cubicBezTo>
                  <a:cubicBezTo>
                    <a:pt x="13578" y="13832"/>
                    <a:pt x="13578" y="13772"/>
                    <a:pt x="13578" y="13697"/>
                  </a:cubicBezTo>
                  <a:cubicBezTo>
                    <a:pt x="13428" y="11233"/>
                    <a:pt x="12980" y="8962"/>
                    <a:pt x="12980" y="8962"/>
                  </a:cubicBezTo>
                  <a:lnTo>
                    <a:pt x="12547" y="9754"/>
                  </a:lnTo>
                  <a:cubicBezTo>
                    <a:pt x="11755" y="6737"/>
                    <a:pt x="8425" y="3138"/>
                    <a:pt x="8425" y="3138"/>
                  </a:cubicBezTo>
                  <a:lnTo>
                    <a:pt x="8425" y="3152"/>
                  </a:lnTo>
                  <a:lnTo>
                    <a:pt x="8440" y="4064"/>
                  </a:lnTo>
                  <a:cubicBezTo>
                    <a:pt x="7439" y="2630"/>
                    <a:pt x="5094" y="1285"/>
                    <a:pt x="5094" y="1285"/>
                  </a:cubicBezTo>
                  <a:lnTo>
                    <a:pt x="5094" y="1300"/>
                  </a:lnTo>
                  <a:lnTo>
                    <a:pt x="5109" y="1883"/>
                  </a:lnTo>
                  <a:cubicBezTo>
                    <a:pt x="4034" y="1002"/>
                    <a:pt x="1390" y="31"/>
                    <a:pt x="1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42"/>
            <p:cNvSpPr/>
            <p:nvPr/>
          </p:nvSpPr>
          <p:spPr>
            <a:xfrm>
              <a:off x="4137577" y="3199694"/>
              <a:ext cx="207445" cy="272059"/>
            </a:xfrm>
            <a:custGeom>
              <a:rect b="b" l="l" r="r" t="t"/>
              <a:pathLst>
                <a:path extrusionOk="0" h="8619" w="6572">
                  <a:moveTo>
                    <a:pt x="6199" y="1"/>
                  </a:moveTo>
                  <a:lnTo>
                    <a:pt x="6199" y="1"/>
                  </a:lnTo>
                  <a:cubicBezTo>
                    <a:pt x="4630" y="300"/>
                    <a:pt x="3555" y="1420"/>
                    <a:pt x="3555" y="1420"/>
                  </a:cubicBezTo>
                  <a:lnTo>
                    <a:pt x="3316" y="807"/>
                  </a:lnTo>
                  <a:cubicBezTo>
                    <a:pt x="2241" y="1509"/>
                    <a:pt x="1583" y="4078"/>
                    <a:pt x="1583" y="4078"/>
                  </a:cubicBezTo>
                  <a:lnTo>
                    <a:pt x="1285" y="3660"/>
                  </a:lnTo>
                  <a:lnTo>
                    <a:pt x="1285" y="3660"/>
                  </a:lnTo>
                  <a:cubicBezTo>
                    <a:pt x="0" y="6020"/>
                    <a:pt x="1389" y="8619"/>
                    <a:pt x="1389" y="8619"/>
                  </a:cubicBezTo>
                  <a:cubicBezTo>
                    <a:pt x="3540" y="8365"/>
                    <a:pt x="5228" y="6408"/>
                    <a:pt x="5228" y="6408"/>
                  </a:cubicBezTo>
                  <a:lnTo>
                    <a:pt x="5228" y="6408"/>
                  </a:lnTo>
                  <a:lnTo>
                    <a:pt x="4436" y="6573"/>
                  </a:lnTo>
                  <a:cubicBezTo>
                    <a:pt x="5691" y="5736"/>
                    <a:pt x="6527" y="3302"/>
                    <a:pt x="6572" y="3197"/>
                  </a:cubicBezTo>
                  <a:lnTo>
                    <a:pt x="6572" y="3197"/>
                  </a:lnTo>
                  <a:lnTo>
                    <a:pt x="5945" y="3451"/>
                  </a:lnTo>
                  <a:cubicBezTo>
                    <a:pt x="6467" y="2286"/>
                    <a:pt x="6199" y="1"/>
                    <a:pt x="6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42"/>
            <p:cNvSpPr/>
            <p:nvPr/>
          </p:nvSpPr>
          <p:spPr>
            <a:xfrm>
              <a:off x="3255967" y="2989439"/>
              <a:ext cx="652512" cy="337619"/>
            </a:xfrm>
            <a:custGeom>
              <a:rect b="b" l="l" r="r" t="t"/>
              <a:pathLst>
                <a:path extrusionOk="0" h="10696" w="20672">
                  <a:moveTo>
                    <a:pt x="12427" y="0"/>
                  </a:moveTo>
                  <a:lnTo>
                    <a:pt x="12427" y="15"/>
                  </a:lnTo>
                  <a:lnTo>
                    <a:pt x="12681" y="658"/>
                  </a:lnTo>
                  <a:cubicBezTo>
                    <a:pt x="12576" y="629"/>
                    <a:pt x="11042" y="273"/>
                    <a:pt x="9055" y="273"/>
                  </a:cubicBezTo>
                  <a:cubicBezTo>
                    <a:pt x="7921" y="273"/>
                    <a:pt x="6640" y="389"/>
                    <a:pt x="5392" y="747"/>
                  </a:cubicBezTo>
                  <a:lnTo>
                    <a:pt x="5407" y="762"/>
                  </a:lnTo>
                  <a:lnTo>
                    <a:pt x="5392" y="762"/>
                  </a:lnTo>
                  <a:lnTo>
                    <a:pt x="6109" y="1330"/>
                  </a:lnTo>
                  <a:cubicBezTo>
                    <a:pt x="5870" y="1434"/>
                    <a:pt x="2286" y="2943"/>
                    <a:pt x="0" y="5796"/>
                  </a:cubicBezTo>
                  <a:cubicBezTo>
                    <a:pt x="165" y="5945"/>
                    <a:pt x="1972" y="7588"/>
                    <a:pt x="4466" y="8155"/>
                  </a:cubicBezTo>
                  <a:lnTo>
                    <a:pt x="3689" y="8514"/>
                  </a:lnTo>
                  <a:cubicBezTo>
                    <a:pt x="3689" y="8514"/>
                    <a:pt x="7041" y="10001"/>
                    <a:pt x="10015" y="10001"/>
                  </a:cubicBezTo>
                  <a:cubicBezTo>
                    <a:pt x="10224" y="10001"/>
                    <a:pt x="10431" y="9993"/>
                    <a:pt x="10635" y="9978"/>
                  </a:cubicBezTo>
                  <a:lnTo>
                    <a:pt x="10635" y="9978"/>
                  </a:lnTo>
                  <a:lnTo>
                    <a:pt x="9604" y="10575"/>
                  </a:lnTo>
                  <a:cubicBezTo>
                    <a:pt x="9604" y="10575"/>
                    <a:pt x="10408" y="10695"/>
                    <a:pt x="11654" y="10695"/>
                  </a:cubicBezTo>
                  <a:cubicBezTo>
                    <a:pt x="13921" y="10695"/>
                    <a:pt x="17654" y="10297"/>
                    <a:pt x="20671" y="8051"/>
                  </a:cubicBezTo>
                  <a:lnTo>
                    <a:pt x="20671" y="8036"/>
                  </a:lnTo>
                  <a:lnTo>
                    <a:pt x="20657" y="8021"/>
                  </a:lnTo>
                  <a:lnTo>
                    <a:pt x="20642" y="7991"/>
                  </a:lnTo>
                  <a:lnTo>
                    <a:pt x="20627" y="7946"/>
                  </a:lnTo>
                  <a:lnTo>
                    <a:pt x="20612" y="7901"/>
                  </a:lnTo>
                  <a:lnTo>
                    <a:pt x="20582" y="7857"/>
                  </a:lnTo>
                  <a:lnTo>
                    <a:pt x="20567" y="7797"/>
                  </a:lnTo>
                  <a:lnTo>
                    <a:pt x="20537" y="7722"/>
                  </a:lnTo>
                  <a:lnTo>
                    <a:pt x="20507" y="7648"/>
                  </a:lnTo>
                  <a:lnTo>
                    <a:pt x="20462" y="7573"/>
                  </a:lnTo>
                  <a:lnTo>
                    <a:pt x="20418" y="7483"/>
                  </a:lnTo>
                  <a:lnTo>
                    <a:pt x="20373" y="7394"/>
                  </a:lnTo>
                  <a:lnTo>
                    <a:pt x="20328" y="7304"/>
                  </a:lnTo>
                  <a:cubicBezTo>
                    <a:pt x="20313" y="7274"/>
                    <a:pt x="20298" y="7229"/>
                    <a:pt x="20283" y="7200"/>
                  </a:cubicBezTo>
                  <a:cubicBezTo>
                    <a:pt x="19402" y="5467"/>
                    <a:pt x="17012" y="1613"/>
                    <a:pt x="12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42"/>
            <p:cNvSpPr/>
            <p:nvPr/>
          </p:nvSpPr>
          <p:spPr>
            <a:xfrm>
              <a:off x="3675560" y="3494669"/>
              <a:ext cx="490331" cy="341123"/>
            </a:xfrm>
            <a:custGeom>
              <a:rect b="b" l="l" r="r" t="t"/>
              <a:pathLst>
                <a:path extrusionOk="0" h="10807" w="15534">
                  <a:moveTo>
                    <a:pt x="1855" y="1"/>
                  </a:moveTo>
                  <a:cubicBezTo>
                    <a:pt x="1234" y="1"/>
                    <a:pt x="602" y="57"/>
                    <a:pt x="0" y="200"/>
                  </a:cubicBezTo>
                  <a:cubicBezTo>
                    <a:pt x="0" y="200"/>
                    <a:pt x="553" y="2022"/>
                    <a:pt x="2569" y="3874"/>
                  </a:cubicBezTo>
                  <a:lnTo>
                    <a:pt x="1778" y="3874"/>
                  </a:lnTo>
                  <a:cubicBezTo>
                    <a:pt x="1778" y="3874"/>
                    <a:pt x="3898" y="6787"/>
                    <a:pt x="5855" y="8071"/>
                  </a:cubicBezTo>
                  <a:lnTo>
                    <a:pt x="4959" y="7952"/>
                  </a:lnTo>
                  <a:lnTo>
                    <a:pt x="4959" y="7952"/>
                  </a:lnTo>
                  <a:cubicBezTo>
                    <a:pt x="4959" y="7952"/>
                    <a:pt x="7764" y="10807"/>
                    <a:pt x="12135" y="10807"/>
                  </a:cubicBezTo>
                  <a:cubicBezTo>
                    <a:pt x="13101" y="10807"/>
                    <a:pt x="14144" y="10667"/>
                    <a:pt x="15250" y="10326"/>
                  </a:cubicBezTo>
                  <a:cubicBezTo>
                    <a:pt x="15250" y="10326"/>
                    <a:pt x="15533" y="7593"/>
                    <a:pt x="12935" y="3575"/>
                  </a:cubicBezTo>
                  <a:lnTo>
                    <a:pt x="12785" y="4083"/>
                  </a:lnTo>
                  <a:cubicBezTo>
                    <a:pt x="12785" y="4083"/>
                    <a:pt x="9529" y="1096"/>
                    <a:pt x="6004" y="36"/>
                  </a:cubicBezTo>
                  <a:lnTo>
                    <a:pt x="6004" y="36"/>
                  </a:lnTo>
                  <a:lnTo>
                    <a:pt x="6169" y="723"/>
                  </a:lnTo>
                  <a:cubicBezTo>
                    <a:pt x="6169" y="723"/>
                    <a:pt x="4085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42"/>
            <p:cNvSpPr/>
            <p:nvPr/>
          </p:nvSpPr>
          <p:spPr>
            <a:xfrm>
              <a:off x="3688281" y="2611322"/>
              <a:ext cx="602544" cy="1611456"/>
            </a:xfrm>
            <a:custGeom>
              <a:rect b="b" l="l" r="r" t="t"/>
              <a:pathLst>
                <a:path extrusionOk="0" h="51052" w="19089">
                  <a:moveTo>
                    <a:pt x="120" y="1"/>
                  </a:moveTo>
                  <a:lnTo>
                    <a:pt x="0" y="76"/>
                  </a:lnTo>
                  <a:cubicBezTo>
                    <a:pt x="717" y="972"/>
                    <a:pt x="1375" y="1913"/>
                    <a:pt x="2017" y="2854"/>
                  </a:cubicBezTo>
                  <a:cubicBezTo>
                    <a:pt x="2674" y="3795"/>
                    <a:pt x="3286" y="4780"/>
                    <a:pt x="3869" y="5751"/>
                  </a:cubicBezTo>
                  <a:cubicBezTo>
                    <a:pt x="5064" y="7693"/>
                    <a:pt x="6184" y="9694"/>
                    <a:pt x="7229" y="11740"/>
                  </a:cubicBezTo>
                  <a:cubicBezTo>
                    <a:pt x="9291" y="15818"/>
                    <a:pt x="11098" y="20045"/>
                    <a:pt x="12636" y="24361"/>
                  </a:cubicBezTo>
                  <a:cubicBezTo>
                    <a:pt x="12830" y="24884"/>
                    <a:pt x="13010" y="25437"/>
                    <a:pt x="13204" y="25974"/>
                  </a:cubicBezTo>
                  <a:cubicBezTo>
                    <a:pt x="13398" y="26527"/>
                    <a:pt x="13592" y="27065"/>
                    <a:pt x="13756" y="27602"/>
                  </a:cubicBezTo>
                  <a:lnTo>
                    <a:pt x="14279" y="29245"/>
                  </a:lnTo>
                  <a:lnTo>
                    <a:pt x="14772" y="30888"/>
                  </a:lnTo>
                  <a:lnTo>
                    <a:pt x="15011" y="31710"/>
                  </a:lnTo>
                  <a:lnTo>
                    <a:pt x="15250" y="32531"/>
                  </a:lnTo>
                  <a:lnTo>
                    <a:pt x="15698" y="34189"/>
                  </a:lnTo>
                  <a:lnTo>
                    <a:pt x="16116" y="35847"/>
                  </a:lnTo>
                  <a:lnTo>
                    <a:pt x="16325" y="36683"/>
                  </a:lnTo>
                  <a:lnTo>
                    <a:pt x="16505" y="37520"/>
                  </a:lnTo>
                  <a:cubicBezTo>
                    <a:pt x="17535" y="41986"/>
                    <a:pt x="18342" y="46511"/>
                    <a:pt x="18879" y="51052"/>
                  </a:cubicBezTo>
                  <a:lnTo>
                    <a:pt x="19088" y="51022"/>
                  </a:lnTo>
                  <a:cubicBezTo>
                    <a:pt x="18536" y="46466"/>
                    <a:pt x="17729" y="41941"/>
                    <a:pt x="16684" y="37490"/>
                  </a:cubicBezTo>
                  <a:lnTo>
                    <a:pt x="16505" y="36653"/>
                  </a:lnTo>
                  <a:lnTo>
                    <a:pt x="16295" y="35817"/>
                  </a:lnTo>
                  <a:lnTo>
                    <a:pt x="15862" y="34144"/>
                  </a:lnTo>
                  <a:lnTo>
                    <a:pt x="15414" y="32471"/>
                  </a:lnTo>
                  <a:lnTo>
                    <a:pt x="15175" y="31650"/>
                  </a:lnTo>
                  <a:lnTo>
                    <a:pt x="14936" y="30828"/>
                  </a:lnTo>
                  <a:lnTo>
                    <a:pt x="14443" y="29186"/>
                  </a:lnTo>
                  <a:lnTo>
                    <a:pt x="13921" y="27558"/>
                  </a:lnTo>
                  <a:cubicBezTo>
                    <a:pt x="13741" y="27005"/>
                    <a:pt x="13562" y="26452"/>
                    <a:pt x="13368" y="25915"/>
                  </a:cubicBezTo>
                  <a:cubicBezTo>
                    <a:pt x="13189" y="25377"/>
                    <a:pt x="13010" y="24839"/>
                    <a:pt x="12800" y="24302"/>
                  </a:cubicBezTo>
                  <a:cubicBezTo>
                    <a:pt x="11247" y="19985"/>
                    <a:pt x="9425" y="15758"/>
                    <a:pt x="7349" y="11681"/>
                  </a:cubicBezTo>
                  <a:cubicBezTo>
                    <a:pt x="6303" y="9649"/>
                    <a:pt x="5183" y="7648"/>
                    <a:pt x="3988" y="5676"/>
                  </a:cubicBezTo>
                  <a:cubicBezTo>
                    <a:pt x="3391" y="4706"/>
                    <a:pt x="2779" y="3735"/>
                    <a:pt x="2136" y="2779"/>
                  </a:cubicBezTo>
                  <a:cubicBezTo>
                    <a:pt x="1494" y="1838"/>
                    <a:pt x="822" y="897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42"/>
            <p:cNvSpPr/>
            <p:nvPr/>
          </p:nvSpPr>
          <p:spPr>
            <a:xfrm>
              <a:off x="3347884" y="3087985"/>
              <a:ext cx="723722" cy="239515"/>
            </a:xfrm>
            <a:custGeom>
              <a:rect b="b" l="l" r="r" t="t"/>
              <a:pathLst>
                <a:path extrusionOk="0" fill="none" h="7588" w="22928">
                  <a:moveTo>
                    <a:pt x="22927" y="7587"/>
                  </a:moveTo>
                  <a:cubicBezTo>
                    <a:pt x="22927" y="7587"/>
                    <a:pt x="11785" y="0"/>
                    <a:pt x="1" y="227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42"/>
            <p:cNvSpPr/>
            <p:nvPr/>
          </p:nvSpPr>
          <p:spPr>
            <a:xfrm>
              <a:off x="4023470" y="2831962"/>
              <a:ext cx="318270" cy="431430"/>
            </a:xfrm>
            <a:custGeom>
              <a:rect b="b" l="l" r="r" t="t"/>
              <a:pathLst>
                <a:path extrusionOk="0" h="13668" w="10083">
                  <a:moveTo>
                    <a:pt x="9933" y="3376"/>
                  </a:moveTo>
                  <a:cubicBezTo>
                    <a:pt x="9933" y="3376"/>
                    <a:pt x="9933" y="3376"/>
                    <a:pt x="9933" y="3376"/>
                  </a:cubicBezTo>
                  <a:lnTo>
                    <a:pt x="9933" y="3376"/>
                  </a:lnTo>
                  <a:lnTo>
                    <a:pt x="9933" y="3376"/>
                  </a:lnTo>
                  <a:close/>
                  <a:moveTo>
                    <a:pt x="9739" y="1"/>
                  </a:moveTo>
                  <a:lnTo>
                    <a:pt x="9739" y="1"/>
                  </a:lnTo>
                  <a:cubicBezTo>
                    <a:pt x="6976" y="270"/>
                    <a:pt x="4526" y="1987"/>
                    <a:pt x="4526" y="1987"/>
                  </a:cubicBezTo>
                  <a:lnTo>
                    <a:pt x="4467" y="1300"/>
                  </a:lnTo>
                  <a:cubicBezTo>
                    <a:pt x="2420" y="3048"/>
                    <a:pt x="1450" y="5751"/>
                    <a:pt x="1450" y="5751"/>
                  </a:cubicBezTo>
                  <a:lnTo>
                    <a:pt x="1151" y="5333"/>
                  </a:lnTo>
                  <a:lnTo>
                    <a:pt x="1151" y="5333"/>
                  </a:lnTo>
                  <a:cubicBezTo>
                    <a:pt x="1" y="9859"/>
                    <a:pt x="2764" y="13667"/>
                    <a:pt x="2764" y="13667"/>
                  </a:cubicBezTo>
                  <a:cubicBezTo>
                    <a:pt x="6811" y="12174"/>
                    <a:pt x="8798" y="7858"/>
                    <a:pt x="8798" y="7857"/>
                  </a:cubicBezTo>
                  <a:lnTo>
                    <a:pt x="8798" y="7857"/>
                  </a:lnTo>
                  <a:lnTo>
                    <a:pt x="8006" y="8260"/>
                  </a:lnTo>
                  <a:cubicBezTo>
                    <a:pt x="9406" y="6444"/>
                    <a:pt x="9915" y="3397"/>
                    <a:pt x="9933" y="3376"/>
                  </a:cubicBezTo>
                  <a:lnTo>
                    <a:pt x="9933" y="3376"/>
                  </a:lnTo>
                  <a:lnTo>
                    <a:pt x="9395" y="3705"/>
                  </a:lnTo>
                  <a:cubicBezTo>
                    <a:pt x="10082" y="1853"/>
                    <a:pt x="9739" y="1"/>
                    <a:pt x="9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42"/>
            <p:cNvSpPr/>
            <p:nvPr/>
          </p:nvSpPr>
          <p:spPr>
            <a:xfrm>
              <a:off x="4090893" y="2884296"/>
              <a:ext cx="194756" cy="513436"/>
            </a:xfrm>
            <a:custGeom>
              <a:rect b="b" l="l" r="r" t="t"/>
              <a:pathLst>
                <a:path extrusionOk="0" fill="none" h="16266" w="6170">
                  <a:moveTo>
                    <a:pt x="180" y="16266"/>
                  </a:moveTo>
                  <a:cubicBezTo>
                    <a:pt x="180" y="16266"/>
                    <a:pt x="1" y="6334"/>
                    <a:pt x="6169" y="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42"/>
            <p:cNvSpPr/>
            <p:nvPr/>
          </p:nvSpPr>
          <p:spPr>
            <a:xfrm>
              <a:off x="3751443" y="3534914"/>
              <a:ext cx="495065" cy="419625"/>
            </a:xfrm>
            <a:custGeom>
              <a:rect b="b" l="l" r="r" t="t"/>
              <a:pathLst>
                <a:path extrusionOk="0" fill="none" h="13294" w="15684">
                  <a:moveTo>
                    <a:pt x="1" y="0"/>
                  </a:moveTo>
                  <a:cubicBezTo>
                    <a:pt x="1" y="0"/>
                    <a:pt x="13368" y="6781"/>
                    <a:pt x="15683" y="132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42"/>
            <p:cNvSpPr/>
            <p:nvPr/>
          </p:nvSpPr>
          <p:spPr>
            <a:xfrm>
              <a:off x="4225265" y="3427404"/>
              <a:ext cx="260727" cy="608699"/>
            </a:xfrm>
            <a:custGeom>
              <a:rect b="b" l="l" r="r" t="t"/>
              <a:pathLst>
                <a:path extrusionOk="0" fill="none" h="19284" w="8260">
                  <a:moveTo>
                    <a:pt x="8260" y="1"/>
                  </a:moveTo>
                  <a:cubicBezTo>
                    <a:pt x="8260" y="1"/>
                    <a:pt x="0" y="12502"/>
                    <a:pt x="1180" y="1928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42"/>
            <p:cNvSpPr/>
            <p:nvPr/>
          </p:nvSpPr>
          <p:spPr>
            <a:xfrm>
              <a:off x="3786827" y="3358119"/>
              <a:ext cx="384714" cy="273479"/>
            </a:xfrm>
            <a:custGeom>
              <a:rect b="b" l="l" r="r" t="t"/>
              <a:pathLst>
                <a:path extrusionOk="0" fill="none" h="8664" w="12188">
                  <a:moveTo>
                    <a:pt x="12188" y="8663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42"/>
            <p:cNvSpPr/>
            <p:nvPr/>
          </p:nvSpPr>
          <p:spPr>
            <a:xfrm>
              <a:off x="3934835" y="3380751"/>
              <a:ext cx="22664" cy="98546"/>
            </a:xfrm>
            <a:custGeom>
              <a:rect b="b" l="l" r="r" t="t"/>
              <a:pathLst>
                <a:path extrusionOk="0" fill="none" h="3122" w="718">
                  <a:moveTo>
                    <a:pt x="1" y="0"/>
                  </a:moveTo>
                  <a:lnTo>
                    <a:pt x="718" y="312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42"/>
            <p:cNvSpPr/>
            <p:nvPr/>
          </p:nvSpPr>
          <p:spPr>
            <a:xfrm>
              <a:off x="4149824" y="3259099"/>
              <a:ext cx="148545" cy="298479"/>
            </a:xfrm>
            <a:custGeom>
              <a:rect b="b" l="l" r="r" t="t"/>
              <a:pathLst>
                <a:path extrusionOk="0" fill="none" h="9456" w="4706">
                  <a:moveTo>
                    <a:pt x="1" y="9455"/>
                  </a:moveTo>
                  <a:cubicBezTo>
                    <a:pt x="1" y="9455"/>
                    <a:pt x="2286" y="2420"/>
                    <a:pt x="4705" y="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42"/>
            <p:cNvSpPr/>
            <p:nvPr/>
          </p:nvSpPr>
          <p:spPr>
            <a:xfrm>
              <a:off x="4182841" y="3523582"/>
              <a:ext cx="68370" cy="149965"/>
            </a:xfrm>
            <a:custGeom>
              <a:rect b="b" l="l" r="r" t="t"/>
              <a:pathLst>
                <a:path extrusionOk="0" fill="none" h="4751" w="2166">
                  <a:moveTo>
                    <a:pt x="0" y="4750"/>
                  </a:moveTo>
                  <a:lnTo>
                    <a:pt x="2166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42"/>
            <p:cNvSpPr/>
            <p:nvPr/>
          </p:nvSpPr>
          <p:spPr>
            <a:xfrm>
              <a:off x="4212071" y="3533494"/>
              <a:ext cx="11805" cy="50472"/>
            </a:xfrm>
            <a:custGeom>
              <a:rect b="b" l="l" r="r" t="t"/>
              <a:pathLst>
                <a:path extrusionOk="0" fill="none" h="1599" w="374">
                  <a:moveTo>
                    <a:pt x="0" y="0"/>
                  </a:moveTo>
                  <a:lnTo>
                    <a:pt x="374" y="1599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42"/>
            <p:cNvSpPr/>
            <p:nvPr/>
          </p:nvSpPr>
          <p:spPr>
            <a:xfrm>
              <a:off x="3668963" y="3201588"/>
              <a:ext cx="138160" cy="48137"/>
            </a:xfrm>
            <a:custGeom>
              <a:rect b="b" l="l" r="r" t="t"/>
              <a:pathLst>
                <a:path extrusionOk="0" fill="none" h="1525" w="4377">
                  <a:moveTo>
                    <a:pt x="4376" y="1"/>
                  </a:moveTo>
                  <a:lnTo>
                    <a:pt x="0" y="152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42"/>
            <p:cNvSpPr/>
            <p:nvPr/>
          </p:nvSpPr>
          <p:spPr>
            <a:xfrm>
              <a:off x="4101751" y="3068636"/>
              <a:ext cx="28314" cy="98577"/>
            </a:xfrm>
            <a:custGeom>
              <a:rect b="b" l="l" r="r" t="t"/>
              <a:pathLst>
                <a:path extrusionOk="0" fill="none" h="3123" w="897">
                  <a:moveTo>
                    <a:pt x="896" y="3122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42"/>
            <p:cNvSpPr/>
            <p:nvPr/>
          </p:nvSpPr>
          <p:spPr>
            <a:xfrm>
              <a:off x="4178580" y="3003107"/>
              <a:ext cx="91033" cy="35384"/>
            </a:xfrm>
            <a:custGeom>
              <a:rect b="b" l="l" r="r" t="t"/>
              <a:pathLst>
                <a:path extrusionOk="0" fill="none" h="1121" w="2884">
                  <a:moveTo>
                    <a:pt x="2883" y="1"/>
                  </a:moveTo>
                  <a:lnTo>
                    <a:pt x="1" y="112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42"/>
            <p:cNvSpPr/>
            <p:nvPr/>
          </p:nvSpPr>
          <p:spPr>
            <a:xfrm>
              <a:off x="4309638" y="3719727"/>
              <a:ext cx="96210" cy="48105"/>
            </a:xfrm>
            <a:custGeom>
              <a:rect b="b" l="l" r="r" t="t"/>
              <a:pathLst>
                <a:path extrusionOk="0" fill="none" h="1524" w="3048">
                  <a:moveTo>
                    <a:pt x="3048" y="0"/>
                  </a:moveTo>
                  <a:lnTo>
                    <a:pt x="1" y="152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42"/>
            <p:cNvSpPr/>
            <p:nvPr/>
          </p:nvSpPr>
          <p:spPr>
            <a:xfrm>
              <a:off x="4368570" y="3540091"/>
              <a:ext cx="14173" cy="66034"/>
            </a:xfrm>
            <a:custGeom>
              <a:rect b="b" l="l" r="r" t="t"/>
              <a:pathLst>
                <a:path extrusionOk="0" fill="none" h="2092" w="449">
                  <a:moveTo>
                    <a:pt x="1" y="1"/>
                  </a:moveTo>
                  <a:lnTo>
                    <a:pt x="449" y="209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42"/>
            <p:cNvSpPr/>
            <p:nvPr/>
          </p:nvSpPr>
          <p:spPr>
            <a:xfrm>
              <a:off x="3969746" y="3756500"/>
              <a:ext cx="130616" cy="10385"/>
            </a:xfrm>
            <a:custGeom>
              <a:rect b="b" l="l" r="r" t="t"/>
              <a:pathLst>
                <a:path extrusionOk="0" fill="none" h="329" w="4138">
                  <a:moveTo>
                    <a:pt x="4137" y="32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42"/>
            <p:cNvSpPr/>
            <p:nvPr/>
          </p:nvSpPr>
          <p:spPr>
            <a:xfrm>
              <a:off x="3956994" y="3585355"/>
              <a:ext cx="19854" cy="86299"/>
            </a:xfrm>
            <a:custGeom>
              <a:rect b="b" l="l" r="r" t="t"/>
              <a:pathLst>
                <a:path extrusionOk="0" fill="none" h="2734" w="629">
                  <a:moveTo>
                    <a:pt x="1" y="0"/>
                  </a:moveTo>
                  <a:lnTo>
                    <a:pt x="628" y="273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42"/>
            <p:cNvSpPr/>
            <p:nvPr/>
          </p:nvSpPr>
          <p:spPr>
            <a:xfrm>
              <a:off x="3783513" y="2922490"/>
              <a:ext cx="124966" cy="38225"/>
            </a:xfrm>
            <a:custGeom>
              <a:rect b="b" l="l" r="r" t="t"/>
              <a:pathLst>
                <a:path extrusionOk="0" fill="none" h="1211" w="3959">
                  <a:moveTo>
                    <a:pt x="3958" y="1210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42"/>
            <p:cNvSpPr/>
            <p:nvPr/>
          </p:nvSpPr>
          <p:spPr>
            <a:xfrm>
              <a:off x="3824042" y="2697621"/>
              <a:ext cx="32102" cy="111740"/>
            </a:xfrm>
            <a:custGeom>
              <a:rect b="b" l="l" r="r" t="t"/>
              <a:pathLst>
                <a:path extrusionOk="0" fill="none" h="3540" w="1017">
                  <a:moveTo>
                    <a:pt x="1017" y="0"/>
                  </a:moveTo>
                  <a:lnTo>
                    <a:pt x="1" y="354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7" name="Google Shape;3547;p42"/>
          <p:cNvSpPr txBox="1"/>
          <p:nvPr>
            <p:ph type="title"/>
          </p:nvPr>
        </p:nvSpPr>
        <p:spPr>
          <a:xfrm>
            <a:off x="2299825" y="2449050"/>
            <a:ext cx="45444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Mảng thứ tự</a:t>
            </a:r>
            <a:endParaRPr/>
          </a:p>
        </p:txBody>
      </p:sp>
      <p:sp>
        <p:nvSpPr>
          <p:cNvPr id="3548" name="Google Shape;3548;p42"/>
          <p:cNvSpPr txBox="1"/>
          <p:nvPr>
            <p:ph idx="1" type="subTitle"/>
          </p:nvPr>
        </p:nvSpPr>
        <p:spPr>
          <a:xfrm>
            <a:off x="1437150" y="3340350"/>
            <a:ext cx="62697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Một cấu trúc dữ liệu dạng 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mảng thứ tự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 là một mảng mà các phần tử của nó được sắp xếp theo một thứ tự nhất định sao cho với bất kỳ chỉ số i (0 &lt; i &lt; n) nào thì mệnh đề </a:t>
            </a:r>
            <a:r>
              <a:rPr b="1" lang="en">
                <a:latin typeface="Manrope"/>
                <a:ea typeface="Manrope"/>
                <a:cs typeface="Manrope"/>
                <a:sym typeface="Manrope"/>
              </a:rPr>
              <a:t>array[i-1] &lt;= array[i] &lt;= array[i+1] l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uôn đúng.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549" name="Google Shape;3549;p42"/>
          <p:cNvSpPr/>
          <p:nvPr/>
        </p:nvSpPr>
        <p:spPr>
          <a:xfrm>
            <a:off x="6378548" y="447648"/>
            <a:ext cx="137202" cy="91733"/>
          </a:xfrm>
          <a:custGeom>
            <a:rect b="b" l="l" r="r" t="t"/>
            <a:pathLst>
              <a:path extrusionOk="0" h="809" w="1210">
                <a:moveTo>
                  <a:pt x="112" y="0"/>
                </a:moveTo>
                <a:cubicBezTo>
                  <a:pt x="45" y="0"/>
                  <a:pt x="3" y="4"/>
                  <a:pt x="0" y="4"/>
                </a:cubicBezTo>
                <a:cubicBezTo>
                  <a:pt x="250" y="695"/>
                  <a:pt x="708" y="809"/>
                  <a:pt x="983" y="809"/>
                </a:cubicBezTo>
                <a:cubicBezTo>
                  <a:pt x="1119" y="809"/>
                  <a:pt x="1210" y="781"/>
                  <a:pt x="1210" y="781"/>
                </a:cubicBezTo>
                <a:cubicBezTo>
                  <a:pt x="1113" y="69"/>
                  <a:pt x="392" y="0"/>
                  <a:pt x="1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0" name="Google Shape;3550;p42"/>
          <p:cNvGrpSpPr/>
          <p:nvPr/>
        </p:nvGrpSpPr>
        <p:grpSpPr>
          <a:xfrm>
            <a:off x="7822265" y="3499541"/>
            <a:ext cx="333026" cy="846032"/>
            <a:chOff x="7822265" y="3499541"/>
            <a:chExt cx="333026" cy="846032"/>
          </a:xfrm>
        </p:grpSpPr>
        <p:grpSp>
          <p:nvGrpSpPr>
            <p:cNvPr id="3551" name="Google Shape;3551;p42"/>
            <p:cNvGrpSpPr/>
            <p:nvPr/>
          </p:nvGrpSpPr>
          <p:grpSpPr>
            <a:xfrm flipH="1" rot="8510315">
              <a:off x="7845617" y="4101151"/>
              <a:ext cx="286322" cy="174627"/>
              <a:chOff x="7871651" y="404306"/>
              <a:chExt cx="286312" cy="174621"/>
            </a:xfrm>
          </p:grpSpPr>
          <p:sp>
            <p:nvSpPr>
              <p:cNvPr id="3552" name="Google Shape;3552;p42"/>
              <p:cNvSpPr/>
              <p:nvPr/>
            </p:nvSpPr>
            <p:spPr>
              <a:xfrm>
                <a:off x="7995249" y="404306"/>
                <a:ext cx="162715" cy="174621"/>
              </a:xfrm>
              <a:custGeom>
                <a:rect b="b" l="l" r="r" t="t"/>
                <a:pathLst>
                  <a:path extrusionOk="0" h="1540" w="1435">
                    <a:moveTo>
                      <a:pt x="210" y="1"/>
                    </a:moveTo>
                    <a:lnTo>
                      <a:pt x="210" y="1"/>
                    </a:lnTo>
                    <a:cubicBezTo>
                      <a:pt x="1" y="1315"/>
                      <a:pt x="1046" y="1539"/>
                      <a:pt x="1046" y="1539"/>
                    </a:cubicBezTo>
                    <a:cubicBezTo>
                      <a:pt x="1434" y="509"/>
                      <a:pt x="210" y="1"/>
                      <a:pt x="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3" name="Google Shape;3553;p42"/>
              <p:cNvSpPr/>
              <p:nvPr/>
            </p:nvSpPr>
            <p:spPr>
              <a:xfrm>
                <a:off x="7871651" y="412810"/>
                <a:ext cx="123708" cy="132213"/>
              </a:xfrm>
              <a:custGeom>
                <a:rect b="b" l="l" r="r" t="t"/>
                <a:pathLst>
                  <a:path extrusionOk="0" h="1166" w="1091">
                    <a:moveTo>
                      <a:pt x="1031" y="1"/>
                    </a:moveTo>
                    <a:cubicBezTo>
                      <a:pt x="0" y="314"/>
                      <a:pt x="194" y="1166"/>
                      <a:pt x="194" y="1166"/>
                    </a:cubicBezTo>
                    <a:cubicBezTo>
                      <a:pt x="1090" y="1076"/>
                      <a:pt x="1031" y="1"/>
                      <a:pt x="10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54" name="Google Shape;3554;p42"/>
            <p:cNvSpPr/>
            <p:nvPr/>
          </p:nvSpPr>
          <p:spPr>
            <a:xfrm>
              <a:off x="7984299" y="3499541"/>
              <a:ext cx="170992" cy="109762"/>
            </a:xfrm>
            <a:custGeom>
              <a:rect b="b" l="l" r="r" t="t"/>
              <a:pathLst>
                <a:path extrusionOk="0" h="968" w="1508">
                  <a:moveTo>
                    <a:pt x="1160" y="1"/>
                  </a:moveTo>
                  <a:cubicBezTo>
                    <a:pt x="359" y="1"/>
                    <a:pt x="0" y="953"/>
                    <a:pt x="14" y="953"/>
                  </a:cubicBezTo>
                  <a:cubicBezTo>
                    <a:pt x="102" y="963"/>
                    <a:pt x="186" y="968"/>
                    <a:pt x="264" y="968"/>
                  </a:cubicBezTo>
                  <a:cubicBezTo>
                    <a:pt x="1364" y="968"/>
                    <a:pt x="1507" y="57"/>
                    <a:pt x="1507" y="57"/>
                  </a:cubicBezTo>
                  <a:cubicBezTo>
                    <a:pt x="1384" y="18"/>
                    <a:pt x="1268" y="1"/>
                    <a:pt x="1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5" name="Google Shape;3555;p42"/>
          <p:cNvSpPr txBox="1"/>
          <p:nvPr>
            <p:ph idx="12" type="sldNum"/>
          </p:nvPr>
        </p:nvSpPr>
        <p:spPr>
          <a:xfrm>
            <a:off x="8175784" y="4826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556" name="Google Shape;3556;p42"/>
          <p:cNvGraphicFramePr/>
          <p:nvPr/>
        </p:nvGraphicFramePr>
        <p:xfrm>
          <a:off x="916300" y="1497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{CEB83819-568C-457B-8ACA-C12CC05756D9}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0</a:t>
                      </a:r>
                      <a:endParaRPr sz="1100"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1</a:t>
                      </a:r>
                      <a:endParaRPr sz="1100"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2</a:t>
                      </a:r>
                      <a:endParaRPr sz="1100"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3</a:t>
                      </a:r>
                      <a:endParaRPr sz="1100"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4</a:t>
                      </a:r>
                      <a:endParaRPr sz="1100"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5</a:t>
                      </a:r>
                      <a:endParaRPr sz="1100"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-1</a:t>
                      </a:r>
                      <a:endParaRPr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3</a:t>
                      </a:r>
                      <a:endParaRPr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12</a:t>
                      </a:r>
                      <a:endParaRPr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27</a:t>
                      </a:r>
                      <a:endParaRPr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36</a:t>
                      </a:r>
                      <a:endParaRPr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100</a:t>
                      </a:r>
                      <a:endParaRPr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557" name="Google Shape;3557;p42"/>
          <p:cNvGrpSpPr/>
          <p:nvPr/>
        </p:nvGrpSpPr>
        <p:grpSpPr>
          <a:xfrm flipH="1">
            <a:off x="7229853" y="-41400"/>
            <a:ext cx="1875614" cy="1444608"/>
            <a:chOff x="4250150" y="4980275"/>
            <a:chExt cx="728875" cy="568050"/>
          </a:xfrm>
        </p:grpSpPr>
        <p:sp>
          <p:nvSpPr>
            <p:cNvPr id="3558" name="Google Shape;3558;p42"/>
            <p:cNvSpPr/>
            <p:nvPr/>
          </p:nvSpPr>
          <p:spPr>
            <a:xfrm>
              <a:off x="4250150" y="4999550"/>
              <a:ext cx="728875" cy="548775"/>
            </a:xfrm>
            <a:custGeom>
              <a:rect b="b" l="l" r="r" t="t"/>
              <a:pathLst>
                <a:path extrusionOk="0" h="21951" w="29155">
                  <a:moveTo>
                    <a:pt x="26622" y="0"/>
                  </a:moveTo>
                  <a:cubicBezTo>
                    <a:pt x="26595" y="0"/>
                    <a:pt x="26568" y="2"/>
                    <a:pt x="26541" y="6"/>
                  </a:cubicBezTo>
                  <a:lnTo>
                    <a:pt x="13681" y="2023"/>
                  </a:lnTo>
                  <a:lnTo>
                    <a:pt x="13622" y="2023"/>
                  </a:lnTo>
                  <a:lnTo>
                    <a:pt x="523" y="2575"/>
                  </a:lnTo>
                  <a:cubicBezTo>
                    <a:pt x="209" y="2575"/>
                    <a:pt x="0" y="2844"/>
                    <a:pt x="30" y="3128"/>
                  </a:cubicBezTo>
                  <a:lnTo>
                    <a:pt x="1807" y="21484"/>
                  </a:lnTo>
                  <a:cubicBezTo>
                    <a:pt x="1835" y="21763"/>
                    <a:pt x="2071" y="21950"/>
                    <a:pt x="2332" y="21950"/>
                  </a:cubicBezTo>
                  <a:cubicBezTo>
                    <a:pt x="2351" y="21950"/>
                    <a:pt x="2371" y="21949"/>
                    <a:pt x="2390" y="21947"/>
                  </a:cubicBezTo>
                  <a:lnTo>
                    <a:pt x="15429" y="20005"/>
                  </a:lnTo>
                  <a:lnTo>
                    <a:pt x="15474" y="20005"/>
                  </a:lnTo>
                  <a:lnTo>
                    <a:pt x="28647" y="19154"/>
                  </a:lnTo>
                  <a:cubicBezTo>
                    <a:pt x="28931" y="19139"/>
                    <a:pt x="29155" y="18885"/>
                    <a:pt x="29125" y="18587"/>
                  </a:cubicBezTo>
                  <a:lnTo>
                    <a:pt x="27139" y="454"/>
                  </a:lnTo>
                  <a:cubicBezTo>
                    <a:pt x="27111" y="197"/>
                    <a:pt x="26887" y="0"/>
                    <a:pt x="26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42"/>
            <p:cNvSpPr/>
            <p:nvPr/>
          </p:nvSpPr>
          <p:spPr>
            <a:xfrm>
              <a:off x="4290475" y="5062425"/>
              <a:ext cx="339050" cy="458925"/>
            </a:xfrm>
            <a:custGeom>
              <a:rect b="b" l="l" r="r" t="t"/>
              <a:pathLst>
                <a:path extrusionOk="0" h="18357" w="13562">
                  <a:moveTo>
                    <a:pt x="12038" y="1"/>
                  </a:moveTo>
                  <a:lnTo>
                    <a:pt x="0" y="1240"/>
                  </a:lnTo>
                  <a:lnTo>
                    <a:pt x="1658" y="18357"/>
                  </a:lnTo>
                  <a:lnTo>
                    <a:pt x="13562" y="17013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42"/>
            <p:cNvSpPr/>
            <p:nvPr/>
          </p:nvSpPr>
          <p:spPr>
            <a:xfrm>
              <a:off x="4280375" y="5093425"/>
              <a:ext cx="51575" cy="429050"/>
            </a:xfrm>
            <a:custGeom>
              <a:rect b="b" l="l" r="r" t="t"/>
              <a:pathLst>
                <a:path extrusionOk="0" h="17162" w="2063">
                  <a:moveTo>
                    <a:pt x="404" y="0"/>
                  </a:moveTo>
                  <a:lnTo>
                    <a:pt x="1" y="75"/>
                  </a:lnTo>
                  <a:lnTo>
                    <a:pt x="1704" y="17162"/>
                  </a:lnTo>
                  <a:lnTo>
                    <a:pt x="2062" y="1711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42"/>
            <p:cNvSpPr/>
            <p:nvPr/>
          </p:nvSpPr>
          <p:spPr>
            <a:xfrm>
              <a:off x="4267700" y="5095275"/>
              <a:ext cx="55275" cy="427950"/>
            </a:xfrm>
            <a:custGeom>
              <a:rect b="b" l="l" r="r" t="t"/>
              <a:pathLst>
                <a:path extrusionOk="0" h="17118" w="2211">
                  <a:moveTo>
                    <a:pt x="508" y="1"/>
                  </a:moveTo>
                  <a:lnTo>
                    <a:pt x="0" y="76"/>
                  </a:lnTo>
                  <a:lnTo>
                    <a:pt x="1733" y="17117"/>
                  </a:lnTo>
                  <a:lnTo>
                    <a:pt x="2211" y="17088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42"/>
            <p:cNvSpPr/>
            <p:nvPr/>
          </p:nvSpPr>
          <p:spPr>
            <a:xfrm>
              <a:off x="4591425" y="5025825"/>
              <a:ext cx="367825" cy="461925"/>
            </a:xfrm>
            <a:custGeom>
              <a:rect b="b" l="l" r="r" t="t"/>
              <a:pathLst>
                <a:path extrusionOk="0" h="18477" w="14713">
                  <a:moveTo>
                    <a:pt x="13054" y="1"/>
                  </a:moveTo>
                  <a:lnTo>
                    <a:pt x="0" y="1465"/>
                  </a:lnTo>
                  <a:lnTo>
                    <a:pt x="1524" y="18477"/>
                  </a:lnTo>
                  <a:lnTo>
                    <a:pt x="14712" y="17312"/>
                  </a:lnTo>
                  <a:lnTo>
                    <a:pt x="130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42"/>
            <p:cNvSpPr/>
            <p:nvPr/>
          </p:nvSpPr>
          <p:spPr>
            <a:xfrm>
              <a:off x="4891250" y="5189000"/>
              <a:ext cx="41850" cy="100475"/>
            </a:xfrm>
            <a:custGeom>
              <a:rect b="b" l="l" r="r" t="t"/>
              <a:pathLst>
                <a:path extrusionOk="0" h="4019" w="1674">
                  <a:moveTo>
                    <a:pt x="1330" y="1"/>
                  </a:moveTo>
                  <a:lnTo>
                    <a:pt x="1" y="210"/>
                  </a:lnTo>
                  <a:lnTo>
                    <a:pt x="419" y="4019"/>
                  </a:lnTo>
                  <a:lnTo>
                    <a:pt x="1674" y="3854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42"/>
            <p:cNvSpPr/>
            <p:nvPr/>
          </p:nvSpPr>
          <p:spPr>
            <a:xfrm>
              <a:off x="4575750" y="5137100"/>
              <a:ext cx="36225" cy="356625"/>
            </a:xfrm>
            <a:custGeom>
              <a:rect b="b" l="l" r="r" t="t"/>
              <a:pathLst>
                <a:path extrusionOk="0" h="14265" w="1449">
                  <a:moveTo>
                    <a:pt x="866" y="1"/>
                  </a:moveTo>
                  <a:lnTo>
                    <a:pt x="627" y="1435"/>
                  </a:lnTo>
                  <a:lnTo>
                    <a:pt x="418" y="9530"/>
                  </a:lnTo>
                  <a:lnTo>
                    <a:pt x="0" y="14264"/>
                  </a:lnTo>
                  <a:lnTo>
                    <a:pt x="837" y="14175"/>
                  </a:lnTo>
                  <a:cubicBezTo>
                    <a:pt x="837" y="14175"/>
                    <a:pt x="1449" y="6438"/>
                    <a:pt x="1210" y="3600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42"/>
            <p:cNvSpPr/>
            <p:nvPr/>
          </p:nvSpPr>
          <p:spPr>
            <a:xfrm>
              <a:off x="4885275" y="5132250"/>
              <a:ext cx="36625" cy="44075"/>
            </a:xfrm>
            <a:custGeom>
              <a:rect b="b" l="l" r="r" t="t"/>
              <a:pathLst>
                <a:path extrusionOk="0" h="1763" w="1465">
                  <a:moveTo>
                    <a:pt x="1345" y="1"/>
                  </a:moveTo>
                  <a:lnTo>
                    <a:pt x="1" y="195"/>
                  </a:lnTo>
                  <a:lnTo>
                    <a:pt x="225" y="1763"/>
                  </a:lnTo>
                  <a:lnTo>
                    <a:pt x="1465" y="1599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42"/>
            <p:cNvSpPr/>
            <p:nvPr/>
          </p:nvSpPr>
          <p:spPr>
            <a:xfrm>
              <a:off x="4591425" y="5021725"/>
              <a:ext cx="341675" cy="466025"/>
            </a:xfrm>
            <a:custGeom>
              <a:rect b="b" l="l" r="r" t="t"/>
              <a:pathLst>
                <a:path extrusionOk="0" h="18641" w="13667">
                  <a:moveTo>
                    <a:pt x="12009" y="1"/>
                  </a:moveTo>
                  <a:lnTo>
                    <a:pt x="0" y="1629"/>
                  </a:lnTo>
                  <a:lnTo>
                    <a:pt x="1524" y="18641"/>
                  </a:lnTo>
                  <a:lnTo>
                    <a:pt x="13667" y="1684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42"/>
            <p:cNvSpPr/>
            <p:nvPr/>
          </p:nvSpPr>
          <p:spPr>
            <a:xfrm>
              <a:off x="4591425" y="4980275"/>
              <a:ext cx="316675" cy="507475"/>
            </a:xfrm>
            <a:custGeom>
              <a:rect b="b" l="l" r="r" t="t"/>
              <a:pathLst>
                <a:path extrusionOk="0" h="20299" w="12667">
                  <a:moveTo>
                    <a:pt x="10470" y="1"/>
                  </a:moveTo>
                  <a:lnTo>
                    <a:pt x="0" y="3287"/>
                  </a:lnTo>
                  <a:lnTo>
                    <a:pt x="1524" y="20299"/>
                  </a:lnTo>
                  <a:lnTo>
                    <a:pt x="6946" y="19089"/>
                  </a:lnTo>
                  <a:lnTo>
                    <a:pt x="12666" y="17222"/>
                  </a:lnTo>
                  <a:lnTo>
                    <a:pt x="104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42"/>
            <p:cNvSpPr/>
            <p:nvPr/>
          </p:nvSpPr>
          <p:spPr>
            <a:xfrm>
              <a:off x="4591425" y="5062425"/>
              <a:ext cx="38100" cy="425325"/>
            </a:xfrm>
            <a:custGeom>
              <a:rect b="b" l="l" r="r" t="t"/>
              <a:pathLst>
                <a:path extrusionOk="0" fill="none" h="17013" w="1524">
                  <a:moveTo>
                    <a:pt x="0" y="1"/>
                  </a:moveTo>
                  <a:lnTo>
                    <a:pt x="1524" y="17013"/>
                  </a:lnTo>
                </a:path>
              </a:pathLst>
            </a:custGeom>
            <a:noFill/>
            <a:ln cap="rnd" cmpd="sng" w="9525">
              <a:solidFill>
                <a:srgbClr val="4E24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42"/>
            <p:cNvSpPr/>
            <p:nvPr/>
          </p:nvSpPr>
          <p:spPr>
            <a:xfrm>
              <a:off x="4562675" y="5062425"/>
              <a:ext cx="44825" cy="480950"/>
            </a:xfrm>
            <a:custGeom>
              <a:rect b="b" l="l" r="r" t="t"/>
              <a:pathLst>
                <a:path extrusionOk="0" h="19238" w="1793">
                  <a:moveTo>
                    <a:pt x="1150" y="1"/>
                  </a:moveTo>
                  <a:cubicBezTo>
                    <a:pt x="1083" y="17"/>
                    <a:pt x="1039" y="19"/>
                    <a:pt x="991" y="19"/>
                  </a:cubicBezTo>
                  <a:cubicBezTo>
                    <a:pt x="974" y="19"/>
                    <a:pt x="958" y="19"/>
                    <a:pt x="940" y="19"/>
                  </a:cubicBezTo>
                  <a:cubicBezTo>
                    <a:pt x="867" y="19"/>
                    <a:pt x="770" y="23"/>
                    <a:pt x="583" y="60"/>
                  </a:cubicBezTo>
                  <a:cubicBezTo>
                    <a:pt x="1180" y="6408"/>
                    <a:pt x="986" y="12845"/>
                    <a:pt x="0" y="19089"/>
                  </a:cubicBezTo>
                  <a:cubicBezTo>
                    <a:pt x="150" y="18939"/>
                    <a:pt x="299" y="18790"/>
                    <a:pt x="449" y="18655"/>
                  </a:cubicBezTo>
                  <a:cubicBezTo>
                    <a:pt x="508" y="18850"/>
                    <a:pt x="568" y="19044"/>
                    <a:pt x="643" y="19238"/>
                  </a:cubicBezTo>
                  <a:cubicBezTo>
                    <a:pt x="1614" y="12890"/>
                    <a:pt x="1793" y="6438"/>
                    <a:pt x="1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42"/>
            <p:cNvSpPr/>
            <p:nvPr/>
          </p:nvSpPr>
          <p:spPr>
            <a:xfrm>
              <a:off x="4328175" y="5025825"/>
              <a:ext cx="510825" cy="201300"/>
            </a:xfrm>
            <a:custGeom>
              <a:rect b="b" l="l" r="r" t="t"/>
              <a:pathLst>
                <a:path extrusionOk="0" fill="none" h="8052" w="20433">
                  <a:moveTo>
                    <a:pt x="11277" y="2704"/>
                  </a:moveTo>
                  <a:lnTo>
                    <a:pt x="19880" y="1"/>
                  </a:lnTo>
                  <a:moveTo>
                    <a:pt x="9903" y="6737"/>
                  </a:moveTo>
                  <a:lnTo>
                    <a:pt x="553" y="8051"/>
                  </a:lnTo>
                  <a:moveTo>
                    <a:pt x="9634" y="5019"/>
                  </a:moveTo>
                  <a:lnTo>
                    <a:pt x="314" y="6169"/>
                  </a:lnTo>
                  <a:moveTo>
                    <a:pt x="9380" y="3197"/>
                  </a:moveTo>
                  <a:lnTo>
                    <a:pt x="1" y="4243"/>
                  </a:lnTo>
                  <a:moveTo>
                    <a:pt x="11845" y="6274"/>
                  </a:moveTo>
                  <a:lnTo>
                    <a:pt x="20433" y="3735"/>
                  </a:lnTo>
                  <a:moveTo>
                    <a:pt x="11591" y="4467"/>
                  </a:moveTo>
                  <a:lnTo>
                    <a:pt x="20179" y="19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42"/>
            <p:cNvSpPr/>
            <p:nvPr/>
          </p:nvSpPr>
          <p:spPr>
            <a:xfrm>
              <a:off x="4750500" y="5392125"/>
              <a:ext cx="117250" cy="33650"/>
            </a:xfrm>
            <a:custGeom>
              <a:rect b="b" l="l" r="r" t="t"/>
              <a:pathLst>
                <a:path extrusionOk="0" fill="none" h="1346" w="4690">
                  <a:moveTo>
                    <a:pt x="4690" y="1"/>
                  </a:moveTo>
                  <a:lnTo>
                    <a:pt x="0" y="134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42"/>
            <p:cNvSpPr/>
            <p:nvPr/>
          </p:nvSpPr>
          <p:spPr>
            <a:xfrm>
              <a:off x="4416675" y="5135425"/>
              <a:ext cx="142300" cy="356050"/>
            </a:xfrm>
            <a:custGeom>
              <a:rect b="b" l="l" r="r" t="t"/>
              <a:pathLst>
                <a:path extrusionOk="0" h="14242" w="5692">
                  <a:moveTo>
                    <a:pt x="5279" y="0"/>
                  </a:moveTo>
                  <a:cubicBezTo>
                    <a:pt x="5166" y="0"/>
                    <a:pt x="5056" y="61"/>
                    <a:pt x="5019" y="172"/>
                  </a:cubicBezTo>
                  <a:lnTo>
                    <a:pt x="4899" y="531"/>
                  </a:lnTo>
                  <a:lnTo>
                    <a:pt x="4810" y="531"/>
                  </a:lnTo>
                  <a:cubicBezTo>
                    <a:pt x="4720" y="531"/>
                    <a:pt x="4675" y="546"/>
                    <a:pt x="4675" y="546"/>
                  </a:cubicBezTo>
                  <a:cubicBezTo>
                    <a:pt x="4556" y="561"/>
                    <a:pt x="4526" y="576"/>
                    <a:pt x="4526" y="576"/>
                  </a:cubicBezTo>
                  <a:cubicBezTo>
                    <a:pt x="4526" y="576"/>
                    <a:pt x="3540" y="3010"/>
                    <a:pt x="3540" y="3085"/>
                  </a:cubicBezTo>
                  <a:cubicBezTo>
                    <a:pt x="3540" y="3174"/>
                    <a:pt x="3645" y="3309"/>
                    <a:pt x="3645" y="3309"/>
                  </a:cubicBezTo>
                  <a:lnTo>
                    <a:pt x="1" y="13002"/>
                  </a:lnTo>
                  <a:lnTo>
                    <a:pt x="1" y="13988"/>
                  </a:lnTo>
                  <a:lnTo>
                    <a:pt x="1" y="14242"/>
                  </a:lnTo>
                  <a:lnTo>
                    <a:pt x="180" y="14048"/>
                  </a:lnTo>
                  <a:lnTo>
                    <a:pt x="927" y="13241"/>
                  </a:lnTo>
                  <a:lnTo>
                    <a:pt x="4556" y="3608"/>
                  </a:lnTo>
                  <a:lnTo>
                    <a:pt x="4690" y="3518"/>
                  </a:lnTo>
                  <a:lnTo>
                    <a:pt x="5153" y="2248"/>
                  </a:lnTo>
                  <a:lnTo>
                    <a:pt x="5198" y="2278"/>
                  </a:lnTo>
                  <a:lnTo>
                    <a:pt x="4048" y="5400"/>
                  </a:lnTo>
                  <a:cubicBezTo>
                    <a:pt x="4018" y="5489"/>
                    <a:pt x="4048" y="5564"/>
                    <a:pt x="4138" y="5609"/>
                  </a:cubicBezTo>
                  <a:cubicBezTo>
                    <a:pt x="4158" y="5621"/>
                    <a:pt x="4182" y="5627"/>
                    <a:pt x="4206" y="5627"/>
                  </a:cubicBezTo>
                  <a:cubicBezTo>
                    <a:pt x="4270" y="5627"/>
                    <a:pt x="4336" y="5588"/>
                    <a:pt x="4347" y="5534"/>
                  </a:cubicBezTo>
                  <a:lnTo>
                    <a:pt x="5691" y="2069"/>
                  </a:lnTo>
                  <a:cubicBezTo>
                    <a:pt x="5691" y="1935"/>
                    <a:pt x="5631" y="1785"/>
                    <a:pt x="5512" y="1741"/>
                  </a:cubicBezTo>
                  <a:lnTo>
                    <a:pt x="5333" y="1681"/>
                  </a:lnTo>
                  <a:lnTo>
                    <a:pt x="5542" y="1083"/>
                  </a:lnTo>
                  <a:lnTo>
                    <a:pt x="5512" y="994"/>
                  </a:lnTo>
                  <a:cubicBezTo>
                    <a:pt x="5512" y="979"/>
                    <a:pt x="5512" y="979"/>
                    <a:pt x="5512" y="964"/>
                  </a:cubicBezTo>
                  <a:cubicBezTo>
                    <a:pt x="5467" y="874"/>
                    <a:pt x="5422" y="800"/>
                    <a:pt x="5362" y="740"/>
                  </a:cubicBezTo>
                  <a:lnTo>
                    <a:pt x="5512" y="352"/>
                  </a:lnTo>
                  <a:cubicBezTo>
                    <a:pt x="5572" y="217"/>
                    <a:pt x="5497" y="53"/>
                    <a:pt x="5348" y="8"/>
                  </a:cubicBezTo>
                  <a:cubicBezTo>
                    <a:pt x="5325" y="3"/>
                    <a:pt x="5302" y="0"/>
                    <a:pt x="5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42"/>
            <p:cNvSpPr/>
            <p:nvPr/>
          </p:nvSpPr>
          <p:spPr>
            <a:xfrm>
              <a:off x="4533175" y="5132900"/>
              <a:ext cx="17575" cy="21025"/>
            </a:xfrm>
            <a:custGeom>
              <a:rect b="b" l="l" r="r" t="t"/>
              <a:pathLst>
                <a:path extrusionOk="0" h="841" w="703">
                  <a:moveTo>
                    <a:pt x="398" y="1"/>
                  </a:moveTo>
                  <a:cubicBezTo>
                    <a:pt x="285" y="1"/>
                    <a:pt x="188" y="78"/>
                    <a:pt x="165" y="184"/>
                  </a:cubicBezTo>
                  <a:lnTo>
                    <a:pt x="1" y="647"/>
                  </a:lnTo>
                  <a:lnTo>
                    <a:pt x="478" y="841"/>
                  </a:lnTo>
                  <a:lnTo>
                    <a:pt x="658" y="363"/>
                  </a:lnTo>
                  <a:cubicBezTo>
                    <a:pt x="702" y="228"/>
                    <a:pt x="643" y="64"/>
                    <a:pt x="493" y="19"/>
                  </a:cubicBezTo>
                  <a:cubicBezTo>
                    <a:pt x="461" y="6"/>
                    <a:pt x="429" y="1"/>
                    <a:pt x="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42"/>
            <p:cNvSpPr/>
            <p:nvPr/>
          </p:nvSpPr>
          <p:spPr>
            <a:xfrm>
              <a:off x="4411450" y="5146550"/>
              <a:ext cx="138550" cy="317675"/>
            </a:xfrm>
            <a:custGeom>
              <a:rect b="b" l="l" r="r" t="t"/>
              <a:pathLst>
                <a:path extrusionOk="0" h="12707" w="5542">
                  <a:moveTo>
                    <a:pt x="4825" y="0"/>
                  </a:moveTo>
                  <a:cubicBezTo>
                    <a:pt x="4735" y="0"/>
                    <a:pt x="4675" y="11"/>
                    <a:pt x="4675" y="11"/>
                  </a:cubicBezTo>
                  <a:lnTo>
                    <a:pt x="0" y="12468"/>
                  </a:lnTo>
                  <a:lnTo>
                    <a:pt x="449" y="12572"/>
                  </a:lnTo>
                  <a:lnTo>
                    <a:pt x="926" y="12707"/>
                  </a:lnTo>
                  <a:lnTo>
                    <a:pt x="4675" y="2759"/>
                  </a:lnTo>
                  <a:lnTo>
                    <a:pt x="5542" y="444"/>
                  </a:lnTo>
                  <a:cubicBezTo>
                    <a:pt x="5396" y="58"/>
                    <a:pt x="5031" y="0"/>
                    <a:pt x="48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42"/>
            <p:cNvSpPr/>
            <p:nvPr/>
          </p:nvSpPr>
          <p:spPr>
            <a:xfrm>
              <a:off x="4512275" y="5172950"/>
              <a:ext cx="42200" cy="100175"/>
            </a:xfrm>
            <a:custGeom>
              <a:rect b="b" l="l" r="r" t="t"/>
              <a:pathLst>
                <a:path extrusionOk="0" h="4007" w="1688">
                  <a:moveTo>
                    <a:pt x="1135" y="1"/>
                  </a:moveTo>
                  <a:lnTo>
                    <a:pt x="851" y="523"/>
                  </a:lnTo>
                  <a:lnTo>
                    <a:pt x="1180" y="658"/>
                  </a:lnTo>
                  <a:lnTo>
                    <a:pt x="15" y="3779"/>
                  </a:lnTo>
                  <a:cubicBezTo>
                    <a:pt x="0" y="3869"/>
                    <a:pt x="30" y="3944"/>
                    <a:pt x="105" y="3988"/>
                  </a:cubicBezTo>
                  <a:cubicBezTo>
                    <a:pt x="125" y="4000"/>
                    <a:pt x="148" y="4006"/>
                    <a:pt x="172" y="4006"/>
                  </a:cubicBezTo>
                  <a:cubicBezTo>
                    <a:pt x="237" y="4006"/>
                    <a:pt x="307" y="3964"/>
                    <a:pt x="329" y="3899"/>
                  </a:cubicBezTo>
                  <a:lnTo>
                    <a:pt x="1658" y="449"/>
                  </a:lnTo>
                  <a:cubicBezTo>
                    <a:pt x="1688" y="329"/>
                    <a:pt x="1628" y="180"/>
                    <a:pt x="1509" y="135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42"/>
            <p:cNvSpPr/>
            <p:nvPr/>
          </p:nvSpPr>
          <p:spPr>
            <a:xfrm>
              <a:off x="4411450" y="5458225"/>
              <a:ext cx="22800" cy="31025"/>
            </a:xfrm>
            <a:custGeom>
              <a:rect b="b" l="l" r="r" t="t"/>
              <a:pathLst>
                <a:path extrusionOk="0" h="1241" w="912">
                  <a:moveTo>
                    <a:pt x="0" y="1"/>
                  </a:moveTo>
                  <a:lnTo>
                    <a:pt x="0" y="1240"/>
                  </a:lnTo>
                  <a:lnTo>
                    <a:pt x="165" y="1046"/>
                  </a:lnTo>
                  <a:lnTo>
                    <a:pt x="912" y="240"/>
                  </a:lnTo>
                  <a:lnTo>
                    <a:pt x="434" y="1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42"/>
            <p:cNvSpPr/>
            <p:nvPr/>
          </p:nvSpPr>
          <p:spPr>
            <a:xfrm>
              <a:off x="4411450" y="5460850"/>
              <a:ext cx="22800" cy="28400"/>
            </a:xfrm>
            <a:custGeom>
              <a:rect b="b" l="l" r="r" t="t"/>
              <a:pathLst>
                <a:path extrusionOk="0" h="1136" w="912">
                  <a:moveTo>
                    <a:pt x="434" y="0"/>
                  </a:moveTo>
                  <a:lnTo>
                    <a:pt x="0" y="1135"/>
                  </a:lnTo>
                  <a:lnTo>
                    <a:pt x="165" y="941"/>
                  </a:lnTo>
                  <a:lnTo>
                    <a:pt x="912" y="135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42"/>
            <p:cNvSpPr/>
            <p:nvPr/>
          </p:nvSpPr>
          <p:spPr>
            <a:xfrm>
              <a:off x="4411075" y="5482500"/>
              <a:ext cx="4500" cy="6750"/>
            </a:xfrm>
            <a:custGeom>
              <a:rect b="b" l="l" r="r" t="t"/>
              <a:pathLst>
                <a:path extrusionOk="0" h="270" w="180">
                  <a:moveTo>
                    <a:pt x="1" y="0"/>
                  </a:moveTo>
                  <a:lnTo>
                    <a:pt x="1" y="269"/>
                  </a:lnTo>
                  <a:lnTo>
                    <a:pt x="180" y="75"/>
                  </a:lnTo>
                  <a:cubicBezTo>
                    <a:pt x="180" y="60"/>
                    <a:pt x="150" y="30"/>
                    <a:pt x="120" y="30"/>
                  </a:cubicBezTo>
                  <a:cubicBezTo>
                    <a:pt x="90" y="0"/>
                    <a:pt x="45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42"/>
            <p:cNvSpPr/>
            <p:nvPr/>
          </p:nvSpPr>
          <p:spPr>
            <a:xfrm>
              <a:off x="4422275" y="5206175"/>
              <a:ext cx="106075" cy="258050"/>
            </a:xfrm>
            <a:custGeom>
              <a:rect b="b" l="l" r="r" t="t"/>
              <a:pathLst>
                <a:path extrusionOk="0" h="10322" w="4243">
                  <a:moveTo>
                    <a:pt x="3929" y="1"/>
                  </a:moveTo>
                  <a:lnTo>
                    <a:pt x="1" y="10187"/>
                  </a:lnTo>
                  <a:lnTo>
                    <a:pt x="479" y="10322"/>
                  </a:lnTo>
                  <a:lnTo>
                    <a:pt x="4242" y="374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42"/>
            <p:cNvSpPr/>
            <p:nvPr/>
          </p:nvSpPr>
          <p:spPr>
            <a:xfrm>
              <a:off x="4499950" y="5146425"/>
              <a:ext cx="50800" cy="77325"/>
            </a:xfrm>
            <a:custGeom>
              <a:rect b="b" l="l" r="r" t="t"/>
              <a:pathLst>
                <a:path extrusionOk="0" h="3093" w="2032">
                  <a:moveTo>
                    <a:pt x="1329" y="0"/>
                  </a:moveTo>
                  <a:cubicBezTo>
                    <a:pt x="1251" y="0"/>
                    <a:pt x="1180" y="10"/>
                    <a:pt x="1135" y="16"/>
                  </a:cubicBezTo>
                  <a:cubicBezTo>
                    <a:pt x="1031" y="16"/>
                    <a:pt x="1001" y="46"/>
                    <a:pt x="1001" y="46"/>
                  </a:cubicBezTo>
                  <a:cubicBezTo>
                    <a:pt x="1001" y="46"/>
                    <a:pt x="0" y="2466"/>
                    <a:pt x="0" y="2555"/>
                  </a:cubicBezTo>
                  <a:cubicBezTo>
                    <a:pt x="0" y="2630"/>
                    <a:pt x="105" y="2764"/>
                    <a:pt x="105" y="2764"/>
                  </a:cubicBezTo>
                  <a:lnTo>
                    <a:pt x="1016" y="3093"/>
                  </a:lnTo>
                  <a:lnTo>
                    <a:pt x="1165" y="2973"/>
                  </a:lnTo>
                  <a:lnTo>
                    <a:pt x="2031" y="554"/>
                  </a:lnTo>
                  <a:lnTo>
                    <a:pt x="2017" y="449"/>
                  </a:lnTo>
                  <a:cubicBezTo>
                    <a:pt x="1897" y="210"/>
                    <a:pt x="1807" y="165"/>
                    <a:pt x="1643" y="76"/>
                  </a:cubicBezTo>
                  <a:cubicBezTo>
                    <a:pt x="1550" y="16"/>
                    <a:pt x="1432" y="0"/>
                    <a:pt x="1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42"/>
            <p:cNvSpPr/>
            <p:nvPr/>
          </p:nvSpPr>
          <p:spPr>
            <a:xfrm>
              <a:off x="4765050" y="5384300"/>
              <a:ext cx="143050" cy="73200"/>
            </a:xfrm>
            <a:custGeom>
              <a:rect b="b" l="l" r="r" t="t"/>
              <a:pathLst>
                <a:path extrusionOk="0" h="2928" w="5722">
                  <a:moveTo>
                    <a:pt x="4033" y="0"/>
                  </a:moveTo>
                  <a:lnTo>
                    <a:pt x="1" y="2928"/>
                  </a:lnTo>
                  <a:lnTo>
                    <a:pt x="5721" y="1061"/>
                  </a:lnTo>
                  <a:lnTo>
                    <a:pt x="4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2" name="Google Shape;3582;p42"/>
          <p:cNvSpPr txBox="1"/>
          <p:nvPr>
            <p:ph type="title"/>
          </p:nvPr>
        </p:nvSpPr>
        <p:spPr>
          <a:xfrm rot="854449">
            <a:off x="7174291" y="547870"/>
            <a:ext cx="1263425" cy="45155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Ordered Array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6" name="Shape 3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7" name="Google Shape;3587;p43"/>
          <p:cNvGrpSpPr/>
          <p:nvPr/>
        </p:nvGrpSpPr>
        <p:grpSpPr>
          <a:xfrm flipH="1">
            <a:off x="7268378" y="0"/>
            <a:ext cx="1875614" cy="1444608"/>
            <a:chOff x="4250150" y="4980275"/>
            <a:chExt cx="728875" cy="568050"/>
          </a:xfrm>
        </p:grpSpPr>
        <p:sp>
          <p:nvSpPr>
            <p:cNvPr id="3588" name="Google Shape;3588;p43"/>
            <p:cNvSpPr/>
            <p:nvPr/>
          </p:nvSpPr>
          <p:spPr>
            <a:xfrm>
              <a:off x="4250150" y="4999550"/>
              <a:ext cx="728875" cy="548775"/>
            </a:xfrm>
            <a:custGeom>
              <a:rect b="b" l="l" r="r" t="t"/>
              <a:pathLst>
                <a:path extrusionOk="0" h="21951" w="29155">
                  <a:moveTo>
                    <a:pt x="26622" y="0"/>
                  </a:moveTo>
                  <a:cubicBezTo>
                    <a:pt x="26595" y="0"/>
                    <a:pt x="26568" y="2"/>
                    <a:pt x="26541" y="6"/>
                  </a:cubicBezTo>
                  <a:lnTo>
                    <a:pt x="13681" y="2023"/>
                  </a:lnTo>
                  <a:lnTo>
                    <a:pt x="13622" y="2023"/>
                  </a:lnTo>
                  <a:lnTo>
                    <a:pt x="523" y="2575"/>
                  </a:lnTo>
                  <a:cubicBezTo>
                    <a:pt x="209" y="2575"/>
                    <a:pt x="0" y="2844"/>
                    <a:pt x="30" y="3128"/>
                  </a:cubicBezTo>
                  <a:lnTo>
                    <a:pt x="1807" y="21484"/>
                  </a:lnTo>
                  <a:cubicBezTo>
                    <a:pt x="1835" y="21763"/>
                    <a:pt x="2071" y="21950"/>
                    <a:pt x="2332" y="21950"/>
                  </a:cubicBezTo>
                  <a:cubicBezTo>
                    <a:pt x="2351" y="21950"/>
                    <a:pt x="2371" y="21949"/>
                    <a:pt x="2390" y="21947"/>
                  </a:cubicBezTo>
                  <a:lnTo>
                    <a:pt x="15429" y="20005"/>
                  </a:lnTo>
                  <a:lnTo>
                    <a:pt x="15474" y="20005"/>
                  </a:lnTo>
                  <a:lnTo>
                    <a:pt x="28647" y="19154"/>
                  </a:lnTo>
                  <a:cubicBezTo>
                    <a:pt x="28931" y="19139"/>
                    <a:pt x="29155" y="18885"/>
                    <a:pt x="29125" y="18587"/>
                  </a:cubicBezTo>
                  <a:lnTo>
                    <a:pt x="27139" y="454"/>
                  </a:lnTo>
                  <a:cubicBezTo>
                    <a:pt x="27111" y="197"/>
                    <a:pt x="26887" y="0"/>
                    <a:pt x="26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43"/>
            <p:cNvSpPr/>
            <p:nvPr/>
          </p:nvSpPr>
          <p:spPr>
            <a:xfrm>
              <a:off x="4290475" y="5062425"/>
              <a:ext cx="339050" cy="458925"/>
            </a:xfrm>
            <a:custGeom>
              <a:rect b="b" l="l" r="r" t="t"/>
              <a:pathLst>
                <a:path extrusionOk="0" h="18357" w="13562">
                  <a:moveTo>
                    <a:pt x="12038" y="1"/>
                  </a:moveTo>
                  <a:lnTo>
                    <a:pt x="0" y="1240"/>
                  </a:lnTo>
                  <a:lnTo>
                    <a:pt x="1658" y="18357"/>
                  </a:lnTo>
                  <a:lnTo>
                    <a:pt x="13562" y="17013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43"/>
            <p:cNvSpPr/>
            <p:nvPr/>
          </p:nvSpPr>
          <p:spPr>
            <a:xfrm>
              <a:off x="4280375" y="5093425"/>
              <a:ext cx="51575" cy="429050"/>
            </a:xfrm>
            <a:custGeom>
              <a:rect b="b" l="l" r="r" t="t"/>
              <a:pathLst>
                <a:path extrusionOk="0" h="17162" w="2063">
                  <a:moveTo>
                    <a:pt x="404" y="0"/>
                  </a:moveTo>
                  <a:lnTo>
                    <a:pt x="1" y="75"/>
                  </a:lnTo>
                  <a:lnTo>
                    <a:pt x="1704" y="17162"/>
                  </a:lnTo>
                  <a:lnTo>
                    <a:pt x="2062" y="1711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43"/>
            <p:cNvSpPr/>
            <p:nvPr/>
          </p:nvSpPr>
          <p:spPr>
            <a:xfrm>
              <a:off x="4267700" y="5095275"/>
              <a:ext cx="55275" cy="427950"/>
            </a:xfrm>
            <a:custGeom>
              <a:rect b="b" l="l" r="r" t="t"/>
              <a:pathLst>
                <a:path extrusionOk="0" h="17118" w="2211">
                  <a:moveTo>
                    <a:pt x="508" y="1"/>
                  </a:moveTo>
                  <a:lnTo>
                    <a:pt x="0" y="76"/>
                  </a:lnTo>
                  <a:lnTo>
                    <a:pt x="1733" y="17117"/>
                  </a:lnTo>
                  <a:lnTo>
                    <a:pt x="2211" y="17088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43"/>
            <p:cNvSpPr/>
            <p:nvPr/>
          </p:nvSpPr>
          <p:spPr>
            <a:xfrm>
              <a:off x="4591425" y="5025825"/>
              <a:ext cx="367825" cy="461925"/>
            </a:xfrm>
            <a:custGeom>
              <a:rect b="b" l="l" r="r" t="t"/>
              <a:pathLst>
                <a:path extrusionOk="0" h="18477" w="14713">
                  <a:moveTo>
                    <a:pt x="13054" y="1"/>
                  </a:moveTo>
                  <a:lnTo>
                    <a:pt x="0" y="1465"/>
                  </a:lnTo>
                  <a:lnTo>
                    <a:pt x="1524" y="18477"/>
                  </a:lnTo>
                  <a:lnTo>
                    <a:pt x="14712" y="17312"/>
                  </a:lnTo>
                  <a:lnTo>
                    <a:pt x="130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43"/>
            <p:cNvSpPr/>
            <p:nvPr/>
          </p:nvSpPr>
          <p:spPr>
            <a:xfrm>
              <a:off x="4891250" y="5189000"/>
              <a:ext cx="41850" cy="100475"/>
            </a:xfrm>
            <a:custGeom>
              <a:rect b="b" l="l" r="r" t="t"/>
              <a:pathLst>
                <a:path extrusionOk="0" h="4019" w="1674">
                  <a:moveTo>
                    <a:pt x="1330" y="1"/>
                  </a:moveTo>
                  <a:lnTo>
                    <a:pt x="1" y="210"/>
                  </a:lnTo>
                  <a:lnTo>
                    <a:pt x="419" y="4019"/>
                  </a:lnTo>
                  <a:lnTo>
                    <a:pt x="1674" y="3854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43"/>
            <p:cNvSpPr/>
            <p:nvPr/>
          </p:nvSpPr>
          <p:spPr>
            <a:xfrm>
              <a:off x="4575750" y="5137100"/>
              <a:ext cx="36225" cy="356625"/>
            </a:xfrm>
            <a:custGeom>
              <a:rect b="b" l="l" r="r" t="t"/>
              <a:pathLst>
                <a:path extrusionOk="0" h="14265" w="1449">
                  <a:moveTo>
                    <a:pt x="866" y="1"/>
                  </a:moveTo>
                  <a:lnTo>
                    <a:pt x="627" y="1435"/>
                  </a:lnTo>
                  <a:lnTo>
                    <a:pt x="418" y="9530"/>
                  </a:lnTo>
                  <a:lnTo>
                    <a:pt x="0" y="14264"/>
                  </a:lnTo>
                  <a:lnTo>
                    <a:pt x="837" y="14175"/>
                  </a:lnTo>
                  <a:cubicBezTo>
                    <a:pt x="837" y="14175"/>
                    <a:pt x="1449" y="6438"/>
                    <a:pt x="1210" y="3600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43"/>
            <p:cNvSpPr/>
            <p:nvPr/>
          </p:nvSpPr>
          <p:spPr>
            <a:xfrm>
              <a:off x="4885275" y="5132250"/>
              <a:ext cx="36625" cy="44075"/>
            </a:xfrm>
            <a:custGeom>
              <a:rect b="b" l="l" r="r" t="t"/>
              <a:pathLst>
                <a:path extrusionOk="0" h="1763" w="1465">
                  <a:moveTo>
                    <a:pt x="1345" y="1"/>
                  </a:moveTo>
                  <a:lnTo>
                    <a:pt x="1" y="195"/>
                  </a:lnTo>
                  <a:lnTo>
                    <a:pt x="225" y="1763"/>
                  </a:lnTo>
                  <a:lnTo>
                    <a:pt x="1465" y="1599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43"/>
            <p:cNvSpPr/>
            <p:nvPr/>
          </p:nvSpPr>
          <p:spPr>
            <a:xfrm>
              <a:off x="4591425" y="5021725"/>
              <a:ext cx="341675" cy="466025"/>
            </a:xfrm>
            <a:custGeom>
              <a:rect b="b" l="l" r="r" t="t"/>
              <a:pathLst>
                <a:path extrusionOk="0" h="18641" w="13667">
                  <a:moveTo>
                    <a:pt x="12009" y="1"/>
                  </a:moveTo>
                  <a:lnTo>
                    <a:pt x="0" y="1629"/>
                  </a:lnTo>
                  <a:lnTo>
                    <a:pt x="1524" y="18641"/>
                  </a:lnTo>
                  <a:lnTo>
                    <a:pt x="13667" y="1684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43"/>
            <p:cNvSpPr/>
            <p:nvPr/>
          </p:nvSpPr>
          <p:spPr>
            <a:xfrm>
              <a:off x="4591425" y="4980275"/>
              <a:ext cx="316675" cy="507475"/>
            </a:xfrm>
            <a:custGeom>
              <a:rect b="b" l="l" r="r" t="t"/>
              <a:pathLst>
                <a:path extrusionOk="0" h="20299" w="12667">
                  <a:moveTo>
                    <a:pt x="10470" y="1"/>
                  </a:moveTo>
                  <a:lnTo>
                    <a:pt x="0" y="3287"/>
                  </a:lnTo>
                  <a:lnTo>
                    <a:pt x="1524" y="20299"/>
                  </a:lnTo>
                  <a:lnTo>
                    <a:pt x="6946" y="19089"/>
                  </a:lnTo>
                  <a:lnTo>
                    <a:pt x="12666" y="17222"/>
                  </a:lnTo>
                  <a:lnTo>
                    <a:pt x="104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43"/>
            <p:cNvSpPr/>
            <p:nvPr/>
          </p:nvSpPr>
          <p:spPr>
            <a:xfrm>
              <a:off x="4591425" y="5062425"/>
              <a:ext cx="38100" cy="425325"/>
            </a:xfrm>
            <a:custGeom>
              <a:rect b="b" l="l" r="r" t="t"/>
              <a:pathLst>
                <a:path extrusionOk="0" fill="none" h="17013" w="1524">
                  <a:moveTo>
                    <a:pt x="0" y="1"/>
                  </a:moveTo>
                  <a:lnTo>
                    <a:pt x="1524" y="17013"/>
                  </a:lnTo>
                </a:path>
              </a:pathLst>
            </a:custGeom>
            <a:noFill/>
            <a:ln cap="rnd" cmpd="sng" w="9525">
              <a:solidFill>
                <a:srgbClr val="4E24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43"/>
            <p:cNvSpPr/>
            <p:nvPr/>
          </p:nvSpPr>
          <p:spPr>
            <a:xfrm>
              <a:off x="4562675" y="5062425"/>
              <a:ext cx="44825" cy="480950"/>
            </a:xfrm>
            <a:custGeom>
              <a:rect b="b" l="l" r="r" t="t"/>
              <a:pathLst>
                <a:path extrusionOk="0" h="19238" w="1793">
                  <a:moveTo>
                    <a:pt x="1150" y="1"/>
                  </a:moveTo>
                  <a:cubicBezTo>
                    <a:pt x="1083" y="17"/>
                    <a:pt x="1039" y="19"/>
                    <a:pt x="991" y="19"/>
                  </a:cubicBezTo>
                  <a:cubicBezTo>
                    <a:pt x="974" y="19"/>
                    <a:pt x="958" y="19"/>
                    <a:pt x="940" y="19"/>
                  </a:cubicBezTo>
                  <a:cubicBezTo>
                    <a:pt x="867" y="19"/>
                    <a:pt x="770" y="23"/>
                    <a:pt x="583" y="60"/>
                  </a:cubicBezTo>
                  <a:cubicBezTo>
                    <a:pt x="1180" y="6408"/>
                    <a:pt x="986" y="12845"/>
                    <a:pt x="0" y="19089"/>
                  </a:cubicBezTo>
                  <a:cubicBezTo>
                    <a:pt x="150" y="18939"/>
                    <a:pt x="299" y="18790"/>
                    <a:pt x="449" y="18655"/>
                  </a:cubicBezTo>
                  <a:cubicBezTo>
                    <a:pt x="508" y="18850"/>
                    <a:pt x="568" y="19044"/>
                    <a:pt x="643" y="19238"/>
                  </a:cubicBezTo>
                  <a:cubicBezTo>
                    <a:pt x="1614" y="12890"/>
                    <a:pt x="1793" y="6438"/>
                    <a:pt x="1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43"/>
            <p:cNvSpPr/>
            <p:nvPr/>
          </p:nvSpPr>
          <p:spPr>
            <a:xfrm>
              <a:off x="4328175" y="5025825"/>
              <a:ext cx="510825" cy="201300"/>
            </a:xfrm>
            <a:custGeom>
              <a:rect b="b" l="l" r="r" t="t"/>
              <a:pathLst>
                <a:path extrusionOk="0" fill="none" h="8052" w="20433">
                  <a:moveTo>
                    <a:pt x="11277" y="2704"/>
                  </a:moveTo>
                  <a:lnTo>
                    <a:pt x="19880" y="1"/>
                  </a:lnTo>
                  <a:moveTo>
                    <a:pt x="9903" y="6737"/>
                  </a:moveTo>
                  <a:lnTo>
                    <a:pt x="553" y="8051"/>
                  </a:lnTo>
                  <a:moveTo>
                    <a:pt x="9634" y="5019"/>
                  </a:moveTo>
                  <a:lnTo>
                    <a:pt x="314" y="6169"/>
                  </a:lnTo>
                  <a:moveTo>
                    <a:pt x="9380" y="3197"/>
                  </a:moveTo>
                  <a:lnTo>
                    <a:pt x="1" y="4243"/>
                  </a:lnTo>
                  <a:moveTo>
                    <a:pt x="11845" y="6274"/>
                  </a:moveTo>
                  <a:lnTo>
                    <a:pt x="20433" y="3735"/>
                  </a:lnTo>
                  <a:moveTo>
                    <a:pt x="11591" y="4467"/>
                  </a:moveTo>
                  <a:lnTo>
                    <a:pt x="20179" y="19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43"/>
            <p:cNvSpPr/>
            <p:nvPr/>
          </p:nvSpPr>
          <p:spPr>
            <a:xfrm>
              <a:off x="4750500" y="5392125"/>
              <a:ext cx="117250" cy="33650"/>
            </a:xfrm>
            <a:custGeom>
              <a:rect b="b" l="l" r="r" t="t"/>
              <a:pathLst>
                <a:path extrusionOk="0" fill="none" h="1346" w="4690">
                  <a:moveTo>
                    <a:pt x="4690" y="1"/>
                  </a:moveTo>
                  <a:lnTo>
                    <a:pt x="0" y="134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43"/>
            <p:cNvSpPr/>
            <p:nvPr/>
          </p:nvSpPr>
          <p:spPr>
            <a:xfrm>
              <a:off x="4416675" y="5135425"/>
              <a:ext cx="142300" cy="356050"/>
            </a:xfrm>
            <a:custGeom>
              <a:rect b="b" l="l" r="r" t="t"/>
              <a:pathLst>
                <a:path extrusionOk="0" h="14242" w="5692">
                  <a:moveTo>
                    <a:pt x="5279" y="0"/>
                  </a:moveTo>
                  <a:cubicBezTo>
                    <a:pt x="5166" y="0"/>
                    <a:pt x="5056" y="61"/>
                    <a:pt x="5019" y="172"/>
                  </a:cubicBezTo>
                  <a:lnTo>
                    <a:pt x="4899" y="531"/>
                  </a:lnTo>
                  <a:lnTo>
                    <a:pt x="4810" y="531"/>
                  </a:lnTo>
                  <a:cubicBezTo>
                    <a:pt x="4720" y="531"/>
                    <a:pt x="4675" y="546"/>
                    <a:pt x="4675" y="546"/>
                  </a:cubicBezTo>
                  <a:cubicBezTo>
                    <a:pt x="4556" y="561"/>
                    <a:pt x="4526" y="576"/>
                    <a:pt x="4526" y="576"/>
                  </a:cubicBezTo>
                  <a:cubicBezTo>
                    <a:pt x="4526" y="576"/>
                    <a:pt x="3540" y="3010"/>
                    <a:pt x="3540" y="3085"/>
                  </a:cubicBezTo>
                  <a:cubicBezTo>
                    <a:pt x="3540" y="3174"/>
                    <a:pt x="3645" y="3309"/>
                    <a:pt x="3645" y="3309"/>
                  </a:cubicBezTo>
                  <a:lnTo>
                    <a:pt x="1" y="13002"/>
                  </a:lnTo>
                  <a:lnTo>
                    <a:pt x="1" y="13988"/>
                  </a:lnTo>
                  <a:lnTo>
                    <a:pt x="1" y="14242"/>
                  </a:lnTo>
                  <a:lnTo>
                    <a:pt x="180" y="14048"/>
                  </a:lnTo>
                  <a:lnTo>
                    <a:pt x="927" y="13241"/>
                  </a:lnTo>
                  <a:lnTo>
                    <a:pt x="4556" y="3608"/>
                  </a:lnTo>
                  <a:lnTo>
                    <a:pt x="4690" y="3518"/>
                  </a:lnTo>
                  <a:lnTo>
                    <a:pt x="5153" y="2248"/>
                  </a:lnTo>
                  <a:lnTo>
                    <a:pt x="5198" y="2278"/>
                  </a:lnTo>
                  <a:lnTo>
                    <a:pt x="4048" y="5400"/>
                  </a:lnTo>
                  <a:cubicBezTo>
                    <a:pt x="4018" y="5489"/>
                    <a:pt x="4048" y="5564"/>
                    <a:pt x="4138" y="5609"/>
                  </a:cubicBezTo>
                  <a:cubicBezTo>
                    <a:pt x="4158" y="5621"/>
                    <a:pt x="4182" y="5627"/>
                    <a:pt x="4206" y="5627"/>
                  </a:cubicBezTo>
                  <a:cubicBezTo>
                    <a:pt x="4270" y="5627"/>
                    <a:pt x="4336" y="5588"/>
                    <a:pt x="4347" y="5534"/>
                  </a:cubicBezTo>
                  <a:lnTo>
                    <a:pt x="5691" y="2069"/>
                  </a:lnTo>
                  <a:cubicBezTo>
                    <a:pt x="5691" y="1935"/>
                    <a:pt x="5631" y="1785"/>
                    <a:pt x="5512" y="1741"/>
                  </a:cubicBezTo>
                  <a:lnTo>
                    <a:pt x="5333" y="1681"/>
                  </a:lnTo>
                  <a:lnTo>
                    <a:pt x="5542" y="1083"/>
                  </a:lnTo>
                  <a:lnTo>
                    <a:pt x="5512" y="994"/>
                  </a:lnTo>
                  <a:cubicBezTo>
                    <a:pt x="5512" y="979"/>
                    <a:pt x="5512" y="979"/>
                    <a:pt x="5512" y="964"/>
                  </a:cubicBezTo>
                  <a:cubicBezTo>
                    <a:pt x="5467" y="874"/>
                    <a:pt x="5422" y="800"/>
                    <a:pt x="5362" y="740"/>
                  </a:cubicBezTo>
                  <a:lnTo>
                    <a:pt x="5512" y="352"/>
                  </a:lnTo>
                  <a:cubicBezTo>
                    <a:pt x="5572" y="217"/>
                    <a:pt x="5497" y="53"/>
                    <a:pt x="5348" y="8"/>
                  </a:cubicBezTo>
                  <a:cubicBezTo>
                    <a:pt x="5325" y="3"/>
                    <a:pt x="5302" y="0"/>
                    <a:pt x="5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43"/>
            <p:cNvSpPr/>
            <p:nvPr/>
          </p:nvSpPr>
          <p:spPr>
            <a:xfrm>
              <a:off x="4533175" y="5132900"/>
              <a:ext cx="17575" cy="21025"/>
            </a:xfrm>
            <a:custGeom>
              <a:rect b="b" l="l" r="r" t="t"/>
              <a:pathLst>
                <a:path extrusionOk="0" h="841" w="703">
                  <a:moveTo>
                    <a:pt x="398" y="1"/>
                  </a:moveTo>
                  <a:cubicBezTo>
                    <a:pt x="285" y="1"/>
                    <a:pt x="188" y="78"/>
                    <a:pt x="165" y="184"/>
                  </a:cubicBezTo>
                  <a:lnTo>
                    <a:pt x="1" y="647"/>
                  </a:lnTo>
                  <a:lnTo>
                    <a:pt x="478" y="841"/>
                  </a:lnTo>
                  <a:lnTo>
                    <a:pt x="658" y="363"/>
                  </a:lnTo>
                  <a:cubicBezTo>
                    <a:pt x="702" y="228"/>
                    <a:pt x="643" y="64"/>
                    <a:pt x="493" y="19"/>
                  </a:cubicBezTo>
                  <a:cubicBezTo>
                    <a:pt x="461" y="6"/>
                    <a:pt x="429" y="1"/>
                    <a:pt x="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43"/>
            <p:cNvSpPr/>
            <p:nvPr/>
          </p:nvSpPr>
          <p:spPr>
            <a:xfrm>
              <a:off x="4411450" y="5146550"/>
              <a:ext cx="138550" cy="317675"/>
            </a:xfrm>
            <a:custGeom>
              <a:rect b="b" l="l" r="r" t="t"/>
              <a:pathLst>
                <a:path extrusionOk="0" h="12707" w="5542">
                  <a:moveTo>
                    <a:pt x="4825" y="0"/>
                  </a:moveTo>
                  <a:cubicBezTo>
                    <a:pt x="4735" y="0"/>
                    <a:pt x="4675" y="11"/>
                    <a:pt x="4675" y="11"/>
                  </a:cubicBezTo>
                  <a:lnTo>
                    <a:pt x="0" y="12468"/>
                  </a:lnTo>
                  <a:lnTo>
                    <a:pt x="449" y="12572"/>
                  </a:lnTo>
                  <a:lnTo>
                    <a:pt x="926" y="12707"/>
                  </a:lnTo>
                  <a:lnTo>
                    <a:pt x="4675" y="2759"/>
                  </a:lnTo>
                  <a:lnTo>
                    <a:pt x="5542" y="444"/>
                  </a:lnTo>
                  <a:cubicBezTo>
                    <a:pt x="5396" y="58"/>
                    <a:pt x="5031" y="0"/>
                    <a:pt x="48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43"/>
            <p:cNvSpPr/>
            <p:nvPr/>
          </p:nvSpPr>
          <p:spPr>
            <a:xfrm>
              <a:off x="4512275" y="5172950"/>
              <a:ext cx="42200" cy="100175"/>
            </a:xfrm>
            <a:custGeom>
              <a:rect b="b" l="l" r="r" t="t"/>
              <a:pathLst>
                <a:path extrusionOk="0" h="4007" w="1688">
                  <a:moveTo>
                    <a:pt x="1135" y="1"/>
                  </a:moveTo>
                  <a:lnTo>
                    <a:pt x="851" y="523"/>
                  </a:lnTo>
                  <a:lnTo>
                    <a:pt x="1180" y="658"/>
                  </a:lnTo>
                  <a:lnTo>
                    <a:pt x="15" y="3779"/>
                  </a:lnTo>
                  <a:cubicBezTo>
                    <a:pt x="0" y="3869"/>
                    <a:pt x="30" y="3944"/>
                    <a:pt x="105" y="3988"/>
                  </a:cubicBezTo>
                  <a:cubicBezTo>
                    <a:pt x="125" y="4000"/>
                    <a:pt x="148" y="4006"/>
                    <a:pt x="172" y="4006"/>
                  </a:cubicBezTo>
                  <a:cubicBezTo>
                    <a:pt x="237" y="4006"/>
                    <a:pt x="307" y="3964"/>
                    <a:pt x="329" y="3899"/>
                  </a:cubicBezTo>
                  <a:lnTo>
                    <a:pt x="1658" y="449"/>
                  </a:lnTo>
                  <a:cubicBezTo>
                    <a:pt x="1688" y="329"/>
                    <a:pt x="1628" y="180"/>
                    <a:pt x="1509" y="135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43"/>
            <p:cNvSpPr/>
            <p:nvPr/>
          </p:nvSpPr>
          <p:spPr>
            <a:xfrm>
              <a:off x="4411450" y="5458225"/>
              <a:ext cx="22800" cy="31025"/>
            </a:xfrm>
            <a:custGeom>
              <a:rect b="b" l="l" r="r" t="t"/>
              <a:pathLst>
                <a:path extrusionOk="0" h="1241" w="912">
                  <a:moveTo>
                    <a:pt x="0" y="1"/>
                  </a:moveTo>
                  <a:lnTo>
                    <a:pt x="0" y="1240"/>
                  </a:lnTo>
                  <a:lnTo>
                    <a:pt x="165" y="1046"/>
                  </a:lnTo>
                  <a:lnTo>
                    <a:pt x="912" y="240"/>
                  </a:lnTo>
                  <a:lnTo>
                    <a:pt x="434" y="1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43"/>
            <p:cNvSpPr/>
            <p:nvPr/>
          </p:nvSpPr>
          <p:spPr>
            <a:xfrm>
              <a:off x="4411450" y="5460850"/>
              <a:ext cx="22800" cy="28400"/>
            </a:xfrm>
            <a:custGeom>
              <a:rect b="b" l="l" r="r" t="t"/>
              <a:pathLst>
                <a:path extrusionOk="0" h="1136" w="912">
                  <a:moveTo>
                    <a:pt x="434" y="0"/>
                  </a:moveTo>
                  <a:lnTo>
                    <a:pt x="0" y="1135"/>
                  </a:lnTo>
                  <a:lnTo>
                    <a:pt x="165" y="941"/>
                  </a:lnTo>
                  <a:lnTo>
                    <a:pt x="912" y="135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43"/>
            <p:cNvSpPr/>
            <p:nvPr/>
          </p:nvSpPr>
          <p:spPr>
            <a:xfrm>
              <a:off x="4411075" y="5482500"/>
              <a:ext cx="4500" cy="6750"/>
            </a:xfrm>
            <a:custGeom>
              <a:rect b="b" l="l" r="r" t="t"/>
              <a:pathLst>
                <a:path extrusionOk="0" h="270" w="180">
                  <a:moveTo>
                    <a:pt x="1" y="0"/>
                  </a:moveTo>
                  <a:lnTo>
                    <a:pt x="1" y="269"/>
                  </a:lnTo>
                  <a:lnTo>
                    <a:pt x="180" y="75"/>
                  </a:lnTo>
                  <a:cubicBezTo>
                    <a:pt x="180" y="60"/>
                    <a:pt x="150" y="30"/>
                    <a:pt x="120" y="30"/>
                  </a:cubicBezTo>
                  <a:cubicBezTo>
                    <a:pt x="90" y="0"/>
                    <a:pt x="45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43"/>
            <p:cNvSpPr/>
            <p:nvPr/>
          </p:nvSpPr>
          <p:spPr>
            <a:xfrm>
              <a:off x="4422275" y="5206175"/>
              <a:ext cx="106075" cy="258050"/>
            </a:xfrm>
            <a:custGeom>
              <a:rect b="b" l="l" r="r" t="t"/>
              <a:pathLst>
                <a:path extrusionOk="0" h="10322" w="4243">
                  <a:moveTo>
                    <a:pt x="3929" y="1"/>
                  </a:moveTo>
                  <a:lnTo>
                    <a:pt x="1" y="10187"/>
                  </a:lnTo>
                  <a:lnTo>
                    <a:pt x="479" y="10322"/>
                  </a:lnTo>
                  <a:lnTo>
                    <a:pt x="4242" y="374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43"/>
            <p:cNvSpPr/>
            <p:nvPr/>
          </p:nvSpPr>
          <p:spPr>
            <a:xfrm>
              <a:off x="4499950" y="5146425"/>
              <a:ext cx="50800" cy="77325"/>
            </a:xfrm>
            <a:custGeom>
              <a:rect b="b" l="l" r="r" t="t"/>
              <a:pathLst>
                <a:path extrusionOk="0" h="3093" w="2032">
                  <a:moveTo>
                    <a:pt x="1329" y="0"/>
                  </a:moveTo>
                  <a:cubicBezTo>
                    <a:pt x="1251" y="0"/>
                    <a:pt x="1180" y="10"/>
                    <a:pt x="1135" y="16"/>
                  </a:cubicBezTo>
                  <a:cubicBezTo>
                    <a:pt x="1031" y="16"/>
                    <a:pt x="1001" y="46"/>
                    <a:pt x="1001" y="46"/>
                  </a:cubicBezTo>
                  <a:cubicBezTo>
                    <a:pt x="1001" y="46"/>
                    <a:pt x="0" y="2466"/>
                    <a:pt x="0" y="2555"/>
                  </a:cubicBezTo>
                  <a:cubicBezTo>
                    <a:pt x="0" y="2630"/>
                    <a:pt x="105" y="2764"/>
                    <a:pt x="105" y="2764"/>
                  </a:cubicBezTo>
                  <a:lnTo>
                    <a:pt x="1016" y="3093"/>
                  </a:lnTo>
                  <a:lnTo>
                    <a:pt x="1165" y="2973"/>
                  </a:lnTo>
                  <a:lnTo>
                    <a:pt x="2031" y="554"/>
                  </a:lnTo>
                  <a:lnTo>
                    <a:pt x="2017" y="449"/>
                  </a:lnTo>
                  <a:cubicBezTo>
                    <a:pt x="1897" y="210"/>
                    <a:pt x="1807" y="165"/>
                    <a:pt x="1643" y="76"/>
                  </a:cubicBezTo>
                  <a:cubicBezTo>
                    <a:pt x="1550" y="16"/>
                    <a:pt x="1432" y="0"/>
                    <a:pt x="1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43"/>
            <p:cNvSpPr/>
            <p:nvPr/>
          </p:nvSpPr>
          <p:spPr>
            <a:xfrm>
              <a:off x="4765050" y="5384300"/>
              <a:ext cx="143050" cy="73200"/>
            </a:xfrm>
            <a:custGeom>
              <a:rect b="b" l="l" r="r" t="t"/>
              <a:pathLst>
                <a:path extrusionOk="0" h="2928" w="5722">
                  <a:moveTo>
                    <a:pt x="4033" y="0"/>
                  </a:moveTo>
                  <a:lnTo>
                    <a:pt x="1" y="2928"/>
                  </a:lnTo>
                  <a:lnTo>
                    <a:pt x="5721" y="1061"/>
                  </a:lnTo>
                  <a:lnTo>
                    <a:pt x="4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2" name="Google Shape;3612;p43"/>
          <p:cNvGrpSpPr/>
          <p:nvPr/>
        </p:nvGrpSpPr>
        <p:grpSpPr>
          <a:xfrm rot="-2423415">
            <a:off x="6347124" y="-2906383"/>
            <a:ext cx="1595391" cy="2093790"/>
            <a:chOff x="3255967" y="2507600"/>
            <a:chExt cx="1305465" cy="1715179"/>
          </a:xfrm>
        </p:grpSpPr>
        <p:sp>
          <p:nvSpPr>
            <p:cNvPr id="3613" name="Google Shape;3613;p43"/>
            <p:cNvSpPr/>
            <p:nvPr/>
          </p:nvSpPr>
          <p:spPr>
            <a:xfrm>
              <a:off x="4191774" y="3356698"/>
              <a:ext cx="369658" cy="519086"/>
            </a:xfrm>
            <a:custGeom>
              <a:rect b="b" l="l" r="r" t="t"/>
              <a:pathLst>
                <a:path extrusionOk="0" h="16445" w="11711">
                  <a:moveTo>
                    <a:pt x="10695" y="0"/>
                  </a:moveTo>
                  <a:cubicBezTo>
                    <a:pt x="10695" y="0"/>
                    <a:pt x="8962" y="777"/>
                    <a:pt x="7394" y="3032"/>
                  </a:cubicBezTo>
                  <a:lnTo>
                    <a:pt x="7290" y="2256"/>
                  </a:lnTo>
                  <a:cubicBezTo>
                    <a:pt x="7290" y="2256"/>
                    <a:pt x="4691" y="4735"/>
                    <a:pt x="3660" y="6841"/>
                  </a:cubicBezTo>
                  <a:lnTo>
                    <a:pt x="3660" y="5945"/>
                  </a:lnTo>
                  <a:cubicBezTo>
                    <a:pt x="3660" y="5945"/>
                    <a:pt x="1" y="10635"/>
                    <a:pt x="2674" y="16445"/>
                  </a:cubicBezTo>
                  <a:cubicBezTo>
                    <a:pt x="2674" y="16445"/>
                    <a:pt x="5423" y="16370"/>
                    <a:pt x="9067" y="13249"/>
                  </a:cubicBezTo>
                  <a:lnTo>
                    <a:pt x="8529" y="13174"/>
                  </a:lnTo>
                  <a:cubicBezTo>
                    <a:pt x="8529" y="13174"/>
                    <a:pt x="11053" y="9559"/>
                    <a:pt x="11666" y="5930"/>
                  </a:cubicBezTo>
                  <a:lnTo>
                    <a:pt x="11666" y="5930"/>
                  </a:lnTo>
                  <a:lnTo>
                    <a:pt x="11009" y="6184"/>
                  </a:lnTo>
                  <a:cubicBezTo>
                    <a:pt x="11009" y="6184"/>
                    <a:pt x="11711" y="2659"/>
                    <a:pt x="10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43"/>
            <p:cNvSpPr/>
            <p:nvPr/>
          </p:nvSpPr>
          <p:spPr>
            <a:xfrm>
              <a:off x="3567576" y="2507600"/>
              <a:ext cx="429537" cy="595474"/>
            </a:xfrm>
            <a:custGeom>
              <a:rect b="b" l="l" r="r" t="t"/>
              <a:pathLst>
                <a:path extrusionOk="0" h="18865" w="13608">
                  <a:moveTo>
                    <a:pt x="1300" y="1"/>
                  </a:moveTo>
                  <a:lnTo>
                    <a:pt x="1315" y="31"/>
                  </a:lnTo>
                  <a:lnTo>
                    <a:pt x="1300" y="16"/>
                  </a:lnTo>
                  <a:cubicBezTo>
                    <a:pt x="1106" y="554"/>
                    <a:pt x="1211" y="2779"/>
                    <a:pt x="1211" y="2779"/>
                  </a:cubicBezTo>
                  <a:lnTo>
                    <a:pt x="539" y="2421"/>
                  </a:lnTo>
                  <a:lnTo>
                    <a:pt x="539" y="2421"/>
                  </a:lnTo>
                  <a:cubicBezTo>
                    <a:pt x="434" y="3317"/>
                    <a:pt x="1255" y="6408"/>
                    <a:pt x="1270" y="6513"/>
                  </a:cubicBezTo>
                  <a:lnTo>
                    <a:pt x="1" y="6080"/>
                  </a:lnTo>
                  <a:lnTo>
                    <a:pt x="1" y="6080"/>
                  </a:lnTo>
                  <a:cubicBezTo>
                    <a:pt x="583" y="8783"/>
                    <a:pt x="4332" y="13309"/>
                    <a:pt x="4332" y="13309"/>
                  </a:cubicBezTo>
                  <a:lnTo>
                    <a:pt x="3152" y="13488"/>
                  </a:lnTo>
                  <a:cubicBezTo>
                    <a:pt x="6677" y="17924"/>
                    <a:pt x="12995" y="18865"/>
                    <a:pt x="12995" y="18865"/>
                  </a:cubicBezTo>
                  <a:cubicBezTo>
                    <a:pt x="13010" y="18820"/>
                    <a:pt x="13040" y="18775"/>
                    <a:pt x="13055" y="18731"/>
                  </a:cubicBezTo>
                  <a:cubicBezTo>
                    <a:pt x="13085" y="18686"/>
                    <a:pt x="13100" y="18641"/>
                    <a:pt x="13115" y="18596"/>
                  </a:cubicBezTo>
                  <a:cubicBezTo>
                    <a:pt x="13144" y="18536"/>
                    <a:pt x="13159" y="18492"/>
                    <a:pt x="13174" y="18447"/>
                  </a:cubicBezTo>
                  <a:cubicBezTo>
                    <a:pt x="13189" y="18402"/>
                    <a:pt x="13204" y="18342"/>
                    <a:pt x="13219" y="18297"/>
                  </a:cubicBezTo>
                  <a:cubicBezTo>
                    <a:pt x="13249" y="18238"/>
                    <a:pt x="13264" y="18193"/>
                    <a:pt x="13279" y="18148"/>
                  </a:cubicBezTo>
                  <a:cubicBezTo>
                    <a:pt x="13294" y="18088"/>
                    <a:pt x="13309" y="18029"/>
                    <a:pt x="13324" y="17984"/>
                  </a:cubicBezTo>
                  <a:cubicBezTo>
                    <a:pt x="13339" y="17924"/>
                    <a:pt x="13353" y="17864"/>
                    <a:pt x="13353" y="17819"/>
                  </a:cubicBezTo>
                  <a:cubicBezTo>
                    <a:pt x="13368" y="17760"/>
                    <a:pt x="13383" y="17700"/>
                    <a:pt x="13398" y="17640"/>
                  </a:cubicBezTo>
                  <a:cubicBezTo>
                    <a:pt x="13413" y="17595"/>
                    <a:pt x="13413" y="17536"/>
                    <a:pt x="13428" y="17476"/>
                  </a:cubicBezTo>
                  <a:cubicBezTo>
                    <a:pt x="13443" y="17416"/>
                    <a:pt x="13458" y="17356"/>
                    <a:pt x="13458" y="17297"/>
                  </a:cubicBezTo>
                  <a:cubicBezTo>
                    <a:pt x="13473" y="17237"/>
                    <a:pt x="13488" y="17177"/>
                    <a:pt x="13488" y="17117"/>
                  </a:cubicBezTo>
                  <a:cubicBezTo>
                    <a:pt x="13503" y="17058"/>
                    <a:pt x="13503" y="16983"/>
                    <a:pt x="13518" y="16923"/>
                  </a:cubicBezTo>
                  <a:cubicBezTo>
                    <a:pt x="13518" y="16864"/>
                    <a:pt x="13533" y="16804"/>
                    <a:pt x="13533" y="16744"/>
                  </a:cubicBezTo>
                  <a:cubicBezTo>
                    <a:pt x="13548" y="16669"/>
                    <a:pt x="13548" y="16610"/>
                    <a:pt x="13548" y="16550"/>
                  </a:cubicBezTo>
                  <a:cubicBezTo>
                    <a:pt x="13563" y="16490"/>
                    <a:pt x="13563" y="16415"/>
                    <a:pt x="13578" y="16356"/>
                  </a:cubicBezTo>
                  <a:cubicBezTo>
                    <a:pt x="13578" y="16281"/>
                    <a:pt x="13578" y="16221"/>
                    <a:pt x="13578" y="16162"/>
                  </a:cubicBezTo>
                  <a:cubicBezTo>
                    <a:pt x="13592" y="16087"/>
                    <a:pt x="13592" y="16027"/>
                    <a:pt x="13592" y="15952"/>
                  </a:cubicBezTo>
                  <a:cubicBezTo>
                    <a:pt x="13592" y="15893"/>
                    <a:pt x="13607" y="15818"/>
                    <a:pt x="13607" y="15758"/>
                  </a:cubicBezTo>
                  <a:cubicBezTo>
                    <a:pt x="13607" y="15684"/>
                    <a:pt x="13607" y="15624"/>
                    <a:pt x="13607" y="15549"/>
                  </a:cubicBezTo>
                  <a:cubicBezTo>
                    <a:pt x="13607" y="15489"/>
                    <a:pt x="13607" y="15415"/>
                    <a:pt x="13607" y="15355"/>
                  </a:cubicBezTo>
                  <a:cubicBezTo>
                    <a:pt x="13607" y="15280"/>
                    <a:pt x="13607" y="15206"/>
                    <a:pt x="13607" y="15146"/>
                  </a:cubicBezTo>
                  <a:cubicBezTo>
                    <a:pt x="13607" y="15071"/>
                    <a:pt x="13607" y="15012"/>
                    <a:pt x="13607" y="14937"/>
                  </a:cubicBezTo>
                  <a:cubicBezTo>
                    <a:pt x="13607" y="14862"/>
                    <a:pt x="13607" y="14802"/>
                    <a:pt x="13607" y="14728"/>
                  </a:cubicBezTo>
                  <a:cubicBezTo>
                    <a:pt x="13607" y="14668"/>
                    <a:pt x="13607" y="14593"/>
                    <a:pt x="13607" y="14519"/>
                  </a:cubicBezTo>
                  <a:cubicBezTo>
                    <a:pt x="13607" y="14459"/>
                    <a:pt x="13607" y="14384"/>
                    <a:pt x="13592" y="14310"/>
                  </a:cubicBezTo>
                  <a:cubicBezTo>
                    <a:pt x="13592" y="14250"/>
                    <a:pt x="13592" y="14175"/>
                    <a:pt x="13592" y="14115"/>
                  </a:cubicBezTo>
                  <a:cubicBezTo>
                    <a:pt x="13592" y="14041"/>
                    <a:pt x="13592" y="13966"/>
                    <a:pt x="13578" y="13906"/>
                  </a:cubicBezTo>
                  <a:cubicBezTo>
                    <a:pt x="13578" y="13832"/>
                    <a:pt x="13578" y="13772"/>
                    <a:pt x="13578" y="13697"/>
                  </a:cubicBezTo>
                  <a:cubicBezTo>
                    <a:pt x="13428" y="11233"/>
                    <a:pt x="12980" y="8962"/>
                    <a:pt x="12980" y="8962"/>
                  </a:cubicBezTo>
                  <a:lnTo>
                    <a:pt x="12547" y="9754"/>
                  </a:lnTo>
                  <a:cubicBezTo>
                    <a:pt x="11755" y="6737"/>
                    <a:pt x="8425" y="3138"/>
                    <a:pt x="8425" y="3138"/>
                  </a:cubicBezTo>
                  <a:lnTo>
                    <a:pt x="8425" y="3152"/>
                  </a:lnTo>
                  <a:lnTo>
                    <a:pt x="8440" y="4064"/>
                  </a:lnTo>
                  <a:cubicBezTo>
                    <a:pt x="7439" y="2630"/>
                    <a:pt x="5094" y="1285"/>
                    <a:pt x="5094" y="1285"/>
                  </a:cubicBezTo>
                  <a:lnTo>
                    <a:pt x="5094" y="1300"/>
                  </a:lnTo>
                  <a:lnTo>
                    <a:pt x="5109" y="1883"/>
                  </a:lnTo>
                  <a:cubicBezTo>
                    <a:pt x="4034" y="1002"/>
                    <a:pt x="1390" y="31"/>
                    <a:pt x="1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43"/>
            <p:cNvSpPr/>
            <p:nvPr/>
          </p:nvSpPr>
          <p:spPr>
            <a:xfrm>
              <a:off x="4137577" y="3199694"/>
              <a:ext cx="207445" cy="272059"/>
            </a:xfrm>
            <a:custGeom>
              <a:rect b="b" l="l" r="r" t="t"/>
              <a:pathLst>
                <a:path extrusionOk="0" h="8619" w="6572">
                  <a:moveTo>
                    <a:pt x="6199" y="1"/>
                  </a:moveTo>
                  <a:lnTo>
                    <a:pt x="6199" y="1"/>
                  </a:lnTo>
                  <a:cubicBezTo>
                    <a:pt x="4630" y="300"/>
                    <a:pt x="3555" y="1420"/>
                    <a:pt x="3555" y="1420"/>
                  </a:cubicBezTo>
                  <a:lnTo>
                    <a:pt x="3316" y="807"/>
                  </a:lnTo>
                  <a:cubicBezTo>
                    <a:pt x="2241" y="1509"/>
                    <a:pt x="1583" y="4078"/>
                    <a:pt x="1583" y="4078"/>
                  </a:cubicBezTo>
                  <a:lnTo>
                    <a:pt x="1285" y="3660"/>
                  </a:lnTo>
                  <a:lnTo>
                    <a:pt x="1285" y="3660"/>
                  </a:lnTo>
                  <a:cubicBezTo>
                    <a:pt x="0" y="6020"/>
                    <a:pt x="1389" y="8619"/>
                    <a:pt x="1389" y="8619"/>
                  </a:cubicBezTo>
                  <a:cubicBezTo>
                    <a:pt x="3540" y="8365"/>
                    <a:pt x="5228" y="6408"/>
                    <a:pt x="5228" y="6408"/>
                  </a:cubicBezTo>
                  <a:lnTo>
                    <a:pt x="5228" y="6408"/>
                  </a:lnTo>
                  <a:lnTo>
                    <a:pt x="4436" y="6573"/>
                  </a:lnTo>
                  <a:cubicBezTo>
                    <a:pt x="5691" y="5736"/>
                    <a:pt x="6527" y="3302"/>
                    <a:pt x="6572" y="3197"/>
                  </a:cubicBezTo>
                  <a:lnTo>
                    <a:pt x="6572" y="3197"/>
                  </a:lnTo>
                  <a:lnTo>
                    <a:pt x="5945" y="3451"/>
                  </a:lnTo>
                  <a:cubicBezTo>
                    <a:pt x="6467" y="2286"/>
                    <a:pt x="6199" y="1"/>
                    <a:pt x="6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43"/>
            <p:cNvSpPr/>
            <p:nvPr/>
          </p:nvSpPr>
          <p:spPr>
            <a:xfrm>
              <a:off x="3255967" y="2989439"/>
              <a:ext cx="652512" cy="337619"/>
            </a:xfrm>
            <a:custGeom>
              <a:rect b="b" l="l" r="r" t="t"/>
              <a:pathLst>
                <a:path extrusionOk="0" h="10696" w="20672">
                  <a:moveTo>
                    <a:pt x="12427" y="0"/>
                  </a:moveTo>
                  <a:lnTo>
                    <a:pt x="12427" y="15"/>
                  </a:lnTo>
                  <a:lnTo>
                    <a:pt x="12681" y="658"/>
                  </a:lnTo>
                  <a:cubicBezTo>
                    <a:pt x="12576" y="629"/>
                    <a:pt x="11042" y="273"/>
                    <a:pt x="9055" y="273"/>
                  </a:cubicBezTo>
                  <a:cubicBezTo>
                    <a:pt x="7921" y="273"/>
                    <a:pt x="6640" y="389"/>
                    <a:pt x="5392" y="747"/>
                  </a:cubicBezTo>
                  <a:lnTo>
                    <a:pt x="5407" y="762"/>
                  </a:lnTo>
                  <a:lnTo>
                    <a:pt x="5392" y="762"/>
                  </a:lnTo>
                  <a:lnTo>
                    <a:pt x="6109" y="1330"/>
                  </a:lnTo>
                  <a:cubicBezTo>
                    <a:pt x="5870" y="1434"/>
                    <a:pt x="2286" y="2943"/>
                    <a:pt x="0" y="5796"/>
                  </a:cubicBezTo>
                  <a:cubicBezTo>
                    <a:pt x="165" y="5945"/>
                    <a:pt x="1972" y="7588"/>
                    <a:pt x="4466" y="8155"/>
                  </a:cubicBezTo>
                  <a:lnTo>
                    <a:pt x="3689" y="8514"/>
                  </a:lnTo>
                  <a:cubicBezTo>
                    <a:pt x="3689" y="8514"/>
                    <a:pt x="7041" y="10001"/>
                    <a:pt x="10015" y="10001"/>
                  </a:cubicBezTo>
                  <a:cubicBezTo>
                    <a:pt x="10224" y="10001"/>
                    <a:pt x="10431" y="9993"/>
                    <a:pt x="10635" y="9978"/>
                  </a:cubicBezTo>
                  <a:lnTo>
                    <a:pt x="10635" y="9978"/>
                  </a:lnTo>
                  <a:lnTo>
                    <a:pt x="9604" y="10575"/>
                  </a:lnTo>
                  <a:cubicBezTo>
                    <a:pt x="9604" y="10575"/>
                    <a:pt x="10408" y="10695"/>
                    <a:pt x="11654" y="10695"/>
                  </a:cubicBezTo>
                  <a:cubicBezTo>
                    <a:pt x="13921" y="10695"/>
                    <a:pt x="17654" y="10297"/>
                    <a:pt x="20671" y="8051"/>
                  </a:cubicBezTo>
                  <a:lnTo>
                    <a:pt x="20671" y="8036"/>
                  </a:lnTo>
                  <a:lnTo>
                    <a:pt x="20657" y="8021"/>
                  </a:lnTo>
                  <a:lnTo>
                    <a:pt x="20642" y="7991"/>
                  </a:lnTo>
                  <a:lnTo>
                    <a:pt x="20627" y="7946"/>
                  </a:lnTo>
                  <a:lnTo>
                    <a:pt x="20612" y="7901"/>
                  </a:lnTo>
                  <a:lnTo>
                    <a:pt x="20582" y="7857"/>
                  </a:lnTo>
                  <a:lnTo>
                    <a:pt x="20567" y="7797"/>
                  </a:lnTo>
                  <a:lnTo>
                    <a:pt x="20537" y="7722"/>
                  </a:lnTo>
                  <a:lnTo>
                    <a:pt x="20507" y="7648"/>
                  </a:lnTo>
                  <a:lnTo>
                    <a:pt x="20462" y="7573"/>
                  </a:lnTo>
                  <a:lnTo>
                    <a:pt x="20418" y="7483"/>
                  </a:lnTo>
                  <a:lnTo>
                    <a:pt x="20373" y="7394"/>
                  </a:lnTo>
                  <a:lnTo>
                    <a:pt x="20328" y="7304"/>
                  </a:lnTo>
                  <a:cubicBezTo>
                    <a:pt x="20313" y="7274"/>
                    <a:pt x="20298" y="7229"/>
                    <a:pt x="20283" y="7200"/>
                  </a:cubicBezTo>
                  <a:cubicBezTo>
                    <a:pt x="19402" y="5467"/>
                    <a:pt x="17012" y="1613"/>
                    <a:pt x="12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43"/>
            <p:cNvSpPr/>
            <p:nvPr/>
          </p:nvSpPr>
          <p:spPr>
            <a:xfrm>
              <a:off x="3675560" y="3494669"/>
              <a:ext cx="490331" cy="341123"/>
            </a:xfrm>
            <a:custGeom>
              <a:rect b="b" l="l" r="r" t="t"/>
              <a:pathLst>
                <a:path extrusionOk="0" h="10807" w="15534">
                  <a:moveTo>
                    <a:pt x="1855" y="1"/>
                  </a:moveTo>
                  <a:cubicBezTo>
                    <a:pt x="1234" y="1"/>
                    <a:pt x="602" y="57"/>
                    <a:pt x="0" y="200"/>
                  </a:cubicBezTo>
                  <a:cubicBezTo>
                    <a:pt x="0" y="200"/>
                    <a:pt x="553" y="2022"/>
                    <a:pt x="2569" y="3874"/>
                  </a:cubicBezTo>
                  <a:lnTo>
                    <a:pt x="1778" y="3874"/>
                  </a:lnTo>
                  <a:cubicBezTo>
                    <a:pt x="1778" y="3874"/>
                    <a:pt x="3898" y="6787"/>
                    <a:pt x="5855" y="8071"/>
                  </a:cubicBezTo>
                  <a:lnTo>
                    <a:pt x="4959" y="7952"/>
                  </a:lnTo>
                  <a:lnTo>
                    <a:pt x="4959" y="7952"/>
                  </a:lnTo>
                  <a:cubicBezTo>
                    <a:pt x="4959" y="7952"/>
                    <a:pt x="7764" y="10807"/>
                    <a:pt x="12135" y="10807"/>
                  </a:cubicBezTo>
                  <a:cubicBezTo>
                    <a:pt x="13101" y="10807"/>
                    <a:pt x="14144" y="10667"/>
                    <a:pt x="15250" y="10326"/>
                  </a:cubicBezTo>
                  <a:cubicBezTo>
                    <a:pt x="15250" y="10326"/>
                    <a:pt x="15533" y="7593"/>
                    <a:pt x="12935" y="3575"/>
                  </a:cubicBezTo>
                  <a:lnTo>
                    <a:pt x="12785" y="4083"/>
                  </a:lnTo>
                  <a:cubicBezTo>
                    <a:pt x="12785" y="4083"/>
                    <a:pt x="9529" y="1096"/>
                    <a:pt x="6004" y="36"/>
                  </a:cubicBezTo>
                  <a:lnTo>
                    <a:pt x="6004" y="36"/>
                  </a:lnTo>
                  <a:lnTo>
                    <a:pt x="6169" y="723"/>
                  </a:lnTo>
                  <a:cubicBezTo>
                    <a:pt x="6169" y="723"/>
                    <a:pt x="4085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43"/>
            <p:cNvSpPr/>
            <p:nvPr/>
          </p:nvSpPr>
          <p:spPr>
            <a:xfrm>
              <a:off x="3688281" y="2611322"/>
              <a:ext cx="602544" cy="1611456"/>
            </a:xfrm>
            <a:custGeom>
              <a:rect b="b" l="l" r="r" t="t"/>
              <a:pathLst>
                <a:path extrusionOk="0" h="51052" w="19089">
                  <a:moveTo>
                    <a:pt x="120" y="1"/>
                  </a:moveTo>
                  <a:lnTo>
                    <a:pt x="0" y="76"/>
                  </a:lnTo>
                  <a:cubicBezTo>
                    <a:pt x="717" y="972"/>
                    <a:pt x="1375" y="1913"/>
                    <a:pt x="2017" y="2854"/>
                  </a:cubicBezTo>
                  <a:cubicBezTo>
                    <a:pt x="2674" y="3795"/>
                    <a:pt x="3286" y="4780"/>
                    <a:pt x="3869" y="5751"/>
                  </a:cubicBezTo>
                  <a:cubicBezTo>
                    <a:pt x="5064" y="7693"/>
                    <a:pt x="6184" y="9694"/>
                    <a:pt x="7229" y="11740"/>
                  </a:cubicBezTo>
                  <a:cubicBezTo>
                    <a:pt x="9291" y="15818"/>
                    <a:pt x="11098" y="20045"/>
                    <a:pt x="12636" y="24361"/>
                  </a:cubicBezTo>
                  <a:cubicBezTo>
                    <a:pt x="12830" y="24884"/>
                    <a:pt x="13010" y="25437"/>
                    <a:pt x="13204" y="25974"/>
                  </a:cubicBezTo>
                  <a:cubicBezTo>
                    <a:pt x="13398" y="26527"/>
                    <a:pt x="13592" y="27065"/>
                    <a:pt x="13756" y="27602"/>
                  </a:cubicBezTo>
                  <a:lnTo>
                    <a:pt x="14279" y="29245"/>
                  </a:lnTo>
                  <a:lnTo>
                    <a:pt x="14772" y="30888"/>
                  </a:lnTo>
                  <a:lnTo>
                    <a:pt x="15011" y="31710"/>
                  </a:lnTo>
                  <a:lnTo>
                    <a:pt x="15250" y="32531"/>
                  </a:lnTo>
                  <a:lnTo>
                    <a:pt x="15698" y="34189"/>
                  </a:lnTo>
                  <a:lnTo>
                    <a:pt x="16116" y="35847"/>
                  </a:lnTo>
                  <a:lnTo>
                    <a:pt x="16325" y="36683"/>
                  </a:lnTo>
                  <a:lnTo>
                    <a:pt x="16505" y="37520"/>
                  </a:lnTo>
                  <a:cubicBezTo>
                    <a:pt x="17535" y="41986"/>
                    <a:pt x="18342" y="46511"/>
                    <a:pt x="18879" y="51052"/>
                  </a:cubicBezTo>
                  <a:lnTo>
                    <a:pt x="19088" y="51022"/>
                  </a:lnTo>
                  <a:cubicBezTo>
                    <a:pt x="18536" y="46466"/>
                    <a:pt x="17729" y="41941"/>
                    <a:pt x="16684" y="37490"/>
                  </a:cubicBezTo>
                  <a:lnTo>
                    <a:pt x="16505" y="36653"/>
                  </a:lnTo>
                  <a:lnTo>
                    <a:pt x="16295" y="35817"/>
                  </a:lnTo>
                  <a:lnTo>
                    <a:pt x="15862" y="34144"/>
                  </a:lnTo>
                  <a:lnTo>
                    <a:pt x="15414" y="32471"/>
                  </a:lnTo>
                  <a:lnTo>
                    <a:pt x="15175" y="31650"/>
                  </a:lnTo>
                  <a:lnTo>
                    <a:pt x="14936" y="30828"/>
                  </a:lnTo>
                  <a:lnTo>
                    <a:pt x="14443" y="29186"/>
                  </a:lnTo>
                  <a:lnTo>
                    <a:pt x="13921" y="27558"/>
                  </a:lnTo>
                  <a:cubicBezTo>
                    <a:pt x="13741" y="27005"/>
                    <a:pt x="13562" y="26452"/>
                    <a:pt x="13368" y="25915"/>
                  </a:cubicBezTo>
                  <a:cubicBezTo>
                    <a:pt x="13189" y="25377"/>
                    <a:pt x="13010" y="24839"/>
                    <a:pt x="12800" y="24302"/>
                  </a:cubicBezTo>
                  <a:cubicBezTo>
                    <a:pt x="11247" y="19985"/>
                    <a:pt x="9425" y="15758"/>
                    <a:pt x="7349" y="11681"/>
                  </a:cubicBezTo>
                  <a:cubicBezTo>
                    <a:pt x="6303" y="9649"/>
                    <a:pt x="5183" y="7648"/>
                    <a:pt x="3988" y="5676"/>
                  </a:cubicBezTo>
                  <a:cubicBezTo>
                    <a:pt x="3391" y="4706"/>
                    <a:pt x="2779" y="3735"/>
                    <a:pt x="2136" y="2779"/>
                  </a:cubicBezTo>
                  <a:cubicBezTo>
                    <a:pt x="1494" y="1838"/>
                    <a:pt x="822" y="897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43"/>
            <p:cNvSpPr/>
            <p:nvPr/>
          </p:nvSpPr>
          <p:spPr>
            <a:xfrm>
              <a:off x="3347884" y="3087985"/>
              <a:ext cx="723722" cy="239515"/>
            </a:xfrm>
            <a:custGeom>
              <a:rect b="b" l="l" r="r" t="t"/>
              <a:pathLst>
                <a:path extrusionOk="0" fill="none" h="7588" w="22928">
                  <a:moveTo>
                    <a:pt x="22927" y="7587"/>
                  </a:moveTo>
                  <a:cubicBezTo>
                    <a:pt x="22927" y="7587"/>
                    <a:pt x="11785" y="0"/>
                    <a:pt x="1" y="227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43"/>
            <p:cNvSpPr/>
            <p:nvPr/>
          </p:nvSpPr>
          <p:spPr>
            <a:xfrm>
              <a:off x="4023470" y="2831962"/>
              <a:ext cx="318270" cy="431430"/>
            </a:xfrm>
            <a:custGeom>
              <a:rect b="b" l="l" r="r" t="t"/>
              <a:pathLst>
                <a:path extrusionOk="0" h="13668" w="10083">
                  <a:moveTo>
                    <a:pt x="9933" y="3376"/>
                  </a:moveTo>
                  <a:cubicBezTo>
                    <a:pt x="9933" y="3376"/>
                    <a:pt x="9933" y="3376"/>
                    <a:pt x="9933" y="3376"/>
                  </a:cubicBezTo>
                  <a:lnTo>
                    <a:pt x="9933" y="3376"/>
                  </a:lnTo>
                  <a:lnTo>
                    <a:pt x="9933" y="3376"/>
                  </a:lnTo>
                  <a:close/>
                  <a:moveTo>
                    <a:pt x="9739" y="1"/>
                  </a:moveTo>
                  <a:lnTo>
                    <a:pt x="9739" y="1"/>
                  </a:lnTo>
                  <a:cubicBezTo>
                    <a:pt x="6976" y="270"/>
                    <a:pt x="4526" y="1987"/>
                    <a:pt x="4526" y="1987"/>
                  </a:cubicBezTo>
                  <a:lnTo>
                    <a:pt x="4467" y="1300"/>
                  </a:lnTo>
                  <a:cubicBezTo>
                    <a:pt x="2420" y="3048"/>
                    <a:pt x="1450" y="5751"/>
                    <a:pt x="1450" y="5751"/>
                  </a:cubicBezTo>
                  <a:lnTo>
                    <a:pt x="1151" y="5333"/>
                  </a:lnTo>
                  <a:lnTo>
                    <a:pt x="1151" y="5333"/>
                  </a:lnTo>
                  <a:cubicBezTo>
                    <a:pt x="1" y="9859"/>
                    <a:pt x="2764" y="13667"/>
                    <a:pt x="2764" y="13667"/>
                  </a:cubicBezTo>
                  <a:cubicBezTo>
                    <a:pt x="6811" y="12174"/>
                    <a:pt x="8798" y="7858"/>
                    <a:pt x="8798" y="7857"/>
                  </a:cubicBezTo>
                  <a:lnTo>
                    <a:pt x="8798" y="7857"/>
                  </a:lnTo>
                  <a:lnTo>
                    <a:pt x="8006" y="8260"/>
                  </a:lnTo>
                  <a:cubicBezTo>
                    <a:pt x="9406" y="6444"/>
                    <a:pt x="9915" y="3397"/>
                    <a:pt x="9933" y="3376"/>
                  </a:cubicBezTo>
                  <a:lnTo>
                    <a:pt x="9933" y="3376"/>
                  </a:lnTo>
                  <a:lnTo>
                    <a:pt x="9395" y="3705"/>
                  </a:lnTo>
                  <a:cubicBezTo>
                    <a:pt x="10082" y="1853"/>
                    <a:pt x="9739" y="1"/>
                    <a:pt x="9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43"/>
            <p:cNvSpPr/>
            <p:nvPr/>
          </p:nvSpPr>
          <p:spPr>
            <a:xfrm>
              <a:off x="4090893" y="2884296"/>
              <a:ext cx="194756" cy="513436"/>
            </a:xfrm>
            <a:custGeom>
              <a:rect b="b" l="l" r="r" t="t"/>
              <a:pathLst>
                <a:path extrusionOk="0" fill="none" h="16266" w="6170">
                  <a:moveTo>
                    <a:pt x="180" y="16266"/>
                  </a:moveTo>
                  <a:cubicBezTo>
                    <a:pt x="180" y="16266"/>
                    <a:pt x="1" y="6334"/>
                    <a:pt x="6169" y="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43"/>
            <p:cNvSpPr/>
            <p:nvPr/>
          </p:nvSpPr>
          <p:spPr>
            <a:xfrm>
              <a:off x="3751443" y="3534914"/>
              <a:ext cx="495065" cy="419625"/>
            </a:xfrm>
            <a:custGeom>
              <a:rect b="b" l="l" r="r" t="t"/>
              <a:pathLst>
                <a:path extrusionOk="0" fill="none" h="13294" w="15684">
                  <a:moveTo>
                    <a:pt x="1" y="0"/>
                  </a:moveTo>
                  <a:cubicBezTo>
                    <a:pt x="1" y="0"/>
                    <a:pt x="13368" y="6781"/>
                    <a:pt x="15683" y="132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43"/>
            <p:cNvSpPr/>
            <p:nvPr/>
          </p:nvSpPr>
          <p:spPr>
            <a:xfrm>
              <a:off x="4225265" y="3427404"/>
              <a:ext cx="260727" cy="608699"/>
            </a:xfrm>
            <a:custGeom>
              <a:rect b="b" l="l" r="r" t="t"/>
              <a:pathLst>
                <a:path extrusionOk="0" fill="none" h="19284" w="8260">
                  <a:moveTo>
                    <a:pt x="8260" y="1"/>
                  </a:moveTo>
                  <a:cubicBezTo>
                    <a:pt x="8260" y="1"/>
                    <a:pt x="0" y="12502"/>
                    <a:pt x="1180" y="1928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43"/>
            <p:cNvSpPr/>
            <p:nvPr/>
          </p:nvSpPr>
          <p:spPr>
            <a:xfrm>
              <a:off x="3786827" y="3358119"/>
              <a:ext cx="384714" cy="273479"/>
            </a:xfrm>
            <a:custGeom>
              <a:rect b="b" l="l" r="r" t="t"/>
              <a:pathLst>
                <a:path extrusionOk="0" fill="none" h="8664" w="12188">
                  <a:moveTo>
                    <a:pt x="12188" y="8663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43"/>
            <p:cNvSpPr/>
            <p:nvPr/>
          </p:nvSpPr>
          <p:spPr>
            <a:xfrm>
              <a:off x="3934835" y="3380751"/>
              <a:ext cx="22664" cy="98546"/>
            </a:xfrm>
            <a:custGeom>
              <a:rect b="b" l="l" r="r" t="t"/>
              <a:pathLst>
                <a:path extrusionOk="0" fill="none" h="3122" w="718">
                  <a:moveTo>
                    <a:pt x="1" y="0"/>
                  </a:moveTo>
                  <a:lnTo>
                    <a:pt x="718" y="312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43"/>
            <p:cNvSpPr/>
            <p:nvPr/>
          </p:nvSpPr>
          <p:spPr>
            <a:xfrm>
              <a:off x="4149824" y="3259099"/>
              <a:ext cx="148545" cy="298479"/>
            </a:xfrm>
            <a:custGeom>
              <a:rect b="b" l="l" r="r" t="t"/>
              <a:pathLst>
                <a:path extrusionOk="0" fill="none" h="9456" w="4706">
                  <a:moveTo>
                    <a:pt x="1" y="9455"/>
                  </a:moveTo>
                  <a:cubicBezTo>
                    <a:pt x="1" y="9455"/>
                    <a:pt x="2286" y="2420"/>
                    <a:pt x="4705" y="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43"/>
            <p:cNvSpPr/>
            <p:nvPr/>
          </p:nvSpPr>
          <p:spPr>
            <a:xfrm>
              <a:off x="4182841" y="3523582"/>
              <a:ext cx="68370" cy="149965"/>
            </a:xfrm>
            <a:custGeom>
              <a:rect b="b" l="l" r="r" t="t"/>
              <a:pathLst>
                <a:path extrusionOk="0" fill="none" h="4751" w="2166">
                  <a:moveTo>
                    <a:pt x="0" y="4750"/>
                  </a:moveTo>
                  <a:lnTo>
                    <a:pt x="2166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43"/>
            <p:cNvSpPr/>
            <p:nvPr/>
          </p:nvSpPr>
          <p:spPr>
            <a:xfrm>
              <a:off x="4212071" y="3533494"/>
              <a:ext cx="11805" cy="50472"/>
            </a:xfrm>
            <a:custGeom>
              <a:rect b="b" l="l" r="r" t="t"/>
              <a:pathLst>
                <a:path extrusionOk="0" fill="none" h="1599" w="374">
                  <a:moveTo>
                    <a:pt x="0" y="0"/>
                  </a:moveTo>
                  <a:lnTo>
                    <a:pt x="374" y="1599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43"/>
            <p:cNvSpPr/>
            <p:nvPr/>
          </p:nvSpPr>
          <p:spPr>
            <a:xfrm>
              <a:off x="3668963" y="3201588"/>
              <a:ext cx="138160" cy="48137"/>
            </a:xfrm>
            <a:custGeom>
              <a:rect b="b" l="l" r="r" t="t"/>
              <a:pathLst>
                <a:path extrusionOk="0" fill="none" h="1525" w="4377">
                  <a:moveTo>
                    <a:pt x="4376" y="1"/>
                  </a:moveTo>
                  <a:lnTo>
                    <a:pt x="0" y="152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43"/>
            <p:cNvSpPr/>
            <p:nvPr/>
          </p:nvSpPr>
          <p:spPr>
            <a:xfrm>
              <a:off x="4101751" y="3068636"/>
              <a:ext cx="28314" cy="98577"/>
            </a:xfrm>
            <a:custGeom>
              <a:rect b="b" l="l" r="r" t="t"/>
              <a:pathLst>
                <a:path extrusionOk="0" fill="none" h="3123" w="897">
                  <a:moveTo>
                    <a:pt x="896" y="3122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43"/>
            <p:cNvSpPr/>
            <p:nvPr/>
          </p:nvSpPr>
          <p:spPr>
            <a:xfrm>
              <a:off x="4178580" y="3003107"/>
              <a:ext cx="91033" cy="35384"/>
            </a:xfrm>
            <a:custGeom>
              <a:rect b="b" l="l" r="r" t="t"/>
              <a:pathLst>
                <a:path extrusionOk="0" fill="none" h="1121" w="2884">
                  <a:moveTo>
                    <a:pt x="2883" y="1"/>
                  </a:moveTo>
                  <a:lnTo>
                    <a:pt x="1" y="112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43"/>
            <p:cNvSpPr/>
            <p:nvPr/>
          </p:nvSpPr>
          <p:spPr>
            <a:xfrm>
              <a:off x="4309638" y="3719727"/>
              <a:ext cx="96210" cy="48105"/>
            </a:xfrm>
            <a:custGeom>
              <a:rect b="b" l="l" r="r" t="t"/>
              <a:pathLst>
                <a:path extrusionOk="0" fill="none" h="1524" w="3048">
                  <a:moveTo>
                    <a:pt x="3048" y="0"/>
                  </a:moveTo>
                  <a:lnTo>
                    <a:pt x="1" y="152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43"/>
            <p:cNvSpPr/>
            <p:nvPr/>
          </p:nvSpPr>
          <p:spPr>
            <a:xfrm>
              <a:off x="4368570" y="3540091"/>
              <a:ext cx="14173" cy="66034"/>
            </a:xfrm>
            <a:custGeom>
              <a:rect b="b" l="l" r="r" t="t"/>
              <a:pathLst>
                <a:path extrusionOk="0" fill="none" h="2092" w="449">
                  <a:moveTo>
                    <a:pt x="1" y="1"/>
                  </a:moveTo>
                  <a:lnTo>
                    <a:pt x="449" y="209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43"/>
            <p:cNvSpPr/>
            <p:nvPr/>
          </p:nvSpPr>
          <p:spPr>
            <a:xfrm>
              <a:off x="3969746" y="3756500"/>
              <a:ext cx="130616" cy="10385"/>
            </a:xfrm>
            <a:custGeom>
              <a:rect b="b" l="l" r="r" t="t"/>
              <a:pathLst>
                <a:path extrusionOk="0" fill="none" h="329" w="4138">
                  <a:moveTo>
                    <a:pt x="4137" y="32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43"/>
            <p:cNvSpPr/>
            <p:nvPr/>
          </p:nvSpPr>
          <p:spPr>
            <a:xfrm>
              <a:off x="3956994" y="3585355"/>
              <a:ext cx="19854" cy="86299"/>
            </a:xfrm>
            <a:custGeom>
              <a:rect b="b" l="l" r="r" t="t"/>
              <a:pathLst>
                <a:path extrusionOk="0" fill="none" h="2734" w="629">
                  <a:moveTo>
                    <a:pt x="1" y="0"/>
                  </a:moveTo>
                  <a:lnTo>
                    <a:pt x="628" y="273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43"/>
            <p:cNvSpPr/>
            <p:nvPr/>
          </p:nvSpPr>
          <p:spPr>
            <a:xfrm>
              <a:off x="3783513" y="2922490"/>
              <a:ext cx="124966" cy="38225"/>
            </a:xfrm>
            <a:custGeom>
              <a:rect b="b" l="l" r="r" t="t"/>
              <a:pathLst>
                <a:path extrusionOk="0" fill="none" h="1211" w="3959">
                  <a:moveTo>
                    <a:pt x="3958" y="1210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43"/>
            <p:cNvSpPr/>
            <p:nvPr/>
          </p:nvSpPr>
          <p:spPr>
            <a:xfrm>
              <a:off x="3824042" y="2697621"/>
              <a:ext cx="32102" cy="111740"/>
            </a:xfrm>
            <a:custGeom>
              <a:rect b="b" l="l" r="r" t="t"/>
              <a:pathLst>
                <a:path extrusionOk="0" fill="none" h="3540" w="1017">
                  <a:moveTo>
                    <a:pt x="1017" y="0"/>
                  </a:moveTo>
                  <a:lnTo>
                    <a:pt x="1" y="354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8" name="Google Shape;3638;p43"/>
          <p:cNvSpPr txBox="1"/>
          <p:nvPr>
            <p:ph type="title"/>
          </p:nvPr>
        </p:nvSpPr>
        <p:spPr>
          <a:xfrm>
            <a:off x="2182375" y="589574"/>
            <a:ext cx="4544400" cy="126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Chèn </a:t>
            </a:r>
            <a:r>
              <a:rPr lang="en"/>
              <a:t>trong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Mảng có thứ tự</a:t>
            </a:r>
            <a:endParaRPr/>
          </a:p>
        </p:txBody>
      </p:sp>
      <p:sp>
        <p:nvSpPr>
          <p:cNvPr id="3639" name="Google Shape;3639;p43"/>
          <p:cNvSpPr txBox="1"/>
          <p:nvPr>
            <p:ph idx="1" type="subTitle"/>
          </p:nvPr>
        </p:nvSpPr>
        <p:spPr>
          <a:xfrm>
            <a:off x="786025" y="2680750"/>
            <a:ext cx="7337100" cy="21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Thuật toán </a:t>
            </a:r>
            <a:r>
              <a:rPr lang="en">
                <a:latin typeface="Calistoga"/>
                <a:ea typeface="Calistoga"/>
                <a:cs typeface="Calistoga"/>
                <a:sym typeface="Calistoga"/>
              </a:rPr>
              <a:t>INSERT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một phần tử vào mảng có thứ tự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:</a:t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anrope Medium"/>
              <a:buChar char="-"/>
            </a:pPr>
            <a:r>
              <a:rPr b="1" lang="en">
                <a:latin typeface="Manrope"/>
                <a:ea typeface="Manrope"/>
                <a:cs typeface="Manrope"/>
                <a:sym typeface="Manrope"/>
              </a:rPr>
              <a:t>Bước 1: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 Xét từ </a:t>
            </a:r>
            <a:r>
              <a:rPr lang="en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i = 0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đến </a:t>
            </a:r>
            <a:r>
              <a:rPr lang="en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n - 1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 nếu </a:t>
            </a:r>
            <a:r>
              <a:rPr lang="en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array[i] &lt; value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 thì </a:t>
            </a:r>
            <a:r>
              <a:rPr lang="en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i++</a:t>
            </a:r>
            <a:endParaRPr>
              <a:solidFill>
                <a:schemeClr val="accent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anrope Medium"/>
              <a:buChar char="-"/>
            </a:pPr>
            <a:r>
              <a:rPr b="1" lang="en">
                <a:latin typeface="Manrope"/>
                <a:ea typeface="Manrope"/>
                <a:cs typeface="Manrope"/>
                <a:sym typeface="Manrope"/>
              </a:rPr>
              <a:t>Bước 2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: </a:t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-"/>
            </a:pPr>
            <a:r>
              <a:rPr lang="en" sz="1400">
                <a:latin typeface="Manrope Medium"/>
                <a:ea typeface="Manrope Medium"/>
                <a:cs typeface="Manrope Medium"/>
                <a:sym typeface="Manrope Medium"/>
              </a:rPr>
              <a:t>Nếu </a:t>
            </a:r>
            <a:r>
              <a:rPr lang="en" sz="14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array[i]&gt;= value</a:t>
            </a:r>
            <a:r>
              <a:rPr lang="en" sz="1400">
                <a:latin typeface="Manrope Medium"/>
                <a:ea typeface="Manrope Medium"/>
                <a:cs typeface="Manrope Medium"/>
                <a:sym typeface="Manrope Medium"/>
              </a:rPr>
              <a:t> thì </a:t>
            </a:r>
            <a:r>
              <a:rPr lang="en" sz="140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rPr>
              <a:t>insert</a:t>
            </a:r>
            <a:r>
              <a:rPr lang="en" sz="1400">
                <a:latin typeface="Manrope Medium"/>
                <a:ea typeface="Manrope Medium"/>
                <a:cs typeface="Manrope Medium"/>
                <a:sym typeface="Manrope Medium"/>
              </a:rPr>
              <a:t> value tại vị trí </a:t>
            </a:r>
            <a:r>
              <a:rPr lang="en" sz="1400">
                <a:solidFill>
                  <a:schemeClr val="accent2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i</a:t>
            </a:r>
            <a:endParaRPr sz="1400">
              <a:solidFill>
                <a:schemeClr val="accent2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-"/>
            </a:pPr>
            <a:r>
              <a:rPr lang="en" sz="1400">
                <a:latin typeface="Manrope Medium"/>
                <a:ea typeface="Manrope Medium"/>
                <a:cs typeface="Manrope Medium"/>
                <a:sym typeface="Manrope Medium"/>
              </a:rPr>
              <a:t>Nếu mệnh đề ở bước 1 thoả khi i = n - 1 thì </a:t>
            </a:r>
            <a:r>
              <a:rPr lang="en" sz="1400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rPr>
              <a:t>insert</a:t>
            </a:r>
            <a:r>
              <a:rPr lang="en" sz="1400">
                <a:latin typeface="Calistoga"/>
                <a:ea typeface="Calistoga"/>
                <a:cs typeface="Calistoga"/>
                <a:sym typeface="Calistoga"/>
              </a:rPr>
              <a:t> </a:t>
            </a:r>
            <a:r>
              <a:rPr lang="en" sz="1400">
                <a:latin typeface="Manrope Medium"/>
                <a:ea typeface="Manrope Medium"/>
                <a:cs typeface="Manrope Medium"/>
                <a:sym typeface="Manrope Medium"/>
              </a:rPr>
              <a:t>value ở cuối mảng.</a:t>
            </a:r>
            <a:endParaRPr sz="1400"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3640" name="Google Shape;3640;p43"/>
          <p:cNvSpPr/>
          <p:nvPr/>
        </p:nvSpPr>
        <p:spPr>
          <a:xfrm>
            <a:off x="6378548" y="447648"/>
            <a:ext cx="137202" cy="91733"/>
          </a:xfrm>
          <a:custGeom>
            <a:rect b="b" l="l" r="r" t="t"/>
            <a:pathLst>
              <a:path extrusionOk="0" h="809" w="1210">
                <a:moveTo>
                  <a:pt x="112" y="0"/>
                </a:moveTo>
                <a:cubicBezTo>
                  <a:pt x="45" y="0"/>
                  <a:pt x="3" y="4"/>
                  <a:pt x="0" y="4"/>
                </a:cubicBezTo>
                <a:cubicBezTo>
                  <a:pt x="250" y="695"/>
                  <a:pt x="708" y="809"/>
                  <a:pt x="983" y="809"/>
                </a:cubicBezTo>
                <a:cubicBezTo>
                  <a:pt x="1119" y="809"/>
                  <a:pt x="1210" y="781"/>
                  <a:pt x="1210" y="781"/>
                </a:cubicBezTo>
                <a:cubicBezTo>
                  <a:pt x="1113" y="69"/>
                  <a:pt x="392" y="0"/>
                  <a:pt x="1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1" name="Google Shape;3641;p43"/>
          <p:cNvGrpSpPr/>
          <p:nvPr/>
        </p:nvGrpSpPr>
        <p:grpSpPr>
          <a:xfrm>
            <a:off x="7822265" y="3499541"/>
            <a:ext cx="333026" cy="846032"/>
            <a:chOff x="7822265" y="3499541"/>
            <a:chExt cx="333026" cy="846032"/>
          </a:xfrm>
        </p:grpSpPr>
        <p:grpSp>
          <p:nvGrpSpPr>
            <p:cNvPr id="3642" name="Google Shape;3642;p43"/>
            <p:cNvGrpSpPr/>
            <p:nvPr/>
          </p:nvGrpSpPr>
          <p:grpSpPr>
            <a:xfrm flipH="1" rot="8510315">
              <a:off x="7845617" y="4101151"/>
              <a:ext cx="286322" cy="174627"/>
              <a:chOff x="7871651" y="404306"/>
              <a:chExt cx="286312" cy="174621"/>
            </a:xfrm>
          </p:grpSpPr>
          <p:sp>
            <p:nvSpPr>
              <p:cNvPr id="3643" name="Google Shape;3643;p43"/>
              <p:cNvSpPr/>
              <p:nvPr/>
            </p:nvSpPr>
            <p:spPr>
              <a:xfrm>
                <a:off x="7995249" y="404306"/>
                <a:ext cx="162715" cy="174621"/>
              </a:xfrm>
              <a:custGeom>
                <a:rect b="b" l="l" r="r" t="t"/>
                <a:pathLst>
                  <a:path extrusionOk="0" h="1540" w="1435">
                    <a:moveTo>
                      <a:pt x="210" y="1"/>
                    </a:moveTo>
                    <a:lnTo>
                      <a:pt x="210" y="1"/>
                    </a:lnTo>
                    <a:cubicBezTo>
                      <a:pt x="1" y="1315"/>
                      <a:pt x="1046" y="1539"/>
                      <a:pt x="1046" y="1539"/>
                    </a:cubicBezTo>
                    <a:cubicBezTo>
                      <a:pt x="1434" y="509"/>
                      <a:pt x="210" y="1"/>
                      <a:pt x="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4" name="Google Shape;3644;p43"/>
              <p:cNvSpPr/>
              <p:nvPr/>
            </p:nvSpPr>
            <p:spPr>
              <a:xfrm>
                <a:off x="7871651" y="412810"/>
                <a:ext cx="123708" cy="132213"/>
              </a:xfrm>
              <a:custGeom>
                <a:rect b="b" l="l" r="r" t="t"/>
                <a:pathLst>
                  <a:path extrusionOk="0" h="1166" w="1091">
                    <a:moveTo>
                      <a:pt x="1031" y="1"/>
                    </a:moveTo>
                    <a:cubicBezTo>
                      <a:pt x="0" y="314"/>
                      <a:pt x="194" y="1166"/>
                      <a:pt x="194" y="1166"/>
                    </a:cubicBezTo>
                    <a:cubicBezTo>
                      <a:pt x="1090" y="1076"/>
                      <a:pt x="1031" y="1"/>
                      <a:pt x="10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45" name="Google Shape;3645;p43"/>
            <p:cNvSpPr/>
            <p:nvPr/>
          </p:nvSpPr>
          <p:spPr>
            <a:xfrm>
              <a:off x="7984299" y="3499541"/>
              <a:ext cx="170992" cy="109762"/>
            </a:xfrm>
            <a:custGeom>
              <a:rect b="b" l="l" r="r" t="t"/>
              <a:pathLst>
                <a:path extrusionOk="0" h="968" w="1508">
                  <a:moveTo>
                    <a:pt x="1160" y="1"/>
                  </a:moveTo>
                  <a:cubicBezTo>
                    <a:pt x="359" y="1"/>
                    <a:pt x="0" y="953"/>
                    <a:pt x="14" y="953"/>
                  </a:cubicBezTo>
                  <a:cubicBezTo>
                    <a:pt x="102" y="963"/>
                    <a:pt x="186" y="968"/>
                    <a:pt x="264" y="968"/>
                  </a:cubicBezTo>
                  <a:cubicBezTo>
                    <a:pt x="1364" y="968"/>
                    <a:pt x="1507" y="57"/>
                    <a:pt x="1507" y="57"/>
                  </a:cubicBezTo>
                  <a:cubicBezTo>
                    <a:pt x="1384" y="18"/>
                    <a:pt x="1268" y="1"/>
                    <a:pt x="1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6" name="Google Shape;3646;p43"/>
          <p:cNvSpPr txBox="1"/>
          <p:nvPr>
            <p:ph idx="12" type="sldNum"/>
          </p:nvPr>
        </p:nvSpPr>
        <p:spPr>
          <a:xfrm>
            <a:off x="8175784" y="4826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647" name="Google Shape;3647;p43"/>
          <p:cNvGraphicFramePr/>
          <p:nvPr/>
        </p:nvGraphicFramePr>
        <p:xfrm>
          <a:off x="916300" y="1802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{CEB83819-568C-457B-8ACA-C12CC05756D9}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0</a:t>
                      </a:r>
                      <a:endParaRPr sz="1100"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1</a:t>
                      </a:r>
                      <a:endParaRPr sz="1100"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2</a:t>
                      </a:r>
                      <a:endParaRPr sz="1100"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3</a:t>
                      </a:r>
                      <a:endParaRPr sz="1100"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4</a:t>
                      </a:r>
                      <a:endParaRPr sz="1100"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5</a:t>
                      </a:r>
                      <a:endParaRPr sz="1100"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-1</a:t>
                      </a:r>
                      <a:endParaRPr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3</a:t>
                      </a:r>
                      <a:endParaRPr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12</a:t>
                      </a:r>
                      <a:endParaRPr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27</a:t>
                      </a:r>
                      <a:endParaRPr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36</a:t>
                      </a:r>
                      <a:endParaRPr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100</a:t>
                      </a:r>
                      <a:endParaRPr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48" name="Google Shape;3648;p43"/>
          <p:cNvSpPr txBox="1"/>
          <p:nvPr>
            <p:ph type="title"/>
          </p:nvPr>
        </p:nvSpPr>
        <p:spPr>
          <a:xfrm rot="854449">
            <a:off x="7228266" y="496520"/>
            <a:ext cx="1263425" cy="45155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INSERT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2" name="Shape 3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3" name="Google Shape;3653;p44"/>
          <p:cNvGrpSpPr/>
          <p:nvPr/>
        </p:nvGrpSpPr>
        <p:grpSpPr>
          <a:xfrm flipH="1">
            <a:off x="7268378" y="0"/>
            <a:ext cx="1875614" cy="1444608"/>
            <a:chOff x="4250150" y="4980275"/>
            <a:chExt cx="728875" cy="568050"/>
          </a:xfrm>
        </p:grpSpPr>
        <p:sp>
          <p:nvSpPr>
            <p:cNvPr id="3654" name="Google Shape;3654;p44"/>
            <p:cNvSpPr/>
            <p:nvPr/>
          </p:nvSpPr>
          <p:spPr>
            <a:xfrm>
              <a:off x="4250150" y="4999550"/>
              <a:ext cx="728875" cy="548775"/>
            </a:xfrm>
            <a:custGeom>
              <a:rect b="b" l="l" r="r" t="t"/>
              <a:pathLst>
                <a:path extrusionOk="0" h="21951" w="29155">
                  <a:moveTo>
                    <a:pt x="26622" y="0"/>
                  </a:moveTo>
                  <a:cubicBezTo>
                    <a:pt x="26595" y="0"/>
                    <a:pt x="26568" y="2"/>
                    <a:pt x="26541" y="6"/>
                  </a:cubicBezTo>
                  <a:lnTo>
                    <a:pt x="13681" y="2023"/>
                  </a:lnTo>
                  <a:lnTo>
                    <a:pt x="13622" y="2023"/>
                  </a:lnTo>
                  <a:lnTo>
                    <a:pt x="523" y="2575"/>
                  </a:lnTo>
                  <a:cubicBezTo>
                    <a:pt x="209" y="2575"/>
                    <a:pt x="0" y="2844"/>
                    <a:pt x="30" y="3128"/>
                  </a:cubicBezTo>
                  <a:lnTo>
                    <a:pt x="1807" y="21484"/>
                  </a:lnTo>
                  <a:cubicBezTo>
                    <a:pt x="1835" y="21763"/>
                    <a:pt x="2071" y="21950"/>
                    <a:pt x="2332" y="21950"/>
                  </a:cubicBezTo>
                  <a:cubicBezTo>
                    <a:pt x="2351" y="21950"/>
                    <a:pt x="2371" y="21949"/>
                    <a:pt x="2390" y="21947"/>
                  </a:cubicBezTo>
                  <a:lnTo>
                    <a:pt x="15429" y="20005"/>
                  </a:lnTo>
                  <a:lnTo>
                    <a:pt x="15474" y="20005"/>
                  </a:lnTo>
                  <a:lnTo>
                    <a:pt x="28647" y="19154"/>
                  </a:lnTo>
                  <a:cubicBezTo>
                    <a:pt x="28931" y="19139"/>
                    <a:pt x="29155" y="18885"/>
                    <a:pt x="29125" y="18587"/>
                  </a:cubicBezTo>
                  <a:lnTo>
                    <a:pt x="27139" y="454"/>
                  </a:lnTo>
                  <a:cubicBezTo>
                    <a:pt x="27111" y="197"/>
                    <a:pt x="26887" y="0"/>
                    <a:pt x="26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44"/>
            <p:cNvSpPr/>
            <p:nvPr/>
          </p:nvSpPr>
          <p:spPr>
            <a:xfrm>
              <a:off x="4290475" y="5062425"/>
              <a:ext cx="339050" cy="458925"/>
            </a:xfrm>
            <a:custGeom>
              <a:rect b="b" l="l" r="r" t="t"/>
              <a:pathLst>
                <a:path extrusionOk="0" h="18357" w="13562">
                  <a:moveTo>
                    <a:pt x="12038" y="1"/>
                  </a:moveTo>
                  <a:lnTo>
                    <a:pt x="0" y="1240"/>
                  </a:lnTo>
                  <a:lnTo>
                    <a:pt x="1658" y="18357"/>
                  </a:lnTo>
                  <a:lnTo>
                    <a:pt x="13562" y="17013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44"/>
            <p:cNvSpPr/>
            <p:nvPr/>
          </p:nvSpPr>
          <p:spPr>
            <a:xfrm>
              <a:off x="4280375" y="5093425"/>
              <a:ext cx="51575" cy="429050"/>
            </a:xfrm>
            <a:custGeom>
              <a:rect b="b" l="l" r="r" t="t"/>
              <a:pathLst>
                <a:path extrusionOk="0" h="17162" w="2063">
                  <a:moveTo>
                    <a:pt x="404" y="0"/>
                  </a:moveTo>
                  <a:lnTo>
                    <a:pt x="1" y="75"/>
                  </a:lnTo>
                  <a:lnTo>
                    <a:pt x="1704" y="17162"/>
                  </a:lnTo>
                  <a:lnTo>
                    <a:pt x="2062" y="1711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44"/>
            <p:cNvSpPr/>
            <p:nvPr/>
          </p:nvSpPr>
          <p:spPr>
            <a:xfrm>
              <a:off x="4267700" y="5095275"/>
              <a:ext cx="55275" cy="427950"/>
            </a:xfrm>
            <a:custGeom>
              <a:rect b="b" l="l" r="r" t="t"/>
              <a:pathLst>
                <a:path extrusionOk="0" h="17118" w="2211">
                  <a:moveTo>
                    <a:pt x="508" y="1"/>
                  </a:moveTo>
                  <a:lnTo>
                    <a:pt x="0" y="76"/>
                  </a:lnTo>
                  <a:lnTo>
                    <a:pt x="1733" y="17117"/>
                  </a:lnTo>
                  <a:lnTo>
                    <a:pt x="2211" y="17088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44"/>
            <p:cNvSpPr/>
            <p:nvPr/>
          </p:nvSpPr>
          <p:spPr>
            <a:xfrm>
              <a:off x="4591425" y="5025825"/>
              <a:ext cx="367825" cy="461925"/>
            </a:xfrm>
            <a:custGeom>
              <a:rect b="b" l="l" r="r" t="t"/>
              <a:pathLst>
                <a:path extrusionOk="0" h="18477" w="14713">
                  <a:moveTo>
                    <a:pt x="13054" y="1"/>
                  </a:moveTo>
                  <a:lnTo>
                    <a:pt x="0" y="1465"/>
                  </a:lnTo>
                  <a:lnTo>
                    <a:pt x="1524" y="18477"/>
                  </a:lnTo>
                  <a:lnTo>
                    <a:pt x="14712" y="17312"/>
                  </a:lnTo>
                  <a:lnTo>
                    <a:pt x="130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44"/>
            <p:cNvSpPr/>
            <p:nvPr/>
          </p:nvSpPr>
          <p:spPr>
            <a:xfrm>
              <a:off x="4891250" y="5189000"/>
              <a:ext cx="41850" cy="100475"/>
            </a:xfrm>
            <a:custGeom>
              <a:rect b="b" l="l" r="r" t="t"/>
              <a:pathLst>
                <a:path extrusionOk="0" h="4019" w="1674">
                  <a:moveTo>
                    <a:pt x="1330" y="1"/>
                  </a:moveTo>
                  <a:lnTo>
                    <a:pt x="1" y="210"/>
                  </a:lnTo>
                  <a:lnTo>
                    <a:pt x="419" y="4019"/>
                  </a:lnTo>
                  <a:lnTo>
                    <a:pt x="1674" y="3854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44"/>
            <p:cNvSpPr/>
            <p:nvPr/>
          </p:nvSpPr>
          <p:spPr>
            <a:xfrm>
              <a:off x="4575750" y="5137100"/>
              <a:ext cx="36225" cy="356625"/>
            </a:xfrm>
            <a:custGeom>
              <a:rect b="b" l="l" r="r" t="t"/>
              <a:pathLst>
                <a:path extrusionOk="0" h="14265" w="1449">
                  <a:moveTo>
                    <a:pt x="866" y="1"/>
                  </a:moveTo>
                  <a:lnTo>
                    <a:pt x="627" y="1435"/>
                  </a:lnTo>
                  <a:lnTo>
                    <a:pt x="418" y="9530"/>
                  </a:lnTo>
                  <a:lnTo>
                    <a:pt x="0" y="14264"/>
                  </a:lnTo>
                  <a:lnTo>
                    <a:pt x="837" y="14175"/>
                  </a:lnTo>
                  <a:cubicBezTo>
                    <a:pt x="837" y="14175"/>
                    <a:pt x="1449" y="6438"/>
                    <a:pt x="1210" y="3600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44"/>
            <p:cNvSpPr/>
            <p:nvPr/>
          </p:nvSpPr>
          <p:spPr>
            <a:xfrm>
              <a:off x="4885275" y="5132250"/>
              <a:ext cx="36625" cy="44075"/>
            </a:xfrm>
            <a:custGeom>
              <a:rect b="b" l="l" r="r" t="t"/>
              <a:pathLst>
                <a:path extrusionOk="0" h="1763" w="1465">
                  <a:moveTo>
                    <a:pt x="1345" y="1"/>
                  </a:moveTo>
                  <a:lnTo>
                    <a:pt x="1" y="195"/>
                  </a:lnTo>
                  <a:lnTo>
                    <a:pt x="225" y="1763"/>
                  </a:lnTo>
                  <a:lnTo>
                    <a:pt x="1465" y="1599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44"/>
            <p:cNvSpPr/>
            <p:nvPr/>
          </p:nvSpPr>
          <p:spPr>
            <a:xfrm>
              <a:off x="4591425" y="5021725"/>
              <a:ext cx="341675" cy="466025"/>
            </a:xfrm>
            <a:custGeom>
              <a:rect b="b" l="l" r="r" t="t"/>
              <a:pathLst>
                <a:path extrusionOk="0" h="18641" w="13667">
                  <a:moveTo>
                    <a:pt x="12009" y="1"/>
                  </a:moveTo>
                  <a:lnTo>
                    <a:pt x="0" y="1629"/>
                  </a:lnTo>
                  <a:lnTo>
                    <a:pt x="1524" y="18641"/>
                  </a:lnTo>
                  <a:lnTo>
                    <a:pt x="13667" y="1684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44"/>
            <p:cNvSpPr/>
            <p:nvPr/>
          </p:nvSpPr>
          <p:spPr>
            <a:xfrm>
              <a:off x="4591425" y="4980275"/>
              <a:ext cx="316675" cy="507475"/>
            </a:xfrm>
            <a:custGeom>
              <a:rect b="b" l="l" r="r" t="t"/>
              <a:pathLst>
                <a:path extrusionOk="0" h="20299" w="12667">
                  <a:moveTo>
                    <a:pt x="10470" y="1"/>
                  </a:moveTo>
                  <a:lnTo>
                    <a:pt x="0" y="3287"/>
                  </a:lnTo>
                  <a:lnTo>
                    <a:pt x="1524" y="20299"/>
                  </a:lnTo>
                  <a:lnTo>
                    <a:pt x="6946" y="19089"/>
                  </a:lnTo>
                  <a:lnTo>
                    <a:pt x="12666" y="17222"/>
                  </a:lnTo>
                  <a:lnTo>
                    <a:pt x="104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44"/>
            <p:cNvSpPr/>
            <p:nvPr/>
          </p:nvSpPr>
          <p:spPr>
            <a:xfrm>
              <a:off x="4591425" y="5062425"/>
              <a:ext cx="38100" cy="425325"/>
            </a:xfrm>
            <a:custGeom>
              <a:rect b="b" l="l" r="r" t="t"/>
              <a:pathLst>
                <a:path extrusionOk="0" fill="none" h="17013" w="1524">
                  <a:moveTo>
                    <a:pt x="0" y="1"/>
                  </a:moveTo>
                  <a:lnTo>
                    <a:pt x="1524" y="17013"/>
                  </a:lnTo>
                </a:path>
              </a:pathLst>
            </a:custGeom>
            <a:noFill/>
            <a:ln cap="rnd" cmpd="sng" w="9525">
              <a:solidFill>
                <a:srgbClr val="4E240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44"/>
            <p:cNvSpPr/>
            <p:nvPr/>
          </p:nvSpPr>
          <p:spPr>
            <a:xfrm>
              <a:off x="4562675" y="5062425"/>
              <a:ext cx="44825" cy="480950"/>
            </a:xfrm>
            <a:custGeom>
              <a:rect b="b" l="l" r="r" t="t"/>
              <a:pathLst>
                <a:path extrusionOk="0" h="19238" w="1793">
                  <a:moveTo>
                    <a:pt x="1150" y="1"/>
                  </a:moveTo>
                  <a:cubicBezTo>
                    <a:pt x="1083" y="17"/>
                    <a:pt x="1039" y="19"/>
                    <a:pt x="991" y="19"/>
                  </a:cubicBezTo>
                  <a:cubicBezTo>
                    <a:pt x="974" y="19"/>
                    <a:pt x="958" y="19"/>
                    <a:pt x="940" y="19"/>
                  </a:cubicBezTo>
                  <a:cubicBezTo>
                    <a:pt x="867" y="19"/>
                    <a:pt x="770" y="23"/>
                    <a:pt x="583" y="60"/>
                  </a:cubicBezTo>
                  <a:cubicBezTo>
                    <a:pt x="1180" y="6408"/>
                    <a:pt x="986" y="12845"/>
                    <a:pt x="0" y="19089"/>
                  </a:cubicBezTo>
                  <a:cubicBezTo>
                    <a:pt x="150" y="18939"/>
                    <a:pt x="299" y="18790"/>
                    <a:pt x="449" y="18655"/>
                  </a:cubicBezTo>
                  <a:cubicBezTo>
                    <a:pt x="508" y="18850"/>
                    <a:pt x="568" y="19044"/>
                    <a:pt x="643" y="19238"/>
                  </a:cubicBezTo>
                  <a:cubicBezTo>
                    <a:pt x="1614" y="12890"/>
                    <a:pt x="1793" y="6438"/>
                    <a:pt x="1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44"/>
            <p:cNvSpPr/>
            <p:nvPr/>
          </p:nvSpPr>
          <p:spPr>
            <a:xfrm>
              <a:off x="4328175" y="5025825"/>
              <a:ext cx="510825" cy="201300"/>
            </a:xfrm>
            <a:custGeom>
              <a:rect b="b" l="l" r="r" t="t"/>
              <a:pathLst>
                <a:path extrusionOk="0" fill="none" h="8052" w="20433">
                  <a:moveTo>
                    <a:pt x="11277" y="2704"/>
                  </a:moveTo>
                  <a:lnTo>
                    <a:pt x="19880" y="1"/>
                  </a:lnTo>
                  <a:moveTo>
                    <a:pt x="9903" y="6737"/>
                  </a:moveTo>
                  <a:lnTo>
                    <a:pt x="553" y="8051"/>
                  </a:lnTo>
                  <a:moveTo>
                    <a:pt x="9634" y="5019"/>
                  </a:moveTo>
                  <a:lnTo>
                    <a:pt x="314" y="6169"/>
                  </a:lnTo>
                  <a:moveTo>
                    <a:pt x="9380" y="3197"/>
                  </a:moveTo>
                  <a:lnTo>
                    <a:pt x="1" y="4243"/>
                  </a:lnTo>
                  <a:moveTo>
                    <a:pt x="11845" y="6274"/>
                  </a:moveTo>
                  <a:lnTo>
                    <a:pt x="20433" y="3735"/>
                  </a:lnTo>
                  <a:moveTo>
                    <a:pt x="11591" y="4467"/>
                  </a:moveTo>
                  <a:lnTo>
                    <a:pt x="20179" y="192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44"/>
            <p:cNvSpPr/>
            <p:nvPr/>
          </p:nvSpPr>
          <p:spPr>
            <a:xfrm>
              <a:off x="4750500" y="5392125"/>
              <a:ext cx="117250" cy="33650"/>
            </a:xfrm>
            <a:custGeom>
              <a:rect b="b" l="l" r="r" t="t"/>
              <a:pathLst>
                <a:path extrusionOk="0" fill="none" h="1346" w="4690">
                  <a:moveTo>
                    <a:pt x="4690" y="1"/>
                  </a:moveTo>
                  <a:lnTo>
                    <a:pt x="0" y="134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44"/>
            <p:cNvSpPr/>
            <p:nvPr/>
          </p:nvSpPr>
          <p:spPr>
            <a:xfrm>
              <a:off x="4416675" y="5135425"/>
              <a:ext cx="142300" cy="356050"/>
            </a:xfrm>
            <a:custGeom>
              <a:rect b="b" l="l" r="r" t="t"/>
              <a:pathLst>
                <a:path extrusionOk="0" h="14242" w="5692">
                  <a:moveTo>
                    <a:pt x="5279" y="0"/>
                  </a:moveTo>
                  <a:cubicBezTo>
                    <a:pt x="5166" y="0"/>
                    <a:pt x="5056" y="61"/>
                    <a:pt x="5019" y="172"/>
                  </a:cubicBezTo>
                  <a:lnTo>
                    <a:pt x="4899" y="531"/>
                  </a:lnTo>
                  <a:lnTo>
                    <a:pt x="4810" y="531"/>
                  </a:lnTo>
                  <a:cubicBezTo>
                    <a:pt x="4720" y="531"/>
                    <a:pt x="4675" y="546"/>
                    <a:pt x="4675" y="546"/>
                  </a:cubicBezTo>
                  <a:cubicBezTo>
                    <a:pt x="4556" y="561"/>
                    <a:pt x="4526" y="576"/>
                    <a:pt x="4526" y="576"/>
                  </a:cubicBezTo>
                  <a:cubicBezTo>
                    <a:pt x="4526" y="576"/>
                    <a:pt x="3540" y="3010"/>
                    <a:pt x="3540" y="3085"/>
                  </a:cubicBezTo>
                  <a:cubicBezTo>
                    <a:pt x="3540" y="3174"/>
                    <a:pt x="3645" y="3309"/>
                    <a:pt x="3645" y="3309"/>
                  </a:cubicBezTo>
                  <a:lnTo>
                    <a:pt x="1" y="13002"/>
                  </a:lnTo>
                  <a:lnTo>
                    <a:pt x="1" y="13988"/>
                  </a:lnTo>
                  <a:lnTo>
                    <a:pt x="1" y="14242"/>
                  </a:lnTo>
                  <a:lnTo>
                    <a:pt x="180" y="14048"/>
                  </a:lnTo>
                  <a:lnTo>
                    <a:pt x="927" y="13241"/>
                  </a:lnTo>
                  <a:lnTo>
                    <a:pt x="4556" y="3608"/>
                  </a:lnTo>
                  <a:lnTo>
                    <a:pt x="4690" y="3518"/>
                  </a:lnTo>
                  <a:lnTo>
                    <a:pt x="5153" y="2248"/>
                  </a:lnTo>
                  <a:lnTo>
                    <a:pt x="5198" y="2278"/>
                  </a:lnTo>
                  <a:lnTo>
                    <a:pt x="4048" y="5400"/>
                  </a:lnTo>
                  <a:cubicBezTo>
                    <a:pt x="4018" y="5489"/>
                    <a:pt x="4048" y="5564"/>
                    <a:pt x="4138" y="5609"/>
                  </a:cubicBezTo>
                  <a:cubicBezTo>
                    <a:pt x="4158" y="5621"/>
                    <a:pt x="4182" y="5627"/>
                    <a:pt x="4206" y="5627"/>
                  </a:cubicBezTo>
                  <a:cubicBezTo>
                    <a:pt x="4270" y="5627"/>
                    <a:pt x="4336" y="5588"/>
                    <a:pt x="4347" y="5534"/>
                  </a:cubicBezTo>
                  <a:lnTo>
                    <a:pt x="5691" y="2069"/>
                  </a:lnTo>
                  <a:cubicBezTo>
                    <a:pt x="5691" y="1935"/>
                    <a:pt x="5631" y="1785"/>
                    <a:pt x="5512" y="1741"/>
                  </a:cubicBezTo>
                  <a:lnTo>
                    <a:pt x="5333" y="1681"/>
                  </a:lnTo>
                  <a:lnTo>
                    <a:pt x="5542" y="1083"/>
                  </a:lnTo>
                  <a:lnTo>
                    <a:pt x="5512" y="994"/>
                  </a:lnTo>
                  <a:cubicBezTo>
                    <a:pt x="5512" y="979"/>
                    <a:pt x="5512" y="979"/>
                    <a:pt x="5512" y="964"/>
                  </a:cubicBezTo>
                  <a:cubicBezTo>
                    <a:pt x="5467" y="874"/>
                    <a:pt x="5422" y="800"/>
                    <a:pt x="5362" y="740"/>
                  </a:cubicBezTo>
                  <a:lnTo>
                    <a:pt x="5512" y="352"/>
                  </a:lnTo>
                  <a:cubicBezTo>
                    <a:pt x="5572" y="217"/>
                    <a:pt x="5497" y="53"/>
                    <a:pt x="5348" y="8"/>
                  </a:cubicBezTo>
                  <a:cubicBezTo>
                    <a:pt x="5325" y="3"/>
                    <a:pt x="5302" y="0"/>
                    <a:pt x="5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44"/>
            <p:cNvSpPr/>
            <p:nvPr/>
          </p:nvSpPr>
          <p:spPr>
            <a:xfrm>
              <a:off x="4533175" y="5132900"/>
              <a:ext cx="17575" cy="21025"/>
            </a:xfrm>
            <a:custGeom>
              <a:rect b="b" l="l" r="r" t="t"/>
              <a:pathLst>
                <a:path extrusionOk="0" h="841" w="703">
                  <a:moveTo>
                    <a:pt x="398" y="1"/>
                  </a:moveTo>
                  <a:cubicBezTo>
                    <a:pt x="285" y="1"/>
                    <a:pt x="188" y="78"/>
                    <a:pt x="165" y="184"/>
                  </a:cubicBezTo>
                  <a:lnTo>
                    <a:pt x="1" y="647"/>
                  </a:lnTo>
                  <a:lnTo>
                    <a:pt x="478" y="841"/>
                  </a:lnTo>
                  <a:lnTo>
                    <a:pt x="658" y="363"/>
                  </a:lnTo>
                  <a:cubicBezTo>
                    <a:pt x="702" y="228"/>
                    <a:pt x="643" y="64"/>
                    <a:pt x="493" y="19"/>
                  </a:cubicBezTo>
                  <a:cubicBezTo>
                    <a:pt x="461" y="6"/>
                    <a:pt x="429" y="1"/>
                    <a:pt x="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44"/>
            <p:cNvSpPr/>
            <p:nvPr/>
          </p:nvSpPr>
          <p:spPr>
            <a:xfrm>
              <a:off x="4411450" y="5146550"/>
              <a:ext cx="138550" cy="317675"/>
            </a:xfrm>
            <a:custGeom>
              <a:rect b="b" l="l" r="r" t="t"/>
              <a:pathLst>
                <a:path extrusionOk="0" h="12707" w="5542">
                  <a:moveTo>
                    <a:pt x="4825" y="0"/>
                  </a:moveTo>
                  <a:cubicBezTo>
                    <a:pt x="4735" y="0"/>
                    <a:pt x="4675" y="11"/>
                    <a:pt x="4675" y="11"/>
                  </a:cubicBezTo>
                  <a:lnTo>
                    <a:pt x="0" y="12468"/>
                  </a:lnTo>
                  <a:lnTo>
                    <a:pt x="449" y="12572"/>
                  </a:lnTo>
                  <a:lnTo>
                    <a:pt x="926" y="12707"/>
                  </a:lnTo>
                  <a:lnTo>
                    <a:pt x="4675" y="2759"/>
                  </a:lnTo>
                  <a:lnTo>
                    <a:pt x="5542" y="444"/>
                  </a:lnTo>
                  <a:cubicBezTo>
                    <a:pt x="5396" y="58"/>
                    <a:pt x="5031" y="0"/>
                    <a:pt x="48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44"/>
            <p:cNvSpPr/>
            <p:nvPr/>
          </p:nvSpPr>
          <p:spPr>
            <a:xfrm>
              <a:off x="4512275" y="5172950"/>
              <a:ext cx="42200" cy="100175"/>
            </a:xfrm>
            <a:custGeom>
              <a:rect b="b" l="l" r="r" t="t"/>
              <a:pathLst>
                <a:path extrusionOk="0" h="4007" w="1688">
                  <a:moveTo>
                    <a:pt x="1135" y="1"/>
                  </a:moveTo>
                  <a:lnTo>
                    <a:pt x="851" y="523"/>
                  </a:lnTo>
                  <a:lnTo>
                    <a:pt x="1180" y="658"/>
                  </a:lnTo>
                  <a:lnTo>
                    <a:pt x="15" y="3779"/>
                  </a:lnTo>
                  <a:cubicBezTo>
                    <a:pt x="0" y="3869"/>
                    <a:pt x="30" y="3944"/>
                    <a:pt x="105" y="3988"/>
                  </a:cubicBezTo>
                  <a:cubicBezTo>
                    <a:pt x="125" y="4000"/>
                    <a:pt x="148" y="4006"/>
                    <a:pt x="172" y="4006"/>
                  </a:cubicBezTo>
                  <a:cubicBezTo>
                    <a:pt x="237" y="4006"/>
                    <a:pt x="307" y="3964"/>
                    <a:pt x="329" y="3899"/>
                  </a:cubicBezTo>
                  <a:lnTo>
                    <a:pt x="1658" y="449"/>
                  </a:lnTo>
                  <a:cubicBezTo>
                    <a:pt x="1688" y="329"/>
                    <a:pt x="1628" y="180"/>
                    <a:pt x="1509" y="135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44"/>
            <p:cNvSpPr/>
            <p:nvPr/>
          </p:nvSpPr>
          <p:spPr>
            <a:xfrm>
              <a:off x="4411450" y="5458225"/>
              <a:ext cx="22800" cy="31025"/>
            </a:xfrm>
            <a:custGeom>
              <a:rect b="b" l="l" r="r" t="t"/>
              <a:pathLst>
                <a:path extrusionOk="0" h="1241" w="912">
                  <a:moveTo>
                    <a:pt x="0" y="1"/>
                  </a:moveTo>
                  <a:lnTo>
                    <a:pt x="0" y="1240"/>
                  </a:lnTo>
                  <a:lnTo>
                    <a:pt x="165" y="1046"/>
                  </a:lnTo>
                  <a:lnTo>
                    <a:pt x="912" y="240"/>
                  </a:lnTo>
                  <a:lnTo>
                    <a:pt x="434" y="1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44"/>
            <p:cNvSpPr/>
            <p:nvPr/>
          </p:nvSpPr>
          <p:spPr>
            <a:xfrm>
              <a:off x="4411450" y="5460850"/>
              <a:ext cx="22800" cy="28400"/>
            </a:xfrm>
            <a:custGeom>
              <a:rect b="b" l="l" r="r" t="t"/>
              <a:pathLst>
                <a:path extrusionOk="0" h="1136" w="912">
                  <a:moveTo>
                    <a:pt x="434" y="0"/>
                  </a:moveTo>
                  <a:lnTo>
                    <a:pt x="0" y="1135"/>
                  </a:lnTo>
                  <a:lnTo>
                    <a:pt x="165" y="941"/>
                  </a:lnTo>
                  <a:lnTo>
                    <a:pt x="912" y="135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44"/>
            <p:cNvSpPr/>
            <p:nvPr/>
          </p:nvSpPr>
          <p:spPr>
            <a:xfrm>
              <a:off x="4411075" y="5482500"/>
              <a:ext cx="4500" cy="6750"/>
            </a:xfrm>
            <a:custGeom>
              <a:rect b="b" l="l" r="r" t="t"/>
              <a:pathLst>
                <a:path extrusionOk="0" h="270" w="180">
                  <a:moveTo>
                    <a:pt x="1" y="0"/>
                  </a:moveTo>
                  <a:lnTo>
                    <a:pt x="1" y="269"/>
                  </a:lnTo>
                  <a:lnTo>
                    <a:pt x="180" y="75"/>
                  </a:lnTo>
                  <a:cubicBezTo>
                    <a:pt x="180" y="60"/>
                    <a:pt x="150" y="30"/>
                    <a:pt x="120" y="30"/>
                  </a:cubicBezTo>
                  <a:cubicBezTo>
                    <a:pt x="90" y="0"/>
                    <a:pt x="45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44"/>
            <p:cNvSpPr/>
            <p:nvPr/>
          </p:nvSpPr>
          <p:spPr>
            <a:xfrm>
              <a:off x="4422275" y="5206175"/>
              <a:ext cx="106075" cy="258050"/>
            </a:xfrm>
            <a:custGeom>
              <a:rect b="b" l="l" r="r" t="t"/>
              <a:pathLst>
                <a:path extrusionOk="0" h="10322" w="4243">
                  <a:moveTo>
                    <a:pt x="3929" y="1"/>
                  </a:moveTo>
                  <a:lnTo>
                    <a:pt x="1" y="10187"/>
                  </a:lnTo>
                  <a:lnTo>
                    <a:pt x="479" y="10322"/>
                  </a:lnTo>
                  <a:lnTo>
                    <a:pt x="4242" y="374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44"/>
            <p:cNvSpPr/>
            <p:nvPr/>
          </p:nvSpPr>
          <p:spPr>
            <a:xfrm>
              <a:off x="4499950" y="5146425"/>
              <a:ext cx="50800" cy="77325"/>
            </a:xfrm>
            <a:custGeom>
              <a:rect b="b" l="l" r="r" t="t"/>
              <a:pathLst>
                <a:path extrusionOk="0" h="3093" w="2032">
                  <a:moveTo>
                    <a:pt x="1329" y="0"/>
                  </a:moveTo>
                  <a:cubicBezTo>
                    <a:pt x="1251" y="0"/>
                    <a:pt x="1180" y="10"/>
                    <a:pt x="1135" y="16"/>
                  </a:cubicBezTo>
                  <a:cubicBezTo>
                    <a:pt x="1031" y="16"/>
                    <a:pt x="1001" y="46"/>
                    <a:pt x="1001" y="46"/>
                  </a:cubicBezTo>
                  <a:cubicBezTo>
                    <a:pt x="1001" y="46"/>
                    <a:pt x="0" y="2466"/>
                    <a:pt x="0" y="2555"/>
                  </a:cubicBezTo>
                  <a:cubicBezTo>
                    <a:pt x="0" y="2630"/>
                    <a:pt x="105" y="2764"/>
                    <a:pt x="105" y="2764"/>
                  </a:cubicBezTo>
                  <a:lnTo>
                    <a:pt x="1016" y="3093"/>
                  </a:lnTo>
                  <a:lnTo>
                    <a:pt x="1165" y="2973"/>
                  </a:lnTo>
                  <a:lnTo>
                    <a:pt x="2031" y="554"/>
                  </a:lnTo>
                  <a:lnTo>
                    <a:pt x="2017" y="449"/>
                  </a:lnTo>
                  <a:cubicBezTo>
                    <a:pt x="1897" y="210"/>
                    <a:pt x="1807" y="165"/>
                    <a:pt x="1643" y="76"/>
                  </a:cubicBezTo>
                  <a:cubicBezTo>
                    <a:pt x="1550" y="16"/>
                    <a:pt x="1432" y="0"/>
                    <a:pt x="1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44"/>
            <p:cNvSpPr/>
            <p:nvPr/>
          </p:nvSpPr>
          <p:spPr>
            <a:xfrm>
              <a:off x="4765050" y="5384300"/>
              <a:ext cx="143050" cy="73200"/>
            </a:xfrm>
            <a:custGeom>
              <a:rect b="b" l="l" r="r" t="t"/>
              <a:pathLst>
                <a:path extrusionOk="0" h="2928" w="5722">
                  <a:moveTo>
                    <a:pt x="4033" y="0"/>
                  </a:moveTo>
                  <a:lnTo>
                    <a:pt x="1" y="2928"/>
                  </a:lnTo>
                  <a:lnTo>
                    <a:pt x="5721" y="1061"/>
                  </a:lnTo>
                  <a:lnTo>
                    <a:pt x="4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8" name="Google Shape;3678;p44"/>
          <p:cNvGrpSpPr/>
          <p:nvPr/>
        </p:nvGrpSpPr>
        <p:grpSpPr>
          <a:xfrm rot="-2423415">
            <a:off x="6347124" y="-2906383"/>
            <a:ext cx="1595391" cy="2093790"/>
            <a:chOff x="3255967" y="2507600"/>
            <a:chExt cx="1305465" cy="1715179"/>
          </a:xfrm>
        </p:grpSpPr>
        <p:sp>
          <p:nvSpPr>
            <p:cNvPr id="3679" name="Google Shape;3679;p44"/>
            <p:cNvSpPr/>
            <p:nvPr/>
          </p:nvSpPr>
          <p:spPr>
            <a:xfrm>
              <a:off x="4191774" y="3356698"/>
              <a:ext cx="369658" cy="519086"/>
            </a:xfrm>
            <a:custGeom>
              <a:rect b="b" l="l" r="r" t="t"/>
              <a:pathLst>
                <a:path extrusionOk="0" h="16445" w="11711">
                  <a:moveTo>
                    <a:pt x="10695" y="0"/>
                  </a:moveTo>
                  <a:cubicBezTo>
                    <a:pt x="10695" y="0"/>
                    <a:pt x="8962" y="777"/>
                    <a:pt x="7394" y="3032"/>
                  </a:cubicBezTo>
                  <a:lnTo>
                    <a:pt x="7290" y="2256"/>
                  </a:lnTo>
                  <a:cubicBezTo>
                    <a:pt x="7290" y="2256"/>
                    <a:pt x="4691" y="4735"/>
                    <a:pt x="3660" y="6841"/>
                  </a:cubicBezTo>
                  <a:lnTo>
                    <a:pt x="3660" y="5945"/>
                  </a:lnTo>
                  <a:cubicBezTo>
                    <a:pt x="3660" y="5945"/>
                    <a:pt x="1" y="10635"/>
                    <a:pt x="2674" y="16445"/>
                  </a:cubicBezTo>
                  <a:cubicBezTo>
                    <a:pt x="2674" y="16445"/>
                    <a:pt x="5423" y="16370"/>
                    <a:pt x="9067" y="13249"/>
                  </a:cubicBezTo>
                  <a:lnTo>
                    <a:pt x="8529" y="13174"/>
                  </a:lnTo>
                  <a:cubicBezTo>
                    <a:pt x="8529" y="13174"/>
                    <a:pt x="11053" y="9559"/>
                    <a:pt x="11666" y="5930"/>
                  </a:cubicBezTo>
                  <a:lnTo>
                    <a:pt x="11666" y="5930"/>
                  </a:lnTo>
                  <a:lnTo>
                    <a:pt x="11009" y="6184"/>
                  </a:lnTo>
                  <a:cubicBezTo>
                    <a:pt x="11009" y="6184"/>
                    <a:pt x="11711" y="2659"/>
                    <a:pt x="10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44"/>
            <p:cNvSpPr/>
            <p:nvPr/>
          </p:nvSpPr>
          <p:spPr>
            <a:xfrm>
              <a:off x="3567576" y="2507600"/>
              <a:ext cx="429537" cy="595474"/>
            </a:xfrm>
            <a:custGeom>
              <a:rect b="b" l="l" r="r" t="t"/>
              <a:pathLst>
                <a:path extrusionOk="0" h="18865" w="13608">
                  <a:moveTo>
                    <a:pt x="1300" y="1"/>
                  </a:moveTo>
                  <a:lnTo>
                    <a:pt x="1315" y="31"/>
                  </a:lnTo>
                  <a:lnTo>
                    <a:pt x="1300" y="16"/>
                  </a:lnTo>
                  <a:cubicBezTo>
                    <a:pt x="1106" y="554"/>
                    <a:pt x="1211" y="2779"/>
                    <a:pt x="1211" y="2779"/>
                  </a:cubicBezTo>
                  <a:lnTo>
                    <a:pt x="539" y="2421"/>
                  </a:lnTo>
                  <a:lnTo>
                    <a:pt x="539" y="2421"/>
                  </a:lnTo>
                  <a:cubicBezTo>
                    <a:pt x="434" y="3317"/>
                    <a:pt x="1255" y="6408"/>
                    <a:pt x="1270" y="6513"/>
                  </a:cubicBezTo>
                  <a:lnTo>
                    <a:pt x="1" y="6080"/>
                  </a:lnTo>
                  <a:lnTo>
                    <a:pt x="1" y="6080"/>
                  </a:lnTo>
                  <a:cubicBezTo>
                    <a:pt x="583" y="8783"/>
                    <a:pt x="4332" y="13309"/>
                    <a:pt x="4332" y="13309"/>
                  </a:cubicBezTo>
                  <a:lnTo>
                    <a:pt x="3152" y="13488"/>
                  </a:lnTo>
                  <a:cubicBezTo>
                    <a:pt x="6677" y="17924"/>
                    <a:pt x="12995" y="18865"/>
                    <a:pt x="12995" y="18865"/>
                  </a:cubicBezTo>
                  <a:cubicBezTo>
                    <a:pt x="13010" y="18820"/>
                    <a:pt x="13040" y="18775"/>
                    <a:pt x="13055" y="18731"/>
                  </a:cubicBezTo>
                  <a:cubicBezTo>
                    <a:pt x="13085" y="18686"/>
                    <a:pt x="13100" y="18641"/>
                    <a:pt x="13115" y="18596"/>
                  </a:cubicBezTo>
                  <a:cubicBezTo>
                    <a:pt x="13144" y="18536"/>
                    <a:pt x="13159" y="18492"/>
                    <a:pt x="13174" y="18447"/>
                  </a:cubicBezTo>
                  <a:cubicBezTo>
                    <a:pt x="13189" y="18402"/>
                    <a:pt x="13204" y="18342"/>
                    <a:pt x="13219" y="18297"/>
                  </a:cubicBezTo>
                  <a:cubicBezTo>
                    <a:pt x="13249" y="18238"/>
                    <a:pt x="13264" y="18193"/>
                    <a:pt x="13279" y="18148"/>
                  </a:cubicBezTo>
                  <a:cubicBezTo>
                    <a:pt x="13294" y="18088"/>
                    <a:pt x="13309" y="18029"/>
                    <a:pt x="13324" y="17984"/>
                  </a:cubicBezTo>
                  <a:cubicBezTo>
                    <a:pt x="13339" y="17924"/>
                    <a:pt x="13353" y="17864"/>
                    <a:pt x="13353" y="17819"/>
                  </a:cubicBezTo>
                  <a:cubicBezTo>
                    <a:pt x="13368" y="17760"/>
                    <a:pt x="13383" y="17700"/>
                    <a:pt x="13398" y="17640"/>
                  </a:cubicBezTo>
                  <a:cubicBezTo>
                    <a:pt x="13413" y="17595"/>
                    <a:pt x="13413" y="17536"/>
                    <a:pt x="13428" y="17476"/>
                  </a:cubicBezTo>
                  <a:cubicBezTo>
                    <a:pt x="13443" y="17416"/>
                    <a:pt x="13458" y="17356"/>
                    <a:pt x="13458" y="17297"/>
                  </a:cubicBezTo>
                  <a:cubicBezTo>
                    <a:pt x="13473" y="17237"/>
                    <a:pt x="13488" y="17177"/>
                    <a:pt x="13488" y="17117"/>
                  </a:cubicBezTo>
                  <a:cubicBezTo>
                    <a:pt x="13503" y="17058"/>
                    <a:pt x="13503" y="16983"/>
                    <a:pt x="13518" y="16923"/>
                  </a:cubicBezTo>
                  <a:cubicBezTo>
                    <a:pt x="13518" y="16864"/>
                    <a:pt x="13533" y="16804"/>
                    <a:pt x="13533" y="16744"/>
                  </a:cubicBezTo>
                  <a:cubicBezTo>
                    <a:pt x="13548" y="16669"/>
                    <a:pt x="13548" y="16610"/>
                    <a:pt x="13548" y="16550"/>
                  </a:cubicBezTo>
                  <a:cubicBezTo>
                    <a:pt x="13563" y="16490"/>
                    <a:pt x="13563" y="16415"/>
                    <a:pt x="13578" y="16356"/>
                  </a:cubicBezTo>
                  <a:cubicBezTo>
                    <a:pt x="13578" y="16281"/>
                    <a:pt x="13578" y="16221"/>
                    <a:pt x="13578" y="16162"/>
                  </a:cubicBezTo>
                  <a:cubicBezTo>
                    <a:pt x="13592" y="16087"/>
                    <a:pt x="13592" y="16027"/>
                    <a:pt x="13592" y="15952"/>
                  </a:cubicBezTo>
                  <a:cubicBezTo>
                    <a:pt x="13592" y="15893"/>
                    <a:pt x="13607" y="15818"/>
                    <a:pt x="13607" y="15758"/>
                  </a:cubicBezTo>
                  <a:cubicBezTo>
                    <a:pt x="13607" y="15684"/>
                    <a:pt x="13607" y="15624"/>
                    <a:pt x="13607" y="15549"/>
                  </a:cubicBezTo>
                  <a:cubicBezTo>
                    <a:pt x="13607" y="15489"/>
                    <a:pt x="13607" y="15415"/>
                    <a:pt x="13607" y="15355"/>
                  </a:cubicBezTo>
                  <a:cubicBezTo>
                    <a:pt x="13607" y="15280"/>
                    <a:pt x="13607" y="15206"/>
                    <a:pt x="13607" y="15146"/>
                  </a:cubicBezTo>
                  <a:cubicBezTo>
                    <a:pt x="13607" y="15071"/>
                    <a:pt x="13607" y="15012"/>
                    <a:pt x="13607" y="14937"/>
                  </a:cubicBezTo>
                  <a:cubicBezTo>
                    <a:pt x="13607" y="14862"/>
                    <a:pt x="13607" y="14802"/>
                    <a:pt x="13607" y="14728"/>
                  </a:cubicBezTo>
                  <a:cubicBezTo>
                    <a:pt x="13607" y="14668"/>
                    <a:pt x="13607" y="14593"/>
                    <a:pt x="13607" y="14519"/>
                  </a:cubicBezTo>
                  <a:cubicBezTo>
                    <a:pt x="13607" y="14459"/>
                    <a:pt x="13607" y="14384"/>
                    <a:pt x="13592" y="14310"/>
                  </a:cubicBezTo>
                  <a:cubicBezTo>
                    <a:pt x="13592" y="14250"/>
                    <a:pt x="13592" y="14175"/>
                    <a:pt x="13592" y="14115"/>
                  </a:cubicBezTo>
                  <a:cubicBezTo>
                    <a:pt x="13592" y="14041"/>
                    <a:pt x="13592" y="13966"/>
                    <a:pt x="13578" y="13906"/>
                  </a:cubicBezTo>
                  <a:cubicBezTo>
                    <a:pt x="13578" y="13832"/>
                    <a:pt x="13578" y="13772"/>
                    <a:pt x="13578" y="13697"/>
                  </a:cubicBezTo>
                  <a:cubicBezTo>
                    <a:pt x="13428" y="11233"/>
                    <a:pt x="12980" y="8962"/>
                    <a:pt x="12980" y="8962"/>
                  </a:cubicBezTo>
                  <a:lnTo>
                    <a:pt x="12547" y="9754"/>
                  </a:lnTo>
                  <a:cubicBezTo>
                    <a:pt x="11755" y="6737"/>
                    <a:pt x="8425" y="3138"/>
                    <a:pt x="8425" y="3138"/>
                  </a:cubicBezTo>
                  <a:lnTo>
                    <a:pt x="8425" y="3152"/>
                  </a:lnTo>
                  <a:lnTo>
                    <a:pt x="8440" y="4064"/>
                  </a:lnTo>
                  <a:cubicBezTo>
                    <a:pt x="7439" y="2630"/>
                    <a:pt x="5094" y="1285"/>
                    <a:pt x="5094" y="1285"/>
                  </a:cubicBezTo>
                  <a:lnTo>
                    <a:pt x="5094" y="1300"/>
                  </a:lnTo>
                  <a:lnTo>
                    <a:pt x="5109" y="1883"/>
                  </a:lnTo>
                  <a:cubicBezTo>
                    <a:pt x="4034" y="1002"/>
                    <a:pt x="1390" y="31"/>
                    <a:pt x="1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44"/>
            <p:cNvSpPr/>
            <p:nvPr/>
          </p:nvSpPr>
          <p:spPr>
            <a:xfrm>
              <a:off x="4137577" y="3199694"/>
              <a:ext cx="207445" cy="272059"/>
            </a:xfrm>
            <a:custGeom>
              <a:rect b="b" l="l" r="r" t="t"/>
              <a:pathLst>
                <a:path extrusionOk="0" h="8619" w="6572">
                  <a:moveTo>
                    <a:pt x="6199" y="1"/>
                  </a:moveTo>
                  <a:lnTo>
                    <a:pt x="6199" y="1"/>
                  </a:lnTo>
                  <a:cubicBezTo>
                    <a:pt x="4630" y="300"/>
                    <a:pt x="3555" y="1420"/>
                    <a:pt x="3555" y="1420"/>
                  </a:cubicBezTo>
                  <a:lnTo>
                    <a:pt x="3316" y="807"/>
                  </a:lnTo>
                  <a:cubicBezTo>
                    <a:pt x="2241" y="1509"/>
                    <a:pt x="1583" y="4078"/>
                    <a:pt x="1583" y="4078"/>
                  </a:cubicBezTo>
                  <a:lnTo>
                    <a:pt x="1285" y="3660"/>
                  </a:lnTo>
                  <a:lnTo>
                    <a:pt x="1285" y="3660"/>
                  </a:lnTo>
                  <a:cubicBezTo>
                    <a:pt x="0" y="6020"/>
                    <a:pt x="1389" y="8619"/>
                    <a:pt x="1389" y="8619"/>
                  </a:cubicBezTo>
                  <a:cubicBezTo>
                    <a:pt x="3540" y="8365"/>
                    <a:pt x="5228" y="6408"/>
                    <a:pt x="5228" y="6408"/>
                  </a:cubicBezTo>
                  <a:lnTo>
                    <a:pt x="5228" y="6408"/>
                  </a:lnTo>
                  <a:lnTo>
                    <a:pt x="4436" y="6573"/>
                  </a:lnTo>
                  <a:cubicBezTo>
                    <a:pt x="5691" y="5736"/>
                    <a:pt x="6527" y="3302"/>
                    <a:pt x="6572" y="3197"/>
                  </a:cubicBezTo>
                  <a:lnTo>
                    <a:pt x="6572" y="3197"/>
                  </a:lnTo>
                  <a:lnTo>
                    <a:pt x="5945" y="3451"/>
                  </a:lnTo>
                  <a:cubicBezTo>
                    <a:pt x="6467" y="2286"/>
                    <a:pt x="6199" y="1"/>
                    <a:pt x="61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44"/>
            <p:cNvSpPr/>
            <p:nvPr/>
          </p:nvSpPr>
          <p:spPr>
            <a:xfrm>
              <a:off x="3255967" y="2989439"/>
              <a:ext cx="652512" cy="337619"/>
            </a:xfrm>
            <a:custGeom>
              <a:rect b="b" l="l" r="r" t="t"/>
              <a:pathLst>
                <a:path extrusionOk="0" h="10696" w="20672">
                  <a:moveTo>
                    <a:pt x="12427" y="0"/>
                  </a:moveTo>
                  <a:lnTo>
                    <a:pt x="12427" y="15"/>
                  </a:lnTo>
                  <a:lnTo>
                    <a:pt x="12681" y="658"/>
                  </a:lnTo>
                  <a:cubicBezTo>
                    <a:pt x="12576" y="629"/>
                    <a:pt x="11042" y="273"/>
                    <a:pt x="9055" y="273"/>
                  </a:cubicBezTo>
                  <a:cubicBezTo>
                    <a:pt x="7921" y="273"/>
                    <a:pt x="6640" y="389"/>
                    <a:pt x="5392" y="747"/>
                  </a:cubicBezTo>
                  <a:lnTo>
                    <a:pt x="5407" y="762"/>
                  </a:lnTo>
                  <a:lnTo>
                    <a:pt x="5392" y="762"/>
                  </a:lnTo>
                  <a:lnTo>
                    <a:pt x="6109" y="1330"/>
                  </a:lnTo>
                  <a:cubicBezTo>
                    <a:pt x="5870" y="1434"/>
                    <a:pt x="2286" y="2943"/>
                    <a:pt x="0" y="5796"/>
                  </a:cubicBezTo>
                  <a:cubicBezTo>
                    <a:pt x="165" y="5945"/>
                    <a:pt x="1972" y="7588"/>
                    <a:pt x="4466" y="8155"/>
                  </a:cubicBezTo>
                  <a:lnTo>
                    <a:pt x="3689" y="8514"/>
                  </a:lnTo>
                  <a:cubicBezTo>
                    <a:pt x="3689" y="8514"/>
                    <a:pt x="7041" y="10001"/>
                    <a:pt x="10015" y="10001"/>
                  </a:cubicBezTo>
                  <a:cubicBezTo>
                    <a:pt x="10224" y="10001"/>
                    <a:pt x="10431" y="9993"/>
                    <a:pt x="10635" y="9978"/>
                  </a:cubicBezTo>
                  <a:lnTo>
                    <a:pt x="10635" y="9978"/>
                  </a:lnTo>
                  <a:lnTo>
                    <a:pt x="9604" y="10575"/>
                  </a:lnTo>
                  <a:cubicBezTo>
                    <a:pt x="9604" y="10575"/>
                    <a:pt x="10408" y="10695"/>
                    <a:pt x="11654" y="10695"/>
                  </a:cubicBezTo>
                  <a:cubicBezTo>
                    <a:pt x="13921" y="10695"/>
                    <a:pt x="17654" y="10297"/>
                    <a:pt x="20671" y="8051"/>
                  </a:cubicBezTo>
                  <a:lnTo>
                    <a:pt x="20671" y="8036"/>
                  </a:lnTo>
                  <a:lnTo>
                    <a:pt x="20657" y="8021"/>
                  </a:lnTo>
                  <a:lnTo>
                    <a:pt x="20642" y="7991"/>
                  </a:lnTo>
                  <a:lnTo>
                    <a:pt x="20627" y="7946"/>
                  </a:lnTo>
                  <a:lnTo>
                    <a:pt x="20612" y="7901"/>
                  </a:lnTo>
                  <a:lnTo>
                    <a:pt x="20582" y="7857"/>
                  </a:lnTo>
                  <a:lnTo>
                    <a:pt x="20567" y="7797"/>
                  </a:lnTo>
                  <a:lnTo>
                    <a:pt x="20537" y="7722"/>
                  </a:lnTo>
                  <a:lnTo>
                    <a:pt x="20507" y="7648"/>
                  </a:lnTo>
                  <a:lnTo>
                    <a:pt x="20462" y="7573"/>
                  </a:lnTo>
                  <a:lnTo>
                    <a:pt x="20418" y="7483"/>
                  </a:lnTo>
                  <a:lnTo>
                    <a:pt x="20373" y="7394"/>
                  </a:lnTo>
                  <a:lnTo>
                    <a:pt x="20328" y="7304"/>
                  </a:lnTo>
                  <a:cubicBezTo>
                    <a:pt x="20313" y="7274"/>
                    <a:pt x="20298" y="7229"/>
                    <a:pt x="20283" y="7200"/>
                  </a:cubicBezTo>
                  <a:cubicBezTo>
                    <a:pt x="19402" y="5467"/>
                    <a:pt x="17012" y="1613"/>
                    <a:pt x="12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44"/>
            <p:cNvSpPr/>
            <p:nvPr/>
          </p:nvSpPr>
          <p:spPr>
            <a:xfrm>
              <a:off x="3675560" y="3494669"/>
              <a:ext cx="490331" cy="341123"/>
            </a:xfrm>
            <a:custGeom>
              <a:rect b="b" l="l" r="r" t="t"/>
              <a:pathLst>
                <a:path extrusionOk="0" h="10807" w="15534">
                  <a:moveTo>
                    <a:pt x="1855" y="1"/>
                  </a:moveTo>
                  <a:cubicBezTo>
                    <a:pt x="1234" y="1"/>
                    <a:pt x="602" y="57"/>
                    <a:pt x="0" y="200"/>
                  </a:cubicBezTo>
                  <a:cubicBezTo>
                    <a:pt x="0" y="200"/>
                    <a:pt x="553" y="2022"/>
                    <a:pt x="2569" y="3874"/>
                  </a:cubicBezTo>
                  <a:lnTo>
                    <a:pt x="1778" y="3874"/>
                  </a:lnTo>
                  <a:cubicBezTo>
                    <a:pt x="1778" y="3874"/>
                    <a:pt x="3898" y="6787"/>
                    <a:pt x="5855" y="8071"/>
                  </a:cubicBezTo>
                  <a:lnTo>
                    <a:pt x="4959" y="7952"/>
                  </a:lnTo>
                  <a:lnTo>
                    <a:pt x="4959" y="7952"/>
                  </a:lnTo>
                  <a:cubicBezTo>
                    <a:pt x="4959" y="7952"/>
                    <a:pt x="7764" y="10807"/>
                    <a:pt x="12135" y="10807"/>
                  </a:cubicBezTo>
                  <a:cubicBezTo>
                    <a:pt x="13101" y="10807"/>
                    <a:pt x="14144" y="10667"/>
                    <a:pt x="15250" y="10326"/>
                  </a:cubicBezTo>
                  <a:cubicBezTo>
                    <a:pt x="15250" y="10326"/>
                    <a:pt x="15533" y="7593"/>
                    <a:pt x="12935" y="3575"/>
                  </a:cubicBezTo>
                  <a:lnTo>
                    <a:pt x="12785" y="4083"/>
                  </a:lnTo>
                  <a:cubicBezTo>
                    <a:pt x="12785" y="4083"/>
                    <a:pt x="9529" y="1096"/>
                    <a:pt x="6004" y="36"/>
                  </a:cubicBezTo>
                  <a:lnTo>
                    <a:pt x="6004" y="36"/>
                  </a:lnTo>
                  <a:lnTo>
                    <a:pt x="6169" y="723"/>
                  </a:lnTo>
                  <a:cubicBezTo>
                    <a:pt x="6169" y="723"/>
                    <a:pt x="4085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44"/>
            <p:cNvSpPr/>
            <p:nvPr/>
          </p:nvSpPr>
          <p:spPr>
            <a:xfrm>
              <a:off x="3688281" y="2611322"/>
              <a:ext cx="602544" cy="1611456"/>
            </a:xfrm>
            <a:custGeom>
              <a:rect b="b" l="l" r="r" t="t"/>
              <a:pathLst>
                <a:path extrusionOk="0" h="51052" w="19089">
                  <a:moveTo>
                    <a:pt x="120" y="1"/>
                  </a:moveTo>
                  <a:lnTo>
                    <a:pt x="0" y="76"/>
                  </a:lnTo>
                  <a:cubicBezTo>
                    <a:pt x="717" y="972"/>
                    <a:pt x="1375" y="1913"/>
                    <a:pt x="2017" y="2854"/>
                  </a:cubicBezTo>
                  <a:cubicBezTo>
                    <a:pt x="2674" y="3795"/>
                    <a:pt x="3286" y="4780"/>
                    <a:pt x="3869" y="5751"/>
                  </a:cubicBezTo>
                  <a:cubicBezTo>
                    <a:pt x="5064" y="7693"/>
                    <a:pt x="6184" y="9694"/>
                    <a:pt x="7229" y="11740"/>
                  </a:cubicBezTo>
                  <a:cubicBezTo>
                    <a:pt x="9291" y="15818"/>
                    <a:pt x="11098" y="20045"/>
                    <a:pt x="12636" y="24361"/>
                  </a:cubicBezTo>
                  <a:cubicBezTo>
                    <a:pt x="12830" y="24884"/>
                    <a:pt x="13010" y="25437"/>
                    <a:pt x="13204" y="25974"/>
                  </a:cubicBezTo>
                  <a:cubicBezTo>
                    <a:pt x="13398" y="26527"/>
                    <a:pt x="13592" y="27065"/>
                    <a:pt x="13756" y="27602"/>
                  </a:cubicBezTo>
                  <a:lnTo>
                    <a:pt x="14279" y="29245"/>
                  </a:lnTo>
                  <a:lnTo>
                    <a:pt x="14772" y="30888"/>
                  </a:lnTo>
                  <a:lnTo>
                    <a:pt x="15011" y="31710"/>
                  </a:lnTo>
                  <a:lnTo>
                    <a:pt x="15250" y="32531"/>
                  </a:lnTo>
                  <a:lnTo>
                    <a:pt x="15698" y="34189"/>
                  </a:lnTo>
                  <a:lnTo>
                    <a:pt x="16116" y="35847"/>
                  </a:lnTo>
                  <a:lnTo>
                    <a:pt x="16325" y="36683"/>
                  </a:lnTo>
                  <a:lnTo>
                    <a:pt x="16505" y="37520"/>
                  </a:lnTo>
                  <a:cubicBezTo>
                    <a:pt x="17535" y="41986"/>
                    <a:pt x="18342" y="46511"/>
                    <a:pt x="18879" y="51052"/>
                  </a:cubicBezTo>
                  <a:lnTo>
                    <a:pt x="19088" y="51022"/>
                  </a:lnTo>
                  <a:cubicBezTo>
                    <a:pt x="18536" y="46466"/>
                    <a:pt x="17729" y="41941"/>
                    <a:pt x="16684" y="37490"/>
                  </a:cubicBezTo>
                  <a:lnTo>
                    <a:pt x="16505" y="36653"/>
                  </a:lnTo>
                  <a:lnTo>
                    <a:pt x="16295" y="35817"/>
                  </a:lnTo>
                  <a:lnTo>
                    <a:pt x="15862" y="34144"/>
                  </a:lnTo>
                  <a:lnTo>
                    <a:pt x="15414" y="32471"/>
                  </a:lnTo>
                  <a:lnTo>
                    <a:pt x="15175" y="31650"/>
                  </a:lnTo>
                  <a:lnTo>
                    <a:pt x="14936" y="30828"/>
                  </a:lnTo>
                  <a:lnTo>
                    <a:pt x="14443" y="29186"/>
                  </a:lnTo>
                  <a:lnTo>
                    <a:pt x="13921" y="27558"/>
                  </a:lnTo>
                  <a:cubicBezTo>
                    <a:pt x="13741" y="27005"/>
                    <a:pt x="13562" y="26452"/>
                    <a:pt x="13368" y="25915"/>
                  </a:cubicBezTo>
                  <a:cubicBezTo>
                    <a:pt x="13189" y="25377"/>
                    <a:pt x="13010" y="24839"/>
                    <a:pt x="12800" y="24302"/>
                  </a:cubicBezTo>
                  <a:cubicBezTo>
                    <a:pt x="11247" y="19985"/>
                    <a:pt x="9425" y="15758"/>
                    <a:pt x="7349" y="11681"/>
                  </a:cubicBezTo>
                  <a:cubicBezTo>
                    <a:pt x="6303" y="9649"/>
                    <a:pt x="5183" y="7648"/>
                    <a:pt x="3988" y="5676"/>
                  </a:cubicBezTo>
                  <a:cubicBezTo>
                    <a:pt x="3391" y="4706"/>
                    <a:pt x="2779" y="3735"/>
                    <a:pt x="2136" y="2779"/>
                  </a:cubicBezTo>
                  <a:cubicBezTo>
                    <a:pt x="1494" y="1838"/>
                    <a:pt x="822" y="897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44"/>
            <p:cNvSpPr/>
            <p:nvPr/>
          </p:nvSpPr>
          <p:spPr>
            <a:xfrm>
              <a:off x="3347884" y="3087985"/>
              <a:ext cx="723722" cy="239515"/>
            </a:xfrm>
            <a:custGeom>
              <a:rect b="b" l="l" r="r" t="t"/>
              <a:pathLst>
                <a:path extrusionOk="0" fill="none" h="7588" w="22928">
                  <a:moveTo>
                    <a:pt x="22927" y="7587"/>
                  </a:moveTo>
                  <a:cubicBezTo>
                    <a:pt x="22927" y="7587"/>
                    <a:pt x="11785" y="0"/>
                    <a:pt x="1" y="227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44"/>
            <p:cNvSpPr/>
            <p:nvPr/>
          </p:nvSpPr>
          <p:spPr>
            <a:xfrm>
              <a:off x="4023470" y="2831962"/>
              <a:ext cx="318270" cy="431430"/>
            </a:xfrm>
            <a:custGeom>
              <a:rect b="b" l="l" r="r" t="t"/>
              <a:pathLst>
                <a:path extrusionOk="0" h="13668" w="10083">
                  <a:moveTo>
                    <a:pt x="9933" y="3376"/>
                  </a:moveTo>
                  <a:cubicBezTo>
                    <a:pt x="9933" y="3376"/>
                    <a:pt x="9933" y="3376"/>
                    <a:pt x="9933" y="3376"/>
                  </a:cubicBezTo>
                  <a:lnTo>
                    <a:pt x="9933" y="3376"/>
                  </a:lnTo>
                  <a:lnTo>
                    <a:pt x="9933" y="3376"/>
                  </a:lnTo>
                  <a:close/>
                  <a:moveTo>
                    <a:pt x="9739" y="1"/>
                  </a:moveTo>
                  <a:lnTo>
                    <a:pt x="9739" y="1"/>
                  </a:lnTo>
                  <a:cubicBezTo>
                    <a:pt x="6976" y="270"/>
                    <a:pt x="4526" y="1987"/>
                    <a:pt x="4526" y="1987"/>
                  </a:cubicBezTo>
                  <a:lnTo>
                    <a:pt x="4467" y="1300"/>
                  </a:lnTo>
                  <a:cubicBezTo>
                    <a:pt x="2420" y="3048"/>
                    <a:pt x="1450" y="5751"/>
                    <a:pt x="1450" y="5751"/>
                  </a:cubicBezTo>
                  <a:lnTo>
                    <a:pt x="1151" y="5333"/>
                  </a:lnTo>
                  <a:lnTo>
                    <a:pt x="1151" y="5333"/>
                  </a:lnTo>
                  <a:cubicBezTo>
                    <a:pt x="1" y="9859"/>
                    <a:pt x="2764" y="13667"/>
                    <a:pt x="2764" y="13667"/>
                  </a:cubicBezTo>
                  <a:cubicBezTo>
                    <a:pt x="6811" y="12174"/>
                    <a:pt x="8798" y="7858"/>
                    <a:pt x="8798" y="7857"/>
                  </a:cubicBezTo>
                  <a:lnTo>
                    <a:pt x="8798" y="7857"/>
                  </a:lnTo>
                  <a:lnTo>
                    <a:pt x="8006" y="8260"/>
                  </a:lnTo>
                  <a:cubicBezTo>
                    <a:pt x="9406" y="6444"/>
                    <a:pt x="9915" y="3397"/>
                    <a:pt x="9933" y="3376"/>
                  </a:cubicBezTo>
                  <a:lnTo>
                    <a:pt x="9933" y="3376"/>
                  </a:lnTo>
                  <a:lnTo>
                    <a:pt x="9395" y="3705"/>
                  </a:lnTo>
                  <a:cubicBezTo>
                    <a:pt x="10082" y="1853"/>
                    <a:pt x="9739" y="1"/>
                    <a:pt x="9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44"/>
            <p:cNvSpPr/>
            <p:nvPr/>
          </p:nvSpPr>
          <p:spPr>
            <a:xfrm>
              <a:off x="4090893" y="2884296"/>
              <a:ext cx="194756" cy="513436"/>
            </a:xfrm>
            <a:custGeom>
              <a:rect b="b" l="l" r="r" t="t"/>
              <a:pathLst>
                <a:path extrusionOk="0" fill="none" h="16266" w="6170">
                  <a:moveTo>
                    <a:pt x="180" y="16266"/>
                  </a:moveTo>
                  <a:cubicBezTo>
                    <a:pt x="180" y="16266"/>
                    <a:pt x="1" y="6334"/>
                    <a:pt x="6169" y="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44"/>
            <p:cNvSpPr/>
            <p:nvPr/>
          </p:nvSpPr>
          <p:spPr>
            <a:xfrm>
              <a:off x="3751443" y="3534914"/>
              <a:ext cx="495065" cy="419625"/>
            </a:xfrm>
            <a:custGeom>
              <a:rect b="b" l="l" r="r" t="t"/>
              <a:pathLst>
                <a:path extrusionOk="0" fill="none" h="13294" w="15684">
                  <a:moveTo>
                    <a:pt x="1" y="0"/>
                  </a:moveTo>
                  <a:cubicBezTo>
                    <a:pt x="1" y="0"/>
                    <a:pt x="13368" y="6781"/>
                    <a:pt x="15683" y="1329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44"/>
            <p:cNvSpPr/>
            <p:nvPr/>
          </p:nvSpPr>
          <p:spPr>
            <a:xfrm>
              <a:off x="4225265" y="3427404"/>
              <a:ext cx="260727" cy="608699"/>
            </a:xfrm>
            <a:custGeom>
              <a:rect b="b" l="l" r="r" t="t"/>
              <a:pathLst>
                <a:path extrusionOk="0" fill="none" h="19284" w="8260">
                  <a:moveTo>
                    <a:pt x="8260" y="1"/>
                  </a:moveTo>
                  <a:cubicBezTo>
                    <a:pt x="8260" y="1"/>
                    <a:pt x="0" y="12502"/>
                    <a:pt x="1180" y="1928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44"/>
            <p:cNvSpPr/>
            <p:nvPr/>
          </p:nvSpPr>
          <p:spPr>
            <a:xfrm>
              <a:off x="3786827" y="3358119"/>
              <a:ext cx="384714" cy="273479"/>
            </a:xfrm>
            <a:custGeom>
              <a:rect b="b" l="l" r="r" t="t"/>
              <a:pathLst>
                <a:path extrusionOk="0" fill="none" h="8664" w="12188">
                  <a:moveTo>
                    <a:pt x="12188" y="8663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44"/>
            <p:cNvSpPr/>
            <p:nvPr/>
          </p:nvSpPr>
          <p:spPr>
            <a:xfrm>
              <a:off x="3934835" y="3380751"/>
              <a:ext cx="22664" cy="98546"/>
            </a:xfrm>
            <a:custGeom>
              <a:rect b="b" l="l" r="r" t="t"/>
              <a:pathLst>
                <a:path extrusionOk="0" fill="none" h="3122" w="718">
                  <a:moveTo>
                    <a:pt x="1" y="0"/>
                  </a:moveTo>
                  <a:lnTo>
                    <a:pt x="718" y="312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44"/>
            <p:cNvSpPr/>
            <p:nvPr/>
          </p:nvSpPr>
          <p:spPr>
            <a:xfrm>
              <a:off x="4149824" y="3259099"/>
              <a:ext cx="148545" cy="298479"/>
            </a:xfrm>
            <a:custGeom>
              <a:rect b="b" l="l" r="r" t="t"/>
              <a:pathLst>
                <a:path extrusionOk="0" fill="none" h="9456" w="4706">
                  <a:moveTo>
                    <a:pt x="1" y="9455"/>
                  </a:moveTo>
                  <a:cubicBezTo>
                    <a:pt x="1" y="9455"/>
                    <a:pt x="2286" y="2420"/>
                    <a:pt x="4705" y="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44"/>
            <p:cNvSpPr/>
            <p:nvPr/>
          </p:nvSpPr>
          <p:spPr>
            <a:xfrm>
              <a:off x="4182841" y="3523582"/>
              <a:ext cx="68370" cy="149965"/>
            </a:xfrm>
            <a:custGeom>
              <a:rect b="b" l="l" r="r" t="t"/>
              <a:pathLst>
                <a:path extrusionOk="0" fill="none" h="4751" w="2166">
                  <a:moveTo>
                    <a:pt x="0" y="4750"/>
                  </a:moveTo>
                  <a:lnTo>
                    <a:pt x="2166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44"/>
            <p:cNvSpPr/>
            <p:nvPr/>
          </p:nvSpPr>
          <p:spPr>
            <a:xfrm>
              <a:off x="4212071" y="3533494"/>
              <a:ext cx="11805" cy="50472"/>
            </a:xfrm>
            <a:custGeom>
              <a:rect b="b" l="l" r="r" t="t"/>
              <a:pathLst>
                <a:path extrusionOk="0" fill="none" h="1599" w="374">
                  <a:moveTo>
                    <a:pt x="0" y="0"/>
                  </a:moveTo>
                  <a:lnTo>
                    <a:pt x="374" y="1599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44"/>
            <p:cNvSpPr/>
            <p:nvPr/>
          </p:nvSpPr>
          <p:spPr>
            <a:xfrm>
              <a:off x="3668963" y="3201588"/>
              <a:ext cx="138160" cy="48137"/>
            </a:xfrm>
            <a:custGeom>
              <a:rect b="b" l="l" r="r" t="t"/>
              <a:pathLst>
                <a:path extrusionOk="0" fill="none" h="1525" w="4377">
                  <a:moveTo>
                    <a:pt x="4376" y="1"/>
                  </a:moveTo>
                  <a:lnTo>
                    <a:pt x="0" y="152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44"/>
            <p:cNvSpPr/>
            <p:nvPr/>
          </p:nvSpPr>
          <p:spPr>
            <a:xfrm>
              <a:off x="4101751" y="3068636"/>
              <a:ext cx="28314" cy="98577"/>
            </a:xfrm>
            <a:custGeom>
              <a:rect b="b" l="l" r="r" t="t"/>
              <a:pathLst>
                <a:path extrusionOk="0" fill="none" h="3123" w="897">
                  <a:moveTo>
                    <a:pt x="896" y="3122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44"/>
            <p:cNvSpPr/>
            <p:nvPr/>
          </p:nvSpPr>
          <p:spPr>
            <a:xfrm>
              <a:off x="4178580" y="3003107"/>
              <a:ext cx="91033" cy="35384"/>
            </a:xfrm>
            <a:custGeom>
              <a:rect b="b" l="l" r="r" t="t"/>
              <a:pathLst>
                <a:path extrusionOk="0" fill="none" h="1121" w="2884">
                  <a:moveTo>
                    <a:pt x="2883" y="1"/>
                  </a:moveTo>
                  <a:lnTo>
                    <a:pt x="1" y="112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44"/>
            <p:cNvSpPr/>
            <p:nvPr/>
          </p:nvSpPr>
          <p:spPr>
            <a:xfrm>
              <a:off x="4309638" y="3719727"/>
              <a:ext cx="96210" cy="48105"/>
            </a:xfrm>
            <a:custGeom>
              <a:rect b="b" l="l" r="r" t="t"/>
              <a:pathLst>
                <a:path extrusionOk="0" fill="none" h="1524" w="3048">
                  <a:moveTo>
                    <a:pt x="3048" y="0"/>
                  </a:moveTo>
                  <a:lnTo>
                    <a:pt x="1" y="152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44"/>
            <p:cNvSpPr/>
            <p:nvPr/>
          </p:nvSpPr>
          <p:spPr>
            <a:xfrm>
              <a:off x="4368570" y="3540091"/>
              <a:ext cx="14173" cy="66034"/>
            </a:xfrm>
            <a:custGeom>
              <a:rect b="b" l="l" r="r" t="t"/>
              <a:pathLst>
                <a:path extrusionOk="0" fill="none" h="2092" w="449">
                  <a:moveTo>
                    <a:pt x="1" y="1"/>
                  </a:moveTo>
                  <a:lnTo>
                    <a:pt x="449" y="209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44"/>
            <p:cNvSpPr/>
            <p:nvPr/>
          </p:nvSpPr>
          <p:spPr>
            <a:xfrm>
              <a:off x="3969746" y="3756500"/>
              <a:ext cx="130616" cy="10385"/>
            </a:xfrm>
            <a:custGeom>
              <a:rect b="b" l="l" r="r" t="t"/>
              <a:pathLst>
                <a:path extrusionOk="0" fill="none" h="329" w="4138">
                  <a:moveTo>
                    <a:pt x="4137" y="32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44"/>
            <p:cNvSpPr/>
            <p:nvPr/>
          </p:nvSpPr>
          <p:spPr>
            <a:xfrm>
              <a:off x="3956994" y="3585355"/>
              <a:ext cx="19854" cy="86299"/>
            </a:xfrm>
            <a:custGeom>
              <a:rect b="b" l="l" r="r" t="t"/>
              <a:pathLst>
                <a:path extrusionOk="0" fill="none" h="2734" w="629">
                  <a:moveTo>
                    <a:pt x="1" y="0"/>
                  </a:moveTo>
                  <a:lnTo>
                    <a:pt x="628" y="2734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44"/>
            <p:cNvSpPr/>
            <p:nvPr/>
          </p:nvSpPr>
          <p:spPr>
            <a:xfrm>
              <a:off x="3783513" y="2922490"/>
              <a:ext cx="124966" cy="38225"/>
            </a:xfrm>
            <a:custGeom>
              <a:rect b="b" l="l" r="r" t="t"/>
              <a:pathLst>
                <a:path extrusionOk="0" fill="none" h="1211" w="3959">
                  <a:moveTo>
                    <a:pt x="3958" y="1210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44"/>
            <p:cNvSpPr/>
            <p:nvPr/>
          </p:nvSpPr>
          <p:spPr>
            <a:xfrm>
              <a:off x="3824042" y="2697621"/>
              <a:ext cx="32102" cy="111740"/>
            </a:xfrm>
            <a:custGeom>
              <a:rect b="b" l="l" r="r" t="t"/>
              <a:pathLst>
                <a:path extrusionOk="0" fill="none" h="3540" w="1017">
                  <a:moveTo>
                    <a:pt x="1017" y="0"/>
                  </a:moveTo>
                  <a:lnTo>
                    <a:pt x="1" y="354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4" name="Google Shape;3704;p44"/>
          <p:cNvSpPr txBox="1"/>
          <p:nvPr>
            <p:ph type="title"/>
          </p:nvPr>
        </p:nvSpPr>
        <p:spPr>
          <a:xfrm>
            <a:off x="2182375" y="589574"/>
            <a:ext cx="4544400" cy="126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Tìm kiếm trong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Mảng thứ tự</a:t>
            </a:r>
            <a:endParaRPr/>
          </a:p>
        </p:txBody>
      </p:sp>
      <p:sp>
        <p:nvSpPr>
          <p:cNvPr id="3705" name="Google Shape;3705;p44"/>
          <p:cNvSpPr txBox="1"/>
          <p:nvPr>
            <p:ph idx="1" type="subTitle"/>
          </p:nvPr>
        </p:nvSpPr>
        <p:spPr>
          <a:xfrm>
            <a:off x="786025" y="2985550"/>
            <a:ext cx="7337100" cy="16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Thuật toán </a:t>
            </a:r>
            <a:r>
              <a:rPr lang="en">
                <a:latin typeface="Calistoga"/>
                <a:ea typeface="Calistoga"/>
                <a:cs typeface="Calistoga"/>
                <a:sym typeface="Calistoga"/>
              </a:rPr>
              <a:t>Linear search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 cải tiến:</a:t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anrope Medium"/>
              <a:buChar char="-"/>
            </a:pPr>
            <a:r>
              <a:rPr b="1" lang="en">
                <a:latin typeface="Manrope"/>
                <a:ea typeface="Manrope"/>
                <a:cs typeface="Manrope"/>
                <a:sym typeface="Manrope"/>
              </a:rPr>
              <a:t>Bước 1: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 Xét từ </a:t>
            </a:r>
            <a:r>
              <a:rPr lang="en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i = 0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, nếu </a:t>
            </a:r>
            <a:r>
              <a:rPr lang="en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array[i] &lt; value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 thì </a:t>
            </a:r>
            <a:r>
              <a:rPr lang="en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i++</a:t>
            </a:r>
            <a:endParaRPr>
              <a:solidFill>
                <a:schemeClr val="accent3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anrope Medium"/>
              <a:buChar char="-"/>
            </a:pPr>
            <a:r>
              <a:rPr b="1" lang="en">
                <a:latin typeface="Manrope"/>
                <a:ea typeface="Manrope"/>
                <a:cs typeface="Manrope"/>
                <a:sym typeface="Manrope"/>
              </a:rPr>
              <a:t>Bước 2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: </a:t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-"/>
            </a:pPr>
            <a:r>
              <a:rPr lang="en" sz="1400">
                <a:latin typeface="Manrope Medium"/>
                <a:ea typeface="Manrope Medium"/>
                <a:cs typeface="Manrope Medium"/>
                <a:sym typeface="Manrope Medium"/>
              </a:rPr>
              <a:t>Nếu </a:t>
            </a:r>
            <a:r>
              <a:rPr lang="en" sz="1400">
                <a:solidFill>
                  <a:schemeClr val="dk2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array[i] == value</a:t>
            </a:r>
            <a:r>
              <a:rPr lang="en" sz="1400">
                <a:latin typeface="Manrope Medium"/>
                <a:ea typeface="Manrope Medium"/>
                <a:cs typeface="Manrope Medium"/>
                <a:sym typeface="Manrope Medium"/>
              </a:rPr>
              <a:t> thì trả </a:t>
            </a:r>
            <a:r>
              <a:rPr lang="en" sz="1400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i </a:t>
            </a:r>
            <a:r>
              <a:rPr lang="en" sz="1400">
                <a:latin typeface="Manrope Medium"/>
                <a:ea typeface="Manrope Medium"/>
                <a:cs typeface="Manrope Medium"/>
                <a:sym typeface="Manrope Medium"/>
              </a:rPr>
              <a:t>về hàm.</a:t>
            </a:r>
            <a:endParaRPr sz="14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-"/>
            </a:pPr>
            <a:r>
              <a:rPr lang="en" sz="1400">
                <a:latin typeface="Manrope Medium"/>
                <a:ea typeface="Manrope Medium"/>
                <a:cs typeface="Manrope Medium"/>
                <a:sym typeface="Manrope Medium"/>
              </a:rPr>
              <a:t>Nếu </a:t>
            </a:r>
            <a:r>
              <a:rPr lang="en" sz="1400">
                <a:solidFill>
                  <a:schemeClr val="dk2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array[i] &gt; value</a:t>
            </a:r>
            <a:r>
              <a:rPr lang="en" sz="1400">
                <a:latin typeface="Manrope Medium"/>
                <a:ea typeface="Manrope Medium"/>
                <a:cs typeface="Manrope Medium"/>
                <a:sym typeface="Manrope Medium"/>
              </a:rPr>
              <a:t> thì trả </a:t>
            </a:r>
            <a:r>
              <a:rPr b="1" lang="en" sz="14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-1</a:t>
            </a:r>
            <a:r>
              <a:rPr lang="en" sz="1400">
                <a:latin typeface="Manrope Medium"/>
                <a:ea typeface="Manrope Medium"/>
                <a:cs typeface="Manrope Medium"/>
                <a:sym typeface="Manrope Medium"/>
              </a:rPr>
              <a:t> về hàm.</a:t>
            </a:r>
            <a:endParaRPr sz="1400"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3706" name="Google Shape;3706;p44"/>
          <p:cNvSpPr/>
          <p:nvPr/>
        </p:nvSpPr>
        <p:spPr>
          <a:xfrm>
            <a:off x="6378548" y="447648"/>
            <a:ext cx="137202" cy="91733"/>
          </a:xfrm>
          <a:custGeom>
            <a:rect b="b" l="l" r="r" t="t"/>
            <a:pathLst>
              <a:path extrusionOk="0" h="809" w="1210">
                <a:moveTo>
                  <a:pt x="112" y="0"/>
                </a:moveTo>
                <a:cubicBezTo>
                  <a:pt x="45" y="0"/>
                  <a:pt x="3" y="4"/>
                  <a:pt x="0" y="4"/>
                </a:cubicBezTo>
                <a:cubicBezTo>
                  <a:pt x="250" y="695"/>
                  <a:pt x="708" y="809"/>
                  <a:pt x="983" y="809"/>
                </a:cubicBezTo>
                <a:cubicBezTo>
                  <a:pt x="1119" y="809"/>
                  <a:pt x="1210" y="781"/>
                  <a:pt x="1210" y="781"/>
                </a:cubicBezTo>
                <a:cubicBezTo>
                  <a:pt x="1113" y="69"/>
                  <a:pt x="392" y="0"/>
                  <a:pt x="1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7" name="Google Shape;3707;p44"/>
          <p:cNvGrpSpPr/>
          <p:nvPr/>
        </p:nvGrpSpPr>
        <p:grpSpPr>
          <a:xfrm>
            <a:off x="7822265" y="3499541"/>
            <a:ext cx="333026" cy="846032"/>
            <a:chOff x="7822265" y="3499541"/>
            <a:chExt cx="333026" cy="846032"/>
          </a:xfrm>
        </p:grpSpPr>
        <p:grpSp>
          <p:nvGrpSpPr>
            <p:cNvPr id="3708" name="Google Shape;3708;p44"/>
            <p:cNvGrpSpPr/>
            <p:nvPr/>
          </p:nvGrpSpPr>
          <p:grpSpPr>
            <a:xfrm flipH="1" rot="8510315">
              <a:off x="7845617" y="4101151"/>
              <a:ext cx="286322" cy="174627"/>
              <a:chOff x="7871651" y="404306"/>
              <a:chExt cx="286312" cy="174621"/>
            </a:xfrm>
          </p:grpSpPr>
          <p:sp>
            <p:nvSpPr>
              <p:cNvPr id="3709" name="Google Shape;3709;p44"/>
              <p:cNvSpPr/>
              <p:nvPr/>
            </p:nvSpPr>
            <p:spPr>
              <a:xfrm>
                <a:off x="7995249" y="404306"/>
                <a:ext cx="162715" cy="174621"/>
              </a:xfrm>
              <a:custGeom>
                <a:rect b="b" l="l" r="r" t="t"/>
                <a:pathLst>
                  <a:path extrusionOk="0" h="1540" w="1435">
                    <a:moveTo>
                      <a:pt x="210" y="1"/>
                    </a:moveTo>
                    <a:lnTo>
                      <a:pt x="210" y="1"/>
                    </a:lnTo>
                    <a:cubicBezTo>
                      <a:pt x="1" y="1315"/>
                      <a:pt x="1046" y="1539"/>
                      <a:pt x="1046" y="1539"/>
                    </a:cubicBezTo>
                    <a:cubicBezTo>
                      <a:pt x="1434" y="509"/>
                      <a:pt x="210" y="1"/>
                      <a:pt x="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0" name="Google Shape;3710;p44"/>
              <p:cNvSpPr/>
              <p:nvPr/>
            </p:nvSpPr>
            <p:spPr>
              <a:xfrm>
                <a:off x="7871651" y="412810"/>
                <a:ext cx="123708" cy="132213"/>
              </a:xfrm>
              <a:custGeom>
                <a:rect b="b" l="l" r="r" t="t"/>
                <a:pathLst>
                  <a:path extrusionOk="0" h="1166" w="1091">
                    <a:moveTo>
                      <a:pt x="1031" y="1"/>
                    </a:moveTo>
                    <a:cubicBezTo>
                      <a:pt x="0" y="314"/>
                      <a:pt x="194" y="1166"/>
                      <a:pt x="194" y="1166"/>
                    </a:cubicBezTo>
                    <a:cubicBezTo>
                      <a:pt x="1090" y="1076"/>
                      <a:pt x="1031" y="1"/>
                      <a:pt x="10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11" name="Google Shape;3711;p44"/>
            <p:cNvSpPr/>
            <p:nvPr/>
          </p:nvSpPr>
          <p:spPr>
            <a:xfrm>
              <a:off x="7984299" y="3499541"/>
              <a:ext cx="170992" cy="109762"/>
            </a:xfrm>
            <a:custGeom>
              <a:rect b="b" l="l" r="r" t="t"/>
              <a:pathLst>
                <a:path extrusionOk="0" h="968" w="1508">
                  <a:moveTo>
                    <a:pt x="1160" y="1"/>
                  </a:moveTo>
                  <a:cubicBezTo>
                    <a:pt x="359" y="1"/>
                    <a:pt x="0" y="953"/>
                    <a:pt x="14" y="953"/>
                  </a:cubicBezTo>
                  <a:cubicBezTo>
                    <a:pt x="102" y="963"/>
                    <a:pt x="186" y="968"/>
                    <a:pt x="264" y="968"/>
                  </a:cubicBezTo>
                  <a:cubicBezTo>
                    <a:pt x="1364" y="968"/>
                    <a:pt x="1507" y="57"/>
                    <a:pt x="1507" y="57"/>
                  </a:cubicBezTo>
                  <a:cubicBezTo>
                    <a:pt x="1384" y="18"/>
                    <a:pt x="1268" y="1"/>
                    <a:pt x="1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2" name="Google Shape;3712;p44"/>
          <p:cNvSpPr txBox="1"/>
          <p:nvPr>
            <p:ph idx="12" type="sldNum"/>
          </p:nvPr>
        </p:nvSpPr>
        <p:spPr>
          <a:xfrm>
            <a:off x="8175784" y="4826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13" name="Google Shape;3713;p44"/>
          <p:cNvGraphicFramePr/>
          <p:nvPr/>
        </p:nvGraphicFramePr>
        <p:xfrm>
          <a:off x="952500" y="1909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{CEB83819-568C-457B-8ACA-C12CC05756D9}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0</a:t>
                      </a:r>
                      <a:endParaRPr sz="1100"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1</a:t>
                      </a:r>
                      <a:endParaRPr sz="1100"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2</a:t>
                      </a:r>
                      <a:endParaRPr sz="1100"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3</a:t>
                      </a:r>
                      <a:endParaRPr sz="1100"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4</a:t>
                      </a:r>
                      <a:endParaRPr sz="1100"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anrope ExtraLight"/>
                          <a:ea typeface="Manrope ExtraLight"/>
                          <a:cs typeface="Manrope ExtraLight"/>
                          <a:sym typeface="Manrope ExtraLight"/>
                        </a:rPr>
                        <a:t>5</a:t>
                      </a:r>
                      <a:endParaRPr sz="1100">
                        <a:latin typeface="Manrope ExtraLight"/>
                        <a:ea typeface="Manrope ExtraLight"/>
                        <a:cs typeface="Manrope ExtraLight"/>
                        <a:sym typeface="Manrope ExtraLight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-1</a:t>
                      </a:r>
                      <a:endParaRPr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3</a:t>
                      </a:r>
                      <a:endParaRPr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12</a:t>
                      </a:r>
                      <a:endParaRPr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27</a:t>
                      </a:r>
                      <a:endParaRPr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36</a:t>
                      </a:r>
                      <a:endParaRPr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100</a:t>
                      </a:r>
                      <a:endParaRPr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14" name="Google Shape;3714;p44"/>
          <p:cNvSpPr txBox="1"/>
          <p:nvPr>
            <p:ph type="title"/>
          </p:nvPr>
        </p:nvSpPr>
        <p:spPr>
          <a:xfrm rot="854449">
            <a:off x="7228266" y="496520"/>
            <a:ext cx="1263425" cy="45155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SEARCH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8" name="Shape 3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" name="Google Shape;3719;p45"/>
          <p:cNvSpPr/>
          <p:nvPr/>
        </p:nvSpPr>
        <p:spPr>
          <a:xfrm flipH="1" rot="-2467434">
            <a:off x="3866316" y="4195178"/>
            <a:ext cx="170991" cy="109761"/>
          </a:xfrm>
          <a:custGeom>
            <a:rect b="b" l="l" r="r" t="t"/>
            <a:pathLst>
              <a:path extrusionOk="0" h="968" w="1508">
                <a:moveTo>
                  <a:pt x="1160" y="1"/>
                </a:moveTo>
                <a:cubicBezTo>
                  <a:pt x="359" y="1"/>
                  <a:pt x="0" y="953"/>
                  <a:pt x="14" y="953"/>
                </a:cubicBezTo>
                <a:cubicBezTo>
                  <a:pt x="102" y="963"/>
                  <a:pt x="186" y="968"/>
                  <a:pt x="264" y="968"/>
                </a:cubicBezTo>
                <a:cubicBezTo>
                  <a:pt x="1364" y="968"/>
                  <a:pt x="1507" y="57"/>
                  <a:pt x="1507" y="57"/>
                </a:cubicBezTo>
                <a:cubicBezTo>
                  <a:pt x="1384" y="18"/>
                  <a:pt x="1268" y="1"/>
                  <a:pt x="116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0" name="Google Shape;3720;p45"/>
          <p:cNvSpPr/>
          <p:nvPr/>
        </p:nvSpPr>
        <p:spPr>
          <a:xfrm flipH="1" rot="-1327888">
            <a:off x="2120329" y="691341"/>
            <a:ext cx="170991" cy="109761"/>
          </a:xfrm>
          <a:custGeom>
            <a:rect b="b" l="l" r="r" t="t"/>
            <a:pathLst>
              <a:path extrusionOk="0" h="968" w="1508">
                <a:moveTo>
                  <a:pt x="1160" y="1"/>
                </a:moveTo>
                <a:cubicBezTo>
                  <a:pt x="359" y="1"/>
                  <a:pt x="0" y="953"/>
                  <a:pt x="14" y="953"/>
                </a:cubicBezTo>
                <a:cubicBezTo>
                  <a:pt x="102" y="963"/>
                  <a:pt x="186" y="968"/>
                  <a:pt x="264" y="968"/>
                </a:cubicBezTo>
                <a:cubicBezTo>
                  <a:pt x="1364" y="968"/>
                  <a:pt x="1507" y="57"/>
                  <a:pt x="1507" y="57"/>
                </a:cubicBezTo>
                <a:cubicBezTo>
                  <a:pt x="1384" y="18"/>
                  <a:pt x="1268" y="1"/>
                  <a:pt x="11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1" name="Google Shape;3721;p45"/>
          <p:cNvGrpSpPr/>
          <p:nvPr/>
        </p:nvGrpSpPr>
        <p:grpSpPr>
          <a:xfrm>
            <a:off x="4560608" y="579968"/>
            <a:ext cx="3708886" cy="4024143"/>
            <a:chOff x="4179608" y="579968"/>
            <a:chExt cx="3708886" cy="4024143"/>
          </a:xfrm>
        </p:grpSpPr>
        <p:grpSp>
          <p:nvGrpSpPr>
            <p:cNvPr id="3722" name="Google Shape;3722;p45"/>
            <p:cNvGrpSpPr/>
            <p:nvPr/>
          </p:nvGrpSpPr>
          <p:grpSpPr>
            <a:xfrm flipH="1">
              <a:off x="5071537" y="1474012"/>
              <a:ext cx="2816956" cy="2195343"/>
              <a:chOff x="4250150" y="4980275"/>
              <a:chExt cx="728875" cy="568050"/>
            </a:xfrm>
          </p:grpSpPr>
          <p:sp>
            <p:nvSpPr>
              <p:cNvPr id="3723" name="Google Shape;3723;p45"/>
              <p:cNvSpPr/>
              <p:nvPr/>
            </p:nvSpPr>
            <p:spPr>
              <a:xfrm>
                <a:off x="4250150" y="4999550"/>
                <a:ext cx="728875" cy="548775"/>
              </a:xfrm>
              <a:custGeom>
                <a:rect b="b" l="l" r="r" t="t"/>
                <a:pathLst>
                  <a:path extrusionOk="0" h="21951" w="29155">
                    <a:moveTo>
                      <a:pt x="26622" y="0"/>
                    </a:moveTo>
                    <a:cubicBezTo>
                      <a:pt x="26595" y="0"/>
                      <a:pt x="26568" y="2"/>
                      <a:pt x="26541" y="6"/>
                    </a:cubicBezTo>
                    <a:lnTo>
                      <a:pt x="13681" y="2023"/>
                    </a:lnTo>
                    <a:lnTo>
                      <a:pt x="13622" y="2023"/>
                    </a:lnTo>
                    <a:lnTo>
                      <a:pt x="523" y="2575"/>
                    </a:lnTo>
                    <a:cubicBezTo>
                      <a:pt x="209" y="2575"/>
                      <a:pt x="0" y="2844"/>
                      <a:pt x="30" y="3128"/>
                    </a:cubicBezTo>
                    <a:lnTo>
                      <a:pt x="1807" y="21484"/>
                    </a:lnTo>
                    <a:cubicBezTo>
                      <a:pt x="1835" y="21763"/>
                      <a:pt x="2071" y="21950"/>
                      <a:pt x="2332" y="21950"/>
                    </a:cubicBezTo>
                    <a:cubicBezTo>
                      <a:pt x="2351" y="21950"/>
                      <a:pt x="2371" y="21949"/>
                      <a:pt x="2390" y="21947"/>
                    </a:cubicBezTo>
                    <a:lnTo>
                      <a:pt x="15429" y="20005"/>
                    </a:lnTo>
                    <a:lnTo>
                      <a:pt x="15474" y="20005"/>
                    </a:lnTo>
                    <a:lnTo>
                      <a:pt x="28647" y="19154"/>
                    </a:lnTo>
                    <a:cubicBezTo>
                      <a:pt x="28931" y="19139"/>
                      <a:pt x="29155" y="18885"/>
                      <a:pt x="29125" y="18587"/>
                    </a:cubicBezTo>
                    <a:lnTo>
                      <a:pt x="27139" y="454"/>
                    </a:lnTo>
                    <a:cubicBezTo>
                      <a:pt x="27111" y="197"/>
                      <a:pt x="26887" y="0"/>
                      <a:pt x="266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4" name="Google Shape;3724;p45"/>
              <p:cNvSpPr/>
              <p:nvPr/>
            </p:nvSpPr>
            <p:spPr>
              <a:xfrm>
                <a:off x="4290475" y="5062425"/>
                <a:ext cx="339050" cy="458925"/>
              </a:xfrm>
              <a:custGeom>
                <a:rect b="b" l="l" r="r" t="t"/>
                <a:pathLst>
                  <a:path extrusionOk="0" h="18357" w="13562">
                    <a:moveTo>
                      <a:pt x="12038" y="1"/>
                    </a:moveTo>
                    <a:lnTo>
                      <a:pt x="0" y="1240"/>
                    </a:lnTo>
                    <a:lnTo>
                      <a:pt x="1658" y="18357"/>
                    </a:lnTo>
                    <a:lnTo>
                      <a:pt x="13562" y="17013"/>
                    </a:lnTo>
                    <a:lnTo>
                      <a:pt x="120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5" name="Google Shape;3725;p45"/>
              <p:cNvSpPr/>
              <p:nvPr/>
            </p:nvSpPr>
            <p:spPr>
              <a:xfrm>
                <a:off x="4280375" y="5093425"/>
                <a:ext cx="51575" cy="429050"/>
              </a:xfrm>
              <a:custGeom>
                <a:rect b="b" l="l" r="r" t="t"/>
                <a:pathLst>
                  <a:path extrusionOk="0" h="17162" w="2063">
                    <a:moveTo>
                      <a:pt x="404" y="0"/>
                    </a:moveTo>
                    <a:lnTo>
                      <a:pt x="1" y="75"/>
                    </a:lnTo>
                    <a:lnTo>
                      <a:pt x="1704" y="17162"/>
                    </a:lnTo>
                    <a:lnTo>
                      <a:pt x="2062" y="17117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6" name="Google Shape;3726;p45"/>
              <p:cNvSpPr/>
              <p:nvPr/>
            </p:nvSpPr>
            <p:spPr>
              <a:xfrm>
                <a:off x="4267700" y="5095275"/>
                <a:ext cx="55275" cy="427950"/>
              </a:xfrm>
              <a:custGeom>
                <a:rect b="b" l="l" r="r" t="t"/>
                <a:pathLst>
                  <a:path extrusionOk="0" h="17118" w="2211">
                    <a:moveTo>
                      <a:pt x="508" y="1"/>
                    </a:moveTo>
                    <a:lnTo>
                      <a:pt x="0" y="76"/>
                    </a:lnTo>
                    <a:lnTo>
                      <a:pt x="1733" y="17117"/>
                    </a:lnTo>
                    <a:lnTo>
                      <a:pt x="2211" y="17088"/>
                    </a:lnTo>
                    <a:lnTo>
                      <a:pt x="5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7" name="Google Shape;3727;p45"/>
              <p:cNvSpPr/>
              <p:nvPr/>
            </p:nvSpPr>
            <p:spPr>
              <a:xfrm>
                <a:off x="4591425" y="5025825"/>
                <a:ext cx="367825" cy="461925"/>
              </a:xfrm>
              <a:custGeom>
                <a:rect b="b" l="l" r="r" t="t"/>
                <a:pathLst>
                  <a:path extrusionOk="0" h="18477" w="14713">
                    <a:moveTo>
                      <a:pt x="13054" y="1"/>
                    </a:moveTo>
                    <a:lnTo>
                      <a:pt x="0" y="1465"/>
                    </a:lnTo>
                    <a:lnTo>
                      <a:pt x="1524" y="18477"/>
                    </a:lnTo>
                    <a:lnTo>
                      <a:pt x="14712" y="17312"/>
                    </a:lnTo>
                    <a:lnTo>
                      <a:pt x="130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8" name="Google Shape;3728;p45"/>
              <p:cNvSpPr/>
              <p:nvPr/>
            </p:nvSpPr>
            <p:spPr>
              <a:xfrm>
                <a:off x="4891250" y="5189000"/>
                <a:ext cx="41850" cy="100475"/>
              </a:xfrm>
              <a:custGeom>
                <a:rect b="b" l="l" r="r" t="t"/>
                <a:pathLst>
                  <a:path extrusionOk="0" h="4019" w="1674">
                    <a:moveTo>
                      <a:pt x="1330" y="1"/>
                    </a:moveTo>
                    <a:lnTo>
                      <a:pt x="1" y="210"/>
                    </a:lnTo>
                    <a:lnTo>
                      <a:pt x="419" y="4019"/>
                    </a:lnTo>
                    <a:lnTo>
                      <a:pt x="1674" y="3854"/>
                    </a:lnTo>
                    <a:lnTo>
                      <a:pt x="13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9" name="Google Shape;3729;p45"/>
              <p:cNvSpPr/>
              <p:nvPr/>
            </p:nvSpPr>
            <p:spPr>
              <a:xfrm>
                <a:off x="4575750" y="5137100"/>
                <a:ext cx="36225" cy="356625"/>
              </a:xfrm>
              <a:custGeom>
                <a:rect b="b" l="l" r="r" t="t"/>
                <a:pathLst>
                  <a:path extrusionOk="0" h="14265" w="1449">
                    <a:moveTo>
                      <a:pt x="866" y="1"/>
                    </a:moveTo>
                    <a:lnTo>
                      <a:pt x="627" y="1435"/>
                    </a:lnTo>
                    <a:lnTo>
                      <a:pt x="418" y="9530"/>
                    </a:lnTo>
                    <a:lnTo>
                      <a:pt x="0" y="14264"/>
                    </a:lnTo>
                    <a:lnTo>
                      <a:pt x="837" y="14175"/>
                    </a:lnTo>
                    <a:cubicBezTo>
                      <a:pt x="837" y="14175"/>
                      <a:pt x="1449" y="6438"/>
                      <a:pt x="1210" y="3600"/>
                    </a:cubicBezTo>
                    <a:lnTo>
                      <a:pt x="8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0" name="Google Shape;3730;p45"/>
              <p:cNvSpPr/>
              <p:nvPr/>
            </p:nvSpPr>
            <p:spPr>
              <a:xfrm>
                <a:off x="4885275" y="5132250"/>
                <a:ext cx="36625" cy="44075"/>
              </a:xfrm>
              <a:custGeom>
                <a:rect b="b" l="l" r="r" t="t"/>
                <a:pathLst>
                  <a:path extrusionOk="0" h="1763" w="1465">
                    <a:moveTo>
                      <a:pt x="1345" y="1"/>
                    </a:moveTo>
                    <a:lnTo>
                      <a:pt x="1" y="195"/>
                    </a:lnTo>
                    <a:lnTo>
                      <a:pt x="225" y="1763"/>
                    </a:lnTo>
                    <a:lnTo>
                      <a:pt x="1465" y="1599"/>
                    </a:lnTo>
                    <a:lnTo>
                      <a:pt x="13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1" name="Google Shape;3731;p45"/>
              <p:cNvSpPr/>
              <p:nvPr/>
            </p:nvSpPr>
            <p:spPr>
              <a:xfrm>
                <a:off x="4591425" y="5021725"/>
                <a:ext cx="341675" cy="466025"/>
              </a:xfrm>
              <a:custGeom>
                <a:rect b="b" l="l" r="r" t="t"/>
                <a:pathLst>
                  <a:path extrusionOk="0" h="18641" w="13667">
                    <a:moveTo>
                      <a:pt x="12009" y="1"/>
                    </a:moveTo>
                    <a:lnTo>
                      <a:pt x="0" y="1629"/>
                    </a:lnTo>
                    <a:lnTo>
                      <a:pt x="1524" y="18641"/>
                    </a:lnTo>
                    <a:lnTo>
                      <a:pt x="13667" y="16848"/>
                    </a:lnTo>
                    <a:lnTo>
                      <a:pt x="120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2" name="Google Shape;3732;p45"/>
              <p:cNvSpPr/>
              <p:nvPr/>
            </p:nvSpPr>
            <p:spPr>
              <a:xfrm>
                <a:off x="4591425" y="4980275"/>
                <a:ext cx="316675" cy="507475"/>
              </a:xfrm>
              <a:custGeom>
                <a:rect b="b" l="l" r="r" t="t"/>
                <a:pathLst>
                  <a:path extrusionOk="0" h="20299" w="12667">
                    <a:moveTo>
                      <a:pt x="10470" y="1"/>
                    </a:moveTo>
                    <a:lnTo>
                      <a:pt x="0" y="3287"/>
                    </a:lnTo>
                    <a:lnTo>
                      <a:pt x="1524" y="20299"/>
                    </a:lnTo>
                    <a:lnTo>
                      <a:pt x="6946" y="19089"/>
                    </a:lnTo>
                    <a:lnTo>
                      <a:pt x="12666" y="17222"/>
                    </a:lnTo>
                    <a:lnTo>
                      <a:pt x="104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3" name="Google Shape;3733;p45"/>
              <p:cNvSpPr/>
              <p:nvPr/>
            </p:nvSpPr>
            <p:spPr>
              <a:xfrm>
                <a:off x="4591425" y="5062425"/>
                <a:ext cx="38100" cy="425325"/>
              </a:xfrm>
              <a:custGeom>
                <a:rect b="b" l="l" r="r" t="t"/>
                <a:pathLst>
                  <a:path extrusionOk="0" fill="none" h="17013" w="1524">
                    <a:moveTo>
                      <a:pt x="0" y="1"/>
                    </a:moveTo>
                    <a:lnTo>
                      <a:pt x="1524" y="17013"/>
                    </a:lnTo>
                  </a:path>
                </a:pathLst>
              </a:custGeom>
              <a:noFill/>
              <a:ln cap="rnd" cmpd="sng" w="9525">
                <a:solidFill>
                  <a:srgbClr val="4E240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4" name="Google Shape;3734;p45"/>
              <p:cNvSpPr/>
              <p:nvPr/>
            </p:nvSpPr>
            <p:spPr>
              <a:xfrm>
                <a:off x="4562675" y="5062425"/>
                <a:ext cx="44825" cy="480950"/>
              </a:xfrm>
              <a:custGeom>
                <a:rect b="b" l="l" r="r" t="t"/>
                <a:pathLst>
                  <a:path extrusionOk="0" h="19238" w="1793">
                    <a:moveTo>
                      <a:pt x="1150" y="1"/>
                    </a:moveTo>
                    <a:cubicBezTo>
                      <a:pt x="1083" y="17"/>
                      <a:pt x="1039" y="19"/>
                      <a:pt x="991" y="19"/>
                    </a:cubicBezTo>
                    <a:cubicBezTo>
                      <a:pt x="974" y="19"/>
                      <a:pt x="958" y="19"/>
                      <a:pt x="940" y="19"/>
                    </a:cubicBezTo>
                    <a:cubicBezTo>
                      <a:pt x="867" y="19"/>
                      <a:pt x="770" y="23"/>
                      <a:pt x="583" y="60"/>
                    </a:cubicBezTo>
                    <a:cubicBezTo>
                      <a:pt x="1180" y="6408"/>
                      <a:pt x="986" y="12845"/>
                      <a:pt x="0" y="19089"/>
                    </a:cubicBezTo>
                    <a:cubicBezTo>
                      <a:pt x="150" y="18939"/>
                      <a:pt x="299" y="18790"/>
                      <a:pt x="449" y="18655"/>
                    </a:cubicBezTo>
                    <a:cubicBezTo>
                      <a:pt x="508" y="18850"/>
                      <a:pt x="568" y="19044"/>
                      <a:pt x="643" y="19238"/>
                    </a:cubicBezTo>
                    <a:cubicBezTo>
                      <a:pt x="1614" y="12890"/>
                      <a:pt x="1793" y="6438"/>
                      <a:pt x="11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5" name="Google Shape;3735;p45"/>
              <p:cNvSpPr/>
              <p:nvPr/>
            </p:nvSpPr>
            <p:spPr>
              <a:xfrm>
                <a:off x="4328175" y="5025825"/>
                <a:ext cx="510825" cy="201300"/>
              </a:xfrm>
              <a:custGeom>
                <a:rect b="b" l="l" r="r" t="t"/>
                <a:pathLst>
                  <a:path extrusionOk="0" fill="none" h="8052" w="20433">
                    <a:moveTo>
                      <a:pt x="11277" y="2704"/>
                    </a:moveTo>
                    <a:lnTo>
                      <a:pt x="19880" y="1"/>
                    </a:lnTo>
                    <a:moveTo>
                      <a:pt x="9903" y="6737"/>
                    </a:moveTo>
                    <a:lnTo>
                      <a:pt x="553" y="8051"/>
                    </a:lnTo>
                    <a:moveTo>
                      <a:pt x="9634" y="5019"/>
                    </a:moveTo>
                    <a:lnTo>
                      <a:pt x="314" y="6169"/>
                    </a:lnTo>
                    <a:moveTo>
                      <a:pt x="9380" y="3197"/>
                    </a:moveTo>
                    <a:lnTo>
                      <a:pt x="1" y="4243"/>
                    </a:lnTo>
                    <a:moveTo>
                      <a:pt x="11845" y="6274"/>
                    </a:moveTo>
                    <a:lnTo>
                      <a:pt x="20433" y="3735"/>
                    </a:lnTo>
                    <a:moveTo>
                      <a:pt x="11591" y="4467"/>
                    </a:moveTo>
                    <a:lnTo>
                      <a:pt x="20179" y="1928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6" name="Google Shape;3736;p45"/>
              <p:cNvSpPr/>
              <p:nvPr/>
            </p:nvSpPr>
            <p:spPr>
              <a:xfrm>
                <a:off x="4750500" y="5392125"/>
                <a:ext cx="117250" cy="33650"/>
              </a:xfrm>
              <a:custGeom>
                <a:rect b="b" l="l" r="r" t="t"/>
                <a:pathLst>
                  <a:path extrusionOk="0" fill="none" h="1346" w="4690">
                    <a:moveTo>
                      <a:pt x="4690" y="1"/>
                    </a:moveTo>
                    <a:lnTo>
                      <a:pt x="0" y="1345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7" name="Google Shape;3737;p45"/>
              <p:cNvSpPr/>
              <p:nvPr/>
            </p:nvSpPr>
            <p:spPr>
              <a:xfrm>
                <a:off x="4416675" y="5135425"/>
                <a:ext cx="142300" cy="356050"/>
              </a:xfrm>
              <a:custGeom>
                <a:rect b="b" l="l" r="r" t="t"/>
                <a:pathLst>
                  <a:path extrusionOk="0" h="14242" w="5692">
                    <a:moveTo>
                      <a:pt x="5279" y="0"/>
                    </a:moveTo>
                    <a:cubicBezTo>
                      <a:pt x="5166" y="0"/>
                      <a:pt x="5056" y="61"/>
                      <a:pt x="5019" y="172"/>
                    </a:cubicBezTo>
                    <a:lnTo>
                      <a:pt x="4899" y="531"/>
                    </a:lnTo>
                    <a:lnTo>
                      <a:pt x="4810" y="531"/>
                    </a:lnTo>
                    <a:cubicBezTo>
                      <a:pt x="4720" y="531"/>
                      <a:pt x="4675" y="546"/>
                      <a:pt x="4675" y="546"/>
                    </a:cubicBezTo>
                    <a:cubicBezTo>
                      <a:pt x="4556" y="561"/>
                      <a:pt x="4526" y="576"/>
                      <a:pt x="4526" y="576"/>
                    </a:cubicBezTo>
                    <a:cubicBezTo>
                      <a:pt x="4526" y="576"/>
                      <a:pt x="3540" y="3010"/>
                      <a:pt x="3540" y="3085"/>
                    </a:cubicBezTo>
                    <a:cubicBezTo>
                      <a:pt x="3540" y="3174"/>
                      <a:pt x="3645" y="3309"/>
                      <a:pt x="3645" y="3309"/>
                    </a:cubicBezTo>
                    <a:lnTo>
                      <a:pt x="1" y="13002"/>
                    </a:lnTo>
                    <a:lnTo>
                      <a:pt x="1" y="13988"/>
                    </a:lnTo>
                    <a:lnTo>
                      <a:pt x="1" y="14242"/>
                    </a:lnTo>
                    <a:lnTo>
                      <a:pt x="180" y="14048"/>
                    </a:lnTo>
                    <a:lnTo>
                      <a:pt x="927" y="13241"/>
                    </a:lnTo>
                    <a:lnTo>
                      <a:pt x="4556" y="3608"/>
                    </a:lnTo>
                    <a:lnTo>
                      <a:pt x="4690" y="3518"/>
                    </a:lnTo>
                    <a:lnTo>
                      <a:pt x="5153" y="2248"/>
                    </a:lnTo>
                    <a:lnTo>
                      <a:pt x="5198" y="2278"/>
                    </a:lnTo>
                    <a:lnTo>
                      <a:pt x="4048" y="5400"/>
                    </a:lnTo>
                    <a:cubicBezTo>
                      <a:pt x="4018" y="5489"/>
                      <a:pt x="4048" y="5564"/>
                      <a:pt x="4138" y="5609"/>
                    </a:cubicBezTo>
                    <a:cubicBezTo>
                      <a:pt x="4158" y="5621"/>
                      <a:pt x="4182" y="5627"/>
                      <a:pt x="4206" y="5627"/>
                    </a:cubicBezTo>
                    <a:cubicBezTo>
                      <a:pt x="4270" y="5627"/>
                      <a:pt x="4336" y="5588"/>
                      <a:pt x="4347" y="5534"/>
                    </a:cubicBezTo>
                    <a:lnTo>
                      <a:pt x="5691" y="2069"/>
                    </a:lnTo>
                    <a:cubicBezTo>
                      <a:pt x="5691" y="1935"/>
                      <a:pt x="5631" y="1785"/>
                      <a:pt x="5512" y="1741"/>
                    </a:cubicBezTo>
                    <a:lnTo>
                      <a:pt x="5333" y="1681"/>
                    </a:lnTo>
                    <a:lnTo>
                      <a:pt x="5542" y="1083"/>
                    </a:lnTo>
                    <a:lnTo>
                      <a:pt x="5512" y="994"/>
                    </a:lnTo>
                    <a:cubicBezTo>
                      <a:pt x="5512" y="979"/>
                      <a:pt x="5512" y="979"/>
                      <a:pt x="5512" y="964"/>
                    </a:cubicBezTo>
                    <a:cubicBezTo>
                      <a:pt x="5467" y="874"/>
                      <a:pt x="5422" y="800"/>
                      <a:pt x="5362" y="740"/>
                    </a:cubicBezTo>
                    <a:lnTo>
                      <a:pt x="5512" y="352"/>
                    </a:lnTo>
                    <a:cubicBezTo>
                      <a:pt x="5572" y="217"/>
                      <a:pt x="5497" y="53"/>
                      <a:pt x="5348" y="8"/>
                    </a:cubicBezTo>
                    <a:cubicBezTo>
                      <a:pt x="5325" y="3"/>
                      <a:pt x="5302" y="0"/>
                      <a:pt x="52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8" name="Google Shape;3738;p45"/>
              <p:cNvSpPr/>
              <p:nvPr/>
            </p:nvSpPr>
            <p:spPr>
              <a:xfrm>
                <a:off x="4533175" y="5132900"/>
                <a:ext cx="17575" cy="21025"/>
              </a:xfrm>
              <a:custGeom>
                <a:rect b="b" l="l" r="r" t="t"/>
                <a:pathLst>
                  <a:path extrusionOk="0" h="841" w="703">
                    <a:moveTo>
                      <a:pt x="398" y="1"/>
                    </a:moveTo>
                    <a:cubicBezTo>
                      <a:pt x="285" y="1"/>
                      <a:pt x="188" y="78"/>
                      <a:pt x="165" y="184"/>
                    </a:cubicBezTo>
                    <a:lnTo>
                      <a:pt x="1" y="647"/>
                    </a:lnTo>
                    <a:lnTo>
                      <a:pt x="478" y="841"/>
                    </a:lnTo>
                    <a:lnTo>
                      <a:pt x="658" y="363"/>
                    </a:lnTo>
                    <a:cubicBezTo>
                      <a:pt x="702" y="228"/>
                      <a:pt x="643" y="64"/>
                      <a:pt x="493" y="19"/>
                    </a:cubicBezTo>
                    <a:cubicBezTo>
                      <a:pt x="461" y="6"/>
                      <a:pt x="429" y="1"/>
                      <a:pt x="3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9" name="Google Shape;3739;p45"/>
              <p:cNvSpPr/>
              <p:nvPr/>
            </p:nvSpPr>
            <p:spPr>
              <a:xfrm>
                <a:off x="4411450" y="5146550"/>
                <a:ext cx="138550" cy="317675"/>
              </a:xfrm>
              <a:custGeom>
                <a:rect b="b" l="l" r="r" t="t"/>
                <a:pathLst>
                  <a:path extrusionOk="0" h="12707" w="5542">
                    <a:moveTo>
                      <a:pt x="4825" y="0"/>
                    </a:moveTo>
                    <a:cubicBezTo>
                      <a:pt x="4735" y="0"/>
                      <a:pt x="4675" y="11"/>
                      <a:pt x="4675" y="11"/>
                    </a:cubicBezTo>
                    <a:lnTo>
                      <a:pt x="0" y="12468"/>
                    </a:lnTo>
                    <a:lnTo>
                      <a:pt x="449" y="12572"/>
                    </a:lnTo>
                    <a:lnTo>
                      <a:pt x="926" y="12707"/>
                    </a:lnTo>
                    <a:lnTo>
                      <a:pt x="4675" y="2759"/>
                    </a:lnTo>
                    <a:lnTo>
                      <a:pt x="5542" y="444"/>
                    </a:lnTo>
                    <a:cubicBezTo>
                      <a:pt x="5396" y="58"/>
                      <a:pt x="5031" y="0"/>
                      <a:pt x="48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0" name="Google Shape;3740;p45"/>
              <p:cNvSpPr/>
              <p:nvPr/>
            </p:nvSpPr>
            <p:spPr>
              <a:xfrm>
                <a:off x="4512275" y="5172950"/>
                <a:ext cx="42200" cy="100175"/>
              </a:xfrm>
              <a:custGeom>
                <a:rect b="b" l="l" r="r" t="t"/>
                <a:pathLst>
                  <a:path extrusionOk="0" h="4007" w="1688">
                    <a:moveTo>
                      <a:pt x="1135" y="1"/>
                    </a:moveTo>
                    <a:lnTo>
                      <a:pt x="851" y="523"/>
                    </a:lnTo>
                    <a:lnTo>
                      <a:pt x="1180" y="658"/>
                    </a:lnTo>
                    <a:lnTo>
                      <a:pt x="15" y="3779"/>
                    </a:lnTo>
                    <a:cubicBezTo>
                      <a:pt x="0" y="3869"/>
                      <a:pt x="30" y="3944"/>
                      <a:pt x="105" y="3988"/>
                    </a:cubicBezTo>
                    <a:cubicBezTo>
                      <a:pt x="125" y="4000"/>
                      <a:pt x="148" y="4006"/>
                      <a:pt x="172" y="4006"/>
                    </a:cubicBezTo>
                    <a:cubicBezTo>
                      <a:pt x="237" y="4006"/>
                      <a:pt x="307" y="3964"/>
                      <a:pt x="329" y="3899"/>
                    </a:cubicBezTo>
                    <a:lnTo>
                      <a:pt x="1658" y="449"/>
                    </a:lnTo>
                    <a:cubicBezTo>
                      <a:pt x="1688" y="329"/>
                      <a:pt x="1628" y="180"/>
                      <a:pt x="1509" y="135"/>
                    </a:cubicBezTo>
                    <a:lnTo>
                      <a:pt x="113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1" name="Google Shape;3741;p45"/>
              <p:cNvSpPr/>
              <p:nvPr/>
            </p:nvSpPr>
            <p:spPr>
              <a:xfrm>
                <a:off x="4411450" y="5458225"/>
                <a:ext cx="22800" cy="31025"/>
              </a:xfrm>
              <a:custGeom>
                <a:rect b="b" l="l" r="r" t="t"/>
                <a:pathLst>
                  <a:path extrusionOk="0" h="1241" w="912">
                    <a:moveTo>
                      <a:pt x="0" y="1"/>
                    </a:moveTo>
                    <a:lnTo>
                      <a:pt x="0" y="1240"/>
                    </a:lnTo>
                    <a:lnTo>
                      <a:pt x="165" y="1046"/>
                    </a:lnTo>
                    <a:lnTo>
                      <a:pt x="912" y="240"/>
                    </a:lnTo>
                    <a:lnTo>
                      <a:pt x="434" y="10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2" name="Google Shape;3742;p45"/>
              <p:cNvSpPr/>
              <p:nvPr/>
            </p:nvSpPr>
            <p:spPr>
              <a:xfrm>
                <a:off x="4411450" y="5460850"/>
                <a:ext cx="22800" cy="28400"/>
              </a:xfrm>
              <a:custGeom>
                <a:rect b="b" l="l" r="r" t="t"/>
                <a:pathLst>
                  <a:path extrusionOk="0" h="1136" w="912">
                    <a:moveTo>
                      <a:pt x="434" y="0"/>
                    </a:moveTo>
                    <a:lnTo>
                      <a:pt x="0" y="1135"/>
                    </a:lnTo>
                    <a:lnTo>
                      <a:pt x="165" y="941"/>
                    </a:lnTo>
                    <a:lnTo>
                      <a:pt x="912" y="135"/>
                    </a:lnTo>
                    <a:lnTo>
                      <a:pt x="4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3" name="Google Shape;3743;p45"/>
              <p:cNvSpPr/>
              <p:nvPr/>
            </p:nvSpPr>
            <p:spPr>
              <a:xfrm>
                <a:off x="4411075" y="5482500"/>
                <a:ext cx="4500" cy="6750"/>
              </a:xfrm>
              <a:custGeom>
                <a:rect b="b" l="l" r="r" t="t"/>
                <a:pathLst>
                  <a:path extrusionOk="0" h="270" w="180">
                    <a:moveTo>
                      <a:pt x="1" y="0"/>
                    </a:moveTo>
                    <a:lnTo>
                      <a:pt x="1" y="269"/>
                    </a:lnTo>
                    <a:lnTo>
                      <a:pt x="180" y="75"/>
                    </a:lnTo>
                    <a:cubicBezTo>
                      <a:pt x="180" y="60"/>
                      <a:pt x="150" y="30"/>
                      <a:pt x="120" y="30"/>
                    </a:cubicBezTo>
                    <a:cubicBezTo>
                      <a:pt x="90" y="0"/>
                      <a:pt x="45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4" name="Google Shape;3744;p45"/>
              <p:cNvSpPr/>
              <p:nvPr/>
            </p:nvSpPr>
            <p:spPr>
              <a:xfrm>
                <a:off x="4422275" y="5206175"/>
                <a:ext cx="106075" cy="258050"/>
              </a:xfrm>
              <a:custGeom>
                <a:rect b="b" l="l" r="r" t="t"/>
                <a:pathLst>
                  <a:path extrusionOk="0" h="10322" w="4243">
                    <a:moveTo>
                      <a:pt x="3929" y="1"/>
                    </a:moveTo>
                    <a:lnTo>
                      <a:pt x="1" y="10187"/>
                    </a:lnTo>
                    <a:lnTo>
                      <a:pt x="479" y="10322"/>
                    </a:lnTo>
                    <a:lnTo>
                      <a:pt x="4242" y="374"/>
                    </a:lnTo>
                    <a:lnTo>
                      <a:pt x="39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5" name="Google Shape;3745;p45"/>
              <p:cNvSpPr/>
              <p:nvPr/>
            </p:nvSpPr>
            <p:spPr>
              <a:xfrm>
                <a:off x="4499950" y="5146425"/>
                <a:ext cx="50800" cy="77325"/>
              </a:xfrm>
              <a:custGeom>
                <a:rect b="b" l="l" r="r" t="t"/>
                <a:pathLst>
                  <a:path extrusionOk="0" h="3093" w="2032">
                    <a:moveTo>
                      <a:pt x="1329" y="0"/>
                    </a:moveTo>
                    <a:cubicBezTo>
                      <a:pt x="1251" y="0"/>
                      <a:pt x="1180" y="10"/>
                      <a:pt x="1135" y="16"/>
                    </a:cubicBezTo>
                    <a:cubicBezTo>
                      <a:pt x="1031" y="16"/>
                      <a:pt x="1001" y="46"/>
                      <a:pt x="1001" y="46"/>
                    </a:cubicBezTo>
                    <a:cubicBezTo>
                      <a:pt x="1001" y="46"/>
                      <a:pt x="0" y="2466"/>
                      <a:pt x="0" y="2555"/>
                    </a:cubicBezTo>
                    <a:cubicBezTo>
                      <a:pt x="0" y="2630"/>
                      <a:pt x="105" y="2764"/>
                      <a:pt x="105" y="2764"/>
                    </a:cubicBezTo>
                    <a:lnTo>
                      <a:pt x="1016" y="3093"/>
                    </a:lnTo>
                    <a:lnTo>
                      <a:pt x="1165" y="2973"/>
                    </a:lnTo>
                    <a:lnTo>
                      <a:pt x="2031" y="554"/>
                    </a:lnTo>
                    <a:lnTo>
                      <a:pt x="2017" y="449"/>
                    </a:lnTo>
                    <a:cubicBezTo>
                      <a:pt x="1897" y="210"/>
                      <a:pt x="1807" y="165"/>
                      <a:pt x="1643" y="76"/>
                    </a:cubicBezTo>
                    <a:cubicBezTo>
                      <a:pt x="1550" y="16"/>
                      <a:pt x="1432" y="0"/>
                      <a:pt x="1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6" name="Google Shape;3746;p45"/>
              <p:cNvSpPr/>
              <p:nvPr/>
            </p:nvSpPr>
            <p:spPr>
              <a:xfrm>
                <a:off x="4765050" y="5384300"/>
                <a:ext cx="143050" cy="73200"/>
              </a:xfrm>
              <a:custGeom>
                <a:rect b="b" l="l" r="r" t="t"/>
                <a:pathLst>
                  <a:path extrusionOk="0" h="2928" w="5722">
                    <a:moveTo>
                      <a:pt x="4033" y="0"/>
                    </a:moveTo>
                    <a:lnTo>
                      <a:pt x="1" y="2928"/>
                    </a:lnTo>
                    <a:lnTo>
                      <a:pt x="5721" y="1061"/>
                    </a:lnTo>
                    <a:lnTo>
                      <a:pt x="40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47" name="Google Shape;3747;p45"/>
            <p:cNvSpPr/>
            <p:nvPr/>
          </p:nvSpPr>
          <p:spPr>
            <a:xfrm flipH="1" rot="-3918927">
              <a:off x="7129224" y="3778681"/>
              <a:ext cx="179308" cy="389272"/>
            </a:xfrm>
            <a:custGeom>
              <a:rect b="b" l="l" r="r" t="t"/>
              <a:pathLst>
                <a:path extrusionOk="0" fill="none" h="10247" w="4720">
                  <a:moveTo>
                    <a:pt x="0" y="10247"/>
                  </a:moveTo>
                  <a:cubicBezTo>
                    <a:pt x="0" y="10247"/>
                    <a:pt x="3928" y="6020"/>
                    <a:pt x="4720" y="5647"/>
                  </a:cubicBezTo>
                  <a:moveTo>
                    <a:pt x="2763" y="2615"/>
                  </a:moveTo>
                  <a:cubicBezTo>
                    <a:pt x="2763" y="2615"/>
                    <a:pt x="3689" y="1390"/>
                    <a:pt x="4436" y="1226"/>
                  </a:cubicBezTo>
                  <a:moveTo>
                    <a:pt x="1359" y="8813"/>
                  </a:moveTo>
                  <a:cubicBezTo>
                    <a:pt x="1359" y="8813"/>
                    <a:pt x="3361" y="3735"/>
                    <a:pt x="2629" y="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149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48" name="Google Shape;3748;p45"/>
            <p:cNvGrpSpPr/>
            <p:nvPr/>
          </p:nvGrpSpPr>
          <p:grpSpPr>
            <a:xfrm flipH="1" rot="3917657">
              <a:off x="5656742" y="3482527"/>
              <a:ext cx="624088" cy="1182126"/>
              <a:chOff x="7176425" y="4828100"/>
              <a:chExt cx="188975" cy="357950"/>
            </a:xfrm>
          </p:grpSpPr>
          <p:sp>
            <p:nvSpPr>
              <p:cNvPr id="3749" name="Google Shape;3749;p45"/>
              <p:cNvSpPr/>
              <p:nvPr/>
            </p:nvSpPr>
            <p:spPr>
              <a:xfrm>
                <a:off x="7176425" y="4828100"/>
                <a:ext cx="145300" cy="259750"/>
              </a:xfrm>
              <a:custGeom>
                <a:rect b="b" l="l" r="r" t="t"/>
                <a:pathLst>
                  <a:path extrusionOk="0" h="10390" w="5812">
                    <a:moveTo>
                      <a:pt x="5477" y="1"/>
                    </a:moveTo>
                    <a:cubicBezTo>
                      <a:pt x="5465" y="1"/>
                      <a:pt x="5451" y="3"/>
                      <a:pt x="5438" y="9"/>
                    </a:cubicBezTo>
                    <a:cubicBezTo>
                      <a:pt x="4093" y="860"/>
                      <a:pt x="2854" y="2623"/>
                      <a:pt x="2854" y="2623"/>
                    </a:cubicBezTo>
                    <a:lnTo>
                      <a:pt x="2794" y="2503"/>
                    </a:lnTo>
                    <a:cubicBezTo>
                      <a:pt x="2777" y="2477"/>
                      <a:pt x="2744" y="2461"/>
                      <a:pt x="2714" y="2461"/>
                    </a:cubicBezTo>
                    <a:cubicBezTo>
                      <a:pt x="2692" y="2461"/>
                      <a:pt x="2672" y="2469"/>
                      <a:pt x="2660" y="2488"/>
                    </a:cubicBezTo>
                    <a:cubicBezTo>
                      <a:pt x="1823" y="3384"/>
                      <a:pt x="1554" y="4609"/>
                      <a:pt x="1480" y="5087"/>
                    </a:cubicBezTo>
                    <a:cubicBezTo>
                      <a:pt x="1471" y="5132"/>
                      <a:pt x="1430" y="5160"/>
                      <a:pt x="1389" y="5160"/>
                    </a:cubicBezTo>
                    <a:cubicBezTo>
                      <a:pt x="1361" y="5160"/>
                      <a:pt x="1333" y="5147"/>
                      <a:pt x="1315" y="5117"/>
                    </a:cubicBezTo>
                    <a:lnTo>
                      <a:pt x="1285" y="5072"/>
                    </a:lnTo>
                    <a:cubicBezTo>
                      <a:pt x="1266" y="5046"/>
                      <a:pt x="1238" y="5034"/>
                      <a:pt x="1211" y="5034"/>
                    </a:cubicBezTo>
                    <a:cubicBezTo>
                      <a:pt x="1176" y="5034"/>
                      <a:pt x="1145" y="5053"/>
                      <a:pt x="1136" y="5087"/>
                    </a:cubicBezTo>
                    <a:cubicBezTo>
                      <a:pt x="1" y="8477"/>
                      <a:pt x="1823" y="10135"/>
                      <a:pt x="2092" y="10359"/>
                    </a:cubicBezTo>
                    <a:cubicBezTo>
                      <a:pt x="2122" y="10389"/>
                      <a:pt x="2137" y="10389"/>
                      <a:pt x="2152" y="10389"/>
                    </a:cubicBezTo>
                    <a:cubicBezTo>
                      <a:pt x="4990" y="9732"/>
                      <a:pt x="5647" y="6461"/>
                      <a:pt x="5766" y="5684"/>
                    </a:cubicBezTo>
                    <a:cubicBezTo>
                      <a:pt x="5778" y="5626"/>
                      <a:pt x="5725" y="5585"/>
                      <a:pt x="5680" y="5585"/>
                    </a:cubicBezTo>
                    <a:cubicBezTo>
                      <a:pt x="5668" y="5585"/>
                      <a:pt x="5656" y="5588"/>
                      <a:pt x="5647" y="5595"/>
                    </a:cubicBezTo>
                    <a:lnTo>
                      <a:pt x="5557" y="5655"/>
                    </a:lnTo>
                    <a:cubicBezTo>
                      <a:pt x="5543" y="5663"/>
                      <a:pt x="5529" y="5667"/>
                      <a:pt x="5516" y="5667"/>
                    </a:cubicBezTo>
                    <a:cubicBezTo>
                      <a:pt x="5458" y="5667"/>
                      <a:pt x="5413" y="5598"/>
                      <a:pt x="5438" y="5550"/>
                    </a:cubicBezTo>
                    <a:cubicBezTo>
                      <a:pt x="5781" y="4788"/>
                      <a:pt x="5811" y="3713"/>
                      <a:pt x="5796" y="3280"/>
                    </a:cubicBezTo>
                    <a:cubicBezTo>
                      <a:pt x="5796" y="3237"/>
                      <a:pt x="5750" y="3202"/>
                      <a:pt x="5708" y="3202"/>
                    </a:cubicBezTo>
                    <a:cubicBezTo>
                      <a:pt x="5691" y="3202"/>
                      <a:pt x="5674" y="3207"/>
                      <a:pt x="5662" y="3220"/>
                    </a:cubicBezTo>
                    <a:cubicBezTo>
                      <a:pt x="5642" y="3244"/>
                      <a:pt x="5620" y="3254"/>
                      <a:pt x="5599" y="3254"/>
                    </a:cubicBezTo>
                    <a:cubicBezTo>
                      <a:pt x="5555" y="3254"/>
                      <a:pt x="5517" y="3211"/>
                      <a:pt x="5527" y="3160"/>
                    </a:cubicBezTo>
                    <a:cubicBezTo>
                      <a:pt x="5587" y="2712"/>
                      <a:pt x="5587" y="2085"/>
                      <a:pt x="5453" y="1458"/>
                    </a:cubicBezTo>
                    <a:cubicBezTo>
                      <a:pt x="5348" y="920"/>
                      <a:pt x="5467" y="397"/>
                      <a:pt x="5557" y="113"/>
                    </a:cubicBezTo>
                    <a:cubicBezTo>
                      <a:pt x="5582" y="52"/>
                      <a:pt x="5536" y="1"/>
                      <a:pt x="5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0" name="Google Shape;3750;p45"/>
              <p:cNvSpPr/>
              <p:nvPr/>
            </p:nvSpPr>
            <p:spPr>
              <a:xfrm>
                <a:off x="7251900" y="5049725"/>
                <a:ext cx="113500" cy="77225"/>
              </a:xfrm>
              <a:custGeom>
                <a:rect b="b" l="l" r="r" t="t"/>
                <a:pathLst>
                  <a:path extrusionOk="0" h="3089" w="4540">
                    <a:moveTo>
                      <a:pt x="3613" y="1"/>
                    </a:moveTo>
                    <a:cubicBezTo>
                      <a:pt x="2493" y="105"/>
                      <a:pt x="1672" y="837"/>
                      <a:pt x="1672" y="837"/>
                    </a:cubicBezTo>
                    <a:cubicBezTo>
                      <a:pt x="1672" y="782"/>
                      <a:pt x="1623" y="751"/>
                      <a:pt x="1573" y="751"/>
                    </a:cubicBezTo>
                    <a:cubicBezTo>
                      <a:pt x="1555" y="751"/>
                      <a:pt x="1538" y="755"/>
                      <a:pt x="1522" y="762"/>
                    </a:cubicBezTo>
                    <a:cubicBezTo>
                      <a:pt x="402" y="1450"/>
                      <a:pt x="89" y="2615"/>
                      <a:pt x="14" y="2928"/>
                    </a:cubicBezTo>
                    <a:cubicBezTo>
                      <a:pt x="1" y="2955"/>
                      <a:pt x="35" y="3005"/>
                      <a:pt x="85" y="3005"/>
                    </a:cubicBezTo>
                    <a:cubicBezTo>
                      <a:pt x="91" y="3005"/>
                      <a:pt x="97" y="3004"/>
                      <a:pt x="104" y="3003"/>
                    </a:cubicBezTo>
                    <a:cubicBezTo>
                      <a:pt x="413" y="3063"/>
                      <a:pt x="697" y="3089"/>
                      <a:pt x="957" y="3089"/>
                    </a:cubicBezTo>
                    <a:cubicBezTo>
                      <a:pt x="1915" y="3089"/>
                      <a:pt x="2534" y="2746"/>
                      <a:pt x="2792" y="2570"/>
                    </a:cubicBezTo>
                    <a:cubicBezTo>
                      <a:pt x="2852" y="2525"/>
                      <a:pt x="2837" y="2450"/>
                      <a:pt x="2762" y="2420"/>
                    </a:cubicBezTo>
                    <a:lnTo>
                      <a:pt x="2702" y="2405"/>
                    </a:lnTo>
                    <a:cubicBezTo>
                      <a:pt x="3793" y="2107"/>
                      <a:pt x="4151" y="1435"/>
                      <a:pt x="4151" y="1435"/>
                    </a:cubicBezTo>
                    <a:lnTo>
                      <a:pt x="4151" y="1435"/>
                    </a:lnTo>
                    <a:lnTo>
                      <a:pt x="3987" y="1450"/>
                    </a:lnTo>
                    <a:cubicBezTo>
                      <a:pt x="4330" y="1031"/>
                      <a:pt x="4480" y="419"/>
                      <a:pt x="4540" y="180"/>
                    </a:cubicBezTo>
                    <a:cubicBezTo>
                      <a:pt x="4540" y="120"/>
                      <a:pt x="4525" y="90"/>
                      <a:pt x="4465" y="75"/>
                    </a:cubicBezTo>
                    <a:cubicBezTo>
                      <a:pt x="4396" y="66"/>
                      <a:pt x="4324" y="63"/>
                      <a:pt x="4254" y="63"/>
                    </a:cubicBezTo>
                    <a:cubicBezTo>
                      <a:pt x="3971" y="63"/>
                      <a:pt x="3703" y="120"/>
                      <a:pt x="3703" y="120"/>
                    </a:cubicBezTo>
                    <a:lnTo>
                      <a:pt x="3703" y="105"/>
                    </a:lnTo>
                    <a:cubicBezTo>
                      <a:pt x="3718" y="60"/>
                      <a:pt x="3688" y="1"/>
                      <a:pt x="36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1" name="Google Shape;3751;p45"/>
              <p:cNvSpPr/>
              <p:nvPr/>
            </p:nvSpPr>
            <p:spPr>
              <a:xfrm>
                <a:off x="7217875" y="4849600"/>
                <a:ext cx="84425" cy="336450"/>
              </a:xfrm>
              <a:custGeom>
                <a:rect b="b" l="l" r="r" t="t"/>
                <a:pathLst>
                  <a:path extrusionOk="0" h="13458" w="3377">
                    <a:moveTo>
                      <a:pt x="3242" y="0"/>
                    </a:moveTo>
                    <a:cubicBezTo>
                      <a:pt x="2749" y="1061"/>
                      <a:pt x="2271" y="2121"/>
                      <a:pt x="1898" y="3211"/>
                    </a:cubicBezTo>
                    <a:cubicBezTo>
                      <a:pt x="1689" y="3749"/>
                      <a:pt x="1539" y="4317"/>
                      <a:pt x="1360" y="4869"/>
                    </a:cubicBezTo>
                    <a:cubicBezTo>
                      <a:pt x="1285" y="5138"/>
                      <a:pt x="1211" y="5422"/>
                      <a:pt x="1136" y="5706"/>
                    </a:cubicBezTo>
                    <a:lnTo>
                      <a:pt x="1017" y="6124"/>
                    </a:lnTo>
                    <a:lnTo>
                      <a:pt x="927" y="6557"/>
                    </a:lnTo>
                    <a:cubicBezTo>
                      <a:pt x="852" y="6841"/>
                      <a:pt x="792" y="7110"/>
                      <a:pt x="733" y="7408"/>
                    </a:cubicBezTo>
                    <a:lnTo>
                      <a:pt x="553" y="8260"/>
                    </a:lnTo>
                    <a:lnTo>
                      <a:pt x="404" y="9111"/>
                    </a:lnTo>
                    <a:cubicBezTo>
                      <a:pt x="359" y="9410"/>
                      <a:pt x="329" y="9693"/>
                      <a:pt x="285" y="9977"/>
                    </a:cubicBezTo>
                    <a:cubicBezTo>
                      <a:pt x="135" y="11127"/>
                      <a:pt x="16" y="12292"/>
                      <a:pt x="1" y="13457"/>
                    </a:cubicBezTo>
                    <a:lnTo>
                      <a:pt x="329" y="13442"/>
                    </a:lnTo>
                    <a:cubicBezTo>
                      <a:pt x="329" y="12292"/>
                      <a:pt x="419" y="11142"/>
                      <a:pt x="553" y="10007"/>
                    </a:cubicBezTo>
                    <a:cubicBezTo>
                      <a:pt x="583" y="9738"/>
                      <a:pt x="628" y="9440"/>
                      <a:pt x="673" y="9156"/>
                    </a:cubicBezTo>
                    <a:lnTo>
                      <a:pt x="807" y="8304"/>
                    </a:lnTo>
                    <a:lnTo>
                      <a:pt x="972" y="7453"/>
                    </a:lnTo>
                    <a:cubicBezTo>
                      <a:pt x="1017" y="7169"/>
                      <a:pt x="1091" y="6900"/>
                      <a:pt x="1151" y="6602"/>
                    </a:cubicBezTo>
                    <a:lnTo>
                      <a:pt x="1241" y="6184"/>
                    </a:lnTo>
                    <a:lnTo>
                      <a:pt x="1345" y="5750"/>
                    </a:lnTo>
                    <a:cubicBezTo>
                      <a:pt x="1420" y="5482"/>
                      <a:pt x="1494" y="5198"/>
                      <a:pt x="1569" y="4914"/>
                    </a:cubicBezTo>
                    <a:cubicBezTo>
                      <a:pt x="1733" y="4376"/>
                      <a:pt x="1883" y="3809"/>
                      <a:pt x="2077" y="3271"/>
                    </a:cubicBezTo>
                    <a:cubicBezTo>
                      <a:pt x="2435" y="2181"/>
                      <a:pt x="2883" y="1105"/>
                      <a:pt x="3376" y="60"/>
                    </a:cubicBezTo>
                    <a:lnTo>
                      <a:pt x="32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2" name="Google Shape;3752;p45"/>
              <p:cNvSpPr/>
              <p:nvPr/>
            </p:nvSpPr>
            <p:spPr>
              <a:xfrm>
                <a:off x="7223850" y="5057200"/>
                <a:ext cx="132950" cy="84050"/>
              </a:xfrm>
              <a:custGeom>
                <a:rect b="b" l="l" r="r" t="t"/>
                <a:pathLst>
                  <a:path extrusionOk="0" fill="none" h="3362" w="5318">
                    <a:moveTo>
                      <a:pt x="1" y="3361"/>
                    </a:moveTo>
                    <a:cubicBezTo>
                      <a:pt x="1" y="3361"/>
                      <a:pt x="3824" y="1121"/>
                      <a:pt x="5318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3" name="Google Shape;3753;p45"/>
              <p:cNvSpPr/>
              <p:nvPr/>
            </p:nvSpPr>
            <p:spPr>
              <a:xfrm>
                <a:off x="7208550" y="4892525"/>
                <a:ext cx="99350" cy="172925"/>
              </a:xfrm>
              <a:custGeom>
                <a:rect b="b" l="l" r="r" t="t"/>
                <a:pathLst>
                  <a:path extrusionOk="0" fill="none" h="6917" w="3974">
                    <a:moveTo>
                      <a:pt x="2106" y="1"/>
                    </a:moveTo>
                    <a:lnTo>
                      <a:pt x="2599" y="852"/>
                    </a:lnTo>
                    <a:moveTo>
                      <a:pt x="1001" y="6916"/>
                    </a:moveTo>
                    <a:cubicBezTo>
                      <a:pt x="1001" y="6916"/>
                      <a:pt x="2480" y="5183"/>
                      <a:pt x="2779" y="4915"/>
                    </a:cubicBezTo>
                    <a:moveTo>
                      <a:pt x="105" y="3780"/>
                    </a:moveTo>
                    <a:lnTo>
                      <a:pt x="1210" y="5706"/>
                    </a:lnTo>
                    <a:moveTo>
                      <a:pt x="0" y="4302"/>
                    </a:moveTo>
                    <a:lnTo>
                      <a:pt x="583" y="4616"/>
                    </a:lnTo>
                    <a:moveTo>
                      <a:pt x="1121" y="2226"/>
                    </a:moveTo>
                    <a:lnTo>
                      <a:pt x="1673" y="3780"/>
                    </a:lnTo>
                    <a:moveTo>
                      <a:pt x="1434" y="4750"/>
                    </a:moveTo>
                    <a:lnTo>
                      <a:pt x="3973" y="1793"/>
                    </a:lnTo>
                    <a:moveTo>
                      <a:pt x="2988" y="2943"/>
                    </a:moveTo>
                    <a:lnTo>
                      <a:pt x="3749" y="2659"/>
                    </a:lnTo>
                    <a:moveTo>
                      <a:pt x="2301" y="1703"/>
                    </a:moveTo>
                    <a:lnTo>
                      <a:pt x="3690" y="434"/>
                    </a:lnTo>
                    <a:moveTo>
                      <a:pt x="3749" y="792"/>
                    </a:moveTo>
                    <a:lnTo>
                      <a:pt x="3227" y="852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4" name="Google Shape;3754;p45"/>
              <p:cNvSpPr/>
              <p:nvPr/>
            </p:nvSpPr>
            <p:spPr>
              <a:xfrm>
                <a:off x="7264925" y="5062800"/>
                <a:ext cx="84425" cy="54175"/>
              </a:xfrm>
              <a:custGeom>
                <a:rect b="b" l="l" r="r" t="t"/>
                <a:pathLst>
                  <a:path extrusionOk="0" fill="none" h="2167" w="3377">
                    <a:moveTo>
                      <a:pt x="524" y="1853"/>
                    </a:moveTo>
                    <a:lnTo>
                      <a:pt x="837" y="807"/>
                    </a:lnTo>
                    <a:moveTo>
                      <a:pt x="3302" y="508"/>
                    </a:moveTo>
                    <a:lnTo>
                      <a:pt x="3107" y="404"/>
                    </a:lnTo>
                    <a:moveTo>
                      <a:pt x="2644" y="508"/>
                    </a:moveTo>
                    <a:lnTo>
                      <a:pt x="3376" y="359"/>
                    </a:lnTo>
                    <a:moveTo>
                      <a:pt x="2585" y="30"/>
                    </a:moveTo>
                    <a:lnTo>
                      <a:pt x="2316" y="269"/>
                    </a:lnTo>
                    <a:moveTo>
                      <a:pt x="2107" y="852"/>
                    </a:moveTo>
                    <a:lnTo>
                      <a:pt x="2391" y="1"/>
                    </a:lnTo>
                    <a:moveTo>
                      <a:pt x="2585" y="1240"/>
                    </a:moveTo>
                    <a:lnTo>
                      <a:pt x="2271" y="1419"/>
                    </a:lnTo>
                    <a:moveTo>
                      <a:pt x="1226" y="1419"/>
                    </a:moveTo>
                    <a:lnTo>
                      <a:pt x="2644" y="1419"/>
                    </a:lnTo>
                    <a:moveTo>
                      <a:pt x="1494" y="1957"/>
                    </a:moveTo>
                    <a:lnTo>
                      <a:pt x="1196" y="2106"/>
                    </a:lnTo>
                    <a:moveTo>
                      <a:pt x="1" y="2166"/>
                    </a:moveTo>
                    <a:lnTo>
                      <a:pt x="1718" y="2092"/>
                    </a:lnTo>
                    <a:moveTo>
                      <a:pt x="524" y="1046"/>
                    </a:moveTo>
                    <a:lnTo>
                      <a:pt x="673" y="133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55" name="Google Shape;3755;p45"/>
            <p:cNvGrpSpPr/>
            <p:nvPr/>
          </p:nvGrpSpPr>
          <p:grpSpPr>
            <a:xfrm>
              <a:off x="4179608" y="579968"/>
              <a:ext cx="2600808" cy="822574"/>
              <a:chOff x="4179608" y="579968"/>
              <a:chExt cx="2600808" cy="822574"/>
            </a:xfrm>
          </p:grpSpPr>
          <p:sp>
            <p:nvSpPr>
              <p:cNvPr id="3756" name="Google Shape;3756;p45"/>
              <p:cNvSpPr/>
              <p:nvPr/>
            </p:nvSpPr>
            <p:spPr>
              <a:xfrm rot="2315914">
                <a:off x="4216801" y="876676"/>
                <a:ext cx="345019" cy="240054"/>
              </a:xfrm>
              <a:custGeom>
                <a:rect b="b" l="l" r="r" t="t"/>
                <a:pathLst>
                  <a:path extrusionOk="0" fill="none" h="6319" w="9082">
                    <a:moveTo>
                      <a:pt x="0" y="0"/>
                    </a:moveTo>
                    <a:cubicBezTo>
                      <a:pt x="0" y="0"/>
                      <a:pt x="4421" y="1867"/>
                      <a:pt x="9081" y="2121"/>
                    </a:cubicBezTo>
                    <a:moveTo>
                      <a:pt x="7438" y="4003"/>
                    </a:moveTo>
                    <a:cubicBezTo>
                      <a:pt x="7438" y="4003"/>
                      <a:pt x="6766" y="5168"/>
                      <a:pt x="6542" y="6318"/>
                    </a:cubicBezTo>
                    <a:moveTo>
                      <a:pt x="6004" y="1748"/>
                    </a:moveTo>
                    <a:cubicBezTo>
                      <a:pt x="6004" y="1748"/>
                      <a:pt x="7005" y="2569"/>
                      <a:pt x="7856" y="5049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miter lim="1493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57" name="Google Shape;3757;p45"/>
              <p:cNvGrpSpPr/>
              <p:nvPr/>
            </p:nvGrpSpPr>
            <p:grpSpPr>
              <a:xfrm flipH="1" rot="992044">
                <a:off x="6151959" y="645939"/>
                <a:ext cx="552678" cy="612857"/>
                <a:chOff x="11133675" y="7488050"/>
                <a:chExt cx="552650" cy="612825"/>
              </a:xfrm>
            </p:grpSpPr>
            <p:sp>
              <p:nvSpPr>
                <p:cNvPr id="3758" name="Google Shape;3758;p45"/>
                <p:cNvSpPr/>
                <p:nvPr/>
              </p:nvSpPr>
              <p:spPr>
                <a:xfrm>
                  <a:off x="11241225" y="7488050"/>
                  <a:ext cx="424575" cy="405875"/>
                </a:xfrm>
                <a:custGeom>
                  <a:rect b="b" l="l" r="r" t="t"/>
                  <a:pathLst>
                    <a:path extrusionOk="0" h="16235" w="16983">
                      <a:moveTo>
                        <a:pt x="11355" y="0"/>
                      </a:moveTo>
                      <a:cubicBezTo>
                        <a:pt x="11228" y="0"/>
                        <a:pt x="11083" y="18"/>
                        <a:pt x="10918" y="59"/>
                      </a:cubicBezTo>
                      <a:cubicBezTo>
                        <a:pt x="9380" y="447"/>
                        <a:pt x="9141" y="3315"/>
                        <a:pt x="9141" y="3315"/>
                      </a:cubicBezTo>
                      <a:cubicBezTo>
                        <a:pt x="9141" y="3315"/>
                        <a:pt x="9000" y="1466"/>
                        <a:pt x="7845" y="1466"/>
                      </a:cubicBezTo>
                      <a:cubicBezTo>
                        <a:pt x="7643" y="1466"/>
                        <a:pt x="7409" y="1523"/>
                        <a:pt x="7139" y="1657"/>
                      </a:cubicBezTo>
                      <a:cubicBezTo>
                        <a:pt x="5390" y="2524"/>
                        <a:pt x="6285" y="5937"/>
                        <a:pt x="6345" y="6156"/>
                      </a:cubicBezTo>
                      <a:lnTo>
                        <a:pt x="6345" y="6156"/>
                      </a:lnTo>
                      <a:cubicBezTo>
                        <a:pt x="6304" y="6011"/>
                        <a:pt x="5851" y="4481"/>
                        <a:pt x="4831" y="4481"/>
                      </a:cubicBezTo>
                      <a:cubicBezTo>
                        <a:pt x="4572" y="4481"/>
                        <a:pt x="4277" y="4579"/>
                        <a:pt x="3943" y="4823"/>
                      </a:cubicBezTo>
                      <a:cubicBezTo>
                        <a:pt x="2240" y="6078"/>
                        <a:pt x="3510" y="9692"/>
                        <a:pt x="3510" y="9692"/>
                      </a:cubicBezTo>
                      <a:cubicBezTo>
                        <a:pt x="3510" y="9692"/>
                        <a:pt x="3096" y="8778"/>
                        <a:pt x="2458" y="8778"/>
                      </a:cubicBezTo>
                      <a:cubicBezTo>
                        <a:pt x="2257" y="8778"/>
                        <a:pt x="2033" y="8869"/>
                        <a:pt x="1792" y="9110"/>
                      </a:cubicBezTo>
                      <a:cubicBezTo>
                        <a:pt x="777" y="10095"/>
                        <a:pt x="2046" y="12515"/>
                        <a:pt x="2046" y="12515"/>
                      </a:cubicBezTo>
                      <a:cubicBezTo>
                        <a:pt x="2046" y="12515"/>
                        <a:pt x="1996" y="12511"/>
                        <a:pt x="1913" y="12511"/>
                      </a:cubicBezTo>
                      <a:cubicBezTo>
                        <a:pt x="1659" y="12511"/>
                        <a:pt x="1100" y="12553"/>
                        <a:pt x="807" y="12903"/>
                      </a:cubicBezTo>
                      <a:cubicBezTo>
                        <a:pt x="433" y="13352"/>
                        <a:pt x="1046" y="14412"/>
                        <a:pt x="523" y="15054"/>
                      </a:cubicBezTo>
                      <a:cubicBezTo>
                        <a:pt x="0" y="15696"/>
                        <a:pt x="284" y="16234"/>
                        <a:pt x="284" y="16234"/>
                      </a:cubicBezTo>
                      <a:lnTo>
                        <a:pt x="16982" y="671"/>
                      </a:lnTo>
                      <a:cubicBezTo>
                        <a:pt x="16833" y="508"/>
                        <a:pt x="16625" y="442"/>
                        <a:pt x="16385" y="442"/>
                      </a:cubicBezTo>
                      <a:cubicBezTo>
                        <a:pt x="15376" y="442"/>
                        <a:pt x="13816" y="1612"/>
                        <a:pt x="13816" y="1612"/>
                      </a:cubicBezTo>
                      <a:cubicBezTo>
                        <a:pt x="13816" y="1612"/>
                        <a:pt x="13771" y="163"/>
                        <a:pt x="13271" y="163"/>
                      </a:cubicBezTo>
                      <a:cubicBezTo>
                        <a:pt x="13268" y="163"/>
                        <a:pt x="13266" y="163"/>
                        <a:pt x="13263" y="163"/>
                      </a:cubicBezTo>
                      <a:cubicBezTo>
                        <a:pt x="12755" y="163"/>
                        <a:pt x="12262" y="1224"/>
                        <a:pt x="12262" y="1224"/>
                      </a:cubicBezTo>
                      <a:cubicBezTo>
                        <a:pt x="12262" y="1224"/>
                        <a:pt x="12405" y="0"/>
                        <a:pt x="113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9" name="Google Shape;3759;p45"/>
                <p:cNvSpPr/>
                <p:nvPr/>
              </p:nvSpPr>
              <p:spPr>
                <a:xfrm>
                  <a:off x="11248300" y="7504800"/>
                  <a:ext cx="438025" cy="391700"/>
                </a:xfrm>
                <a:custGeom>
                  <a:rect b="b" l="l" r="r" t="t"/>
                  <a:pathLst>
                    <a:path extrusionOk="0" h="15668" w="17521">
                      <a:moveTo>
                        <a:pt x="16714" y="1"/>
                      </a:moveTo>
                      <a:lnTo>
                        <a:pt x="1" y="15564"/>
                      </a:lnTo>
                      <a:cubicBezTo>
                        <a:pt x="1" y="15564"/>
                        <a:pt x="169" y="15668"/>
                        <a:pt x="443" y="15668"/>
                      </a:cubicBezTo>
                      <a:cubicBezTo>
                        <a:pt x="645" y="15668"/>
                        <a:pt x="904" y="15611"/>
                        <a:pt x="1196" y="15415"/>
                      </a:cubicBezTo>
                      <a:cubicBezTo>
                        <a:pt x="1378" y="15289"/>
                        <a:pt x="1585" y="15248"/>
                        <a:pt x="1800" y="15248"/>
                      </a:cubicBezTo>
                      <a:cubicBezTo>
                        <a:pt x="2207" y="15248"/>
                        <a:pt x="2642" y="15396"/>
                        <a:pt x="2985" y="15396"/>
                      </a:cubicBezTo>
                      <a:cubicBezTo>
                        <a:pt x="3130" y="15396"/>
                        <a:pt x="3258" y="15370"/>
                        <a:pt x="3361" y="15295"/>
                      </a:cubicBezTo>
                      <a:cubicBezTo>
                        <a:pt x="3869" y="14952"/>
                        <a:pt x="3854" y="14086"/>
                        <a:pt x="3854" y="14085"/>
                      </a:cubicBezTo>
                      <a:lnTo>
                        <a:pt x="3854" y="14085"/>
                      </a:lnTo>
                      <a:cubicBezTo>
                        <a:pt x="3855" y="14086"/>
                        <a:pt x="5182" y="14911"/>
                        <a:pt x="6289" y="14911"/>
                      </a:cubicBezTo>
                      <a:cubicBezTo>
                        <a:pt x="6649" y="14911"/>
                        <a:pt x="6985" y="14824"/>
                        <a:pt x="7245" y="14593"/>
                      </a:cubicBezTo>
                      <a:cubicBezTo>
                        <a:pt x="8290" y="13667"/>
                        <a:pt x="6767" y="12831"/>
                        <a:pt x="6767" y="12831"/>
                      </a:cubicBezTo>
                      <a:lnTo>
                        <a:pt x="6767" y="12831"/>
                      </a:lnTo>
                      <a:cubicBezTo>
                        <a:pt x="6767" y="12831"/>
                        <a:pt x="8268" y="13482"/>
                        <a:pt x="9690" y="13482"/>
                      </a:cubicBezTo>
                      <a:cubicBezTo>
                        <a:pt x="10444" y="13482"/>
                        <a:pt x="11175" y="13300"/>
                        <a:pt x="11651" y="12741"/>
                      </a:cubicBezTo>
                      <a:cubicBezTo>
                        <a:pt x="12978" y="11183"/>
                        <a:pt x="10640" y="10322"/>
                        <a:pt x="10479" y="10265"/>
                      </a:cubicBezTo>
                      <a:lnTo>
                        <a:pt x="10479" y="10265"/>
                      </a:lnTo>
                      <a:cubicBezTo>
                        <a:pt x="10591" y="10303"/>
                        <a:pt x="11769" y="10701"/>
                        <a:pt x="12932" y="10701"/>
                      </a:cubicBezTo>
                      <a:cubicBezTo>
                        <a:pt x="13775" y="10701"/>
                        <a:pt x="14611" y="10492"/>
                        <a:pt x="15026" y="9784"/>
                      </a:cubicBezTo>
                      <a:cubicBezTo>
                        <a:pt x="16042" y="8036"/>
                        <a:pt x="13503" y="7648"/>
                        <a:pt x="13503" y="7648"/>
                      </a:cubicBezTo>
                      <a:cubicBezTo>
                        <a:pt x="13503" y="7648"/>
                        <a:pt x="16385" y="7603"/>
                        <a:pt x="16878" y="6095"/>
                      </a:cubicBezTo>
                      <a:cubicBezTo>
                        <a:pt x="17326" y="4737"/>
                        <a:pt x="16096" y="4675"/>
                        <a:pt x="15868" y="4675"/>
                      </a:cubicBezTo>
                      <a:cubicBezTo>
                        <a:pt x="15846" y="4675"/>
                        <a:pt x="15833" y="4676"/>
                        <a:pt x="15833" y="4676"/>
                      </a:cubicBezTo>
                      <a:cubicBezTo>
                        <a:pt x="15833" y="4676"/>
                        <a:pt x="16923" y="4258"/>
                        <a:pt x="16968" y="3765"/>
                      </a:cubicBezTo>
                      <a:cubicBezTo>
                        <a:pt x="17013" y="3257"/>
                        <a:pt x="15549" y="3093"/>
                        <a:pt x="15549" y="3093"/>
                      </a:cubicBezTo>
                      <a:cubicBezTo>
                        <a:pt x="15549" y="3093"/>
                        <a:pt x="17521" y="852"/>
                        <a:pt x="167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0" name="Google Shape;3760;p45"/>
                <p:cNvSpPr/>
                <p:nvPr/>
              </p:nvSpPr>
              <p:spPr>
                <a:xfrm>
                  <a:off x="11205750" y="7904750"/>
                  <a:ext cx="350250" cy="130300"/>
                </a:xfrm>
                <a:custGeom>
                  <a:rect b="b" l="l" r="r" t="t"/>
                  <a:pathLst>
                    <a:path extrusionOk="0" h="5212" w="14010">
                      <a:moveTo>
                        <a:pt x="6727" y="0"/>
                      </a:moveTo>
                      <a:cubicBezTo>
                        <a:pt x="5586" y="0"/>
                        <a:pt x="4466" y="1582"/>
                        <a:pt x="4466" y="1582"/>
                      </a:cubicBezTo>
                      <a:cubicBezTo>
                        <a:pt x="4466" y="1582"/>
                        <a:pt x="5019" y="656"/>
                        <a:pt x="4152" y="507"/>
                      </a:cubicBezTo>
                      <a:cubicBezTo>
                        <a:pt x="4112" y="500"/>
                        <a:pt x="4072" y="497"/>
                        <a:pt x="4032" y="497"/>
                      </a:cubicBezTo>
                      <a:cubicBezTo>
                        <a:pt x="3229" y="497"/>
                        <a:pt x="2524" y="1866"/>
                        <a:pt x="2524" y="1866"/>
                      </a:cubicBezTo>
                      <a:cubicBezTo>
                        <a:pt x="2524" y="1866"/>
                        <a:pt x="2241" y="1388"/>
                        <a:pt x="1867" y="1373"/>
                      </a:cubicBezTo>
                      <a:cubicBezTo>
                        <a:pt x="1860" y="1373"/>
                        <a:pt x="1852" y="1372"/>
                        <a:pt x="1844" y="1372"/>
                      </a:cubicBezTo>
                      <a:cubicBezTo>
                        <a:pt x="1502" y="1372"/>
                        <a:pt x="1184" y="2002"/>
                        <a:pt x="718" y="2002"/>
                      </a:cubicBezTo>
                      <a:cubicBezTo>
                        <a:pt x="708" y="2002"/>
                        <a:pt x="698" y="2001"/>
                        <a:pt x="687" y="2001"/>
                      </a:cubicBezTo>
                      <a:cubicBezTo>
                        <a:pt x="664" y="1999"/>
                        <a:pt x="642" y="1999"/>
                        <a:pt x="621" y="1999"/>
                      </a:cubicBezTo>
                      <a:cubicBezTo>
                        <a:pt x="150" y="1999"/>
                        <a:pt x="0" y="2299"/>
                        <a:pt x="0" y="2299"/>
                      </a:cubicBezTo>
                      <a:lnTo>
                        <a:pt x="13846" y="5212"/>
                      </a:lnTo>
                      <a:cubicBezTo>
                        <a:pt x="14010" y="4510"/>
                        <a:pt x="12248" y="3942"/>
                        <a:pt x="12248" y="3942"/>
                      </a:cubicBezTo>
                      <a:cubicBezTo>
                        <a:pt x="12248" y="3942"/>
                        <a:pt x="12979" y="3390"/>
                        <a:pt x="12785" y="3136"/>
                      </a:cubicBezTo>
                      <a:cubicBezTo>
                        <a:pt x="12698" y="3012"/>
                        <a:pt x="12484" y="2981"/>
                        <a:pt x="12287" y="2981"/>
                      </a:cubicBezTo>
                      <a:cubicBezTo>
                        <a:pt x="12079" y="2981"/>
                        <a:pt x="11889" y="3016"/>
                        <a:pt x="11889" y="3016"/>
                      </a:cubicBezTo>
                      <a:cubicBezTo>
                        <a:pt x="11889" y="3016"/>
                        <a:pt x="12740" y="2553"/>
                        <a:pt x="11994" y="1911"/>
                      </a:cubicBezTo>
                      <a:cubicBezTo>
                        <a:pt x="11800" y="1748"/>
                        <a:pt x="11553" y="1688"/>
                        <a:pt x="11294" y="1688"/>
                      </a:cubicBezTo>
                      <a:cubicBezTo>
                        <a:pt x="10553" y="1688"/>
                        <a:pt x="9708" y="2180"/>
                        <a:pt x="9708" y="2180"/>
                      </a:cubicBezTo>
                      <a:cubicBezTo>
                        <a:pt x="9708" y="2180"/>
                        <a:pt x="10933" y="1149"/>
                        <a:pt x="9828" y="552"/>
                      </a:cubicBezTo>
                      <a:cubicBezTo>
                        <a:pt x="9676" y="470"/>
                        <a:pt x="9516" y="435"/>
                        <a:pt x="9353" y="435"/>
                      </a:cubicBezTo>
                      <a:cubicBezTo>
                        <a:pt x="8385" y="435"/>
                        <a:pt x="7328" y="1679"/>
                        <a:pt x="7262" y="1758"/>
                      </a:cubicBezTo>
                      <a:lnTo>
                        <a:pt x="7262" y="1758"/>
                      </a:lnTo>
                      <a:cubicBezTo>
                        <a:pt x="7326" y="1680"/>
                        <a:pt x="8294" y="478"/>
                        <a:pt x="7095" y="59"/>
                      </a:cubicBezTo>
                      <a:cubicBezTo>
                        <a:pt x="6973" y="18"/>
                        <a:pt x="6850" y="0"/>
                        <a:pt x="67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1" name="Google Shape;3761;p45"/>
                <p:cNvSpPr/>
                <p:nvPr/>
              </p:nvSpPr>
              <p:spPr>
                <a:xfrm>
                  <a:off x="11205750" y="7962225"/>
                  <a:ext cx="346150" cy="138650"/>
                </a:xfrm>
                <a:custGeom>
                  <a:rect b="b" l="l" r="r" t="t"/>
                  <a:pathLst>
                    <a:path extrusionOk="0" h="5546" w="13846">
                      <a:moveTo>
                        <a:pt x="0" y="0"/>
                      </a:moveTo>
                      <a:cubicBezTo>
                        <a:pt x="0" y="0"/>
                        <a:pt x="15" y="374"/>
                        <a:pt x="508" y="553"/>
                      </a:cubicBezTo>
                      <a:cubicBezTo>
                        <a:pt x="986" y="732"/>
                        <a:pt x="1001" y="1479"/>
                        <a:pt x="1344" y="1613"/>
                      </a:cubicBezTo>
                      <a:cubicBezTo>
                        <a:pt x="1399" y="1633"/>
                        <a:pt x="1457" y="1641"/>
                        <a:pt x="1514" y="1641"/>
                      </a:cubicBezTo>
                      <a:cubicBezTo>
                        <a:pt x="1815" y="1641"/>
                        <a:pt x="2121" y="1419"/>
                        <a:pt x="2121" y="1419"/>
                      </a:cubicBezTo>
                      <a:cubicBezTo>
                        <a:pt x="2121" y="1419"/>
                        <a:pt x="2226" y="3107"/>
                        <a:pt x="3077" y="3301"/>
                      </a:cubicBezTo>
                      <a:cubicBezTo>
                        <a:pt x="3153" y="3320"/>
                        <a:pt x="3222" y="3329"/>
                        <a:pt x="3283" y="3329"/>
                      </a:cubicBezTo>
                      <a:cubicBezTo>
                        <a:pt x="3908" y="3329"/>
                        <a:pt x="3809" y="2451"/>
                        <a:pt x="3809" y="2450"/>
                      </a:cubicBezTo>
                      <a:lnTo>
                        <a:pt x="3809" y="2450"/>
                      </a:lnTo>
                      <a:cubicBezTo>
                        <a:pt x="3809" y="2451"/>
                        <a:pt x="4287" y="4780"/>
                        <a:pt x="5586" y="4884"/>
                      </a:cubicBezTo>
                      <a:cubicBezTo>
                        <a:pt x="5628" y="4888"/>
                        <a:pt x="5668" y="4889"/>
                        <a:pt x="5707" y="4889"/>
                      </a:cubicBezTo>
                      <a:cubicBezTo>
                        <a:pt x="6811" y="4889"/>
                        <a:pt x="6464" y="3554"/>
                        <a:pt x="6426" y="3417"/>
                      </a:cubicBezTo>
                      <a:lnTo>
                        <a:pt x="6426" y="3417"/>
                      </a:lnTo>
                      <a:cubicBezTo>
                        <a:pt x="6474" y="3583"/>
                        <a:pt x="7072" y="5545"/>
                        <a:pt x="8206" y="5545"/>
                      </a:cubicBezTo>
                      <a:cubicBezTo>
                        <a:pt x="8233" y="5545"/>
                        <a:pt x="8261" y="5544"/>
                        <a:pt x="8290" y="5542"/>
                      </a:cubicBezTo>
                      <a:cubicBezTo>
                        <a:pt x="9544" y="5437"/>
                        <a:pt x="8828" y="4019"/>
                        <a:pt x="8827" y="4018"/>
                      </a:cubicBezTo>
                      <a:lnTo>
                        <a:pt x="8827" y="4018"/>
                      </a:lnTo>
                      <a:cubicBezTo>
                        <a:pt x="8828" y="4019"/>
                        <a:pt x="9699" y="5209"/>
                        <a:pt x="10552" y="5209"/>
                      </a:cubicBezTo>
                      <a:cubicBezTo>
                        <a:pt x="10639" y="5209"/>
                        <a:pt x="10727" y="5196"/>
                        <a:pt x="10814" y="5168"/>
                      </a:cubicBezTo>
                      <a:cubicBezTo>
                        <a:pt x="11754" y="4884"/>
                        <a:pt x="11157" y="4138"/>
                        <a:pt x="11157" y="4138"/>
                      </a:cubicBezTo>
                      <a:lnTo>
                        <a:pt x="11157" y="4138"/>
                      </a:lnTo>
                      <a:cubicBezTo>
                        <a:pt x="11157" y="4138"/>
                        <a:pt x="11580" y="4416"/>
                        <a:pt x="11868" y="4416"/>
                      </a:cubicBezTo>
                      <a:cubicBezTo>
                        <a:pt x="11927" y="4416"/>
                        <a:pt x="11981" y="4404"/>
                        <a:pt x="12023" y="4377"/>
                      </a:cubicBezTo>
                      <a:cubicBezTo>
                        <a:pt x="12307" y="4227"/>
                        <a:pt x="11859" y="3436"/>
                        <a:pt x="11859" y="3436"/>
                      </a:cubicBezTo>
                      <a:lnTo>
                        <a:pt x="11859" y="3436"/>
                      </a:lnTo>
                      <a:cubicBezTo>
                        <a:pt x="11859" y="3436"/>
                        <a:pt x="12086" y="3460"/>
                        <a:pt x="12387" y="3460"/>
                      </a:cubicBezTo>
                      <a:cubicBezTo>
                        <a:pt x="12942" y="3460"/>
                        <a:pt x="13749" y="3378"/>
                        <a:pt x="13846" y="291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762" name="Google Shape;3762;p45"/>
                <p:cNvGrpSpPr/>
                <p:nvPr/>
              </p:nvGrpSpPr>
              <p:grpSpPr>
                <a:xfrm>
                  <a:off x="11133675" y="7514800"/>
                  <a:ext cx="521650" cy="547525"/>
                  <a:chOff x="11133675" y="7514800"/>
                  <a:chExt cx="521650" cy="547525"/>
                </a:xfrm>
              </p:grpSpPr>
              <p:grpSp>
                <p:nvGrpSpPr>
                  <p:cNvPr id="3763" name="Google Shape;3763;p45"/>
                  <p:cNvGrpSpPr/>
                  <p:nvPr/>
                </p:nvGrpSpPr>
                <p:grpSpPr>
                  <a:xfrm>
                    <a:off x="11133675" y="7514800"/>
                    <a:ext cx="521650" cy="516150"/>
                    <a:chOff x="11133675" y="7514800"/>
                    <a:chExt cx="521650" cy="516150"/>
                  </a:xfrm>
                </p:grpSpPr>
                <p:sp>
                  <p:nvSpPr>
                    <p:cNvPr id="3764" name="Google Shape;3764;p45"/>
                    <p:cNvSpPr/>
                    <p:nvPr/>
                  </p:nvSpPr>
                  <p:spPr>
                    <a:xfrm>
                      <a:off x="11133675" y="7514800"/>
                      <a:ext cx="521650" cy="486150"/>
                    </a:xfrm>
                    <a:custGeom>
                      <a:rect b="b" l="l" r="r" t="t"/>
                      <a:pathLst>
                        <a:path extrusionOk="0" h="19446" w="20866">
                          <a:moveTo>
                            <a:pt x="20731" y="1"/>
                          </a:moveTo>
                          <a:cubicBezTo>
                            <a:pt x="20705" y="1"/>
                            <a:pt x="20679" y="12"/>
                            <a:pt x="20657" y="34"/>
                          </a:cubicBezTo>
                          <a:lnTo>
                            <a:pt x="75" y="19107"/>
                          </a:lnTo>
                          <a:cubicBezTo>
                            <a:pt x="1" y="19182"/>
                            <a:pt x="1" y="19301"/>
                            <a:pt x="60" y="19376"/>
                          </a:cubicBezTo>
                          <a:cubicBezTo>
                            <a:pt x="107" y="19423"/>
                            <a:pt x="158" y="19445"/>
                            <a:pt x="209" y="19445"/>
                          </a:cubicBezTo>
                          <a:cubicBezTo>
                            <a:pt x="255" y="19445"/>
                            <a:pt x="301" y="19427"/>
                            <a:pt x="344" y="19391"/>
                          </a:cubicBezTo>
                          <a:lnTo>
                            <a:pt x="20806" y="198"/>
                          </a:lnTo>
                          <a:cubicBezTo>
                            <a:pt x="20866" y="154"/>
                            <a:pt x="20866" y="94"/>
                            <a:pt x="20806" y="34"/>
                          </a:cubicBezTo>
                          <a:cubicBezTo>
                            <a:pt x="20784" y="12"/>
                            <a:pt x="20758" y="1"/>
                            <a:pt x="2073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65" name="Google Shape;3765;p45"/>
                    <p:cNvSpPr/>
                    <p:nvPr/>
                  </p:nvSpPr>
                  <p:spPr>
                    <a:xfrm>
                      <a:off x="11180725" y="7957000"/>
                      <a:ext cx="346900" cy="73950"/>
                    </a:xfrm>
                    <a:custGeom>
                      <a:rect b="b" l="l" r="r" t="t"/>
                      <a:pathLst>
                        <a:path extrusionOk="0" fill="none" h="2958" w="13876">
                          <a:moveTo>
                            <a:pt x="0" y="0"/>
                          </a:moveTo>
                          <a:lnTo>
                            <a:pt x="13876" y="2958"/>
                          </a:lnTo>
                        </a:path>
                      </a:pathLst>
                    </a:custGeom>
                    <a:noFill/>
                    <a:ln cap="rnd" cmpd="sng" w="52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3766" name="Google Shape;3766;p45"/>
                  <p:cNvGrpSpPr/>
                  <p:nvPr/>
                </p:nvGrpSpPr>
                <p:grpSpPr>
                  <a:xfrm>
                    <a:off x="11271075" y="7551850"/>
                    <a:ext cx="359250" cy="510475"/>
                    <a:chOff x="11271075" y="7551850"/>
                    <a:chExt cx="359250" cy="510475"/>
                  </a:xfrm>
                </p:grpSpPr>
                <p:sp>
                  <p:nvSpPr>
                    <p:cNvPr id="3767" name="Google Shape;3767;p45"/>
                    <p:cNvSpPr/>
                    <p:nvPr/>
                  </p:nvSpPr>
                  <p:spPr>
                    <a:xfrm>
                      <a:off x="11314775" y="7551850"/>
                      <a:ext cx="315550" cy="292025"/>
                    </a:xfrm>
                    <a:custGeom>
                      <a:rect b="b" l="l" r="r" t="t"/>
                      <a:pathLst>
                        <a:path extrusionOk="0" fill="none" h="11681" w="12622">
                          <a:moveTo>
                            <a:pt x="10142" y="1778"/>
                          </a:moveTo>
                          <a:lnTo>
                            <a:pt x="12621" y="2107"/>
                          </a:lnTo>
                          <a:moveTo>
                            <a:pt x="3779" y="7693"/>
                          </a:moveTo>
                          <a:lnTo>
                            <a:pt x="2017" y="4049"/>
                          </a:lnTo>
                          <a:moveTo>
                            <a:pt x="1210" y="10098"/>
                          </a:moveTo>
                          <a:lnTo>
                            <a:pt x="0" y="7917"/>
                          </a:lnTo>
                          <a:moveTo>
                            <a:pt x="598" y="10650"/>
                          </a:moveTo>
                          <a:lnTo>
                            <a:pt x="3495" y="11681"/>
                          </a:lnTo>
                          <a:moveTo>
                            <a:pt x="3047" y="8380"/>
                          </a:moveTo>
                          <a:lnTo>
                            <a:pt x="7155" y="9859"/>
                          </a:lnTo>
                          <a:moveTo>
                            <a:pt x="5840" y="5766"/>
                          </a:moveTo>
                          <a:lnTo>
                            <a:pt x="10276" y="7379"/>
                          </a:lnTo>
                          <a:moveTo>
                            <a:pt x="6617" y="5049"/>
                          </a:moveTo>
                          <a:lnTo>
                            <a:pt x="5034" y="1241"/>
                          </a:lnTo>
                          <a:moveTo>
                            <a:pt x="9171" y="2674"/>
                          </a:moveTo>
                          <a:lnTo>
                            <a:pt x="8200" y="1"/>
                          </a:lnTo>
                          <a:moveTo>
                            <a:pt x="8170" y="3600"/>
                          </a:moveTo>
                          <a:lnTo>
                            <a:pt x="11695" y="4452"/>
                          </a:lnTo>
                        </a:path>
                      </a:pathLst>
                    </a:custGeom>
                    <a:noFill/>
                    <a:ln cap="rnd" cmpd="sng" w="2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768" name="Google Shape;3768;p45"/>
                    <p:cNvSpPr/>
                    <p:nvPr/>
                  </p:nvSpPr>
                  <p:spPr>
                    <a:xfrm>
                      <a:off x="11271075" y="7936450"/>
                      <a:ext cx="200550" cy="125875"/>
                    </a:xfrm>
                    <a:custGeom>
                      <a:rect b="b" l="l" r="r" t="t"/>
                      <a:pathLst>
                        <a:path extrusionOk="0" fill="none" h="5035" w="8022">
                          <a:moveTo>
                            <a:pt x="6513" y="2988"/>
                          </a:moveTo>
                          <a:lnTo>
                            <a:pt x="8021" y="1569"/>
                          </a:lnTo>
                          <a:moveTo>
                            <a:pt x="1" y="1599"/>
                          </a:moveTo>
                          <a:lnTo>
                            <a:pt x="942" y="300"/>
                          </a:lnTo>
                          <a:moveTo>
                            <a:pt x="509" y="1704"/>
                          </a:moveTo>
                          <a:lnTo>
                            <a:pt x="509" y="3093"/>
                          </a:lnTo>
                          <a:moveTo>
                            <a:pt x="2495" y="2137"/>
                          </a:moveTo>
                          <a:lnTo>
                            <a:pt x="2973" y="4452"/>
                          </a:lnTo>
                          <a:moveTo>
                            <a:pt x="2062" y="2002"/>
                          </a:moveTo>
                          <a:lnTo>
                            <a:pt x="3556" y="1"/>
                          </a:lnTo>
                          <a:moveTo>
                            <a:pt x="4452" y="2540"/>
                          </a:moveTo>
                          <a:lnTo>
                            <a:pt x="6154" y="374"/>
                          </a:lnTo>
                          <a:moveTo>
                            <a:pt x="4930" y="2644"/>
                          </a:moveTo>
                          <a:lnTo>
                            <a:pt x="5527" y="4915"/>
                          </a:lnTo>
                          <a:moveTo>
                            <a:pt x="6931" y="3063"/>
                          </a:moveTo>
                          <a:lnTo>
                            <a:pt x="7663" y="5034"/>
                          </a:lnTo>
                        </a:path>
                      </a:pathLst>
                    </a:custGeom>
                    <a:noFill/>
                    <a:ln cap="rnd" cmpd="sng" w="2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sp>
            <p:nvSpPr>
              <p:cNvPr id="3769" name="Google Shape;3769;p45"/>
              <p:cNvSpPr/>
              <p:nvPr/>
            </p:nvSpPr>
            <p:spPr>
              <a:xfrm flipH="1" rot="-638134">
                <a:off x="5751874" y="963583"/>
                <a:ext cx="170993" cy="109762"/>
              </a:xfrm>
              <a:custGeom>
                <a:rect b="b" l="l" r="r" t="t"/>
                <a:pathLst>
                  <a:path extrusionOk="0" h="968" w="1508">
                    <a:moveTo>
                      <a:pt x="1160" y="1"/>
                    </a:moveTo>
                    <a:cubicBezTo>
                      <a:pt x="359" y="1"/>
                      <a:pt x="0" y="953"/>
                      <a:pt x="14" y="953"/>
                    </a:cubicBezTo>
                    <a:cubicBezTo>
                      <a:pt x="102" y="963"/>
                      <a:pt x="186" y="968"/>
                      <a:pt x="264" y="968"/>
                    </a:cubicBezTo>
                    <a:cubicBezTo>
                      <a:pt x="1364" y="968"/>
                      <a:pt x="1507" y="57"/>
                      <a:pt x="1507" y="57"/>
                    </a:cubicBezTo>
                    <a:cubicBezTo>
                      <a:pt x="1384" y="18"/>
                      <a:pt x="1268" y="1"/>
                      <a:pt x="11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70" name="Google Shape;3770;p45"/>
              <p:cNvGrpSpPr/>
              <p:nvPr/>
            </p:nvGrpSpPr>
            <p:grpSpPr>
              <a:xfrm flipH="1" rot="-383960">
                <a:off x="4906894" y="805208"/>
                <a:ext cx="643967" cy="563202"/>
                <a:chOff x="6800425" y="5795650"/>
                <a:chExt cx="248700" cy="217500"/>
              </a:xfrm>
            </p:grpSpPr>
            <p:sp>
              <p:nvSpPr>
                <p:cNvPr id="3771" name="Google Shape;3771;p45"/>
                <p:cNvSpPr/>
                <p:nvPr/>
              </p:nvSpPr>
              <p:spPr>
                <a:xfrm>
                  <a:off x="7000575" y="5798900"/>
                  <a:ext cx="48550" cy="35775"/>
                </a:xfrm>
                <a:custGeom>
                  <a:rect b="b" l="l" r="r" t="t"/>
                  <a:pathLst>
                    <a:path extrusionOk="0" h="1431" w="1942">
                      <a:moveTo>
                        <a:pt x="1594" y="0"/>
                      </a:moveTo>
                      <a:cubicBezTo>
                        <a:pt x="1576" y="0"/>
                        <a:pt x="1557" y="4"/>
                        <a:pt x="1539" y="10"/>
                      </a:cubicBezTo>
                      <a:cubicBezTo>
                        <a:pt x="657" y="383"/>
                        <a:pt x="0" y="1369"/>
                        <a:pt x="0" y="1369"/>
                      </a:cubicBezTo>
                      <a:lnTo>
                        <a:pt x="45" y="1399"/>
                      </a:lnTo>
                      <a:cubicBezTo>
                        <a:pt x="66" y="1420"/>
                        <a:pt x="96" y="1431"/>
                        <a:pt x="129" y="1431"/>
                      </a:cubicBezTo>
                      <a:cubicBezTo>
                        <a:pt x="167" y="1431"/>
                        <a:pt x="207" y="1416"/>
                        <a:pt x="239" y="1384"/>
                      </a:cubicBezTo>
                      <a:cubicBezTo>
                        <a:pt x="807" y="891"/>
                        <a:pt x="1554" y="607"/>
                        <a:pt x="1822" y="503"/>
                      </a:cubicBezTo>
                      <a:cubicBezTo>
                        <a:pt x="1897" y="473"/>
                        <a:pt x="1942" y="413"/>
                        <a:pt x="1927" y="324"/>
                      </a:cubicBezTo>
                      <a:cubicBezTo>
                        <a:pt x="1882" y="174"/>
                        <a:pt x="1763" y="85"/>
                        <a:pt x="1673" y="25"/>
                      </a:cubicBezTo>
                      <a:cubicBezTo>
                        <a:pt x="1647" y="7"/>
                        <a:pt x="1621" y="0"/>
                        <a:pt x="15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2" name="Google Shape;3772;p45"/>
                <p:cNvSpPr/>
                <p:nvPr/>
              </p:nvSpPr>
              <p:spPr>
                <a:xfrm>
                  <a:off x="6873250" y="5795650"/>
                  <a:ext cx="162075" cy="172400"/>
                </a:xfrm>
                <a:custGeom>
                  <a:rect b="b" l="l" r="r" t="t"/>
                  <a:pathLst>
                    <a:path extrusionOk="0" h="6896" w="6483">
                      <a:moveTo>
                        <a:pt x="2280" y="0"/>
                      </a:moveTo>
                      <a:cubicBezTo>
                        <a:pt x="2218" y="0"/>
                        <a:pt x="2155" y="2"/>
                        <a:pt x="2091" y="6"/>
                      </a:cubicBezTo>
                      <a:lnTo>
                        <a:pt x="1987" y="6"/>
                      </a:lnTo>
                      <a:cubicBezTo>
                        <a:pt x="1628" y="35"/>
                        <a:pt x="1240" y="110"/>
                        <a:pt x="837" y="259"/>
                      </a:cubicBezTo>
                      <a:cubicBezTo>
                        <a:pt x="837" y="259"/>
                        <a:pt x="329" y="439"/>
                        <a:pt x="120" y="812"/>
                      </a:cubicBezTo>
                      <a:cubicBezTo>
                        <a:pt x="75" y="872"/>
                        <a:pt x="45" y="947"/>
                        <a:pt x="30" y="1021"/>
                      </a:cubicBezTo>
                      <a:cubicBezTo>
                        <a:pt x="15" y="1036"/>
                        <a:pt x="15" y="1066"/>
                        <a:pt x="15" y="1096"/>
                      </a:cubicBezTo>
                      <a:cubicBezTo>
                        <a:pt x="0" y="1275"/>
                        <a:pt x="60" y="1454"/>
                        <a:pt x="224" y="1678"/>
                      </a:cubicBezTo>
                      <a:cubicBezTo>
                        <a:pt x="299" y="1783"/>
                        <a:pt x="374" y="1858"/>
                        <a:pt x="433" y="1947"/>
                      </a:cubicBezTo>
                      <a:cubicBezTo>
                        <a:pt x="478" y="2007"/>
                        <a:pt x="538" y="2082"/>
                        <a:pt x="583" y="2126"/>
                      </a:cubicBezTo>
                      <a:lnTo>
                        <a:pt x="941" y="2604"/>
                      </a:lnTo>
                      <a:lnTo>
                        <a:pt x="1882" y="3799"/>
                      </a:lnTo>
                      <a:lnTo>
                        <a:pt x="1927" y="3844"/>
                      </a:lnTo>
                      <a:lnTo>
                        <a:pt x="2226" y="4232"/>
                      </a:lnTo>
                      <a:lnTo>
                        <a:pt x="2479" y="4501"/>
                      </a:lnTo>
                      <a:lnTo>
                        <a:pt x="2569" y="4606"/>
                      </a:lnTo>
                      <a:lnTo>
                        <a:pt x="3644" y="5756"/>
                      </a:lnTo>
                      <a:lnTo>
                        <a:pt x="3958" y="6070"/>
                      </a:lnTo>
                      <a:cubicBezTo>
                        <a:pt x="4003" y="6099"/>
                        <a:pt x="4018" y="6144"/>
                        <a:pt x="4063" y="6174"/>
                      </a:cubicBezTo>
                      <a:cubicBezTo>
                        <a:pt x="4182" y="6294"/>
                        <a:pt x="4302" y="6428"/>
                        <a:pt x="4466" y="6592"/>
                      </a:cubicBezTo>
                      <a:cubicBezTo>
                        <a:pt x="4511" y="6652"/>
                        <a:pt x="4570" y="6682"/>
                        <a:pt x="4615" y="6727"/>
                      </a:cubicBezTo>
                      <a:cubicBezTo>
                        <a:pt x="4630" y="6742"/>
                        <a:pt x="4660" y="6757"/>
                        <a:pt x="4675" y="6772"/>
                      </a:cubicBezTo>
                      <a:cubicBezTo>
                        <a:pt x="4798" y="6859"/>
                        <a:pt x="4925" y="6895"/>
                        <a:pt x="5049" y="6895"/>
                      </a:cubicBezTo>
                      <a:cubicBezTo>
                        <a:pt x="5136" y="6895"/>
                        <a:pt x="5222" y="6877"/>
                        <a:pt x="5302" y="6846"/>
                      </a:cubicBezTo>
                      <a:cubicBezTo>
                        <a:pt x="5467" y="6772"/>
                        <a:pt x="5616" y="6637"/>
                        <a:pt x="5721" y="6503"/>
                      </a:cubicBezTo>
                      <a:cubicBezTo>
                        <a:pt x="5750" y="6503"/>
                        <a:pt x="5765" y="6473"/>
                        <a:pt x="5780" y="6458"/>
                      </a:cubicBezTo>
                      <a:cubicBezTo>
                        <a:pt x="5885" y="6323"/>
                        <a:pt x="5960" y="6204"/>
                        <a:pt x="5960" y="6204"/>
                      </a:cubicBezTo>
                      <a:cubicBezTo>
                        <a:pt x="6198" y="5786"/>
                        <a:pt x="6348" y="5353"/>
                        <a:pt x="6408" y="4964"/>
                      </a:cubicBezTo>
                      <a:cubicBezTo>
                        <a:pt x="6408" y="4919"/>
                        <a:pt x="6423" y="4890"/>
                        <a:pt x="6423" y="4845"/>
                      </a:cubicBezTo>
                      <a:cubicBezTo>
                        <a:pt x="6467" y="4576"/>
                        <a:pt x="6482" y="4307"/>
                        <a:pt x="6467" y="4068"/>
                      </a:cubicBezTo>
                      <a:lnTo>
                        <a:pt x="6467" y="3993"/>
                      </a:lnTo>
                      <a:cubicBezTo>
                        <a:pt x="6437" y="3695"/>
                        <a:pt x="6378" y="3426"/>
                        <a:pt x="6318" y="3172"/>
                      </a:cubicBezTo>
                      <a:cubicBezTo>
                        <a:pt x="6318" y="3142"/>
                        <a:pt x="6318" y="3127"/>
                        <a:pt x="6303" y="3112"/>
                      </a:cubicBezTo>
                      <a:cubicBezTo>
                        <a:pt x="6124" y="2530"/>
                        <a:pt x="5855" y="2067"/>
                        <a:pt x="5676" y="1783"/>
                      </a:cubicBezTo>
                      <a:cubicBezTo>
                        <a:pt x="5661" y="1783"/>
                        <a:pt x="5646" y="1753"/>
                        <a:pt x="5631" y="1738"/>
                      </a:cubicBezTo>
                      <a:cubicBezTo>
                        <a:pt x="5526" y="1574"/>
                        <a:pt x="5437" y="1484"/>
                        <a:pt x="5437" y="1484"/>
                      </a:cubicBezTo>
                      <a:cubicBezTo>
                        <a:pt x="5437" y="1484"/>
                        <a:pt x="4780" y="693"/>
                        <a:pt x="3659" y="259"/>
                      </a:cubicBezTo>
                      <a:cubicBezTo>
                        <a:pt x="3630" y="259"/>
                        <a:pt x="3600" y="245"/>
                        <a:pt x="3555" y="230"/>
                      </a:cubicBezTo>
                      <a:cubicBezTo>
                        <a:pt x="3185" y="98"/>
                        <a:pt x="2757" y="0"/>
                        <a:pt x="228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3" name="Google Shape;3773;p45"/>
                <p:cNvSpPr/>
                <p:nvPr/>
              </p:nvSpPr>
              <p:spPr>
                <a:xfrm>
                  <a:off x="6873625" y="5796150"/>
                  <a:ext cx="160950" cy="168800"/>
                </a:xfrm>
                <a:custGeom>
                  <a:rect b="b" l="l" r="r" t="t"/>
                  <a:pathLst>
                    <a:path extrusionOk="0" h="6752" w="6438">
                      <a:moveTo>
                        <a:pt x="1957" y="1"/>
                      </a:moveTo>
                      <a:cubicBezTo>
                        <a:pt x="1449" y="583"/>
                        <a:pt x="702" y="867"/>
                        <a:pt x="15" y="1016"/>
                      </a:cubicBezTo>
                      <a:cubicBezTo>
                        <a:pt x="0" y="1031"/>
                        <a:pt x="0" y="1061"/>
                        <a:pt x="0" y="1091"/>
                      </a:cubicBezTo>
                      <a:cubicBezTo>
                        <a:pt x="732" y="927"/>
                        <a:pt x="1509" y="613"/>
                        <a:pt x="2061" y="1"/>
                      </a:cubicBezTo>
                      <a:close/>
                      <a:moveTo>
                        <a:pt x="3525" y="210"/>
                      </a:moveTo>
                      <a:cubicBezTo>
                        <a:pt x="3196" y="299"/>
                        <a:pt x="2868" y="389"/>
                        <a:pt x="2584" y="449"/>
                      </a:cubicBezTo>
                      <a:cubicBezTo>
                        <a:pt x="1613" y="688"/>
                        <a:pt x="822" y="882"/>
                        <a:pt x="463" y="1733"/>
                      </a:cubicBezTo>
                      <a:cubicBezTo>
                        <a:pt x="433" y="1808"/>
                        <a:pt x="418" y="1882"/>
                        <a:pt x="403" y="1927"/>
                      </a:cubicBezTo>
                      <a:cubicBezTo>
                        <a:pt x="403" y="2002"/>
                        <a:pt x="418" y="2062"/>
                        <a:pt x="448" y="2092"/>
                      </a:cubicBezTo>
                      <a:cubicBezTo>
                        <a:pt x="463" y="2106"/>
                        <a:pt x="508" y="2121"/>
                        <a:pt x="553" y="2121"/>
                      </a:cubicBezTo>
                      <a:cubicBezTo>
                        <a:pt x="702" y="2121"/>
                        <a:pt x="956" y="2017"/>
                        <a:pt x="1314" y="1853"/>
                      </a:cubicBezTo>
                      <a:cubicBezTo>
                        <a:pt x="1848" y="1620"/>
                        <a:pt x="2538" y="1305"/>
                        <a:pt x="3133" y="1305"/>
                      </a:cubicBezTo>
                      <a:cubicBezTo>
                        <a:pt x="3454" y="1305"/>
                        <a:pt x="3748" y="1397"/>
                        <a:pt x="3973" y="1643"/>
                      </a:cubicBezTo>
                      <a:cubicBezTo>
                        <a:pt x="4242" y="1957"/>
                        <a:pt x="4346" y="2241"/>
                        <a:pt x="4287" y="2465"/>
                      </a:cubicBezTo>
                      <a:cubicBezTo>
                        <a:pt x="4152" y="2958"/>
                        <a:pt x="3301" y="3257"/>
                        <a:pt x="2539" y="3510"/>
                      </a:cubicBezTo>
                      <a:cubicBezTo>
                        <a:pt x="2360" y="3585"/>
                        <a:pt x="2196" y="3630"/>
                        <a:pt x="2046" y="3690"/>
                      </a:cubicBezTo>
                      <a:cubicBezTo>
                        <a:pt x="1957" y="3720"/>
                        <a:pt x="1912" y="3749"/>
                        <a:pt x="1867" y="3779"/>
                      </a:cubicBezTo>
                      <a:lnTo>
                        <a:pt x="1912" y="3839"/>
                      </a:lnTo>
                      <a:cubicBezTo>
                        <a:pt x="1957" y="3794"/>
                        <a:pt x="2016" y="3779"/>
                        <a:pt x="2076" y="3749"/>
                      </a:cubicBezTo>
                      <a:cubicBezTo>
                        <a:pt x="2226" y="3675"/>
                        <a:pt x="2390" y="3615"/>
                        <a:pt x="2569" y="3570"/>
                      </a:cubicBezTo>
                      <a:cubicBezTo>
                        <a:pt x="3331" y="3301"/>
                        <a:pt x="4212" y="3003"/>
                        <a:pt x="4346" y="2465"/>
                      </a:cubicBezTo>
                      <a:cubicBezTo>
                        <a:pt x="4421" y="2211"/>
                        <a:pt x="4317" y="1912"/>
                        <a:pt x="4018" y="1599"/>
                      </a:cubicBezTo>
                      <a:cubicBezTo>
                        <a:pt x="3783" y="1337"/>
                        <a:pt x="3475" y="1239"/>
                        <a:pt x="3138" y="1239"/>
                      </a:cubicBezTo>
                      <a:cubicBezTo>
                        <a:pt x="2534" y="1239"/>
                        <a:pt x="1837" y="1553"/>
                        <a:pt x="1299" y="1793"/>
                      </a:cubicBezTo>
                      <a:cubicBezTo>
                        <a:pt x="1002" y="1929"/>
                        <a:pt x="705" y="2065"/>
                        <a:pt x="561" y="2065"/>
                      </a:cubicBezTo>
                      <a:cubicBezTo>
                        <a:pt x="531" y="2065"/>
                        <a:pt x="508" y="2059"/>
                        <a:pt x="493" y="2047"/>
                      </a:cubicBezTo>
                      <a:cubicBezTo>
                        <a:pt x="463" y="2017"/>
                        <a:pt x="448" y="1942"/>
                        <a:pt x="538" y="1763"/>
                      </a:cubicBezTo>
                      <a:cubicBezTo>
                        <a:pt x="881" y="927"/>
                        <a:pt x="1643" y="747"/>
                        <a:pt x="2614" y="523"/>
                      </a:cubicBezTo>
                      <a:cubicBezTo>
                        <a:pt x="2927" y="434"/>
                        <a:pt x="3271" y="359"/>
                        <a:pt x="3644" y="239"/>
                      </a:cubicBezTo>
                      <a:cubicBezTo>
                        <a:pt x="3600" y="239"/>
                        <a:pt x="3570" y="225"/>
                        <a:pt x="3525" y="210"/>
                      </a:cubicBezTo>
                      <a:close/>
                      <a:moveTo>
                        <a:pt x="5616" y="1688"/>
                      </a:moveTo>
                      <a:cubicBezTo>
                        <a:pt x="5317" y="1972"/>
                        <a:pt x="4974" y="2450"/>
                        <a:pt x="4645" y="3271"/>
                      </a:cubicBezTo>
                      <a:cubicBezTo>
                        <a:pt x="4506" y="3591"/>
                        <a:pt x="4031" y="4558"/>
                        <a:pt x="2966" y="4558"/>
                      </a:cubicBezTo>
                      <a:cubicBezTo>
                        <a:pt x="2887" y="4558"/>
                        <a:pt x="2804" y="4552"/>
                        <a:pt x="2718" y="4541"/>
                      </a:cubicBezTo>
                      <a:cubicBezTo>
                        <a:pt x="2644" y="4526"/>
                        <a:pt x="2554" y="4511"/>
                        <a:pt x="2479" y="4481"/>
                      </a:cubicBezTo>
                      <a:lnTo>
                        <a:pt x="2479" y="4481"/>
                      </a:lnTo>
                      <a:lnTo>
                        <a:pt x="2569" y="4586"/>
                      </a:lnTo>
                      <a:cubicBezTo>
                        <a:pt x="2614" y="4601"/>
                        <a:pt x="2644" y="4601"/>
                        <a:pt x="2703" y="4616"/>
                      </a:cubicBezTo>
                      <a:cubicBezTo>
                        <a:pt x="2789" y="4627"/>
                        <a:pt x="2873" y="4633"/>
                        <a:pt x="2956" y="4633"/>
                      </a:cubicBezTo>
                      <a:cubicBezTo>
                        <a:pt x="3714" y="4633"/>
                        <a:pt x="4355" y="4148"/>
                        <a:pt x="4705" y="3286"/>
                      </a:cubicBezTo>
                      <a:cubicBezTo>
                        <a:pt x="4989" y="2599"/>
                        <a:pt x="5317" y="2062"/>
                        <a:pt x="5661" y="1748"/>
                      </a:cubicBezTo>
                      <a:cubicBezTo>
                        <a:pt x="5646" y="1733"/>
                        <a:pt x="5631" y="1703"/>
                        <a:pt x="5616" y="1688"/>
                      </a:cubicBezTo>
                      <a:close/>
                      <a:moveTo>
                        <a:pt x="6273" y="3077"/>
                      </a:moveTo>
                      <a:cubicBezTo>
                        <a:pt x="5974" y="3137"/>
                        <a:pt x="5676" y="3227"/>
                        <a:pt x="5452" y="3391"/>
                      </a:cubicBezTo>
                      <a:cubicBezTo>
                        <a:pt x="5243" y="3540"/>
                        <a:pt x="3629" y="4765"/>
                        <a:pt x="3943" y="6050"/>
                      </a:cubicBezTo>
                      <a:cubicBezTo>
                        <a:pt x="3988" y="6079"/>
                        <a:pt x="4003" y="6124"/>
                        <a:pt x="4048" y="6154"/>
                      </a:cubicBezTo>
                      <a:cubicBezTo>
                        <a:pt x="3600" y="4870"/>
                        <a:pt x="5287" y="3600"/>
                        <a:pt x="5482" y="3451"/>
                      </a:cubicBezTo>
                      <a:cubicBezTo>
                        <a:pt x="5676" y="3286"/>
                        <a:pt x="5989" y="3212"/>
                        <a:pt x="6288" y="3137"/>
                      </a:cubicBezTo>
                      <a:cubicBezTo>
                        <a:pt x="6288" y="3107"/>
                        <a:pt x="6288" y="3107"/>
                        <a:pt x="6273" y="3077"/>
                      </a:cubicBezTo>
                      <a:close/>
                      <a:moveTo>
                        <a:pt x="6408" y="4810"/>
                      </a:moveTo>
                      <a:cubicBezTo>
                        <a:pt x="5989" y="5168"/>
                        <a:pt x="5631" y="5557"/>
                        <a:pt x="5571" y="5870"/>
                      </a:cubicBezTo>
                      <a:cubicBezTo>
                        <a:pt x="5526" y="6109"/>
                        <a:pt x="5601" y="6318"/>
                        <a:pt x="5706" y="6483"/>
                      </a:cubicBezTo>
                      <a:cubicBezTo>
                        <a:pt x="5720" y="6468"/>
                        <a:pt x="5735" y="6453"/>
                        <a:pt x="5765" y="6438"/>
                      </a:cubicBezTo>
                      <a:cubicBezTo>
                        <a:pt x="5661" y="6274"/>
                        <a:pt x="5601" y="6094"/>
                        <a:pt x="5646" y="5885"/>
                      </a:cubicBezTo>
                      <a:cubicBezTo>
                        <a:pt x="5691" y="5601"/>
                        <a:pt x="6004" y="5258"/>
                        <a:pt x="6393" y="4929"/>
                      </a:cubicBezTo>
                      <a:cubicBezTo>
                        <a:pt x="6393" y="4885"/>
                        <a:pt x="6408" y="4855"/>
                        <a:pt x="6408" y="4810"/>
                      </a:cubicBezTo>
                      <a:close/>
                      <a:moveTo>
                        <a:pt x="6437" y="3959"/>
                      </a:moveTo>
                      <a:cubicBezTo>
                        <a:pt x="6124" y="4078"/>
                        <a:pt x="5840" y="4257"/>
                        <a:pt x="5616" y="4481"/>
                      </a:cubicBezTo>
                      <a:cubicBezTo>
                        <a:pt x="5317" y="4825"/>
                        <a:pt x="5123" y="5377"/>
                        <a:pt x="4959" y="5870"/>
                      </a:cubicBezTo>
                      <a:cubicBezTo>
                        <a:pt x="4839" y="6244"/>
                        <a:pt x="4720" y="6587"/>
                        <a:pt x="4585" y="6707"/>
                      </a:cubicBezTo>
                      <a:cubicBezTo>
                        <a:pt x="4600" y="6722"/>
                        <a:pt x="4630" y="6737"/>
                        <a:pt x="4645" y="6752"/>
                      </a:cubicBezTo>
                      <a:cubicBezTo>
                        <a:pt x="4780" y="6602"/>
                        <a:pt x="4899" y="6289"/>
                        <a:pt x="5018" y="5885"/>
                      </a:cubicBezTo>
                      <a:cubicBezTo>
                        <a:pt x="5183" y="5407"/>
                        <a:pt x="5362" y="4855"/>
                        <a:pt x="5676" y="4526"/>
                      </a:cubicBezTo>
                      <a:cubicBezTo>
                        <a:pt x="5855" y="4302"/>
                        <a:pt x="6154" y="4138"/>
                        <a:pt x="6437" y="4018"/>
                      </a:cubicBezTo>
                      <a:lnTo>
                        <a:pt x="6437" y="395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4" name="Google Shape;3774;p45"/>
                <p:cNvSpPr/>
                <p:nvPr/>
              </p:nvSpPr>
              <p:spPr>
                <a:xfrm>
                  <a:off x="6872125" y="5816300"/>
                  <a:ext cx="139675" cy="151700"/>
                </a:xfrm>
                <a:custGeom>
                  <a:rect b="b" l="l" r="r" t="t"/>
                  <a:pathLst>
                    <a:path extrusionOk="0" h="6068" w="5587">
                      <a:moveTo>
                        <a:pt x="182" y="1"/>
                      </a:moveTo>
                      <a:cubicBezTo>
                        <a:pt x="176" y="1"/>
                        <a:pt x="170" y="1"/>
                        <a:pt x="165" y="1"/>
                      </a:cubicBezTo>
                      <a:cubicBezTo>
                        <a:pt x="30" y="225"/>
                        <a:pt x="0" y="509"/>
                        <a:pt x="284" y="867"/>
                      </a:cubicBezTo>
                      <a:lnTo>
                        <a:pt x="1001" y="1793"/>
                      </a:lnTo>
                      <a:lnTo>
                        <a:pt x="2286" y="3421"/>
                      </a:lnTo>
                      <a:lnTo>
                        <a:pt x="3704" y="4945"/>
                      </a:lnTo>
                      <a:lnTo>
                        <a:pt x="4511" y="5781"/>
                      </a:lnTo>
                      <a:cubicBezTo>
                        <a:pt x="4712" y="5992"/>
                        <a:pt x="4905" y="6068"/>
                        <a:pt x="5088" y="6068"/>
                      </a:cubicBezTo>
                      <a:cubicBezTo>
                        <a:pt x="5177" y="6068"/>
                        <a:pt x="5264" y="6050"/>
                        <a:pt x="5347" y="6020"/>
                      </a:cubicBezTo>
                      <a:lnTo>
                        <a:pt x="5347" y="6005"/>
                      </a:lnTo>
                      <a:cubicBezTo>
                        <a:pt x="5586" y="4377"/>
                        <a:pt x="3734" y="2167"/>
                        <a:pt x="3734" y="2167"/>
                      </a:cubicBezTo>
                      <a:cubicBezTo>
                        <a:pt x="3734" y="2167"/>
                        <a:pt x="1836" y="1"/>
                        <a:pt x="1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5" name="Google Shape;3775;p45"/>
                <p:cNvSpPr/>
                <p:nvPr/>
              </p:nvSpPr>
              <p:spPr>
                <a:xfrm>
                  <a:off x="6800425" y="5830500"/>
                  <a:ext cx="193825" cy="182650"/>
                </a:xfrm>
                <a:custGeom>
                  <a:rect b="b" l="l" r="r" t="t"/>
                  <a:pathLst>
                    <a:path extrusionOk="0" h="7306" w="7753">
                      <a:moveTo>
                        <a:pt x="3496" y="0"/>
                      </a:moveTo>
                      <a:cubicBezTo>
                        <a:pt x="3421" y="0"/>
                        <a:pt x="3344" y="16"/>
                        <a:pt x="3287" y="45"/>
                      </a:cubicBezTo>
                      <a:cubicBezTo>
                        <a:pt x="3257" y="45"/>
                        <a:pt x="3227" y="45"/>
                        <a:pt x="3212" y="60"/>
                      </a:cubicBezTo>
                      <a:cubicBezTo>
                        <a:pt x="3033" y="195"/>
                        <a:pt x="2749" y="389"/>
                        <a:pt x="2420" y="688"/>
                      </a:cubicBezTo>
                      <a:cubicBezTo>
                        <a:pt x="1405" y="1584"/>
                        <a:pt x="1" y="3361"/>
                        <a:pt x="419" y="6005"/>
                      </a:cubicBezTo>
                      <a:cubicBezTo>
                        <a:pt x="449" y="6154"/>
                        <a:pt x="479" y="6289"/>
                        <a:pt x="508" y="6453"/>
                      </a:cubicBezTo>
                      <a:cubicBezTo>
                        <a:pt x="553" y="6647"/>
                        <a:pt x="688" y="6811"/>
                        <a:pt x="897" y="6901"/>
                      </a:cubicBezTo>
                      <a:cubicBezTo>
                        <a:pt x="1682" y="7195"/>
                        <a:pt x="2415" y="7306"/>
                        <a:pt x="3082" y="7306"/>
                      </a:cubicBezTo>
                      <a:cubicBezTo>
                        <a:pt x="3126" y="7306"/>
                        <a:pt x="3169" y="7305"/>
                        <a:pt x="3212" y="7304"/>
                      </a:cubicBezTo>
                      <a:cubicBezTo>
                        <a:pt x="5557" y="7245"/>
                        <a:pt x="7140" y="5661"/>
                        <a:pt x="7618" y="5153"/>
                      </a:cubicBezTo>
                      <a:cubicBezTo>
                        <a:pt x="7708" y="5064"/>
                        <a:pt x="7752" y="4929"/>
                        <a:pt x="7737" y="4780"/>
                      </a:cubicBezTo>
                      <a:cubicBezTo>
                        <a:pt x="7513" y="3167"/>
                        <a:pt x="6274" y="1883"/>
                        <a:pt x="6274" y="1883"/>
                      </a:cubicBezTo>
                      <a:cubicBezTo>
                        <a:pt x="6274" y="1883"/>
                        <a:pt x="5198" y="464"/>
                        <a:pt x="3615" y="16"/>
                      </a:cubicBezTo>
                      <a:cubicBezTo>
                        <a:pt x="3578" y="5"/>
                        <a:pt x="3537" y="0"/>
                        <a:pt x="34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6" name="Google Shape;3776;p45"/>
                <p:cNvSpPr/>
                <p:nvPr/>
              </p:nvSpPr>
              <p:spPr>
                <a:xfrm>
                  <a:off x="6880325" y="5830125"/>
                  <a:ext cx="113550" cy="183000"/>
                </a:xfrm>
                <a:custGeom>
                  <a:rect b="b" l="l" r="r" t="t"/>
                  <a:pathLst>
                    <a:path extrusionOk="0" h="7320" w="4542">
                      <a:moveTo>
                        <a:pt x="289" y="0"/>
                      </a:moveTo>
                      <a:cubicBezTo>
                        <a:pt x="217" y="0"/>
                        <a:pt x="143" y="17"/>
                        <a:pt x="76" y="45"/>
                      </a:cubicBezTo>
                      <a:cubicBezTo>
                        <a:pt x="688" y="389"/>
                        <a:pt x="3018" y="1912"/>
                        <a:pt x="3675" y="4691"/>
                      </a:cubicBezTo>
                      <a:cubicBezTo>
                        <a:pt x="3675" y="4691"/>
                        <a:pt x="1973" y="6542"/>
                        <a:pt x="17" y="7319"/>
                      </a:cubicBezTo>
                      <a:lnTo>
                        <a:pt x="17" y="7319"/>
                      </a:lnTo>
                      <a:cubicBezTo>
                        <a:pt x="2368" y="7252"/>
                        <a:pt x="3945" y="5675"/>
                        <a:pt x="4407" y="5154"/>
                      </a:cubicBezTo>
                      <a:cubicBezTo>
                        <a:pt x="4497" y="5064"/>
                        <a:pt x="4541" y="4930"/>
                        <a:pt x="4526" y="4780"/>
                      </a:cubicBezTo>
                      <a:cubicBezTo>
                        <a:pt x="4302" y="3167"/>
                        <a:pt x="3063" y="1883"/>
                        <a:pt x="3063" y="1883"/>
                      </a:cubicBezTo>
                      <a:cubicBezTo>
                        <a:pt x="3063" y="1883"/>
                        <a:pt x="1987" y="464"/>
                        <a:pt x="404" y="16"/>
                      </a:cubicBezTo>
                      <a:cubicBezTo>
                        <a:pt x="367" y="5"/>
                        <a:pt x="328" y="0"/>
                        <a:pt x="289" y="0"/>
                      </a:cubicBezTo>
                      <a:close/>
                      <a:moveTo>
                        <a:pt x="17" y="7319"/>
                      </a:moveTo>
                      <a:cubicBezTo>
                        <a:pt x="12" y="7319"/>
                        <a:pt x="6" y="7319"/>
                        <a:pt x="1" y="7319"/>
                      </a:cubicBezTo>
                      <a:lnTo>
                        <a:pt x="16" y="7319"/>
                      </a:lnTo>
                      <a:cubicBezTo>
                        <a:pt x="16" y="7319"/>
                        <a:pt x="17" y="7319"/>
                        <a:pt x="17" y="731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7" name="Google Shape;3777;p45"/>
                <p:cNvSpPr/>
                <p:nvPr/>
              </p:nvSpPr>
              <p:spPr>
                <a:xfrm>
                  <a:off x="6815750" y="5910525"/>
                  <a:ext cx="47800" cy="40500"/>
                </a:xfrm>
                <a:custGeom>
                  <a:rect b="b" l="l" r="r" t="t"/>
                  <a:pathLst>
                    <a:path extrusionOk="0" h="1620" w="1912">
                      <a:moveTo>
                        <a:pt x="1162" y="1"/>
                      </a:moveTo>
                      <a:cubicBezTo>
                        <a:pt x="941" y="1"/>
                        <a:pt x="698" y="91"/>
                        <a:pt x="493" y="265"/>
                      </a:cubicBezTo>
                      <a:cubicBezTo>
                        <a:pt x="105" y="593"/>
                        <a:pt x="0" y="1101"/>
                        <a:pt x="254" y="1400"/>
                      </a:cubicBezTo>
                      <a:cubicBezTo>
                        <a:pt x="381" y="1548"/>
                        <a:pt x="563" y="1619"/>
                        <a:pt x="761" y="1619"/>
                      </a:cubicBezTo>
                      <a:cubicBezTo>
                        <a:pt x="982" y="1619"/>
                        <a:pt x="1221" y="1529"/>
                        <a:pt x="1419" y="1355"/>
                      </a:cubicBezTo>
                      <a:cubicBezTo>
                        <a:pt x="1807" y="1026"/>
                        <a:pt x="1912" y="504"/>
                        <a:pt x="1658" y="220"/>
                      </a:cubicBezTo>
                      <a:cubicBezTo>
                        <a:pt x="1538" y="72"/>
                        <a:pt x="1359" y="1"/>
                        <a:pt x="116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778" name="Google Shape;3778;p45"/>
          <p:cNvSpPr txBox="1"/>
          <p:nvPr>
            <p:ph type="title"/>
          </p:nvPr>
        </p:nvSpPr>
        <p:spPr>
          <a:xfrm>
            <a:off x="1036275" y="2142575"/>
            <a:ext cx="4367400" cy="16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Thuật toán tìm kiếm nhị phân</a:t>
            </a:r>
            <a:endParaRPr/>
          </a:p>
        </p:txBody>
      </p:sp>
      <p:sp>
        <p:nvSpPr>
          <p:cNvPr id="3779" name="Google Shape;3779;p45"/>
          <p:cNvSpPr txBox="1"/>
          <p:nvPr>
            <p:ph idx="2" type="title"/>
          </p:nvPr>
        </p:nvSpPr>
        <p:spPr>
          <a:xfrm>
            <a:off x="1036275" y="1365243"/>
            <a:ext cx="1248300" cy="9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80" name="Google Shape;3780;p45"/>
          <p:cNvSpPr txBox="1"/>
          <p:nvPr>
            <p:ph idx="1" type="subTitle"/>
          </p:nvPr>
        </p:nvSpPr>
        <p:spPr>
          <a:xfrm>
            <a:off x="1112623" y="3742475"/>
            <a:ext cx="27387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sp>
        <p:nvSpPr>
          <p:cNvPr id="3781" name="Google Shape;3781;p45"/>
          <p:cNvSpPr txBox="1"/>
          <p:nvPr>
            <p:ph idx="12" type="sldNum"/>
          </p:nvPr>
        </p:nvSpPr>
        <p:spPr>
          <a:xfrm>
            <a:off x="8556784" y="4826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5" name="Shape 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6" name="Google Shape;3786;p46"/>
          <p:cNvSpPr txBox="1"/>
          <p:nvPr>
            <p:ph idx="12" type="sldNum"/>
          </p:nvPr>
        </p:nvSpPr>
        <p:spPr>
          <a:xfrm>
            <a:off x="8556784" y="48260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7" name="Google Shape;3787;p46"/>
          <p:cNvSpPr txBox="1"/>
          <p:nvPr>
            <p:ph type="title"/>
          </p:nvPr>
        </p:nvSpPr>
        <p:spPr>
          <a:xfrm>
            <a:off x="805500" y="523550"/>
            <a:ext cx="78708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Ý </a:t>
            </a:r>
            <a:r>
              <a:rPr lang="en"/>
              <a:t>tưởng:</a:t>
            </a:r>
            <a:endParaRPr/>
          </a:p>
        </p:txBody>
      </p:sp>
      <p:sp>
        <p:nvSpPr>
          <p:cNvPr id="3788" name="Google Shape;3788;p46"/>
          <p:cNvSpPr txBox="1"/>
          <p:nvPr>
            <p:ph idx="4294967295" type="subTitle"/>
          </p:nvPr>
        </p:nvSpPr>
        <p:spPr>
          <a:xfrm>
            <a:off x="805500" y="1293700"/>
            <a:ext cx="7337100" cy="3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Cho một </a:t>
            </a:r>
            <a:r>
              <a:rPr lang="en">
                <a:solidFill>
                  <a:schemeClr val="accent3"/>
                </a:solidFill>
                <a:latin typeface="Calistoga"/>
                <a:ea typeface="Calistoga"/>
                <a:cs typeface="Calistoga"/>
                <a:sym typeface="Calistoga"/>
              </a:rPr>
              <a:t>mảng thứ tự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b="1" lang="en">
                <a:latin typeface="Manrope"/>
                <a:ea typeface="Manrope"/>
                <a:cs typeface="Manrope"/>
                <a:sym typeface="Manrope"/>
              </a:rPr>
              <a:t>array 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có kích thước</a:t>
            </a:r>
            <a:r>
              <a:rPr b="1" lang="en">
                <a:latin typeface="Manrope"/>
                <a:ea typeface="Manrope"/>
                <a:cs typeface="Manrope"/>
                <a:sym typeface="Manrope"/>
              </a:rPr>
              <a:t> n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, để tìm kiếm phần tử </a:t>
            </a:r>
            <a:r>
              <a:rPr b="1" lang="en">
                <a:latin typeface="Manrope"/>
                <a:ea typeface="Manrope"/>
                <a:cs typeface="Manrope"/>
                <a:sym typeface="Manrope"/>
              </a:rPr>
              <a:t>value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, ta sẽ thực hiện các bước như sau:</a:t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Hàm </a:t>
            </a:r>
            <a:r>
              <a:rPr b="1" lang="en">
                <a:latin typeface="Manrope"/>
                <a:ea typeface="Manrope"/>
                <a:cs typeface="Manrope"/>
                <a:sym typeface="Manrope"/>
              </a:rPr>
              <a:t>binarySearch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(array; n; value)</a:t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Manrope Medium"/>
              <a:buChar char="-"/>
            </a:pPr>
            <a:r>
              <a:rPr b="1" lang="en">
                <a:latin typeface="Manrope"/>
                <a:ea typeface="Manrope"/>
                <a:cs typeface="Manrope"/>
                <a:sym typeface="Manrope"/>
              </a:rPr>
              <a:t>Bước 1: 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Gán chỉ số trung vị của mảng cho biến midPoint.</a:t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-"/>
            </a:pPr>
            <a:r>
              <a:rPr b="1" lang="en">
                <a:latin typeface="Manrope"/>
                <a:ea typeface="Manrope"/>
                <a:cs typeface="Manrope"/>
                <a:sym typeface="Manrope"/>
              </a:rPr>
              <a:t>Bước 2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: 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Nếu </a:t>
            </a:r>
            <a:r>
              <a:rPr lang="en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array[midPoint] == value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 thì </a:t>
            </a:r>
            <a:r>
              <a:rPr lang="en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return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 </a:t>
            </a:r>
            <a:r>
              <a:rPr lang="en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midPoint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-"/>
            </a:pPr>
            <a:r>
              <a:rPr b="1" lang="en">
                <a:latin typeface="Manrope"/>
                <a:ea typeface="Manrope"/>
                <a:cs typeface="Manrope"/>
                <a:sym typeface="Manrope"/>
              </a:rPr>
              <a:t>Bước 3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:</a:t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-"/>
            </a:pP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Nếu </a:t>
            </a:r>
            <a:r>
              <a:rPr lang="en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array[midPoint] &lt; value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 thì ta không xét tất cả phần tử nằm bên phải mảng. Lúc này nếu mảng bên trái có đúng 1 phần tử thì tức value không xuất hiện trong mảng, ta </a:t>
            </a:r>
            <a:r>
              <a:rPr lang="en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return -1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. Ngược lại thì </a:t>
            </a:r>
            <a:r>
              <a:rPr lang="en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tái tạo midPoint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 là trung vị của mảng bên trái rồi quay về </a:t>
            </a:r>
            <a:r>
              <a:rPr b="1" lang="en">
                <a:latin typeface="Manrope"/>
                <a:ea typeface="Manrope"/>
                <a:cs typeface="Manrope"/>
                <a:sym typeface="Manrope"/>
              </a:rPr>
              <a:t>Bước 2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-"/>
            </a:pP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Nếu </a:t>
            </a:r>
            <a:r>
              <a:rPr lang="en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array[midPoint] &gt; value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 thì ta không xét tất cả phần tử nằm bên trái mảng. Lúc này nếu mảng bên phải có đúng 1 phần tử thì tức value không xuất hiện trong mảng, ta </a:t>
            </a:r>
            <a:r>
              <a:rPr lang="en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return -1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. Ngược lại thì </a:t>
            </a:r>
            <a:r>
              <a:rPr lang="en">
                <a:solidFill>
                  <a:schemeClr val="accent3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tái tạo midPoint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 là trung vị của mảng bên phải rồi quay về </a:t>
            </a:r>
            <a:r>
              <a:rPr b="1" lang="en">
                <a:latin typeface="Manrope"/>
                <a:ea typeface="Manrope"/>
                <a:cs typeface="Manrope"/>
                <a:sym typeface="Manrope"/>
              </a:rPr>
              <a:t>Bước 2</a:t>
            </a:r>
            <a:r>
              <a:rPr lang="en">
                <a:latin typeface="Manrope Medium"/>
                <a:ea typeface="Manrope Medium"/>
                <a:cs typeface="Manrope Medium"/>
                <a:sym typeface="Manrope Medium"/>
              </a:rPr>
              <a:t>.</a:t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ll is Coming by Slidesgo">
  <a:themeElements>
    <a:clrScheme name="Simple Light">
      <a:dk1>
        <a:srgbClr val="4B1A0C"/>
      </a:dk1>
      <a:lt1>
        <a:srgbClr val="FFF4E7"/>
      </a:lt1>
      <a:dk2>
        <a:srgbClr val="984724"/>
      </a:dk2>
      <a:lt2>
        <a:srgbClr val="AB8A3D"/>
      </a:lt2>
      <a:accent1>
        <a:srgbClr val="906A18"/>
      </a:accent1>
      <a:accent2>
        <a:srgbClr val="D55D21"/>
      </a:accent2>
      <a:accent3>
        <a:srgbClr val="B83B03"/>
      </a:accent3>
      <a:accent4>
        <a:srgbClr val="B5B883"/>
      </a:accent4>
      <a:accent5>
        <a:srgbClr val="858646"/>
      </a:accent5>
      <a:accent6>
        <a:srgbClr val="EEDAC4"/>
      </a:accent6>
      <a:hlink>
        <a:srgbClr val="4B1A0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