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585" r:id="rId9"/>
    <p:sldId id="586" r:id="rId10"/>
    <p:sldId id="646" r:id="rId11"/>
    <p:sldId id="632" r:id="rId12"/>
    <p:sldId id="661" r:id="rId13"/>
    <p:sldId id="588" r:id="rId14"/>
    <p:sldId id="589" r:id="rId15"/>
    <p:sldId id="590" r:id="rId16"/>
    <p:sldId id="637" r:id="rId17"/>
    <p:sldId id="591" r:id="rId18"/>
    <p:sldId id="592" r:id="rId19"/>
    <p:sldId id="593" r:id="rId20"/>
    <p:sldId id="594" r:id="rId21"/>
    <p:sldId id="595" r:id="rId22"/>
    <p:sldId id="647" r:id="rId23"/>
    <p:sldId id="651" r:id="rId24"/>
    <p:sldId id="639" r:id="rId25"/>
    <p:sldId id="649" r:id="rId26"/>
    <p:sldId id="597" r:id="rId27"/>
    <p:sldId id="598" r:id="rId28"/>
    <p:sldId id="599" r:id="rId29"/>
    <p:sldId id="601" r:id="rId30"/>
    <p:sldId id="60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59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4660"/>
  </p:normalViewPr>
  <p:slideViewPr>
    <p:cSldViewPr snapToObjects="1">
      <p:cViewPr varScale="1">
        <p:scale>
          <a:sx n="108" d="100"/>
          <a:sy n="108" d="100"/>
        </p:scale>
        <p:origin x="1224" y="184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 err="1"/>
              <a:t>Susmit</a:t>
            </a:r>
            <a:r>
              <a:rPr lang="en-US" sz="2000" b="0" dirty="0"/>
              <a:t> </a:t>
            </a:r>
            <a:r>
              <a:rPr lang="en-US" sz="2000" b="0" dirty="0" err="1"/>
              <a:t>Shannigrahi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6629400"/>
            <a:ext cx="7677492" cy="76200"/>
          </a:xfrm>
        </p:spPr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Adapted from CMU slides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registers.</a:t>
            </a:r>
          </a:p>
          <a:p>
            <a:r>
              <a:rPr lang="en-US" dirty="0" err="1">
                <a:solidFill>
                  <a:srgbClr val="C00000"/>
                </a:solidFill>
              </a:rPr>
              <a:t>Microarchitecture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Implementation of the architecture.</a:t>
            </a:r>
          </a:p>
          <a:p>
            <a:pPr lvl="1"/>
            <a:r>
              <a:rPr lang="en-US" dirty="0"/>
              <a:t>Examples: cache sizes and core frequency.</a:t>
            </a:r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0x0000000000400595 &lt;+0&gt;: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0x0000000000400596 &lt;+1&gt;: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0x0000000000400599 &lt;+4&gt;: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0x400590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0x000000000040059e &lt;+9&gt;: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0x00000000004005a1 &lt;+12&gt;:pop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0x00000000004005a2 &lt;+13&gt;:</a:t>
            </a:r>
            <a:r>
              <a:rPr lang="en-US" sz="1800" dirty="0" err="1">
                <a:latin typeface="Courier New" pitchFamily="49" charset="0"/>
              </a:rPr>
              <a:t>retq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r>
              <a:rPr lang="en-US" b="1" dirty="0"/>
              <a:t>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2015 State of the Art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en-US" dirty="0"/>
              <a:t> 2015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20059</TotalTime>
  <Words>3681</Words>
  <Application>Microsoft Macintosh PowerPoint</Application>
  <PresentationFormat>On-screen Show (4:3)</PresentationFormat>
  <Paragraphs>797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Gill Sans</vt:lpstr>
      <vt:lpstr>Times New Roman</vt:lpstr>
      <vt:lpstr>Wingdings</vt:lpstr>
      <vt:lpstr>Wingdings 2</vt:lpstr>
      <vt:lpstr>template2007</vt:lpstr>
      <vt:lpstr>Machine-Level Programming I: Basics  Susmit Shannigrahi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  <vt:lpstr>Our Coverage</vt:lpstr>
      <vt:lpstr>Today: Machine Programming I: Basics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Shannigrahi, Susmit</cp:lastModifiedBy>
  <cp:revision>661</cp:revision>
  <cp:lastPrinted>2011-09-12T20:37:42Z</cp:lastPrinted>
  <dcterms:created xsi:type="dcterms:W3CDTF">2012-09-11T15:51:41Z</dcterms:created>
  <dcterms:modified xsi:type="dcterms:W3CDTF">2024-09-29T22:34:44Z</dcterms:modified>
  <cp:category/>
</cp:coreProperties>
</file>