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59"/>
  </p:notesMasterIdLst>
  <p:sldIdLst>
    <p:sldId id="335" r:id="rId5"/>
    <p:sldId id="370" r:id="rId6"/>
    <p:sldId id="397" r:id="rId7"/>
    <p:sldId id="289" r:id="rId8"/>
    <p:sldId id="290" r:id="rId9"/>
    <p:sldId id="256" r:id="rId10"/>
    <p:sldId id="260" r:id="rId11"/>
    <p:sldId id="371" r:id="rId12"/>
    <p:sldId id="292" r:id="rId13"/>
    <p:sldId id="372" r:id="rId14"/>
    <p:sldId id="373" r:id="rId15"/>
    <p:sldId id="374" r:id="rId16"/>
    <p:sldId id="375" r:id="rId17"/>
    <p:sldId id="387" r:id="rId18"/>
    <p:sldId id="376" r:id="rId19"/>
    <p:sldId id="377" r:id="rId20"/>
    <p:sldId id="388" r:id="rId21"/>
    <p:sldId id="295" r:id="rId22"/>
    <p:sldId id="296" r:id="rId23"/>
    <p:sldId id="297" r:id="rId24"/>
    <p:sldId id="298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09" r:id="rId36"/>
    <p:sldId id="310" r:id="rId37"/>
    <p:sldId id="378" r:id="rId38"/>
    <p:sldId id="379" r:id="rId39"/>
    <p:sldId id="385" r:id="rId40"/>
    <p:sldId id="381" r:id="rId41"/>
    <p:sldId id="382" r:id="rId42"/>
    <p:sldId id="325" r:id="rId43"/>
    <p:sldId id="326" r:id="rId44"/>
    <p:sldId id="327" r:id="rId45"/>
    <p:sldId id="383" r:id="rId46"/>
    <p:sldId id="384" r:id="rId47"/>
    <p:sldId id="386" r:id="rId48"/>
    <p:sldId id="389" r:id="rId49"/>
    <p:sldId id="328" r:id="rId50"/>
    <p:sldId id="390" r:id="rId51"/>
    <p:sldId id="391" r:id="rId52"/>
    <p:sldId id="393" r:id="rId53"/>
    <p:sldId id="394" r:id="rId54"/>
    <p:sldId id="395" r:id="rId55"/>
    <p:sldId id="396" r:id="rId56"/>
    <p:sldId id="366" r:id="rId57"/>
    <p:sldId id="334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6" autoAdjust="0"/>
    <p:restoredTop sz="95537" autoAdjust="0"/>
  </p:normalViewPr>
  <p:slideViewPr>
    <p:cSldViewPr>
      <p:cViewPr varScale="1">
        <p:scale>
          <a:sx n="104" d="100"/>
          <a:sy n="104" d="100"/>
        </p:scale>
        <p:origin x="11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Machine-Level Programming: Stack </a:t>
            </a:r>
            <a:r>
              <a:rPr lang="en-US" b="1"/>
              <a:t>and Control Flow</a:t>
            </a:r>
            <a:br>
              <a:rPr lang="en-US" b="1" dirty="0"/>
            </a:br>
            <a:br>
              <a:rPr lang="en-US" b="1" dirty="0"/>
            </a:br>
            <a:r>
              <a:rPr lang="en-US" sz="2000" dirty="0" err="1"/>
              <a:t>Susmit</a:t>
            </a:r>
            <a:r>
              <a:rPr lang="en-US" sz="2000" dirty="0"/>
              <a:t> </a:t>
            </a:r>
            <a:r>
              <a:rPr lang="en-US" sz="2000" dirty="0" err="1"/>
              <a:t>Shannigrahi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B0C01-E929-B30E-EDEC-1CEAD6A0A64B}"/>
              </a:ext>
            </a:extLst>
          </p:cNvPr>
          <p:cNvSpPr txBox="1"/>
          <p:nvPr/>
        </p:nvSpPr>
        <p:spPr>
          <a:xfrm>
            <a:off x="457200" y="6611779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8014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Stack is the right data structure for procedure call / return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lvl="1"/>
            <a:r>
              <a:rPr lang="en-US" dirty="0"/>
              <a:t>Can safely store values in local stack frame and in </a:t>
            </a: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lvl="1"/>
            <a:r>
              <a:rPr lang="en-US" dirty="0"/>
              <a:t>Put function arguments at top of stack</a:t>
            </a:r>
          </a:p>
          <a:p>
            <a:pPr lvl="1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lvl="1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13509</TotalTime>
  <Pages>0</Pages>
  <Words>4479</Words>
  <Characters>0</Characters>
  <Application>Microsoft Macintosh PowerPoint</Application>
  <PresentationFormat>On-screen Show (4:3)</PresentationFormat>
  <Lines>0</Lines>
  <Paragraphs>1380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71" baseType="lpstr"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Times New Roman</vt:lpstr>
      <vt:lpstr>Wingdings</vt:lpstr>
      <vt:lpstr>Wingdings 2</vt:lpstr>
      <vt:lpstr>Zapf Dingbats</vt:lpstr>
      <vt:lpstr>Title Slide</vt:lpstr>
      <vt:lpstr>Title and Content</vt:lpstr>
      <vt:lpstr>Title Only</vt:lpstr>
      <vt:lpstr>Title and Content: Build</vt:lpstr>
      <vt:lpstr>Machine-Level Programming: Stack and Control Flow  Susmit Shannigrahi</vt:lpstr>
      <vt:lpstr>Mechanisms in Procedures</vt:lpstr>
      <vt:lpstr>Today</vt:lpstr>
      <vt:lpstr>x86-64 Stack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Shannigrahi, Susmit</cp:lastModifiedBy>
  <cp:revision>401</cp:revision>
  <dcterms:created xsi:type="dcterms:W3CDTF">2012-09-18T14:16:22Z</dcterms:created>
  <dcterms:modified xsi:type="dcterms:W3CDTF">2024-09-29T22:40:31Z</dcterms:modified>
</cp:coreProperties>
</file>