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</p:sldMasterIdLst>
  <p:notesMasterIdLst>
    <p:notesMasterId r:id="rId20"/>
  </p:notesMasterIdLst>
  <p:sldIdLst>
    <p:sldId id="256" r:id="rId2"/>
    <p:sldId id="275" r:id="rId3"/>
    <p:sldId id="262" r:id="rId4"/>
    <p:sldId id="263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7.png"/><Relationship Id="rId6" Type="http://schemas.openxmlformats.org/officeDocument/2006/relationships/image" Target="../media/image6.sv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21.png"/><Relationship Id="rId1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1.png"/><Relationship Id="rId7" Type="http://schemas.openxmlformats.org/officeDocument/2006/relationships/image" Target="../media/image33.png"/><Relationship Id="rId2" Type="http://schemas.openxmlformats.org/officeDocument/2006/relationships/image" Target="../media/image26.svg"/><Relationship Id="rId1" Type="http://schemas.openxmlformats.org/officeDocument/2006/relationships/image" Target="../media/image31.png"/><Relationship Id="rId6" Type="http://schemas.openxmlformats.org/officeDocument/2006/relationships/image" Target="../media/image28.svg"/><Relationship Id="rId5" Type="http://schemas.openxmlformats.org/officeDocument/2006/relationships/image" Target="../media/image32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.svg"/><Relationship Id="rId1" Type="http://schemas.openxmlformats.org/officeDocument/2006/relationships/image" Target="../media/image20.png"/><Relationship Id="rId6" Type="http://schemas.openxmlformats.org/officeDocument/2006/relationships/image" Target="../media/image37.svg"/><Relationship Id="rId5" Type="http://schemas.openxmlformats.org/officeDocument/2006/relationships/image" Target="../media/image38.png"/><Relationship Id="rId4" Type="http://schemas.openxmlformats.org/officeDocument/2006/relationships/image" Target="../media/image3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svg"/><Relationship Id="rId1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B4F30A-48B6-4362-96E3-B8E152FDFC7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2FEF3C8F-7968-41B3-989B-D96388694809}">
      <dgm:prSet/>
      <dgm:spPr/>
      <dgm:t>
        <a:bodyPr/>
        <a:lstStyle/>
        <a:p>
          <a:r>
            <a:rPr lang="en-US" dirty="0"/>
            <a:t>Real-time application</a:t>
          </a:r>
        </a:p>
      </dgm:t>
    </dgm:pt>
    <dgm:pt modelId="{83210611-07E1-41A7-9A37-1251161CD0B6}" type="parTrans" cxnId="{F41B260C-91BE-48C9-A963-E2D495C44319}">
      <dgm:prSet/>
      <dgm:spPr/>
      <dgm:t>
        <a:bodyPr/>
        <a:lstStyle/>
        <a:p>
          <a:endParaRPr lang="en-US"/>
        </a:p>
      </dgm:t>
    </dgm:pt>
    <dgm:pt modelId="{08FAC9D2-63B3-4909-9C13-54F8D834F992}" type="sibTrans" cxnId="{F41B260C-91BE-48C9-A963-E2D495C44319}">
      <dgm:prSet/>
      <dgm:spPr/>
      <dgm:t>
        <a:bodyPr/>
        <a:lstStyle/>
        <a:p>
          <a:endParaRPr lang="en-US"/>
        </a:p>
      </dgm:t>
    </dgm:pt>
    <dgm:pt modelId="{9E1CB20F-F92B-4A4E-9CFC-FA2F2C15D2F7}">
      <dgm:prSet/>
      <dgm:spPr/>
      <dgm:t>
        <a:bodyPr/>
        <a:lstStyle/>
        <a:p>
          <a:r>
            <a:rPr lang="en-US"/>
            <a:t>Key component of ISPN architecture</a:t>
          </a:r>
        </a:p>
      </dgm:t>
    </dgm:pt>
    <dgm:pt modelId="{0FD71A1D-9F11-45F0-879F-74F4F948805C}" type="parTrans" cxnId="{7A6EECDE-4BED-454D-8BA4-B8C49E19D6B5}">
      <dgm:prSet/>
      <dgm:spPr/>
      <dgm:t>
        <a:bodyPr/>
        <a:lstStyle/>
        <a:p>
          <a:endParaRPr lang="en-US"/>
        </a:p>
      </dgm:t>
    </dgm:pt>
    <dgm:pt modelId="{69CC1736-31AF-4DC7-8180-B1568CE363F1}" type="sibTrans" cxnId="{7A6EECDE-4BED-454D-8BA4-B8C49E19D6B5}">
      <dgm:prSet/>
      <dgm:spPr/>
      <dgm:t>
        <a:bodyPr/>
        <a:lstStyle/>
        <a:p>
          <a:endParaRPr lang="en-US"/>
        </a:p>
      </dgm:t>
    </dgm:pt>
    <dgm:pt modelId="{FB7390EC-6271-433F-829C-EEF75CE5C244}">
      <dgm:prSet/>
      <dgm:spPr/>
      <dgm:t>
        <a:bodyPr/>
        <a:lstStyle/>
        <a:p>
          <a:r>
            <a:rPr lang="en-US"/>
            <a:t>Service commitments</a:t>
          </a:r>
        </a:p>
      </dgm:t>
    </dgm:pt>
    <dgm:pt modelId="{B5C06ACD-3AAD-4A2B-9D11-D0ADADAEB458}" type="parTrans" cxnId="{881DDFFA-35C0-40E9-AD74-4269E5505853}">
      <dgm:prSet/>
      <dgm:spPr/>
      <dgm:t>
        <a:bodyPr/>
        <a:lstStyle/>
        <a:p>
          <a:endParaRPr lang="en-US"/>
        </a:p>
      </dgm:t>
    </dgm:pt>
    <dgm:pt modelId="{8FB37872-C639-4D6D-B55B-4D9D4EB38DCD}" type="sibTrans" cxnId="{881DDFFA-35C0-40E9-AD74-4269E5505853}">
      <dgm:prSet/>
      <dgm:spPr/>
      <dgm:t>
        <a:bodyPr/>
        <a:lstStyle/>
        <a:p>
          <a:endParaRPr lang="en-US"/>
        </a:p>
      </dgm:t>
    </dgm:pt>
    <dgm:pt modelId="{2F5B0C92-8234-434A-9DF3-79AB9679EA9A}">
      <dgm:prSet/>
      <dgm:spPr/>
      <dgm:t>
        <a:bodyPr/>
        <a:lstStyle/>
        <a:p>
          <a:r>
            <a:rPr lang="en-US"/>
            <a:t>Scheduling algorithms</a:t>
          </a:r>
        </a:p>
      </dgm:t>
    </dgm:pt>
    <dgm:pt modelId="{27B39F3C-9608-4ACD-BB84-163ABFC7B6BE}" type="parTrans" cxnId="{AF1A212C-81A0-44F1-8362-DDC43E0F6CFC}">
      <dgm:prSet/>
      <dgm:spPr/>
      <dgm:t>
        <a:bodyPr/>
        <a:lstStyle/>
        <a:p>
          <a:endParaRPr lang="en-US"/>
        </a:p>
      </dgm:t>
    </dgm:pt>
    <dgm:pt modelId="{4F63D83D-CB41-45BE-B545-3A276B3D4DA7}" type="sibTrans" cxnId="{AF1A212C-81A0-44F1-8362-DDC43E0F6CFC}">
      <dgm:prSet/>
      <dgm:spPr/>
      <dgm:t>
        <a:bodyPr/>
        <a:lstStyle/>
        <a:p>
          <a:endParaRPr lang="en-US"/>
        </a:p>
      </dgm:t>
    </dgm:pt>
    <dgm:pt modelId="{FECDFEA3-3C8F-474D-91A0-F4741DBCF88B}">
      <dgm:prSet/>
      <dgm:spPr/>
      <dgm:t>
        <a:bodyPr/>
        <a:lstStyle/>
        <a:p>
          <a:r>
            <a:rPr lang="en-US"/>
            <a:t>Service interface</a:t>
          </a:r>
        </a:p>
      </dgm:t>
    </dgm:pt>
    <dgm:pt modelId="{371CEFF6-BFE8-4215-BFF3-C117B8BFBBDB}" type="parTrans" cxnId="{6860DA8F-94B7-4ABB-95E3-B0D428BBF28E}">
      <dgm:prSet/>
      <dgm:spPr/>
      <dgm:t>
        <a:bodyPr/>
        <a:lstStyle/>
        <a:p>
          <a:endParaRPr lang="en-US"/>
        </a:p>
      </dgm:t>
    </dgm:pt>
    <dgm:pt modelId="{8BDA7159-3B95-4AFF-A701-4004BDFB5DA7}" type="sibTrans" cxnId="{6860DA8F-94B7-4ABB-95E3-B0D428BBF28E}">
      <dgm:prSet/>
      <dgm:spPr/>
      <dgm:t>
        <a:bodyPr/>
        <a:lstStyle/>
        <a:p>
          <a:endParaRPr lang="en-US"/>
        </a:p>
      </dgm:t>
    </dgm:pt>
    <dgm:pt modelId="{392FBAF4-88CD-4FB4-8816-3C58FA47A6A2}">
      <dgm:prSet/>
      <dgm:spPr/>
      <dgm:t>
        <a:bodyPr/>
        <a:lstStyle/>
        <a:p>
          <a:r>
            <a:rPr lang="en-US"/>
            <a:t>Admission control</a:t>
          </a:r>
        </a:p>
      </dgm:t>
    </dgm:pt>
    <dgm:pt modelId="{E334C1B2-9F29-4E76-8AE4-E03BFB87497C}" type="parTrans" cxnId="{971A7BCC-D03B-437C-B1DE-50EB25792723}">
      <dgm:prSet/>
      <dgm:spPr/>
      <dgm:t>
        <a:bodyPr/>
        <a:lstStyle/>
        <a:p>
          <a:endParaRPr lang="en-US"/>
        </a:p>
      </dgm:t>
    </dgm:pt>
    <dgm:pt modelId="{8592EA23-5316-4DBD-9549-955A48E79EA0}" type="sibTrans" cxnId="{971A7BCC-D03B-437C-B1DE-50EB25792723}">
      <dgm:prSet/>
      <dgm:spPr/>
      <dgm:t>
        <a:bodyPr/>
        <a:lstStyle/>
        <a:p>
          <a:endParaRPr lang="en-US"/>
        </a:p>
      </dgm:t>
    </dgm:pt>
    <dgm:pt modelId="{D55A6510-ED28-47D1-A671-82571A21BB03}">
      <dgm:prSet/>
      <dgm:spPr/>
      <dgm:t>
        <a:bodyPr/>
        <a:lstStyle/>
        <a:p>
          <a:r>
            <a:rPr lang="en-US"/>
            <a:t>Other service qualities</a:t>
          </a:r>
        </a:p>
      </dgm:t>
    </dgm:pt>
    <dgm:pt modelId="{4384FBF9-1C68-4398-9984-E667604DD3DD}" type="parTrans" cxnId="{E23BF773-C3C7-4DE7-B3FC-F92327ECF565}">
      <dgm:prSet/>
      <dgm:spPr/>
      <dgm:t>
        <a:bodyPr/>
        <a:lstStyle/>
        <a:p>
          <a:endParaRPr lang="en-US"/>
        </a:p>
      </dgm:t>
    </dgm:pt>
    <dgm:pt modelId="{B66B392C-6E05-4A1B-A8A7-86CB674D9AD3}" type="sibTrans" cxnId="{E23BF773-C3C7-4DE7-B3FC-F92327ECF565}">
      <dgm:prSet/>
      <dgm:spPr/>
      <dgm:t>
        <a:bodyPr/>
        <a:lstStyle/>
        <a:p>
          <a:endParaRPr lang="en-US"/>
        </a:p>
      </dgm:t>
    </dgm:pt>
    <dgm:pt modelId="{8B46AAE4-1740-47BC-BF78-7C985F407108}">
      <dgm:prSet/>
      <dgm:spPr/>
      <dgm:t>
        <a:bodyPr/>
        <a:lstStyle/>
        <a:p>
          <a:r>
            <a:rPr lang="en-US"/>
            <a:t>Final thoughts</a:t>
          </a:r>
        </a:p>
      </dgm:t>
    </dgm:pt>
    <dgm:pt modelId="{BC07EA9C-71E3-4333-8AF4-86E1FE7FAA2D}" type="parTrans" cxnId="{50731E9B-CECC-4AC3-9DD4-A7460F5AF231}">
      <dgm:prSet/>
      <dgm:spPr/>
      <dgm:t>
        <a:bodyPr/>
        <a:lstStyle/>
        <a:p>
          <a:endParaRPr lang="en-US"/>
        </a:p>
      </dgm:t>
    </dgm:pt>
    <dgm:pt modelId="{04FFF240-58F3-4130-B591-753744CE970D}" type="sibTrans" cxnId="{50731E9B-CECC-4AC3-9DD4-A7460F5AF231}">
      <dgm:prSet/>
      <dgm:spPr/>
      <dgm:t>
        <a:bodyPr/>
        <a:lstStyle/>
        <a:p>
          <a:endParaRPr lang="en-US"/>
        </a:p>
      </dgm:t>
    </dgm:pt>
    <dgm:pt modelId="{B4AE8B80-F961-4408-99B9-F585A7C71703}" type="pres">
      <dgm:prSet presAssocID="{36B4F30A-48B6-4362-96E3-B8E152FDFC7D}" presName="root" presStyleCnt="0">
        <dgm:presLayoutVars>
          <dgm:dir/>
          <dgm:resizeHandles val="exact"/>
        </dgm:presLayoutVars>
      </dgm:prSet>
      <dgm:spPr/>
    </dgm:pt>
    <dgm:pt modelId="{3011E35B-8F18-4AC1-AF09-1826D47EF076}" type="pres">
      <dgm:prSet presAssocID="{36B4F30A-48B6-4362-96E3-B8E152FDFC7D}" presName="container" presStyleCnt="0">
        <dgm:presLayoutVars>
          <dgm:dir/>
          <dgm:resizeHandles val="exact"/>
        </dgm:presLayoutVars>
      </dgm:prSet>
      <dgm:spPr/>
    </dgm:pt>
    <dgm:pt modelId="{21438C45-AF35-41A1-BF64-2C6DF4AE0CDA}" type="pres">
      <dgm:prSet presAssocID="{2FEF3C8F-7968-41B3-989B-D96388694809}" presName="compNode" presStyleCnt="0"/>
      <dgm:spPr/>
    </dgm:pt>
    <dgm:pt modelId="{442D3346-3D24-4FD8-B76E-EC24C498FF4A}" type="pres">
      <dgm:prSet presAssocID="{2FEF3C8F-7968-41B3-989B-D96388694809}" presName="iconBgRect" presStyleLbl="bgShp" presStyleIdx="0" presStyleCnt="8"/>
      <dgm:spPr/>
    </dgm:pt>
    <dgm:pt modelId="{457D658A-E344-400D-A534-24F5E07A7278}" type="pres">
      <dgm:prSet presAssocID="{2FEF3C8F-7968-41B3-989B-D96388694809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FE2F9695-154D-4129-8312-EEDD99286AB6}" type="pres">
      <dgm:prSet presAssocID="{2FEF3C8F-7968-41B3-989B-D96388694809}" presName="spaceRect" presStyleCnt="0"/>
      <dgm:spPr/>
    </dgm:pt>
    <dgm:pt modelId="{F6EEE61B-1562-44B9-ADF1-E669BCB696EB}" type="pres">
      <dgm:prSet presAssocID="{2FEF3C8F-7968-41B3-989B-D96388694809}" presName="textRect" presStyleLbl="revTx" presStyleIdx="0" presStyleCnt="8">
        <dgm:presLayoutVars>
          <dgm:chMax val="1"/>
          <dgm:chPref val="1"/>
        </dgm:presLayoutVars>
      </dgm:prSet>
      <dgm:spPr/>
    </dgm:pt>
    <dgm:pt modelId="{AF5350AD-593E-465D-B30C-B5FFF94AFC82}" type="pres">
      <dgm:prSet presAssocID="{08FAC9D2-63B3-4909-9C13-54F8D834F992}" presName="sibTrans" presStyleLbl="sibTrans2D1" presStyleIdx="0" presStyleCnt="0"/>
      <dgm:spPr/>
    </dgm:pt>
    <dgm:pt modelId="{8F819C10-AC74-4FBC-AB5E-DDFE8183E9FF}" type="pres">
      <dgm:prSet presAssocID="{9E1CB20F-F92B-4A4E-9CFC-FA2F2C15D2F7}" presName="compNode" presStyleCnt="0"/>
      <dgm:spPr/>
    </dgm:pt>
    <dgm:pt modelId="{C23C5348-B734-4F10-ABA0-A55D2FA4B311}" type="pres">
      <dgm:prSet presAssocID="{9E1CB20F-F92B-4A4E-9CFC-FA2F2C15D2F7}" presName="iconBgRect" presStyleLbl="bgShp" presStyleIdx="1" presStyleCnt="8"/>
      <dgm:spPr/>
    </dgm:pt>
    <dgm:pt modelId="{F89D1EB9-C985-4200-85E2-F6A486345B29}" type="pres">
      <dgm:prSet presAssocID="{9E1CB20F-F92B-4A4E-9CFC-FA2F2C15D2F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EEA59880-D825-483D-8C2A-80F807700BD8}" type="pres">
      <dgm:prSet presAssocID="{9E1CB20F-F92B-4A4E-9CFC-FA2F2C15D2F7}" presName="spaceRect" presStyleCnt="0"/>
      <dgm:spPr/>
    </dgm:pt>
    <dgm:pt modelId="{75126379-0B22-4ECD-AE3C-9E49356AAD55}" type="pres">
      <dgm:prSet presAssocID="{9E1CB20F-F92B-4A4E-9CFC-FA2F2C15D2F7}" presName="textRect" presStyleLbl="revTx" presStyleIdx="1" presStyleCnt="8">
        <dgm:presLayoutVars>
          <dgm:chMax val="1"/>
          <dgm:chPref val="1"/>
        </dgm:presLayoutVars>
      </dgm:prSet>
      <dgm:spPr/>
    </dgm:pt>
    <dgm:pt modelId="{5D08C6AC-9BED-4371-8765-2E0CE4B228C4}" type="pres">
      <dgm:prSet presAssocID="{69CC1736-31AF-4DC7-8180-B1568CE363F1}" presName="sibTrans" presStyleLbl="sibTrans2D1" presStyleIdx="0" presStyleCnt="0"/>
      <dgm:spPr/>
    </dgm:pt>
    <dgm:pt modelId="{BF55B1F9-D823-4152-99D3-F487DCE718E6}" type="pres">
      <dgm:prSet presAssocID="{FB7390EC-6271-433F-829C-EEF75CE5C244}" presName="compNode" presStyleCnt="0"/>
      <dgm:spPr/>
    </dgm:pt>
    <dgm:pt modelId="{DC08C1BF-B9F7-430A-AF98-F69CB3BC7E9B}" type="pres">
      <dgm:prSet presAssocID="{FB7390EC-6271-433F-829C-EEF75CE5C244}" presName="iconBgRect" presStyleLbl="bgShp" presStyleIdx="2" presStyleCnt="8"/>
      <dgm:spPr/>
    </dgm:pt>
    <dgm:pt modelId="{ECB05CCA-CA52-4E36-9F90-7EE8C5245A33}" type="pres">
      <dgm:prSet presAssocID="{FB7390EC-6271-433F-829C-EEF75CE5C244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C62653B-70CE-4449-827D-61AB3AA58131}" type="pres">
      <dgm:prSet presAssocID="{FB7390EC-6271-433F-829C-EEF75CE5C244}" presName="spaceRect" presStyleCnt="0"/>
      <dgm:spPr/>
    </dgm:pt>
    <dgm:pt modelId="{BFF0BED6-A459-47CE-B209-4D2786F1DBA6}" type="pres">
      <dgm:prSet presAssocID="{FB7390EC-6271-433F-829C-EEF75CE5C244}" presName="textRect" presStyleLbl="revTx" presStyleIdx="2" presStyleCnt="8">
        <dgm:presLayoutVars>
          <dgm:chMax val="1"/>
          <dgm:chPref val="1"/>
        </dgm:presLayoutVars>
      </dgm:prSet>
      <dgm:spPr/>
    </dgm:pt>
    <dgm:pt modelId="{1216B29F-7297-47E5-A60A-DC0958B4F41A}" type="pres">
      <dgm:prSet presAssocID="{8FB37872-C639-4D6D-B55B-4D9D4EB38DCD}" presName="sibTrans" presStyleLbl="sibTrans2D1" presStyleIdx="0" presStyleCnt="0"/>
      <dgm:spPr/>
    </dgm:pt>
    <dgm:pt modelId="{3770071A-E13A-4773-9D14-C4F65AD5CD92}" type="pres">
      <dgm:prSet presAssocID="{2F5B0C92-8234-434A-9DF3-79AB9679EA9A}" presName="compNode" presStyleCnt="0"/>
      <dgm:spPr/>
    </dgm:pt>
    <dgm:pt modelId="{A3B4C2A0-35FF-4F56-93E1-6160C4BA8325}" type="pres">
      <dgm:prSet presAssocID="{2F5B0C92-8234-434A-9DF3-79AB9679EA9A}" presName="iconBgRect" presStyleLbl="bgShp" presStyleIdx="3" presStyleCnt="8"/>
      <dgm:spPr/>
    </dgm:pt>
    <dgm:pt modelId="{16E98F37-12A2-4F5F-9A4D-1E82EB6E42AA}" type="pres">
      <dgm:prSet presAssocID="{2F5B0C92-8234-434A-9DF3-79AB9679EA9A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D4E8B8E7-9E07-4A8C-8DBD-10C458DFC1C7}" type="pres">
      <dgm:prSet presAssocID="{2F5B0C92-8234-434A-9DF3-79AB9679EA9A}" presName="spaceRect" presStyleCnt="0"/>
      <dgm:spPr/>
    </dgm:pt>
    <dgm:pt modelId="{DABB3239-8DE5-439F-8A1A-CB9B1E4F264D}" type="pres">
      <dgm:prSet presAssocID="{2F5B0C92-8234-434A-9DF3-79AB9679EA9A}" presName="textRect" presStyleLbl="revTx" presStyleIdx="3" presStyleCnt="8">
        <dgm:presLayoutVars>
          <dgm:chMax val="1"/>
          <dgm:chPref val="1"/>
        </dgm:presLayoutVars>
      </dgm:prSet>
      <dgm:spPr/>
    </dgm:pt>
    <dgm:pt modelId="{4338A908-4708-49A8-BF59-3D2084F8BA0A}" type="pres">
      <dgm:prSet presAssocID="{4F63D83D-CB41-45BE-B545-3A276B3D4DA7}" presName="sibTrans" presStyleLbl="sibTrans2D1" presStyleIdx="0" presStyleCnt="0"/>
      <dgm:spPr/>
    </dgm:pt>
    <dgm:pt modelId="{159B86C0-45B7-41FD-B8BD-E91C71754AF5}" type="pres">
      <dgm:prSet presAssocID="{FECDFEA3-3C8F-474D-91A0-F4741DBCF88B}" presName="compNode" presStyleCnt="0"/>
      <dgm:spPr/>
    </dgm:pt>
    <dgm:pt modelId="{5110D26F-B019-4020-BCD3-33B7BA3B6705}" type="pres">
      <dgm:prSet presAssocID="{FECDFEA3-3C8F-474D-91A0-F4741DBCF88B}" presName="iconBgRect" presStyleLbl="bgShp" presStyleIdx="4" presStyleCnt="8"/>
      <dgm:spPr/>
    </dgm:pt>
    <dgm:pt modelId="{1B307B46-14CE-4060-98B9-03E88B2167F9}" type="pres">
      <dgm:prSet presAssocID="{FECDFEA3-3C8F-474D-91A0-F4741DBCF88B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1F9C939-655C-4D07-8B34-B0E9DBFC6206}" type="pres">
      <dgm:prSet presAssocID="{FECDFEA3-3C8F-474D-91A0-F4741DBCF88B}" presName="spaceRect" presStyleCnt="0"/>
      <dgm:spPr/>
    </dgm:pt>
    <dgm:pt modelId="{34E6CE71-36E5-4E6A-8527-0C1370498C64}" type="pres">
      <dgm:prSet presAssocID="{FECDFEA3-3C8F-474D-91A0-F4741DBCF88B}" presName="textRect" presStyleLbl="revTx" presStyleIdx="4" presStyleCnt="8">
        <dgm:presLayoutVars>
          <dgm:chMax val="1"/>
          <dgm:chPref val="1"/>
        </dgm:presLayoutVars>
      </dgm:prSet>
      <dgm:spPr/>
    </dgm:pt>
    <dgm:pt modelId="{FCF52459-E791-4BF5-BF78-AC81C699D21C}" type="pres">
      <dgm:prSet presAssocID="{8BDA7159-3B95-4AFF-A701-4004BDFB5DA7}" presName="sibTrans" presStyleLbl="sibTrans2D1" presStyleIdx="0" presStyleCnt="0"/>
      <dgm:spPr/>
    </dgm:pt>
    <dgm:pt modelId="{4787C968-B0FB-4674-8E04-02F36ECC1943}" type="pres">
      <dgm:prSet presAssocID="{392FBAF4-88CD-4FB4-8816-3C58FA47A6A2}" presName="compNode" presStyleCnt="0"/>
      <dgm:spPr/>
    </dgm:pt>
    <dgm:pt modelId="{D4FC3BCF-633E-4F27-8C15-B5FA26B93E48}" type="pres">
      <dgm:prSet presAssocID="{392FBAF4-88CD-4FB4-8816-3C58FA47A6A2}" presName="iconBgRect" presStyleLbl="bgShp" presStyleIdx="5" presStyleCnt="8"/>
      <dgm:spPr/>
    </dgm:pt>
    <dgm:pt modelId="{7239385F-EE7D-4E4F-9639-A43C7F29B09A}" type="pres">
      <dgm:prSet presAssocID="{392FBAF4-88CD-4FB4-8816-3C58FA47A6A2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DF08E94-8640-45ED-AFA5-992CC0714D24}" type="pres">
      <dgm:prSet presAssocID="{392FBAF4-88CD-4FB4-8816-3C58FA47A6A2}" presName="spaceRect" presStyleCnt="0"/>
      <dgm:spPr/>
    </dgm:pt>
    <dgm:pt modelId="{83608B6A-4B5F-4326-B7CB-1E1E1B2C8CE9}" type="pres">
      <dgm:prSet presAssocID="{392FBAF4-88CD-4FB4-8816-3C58FA47A6A2}" presName="textRect" presStyleLbl="revTx" presStyleIdx="5" presStyleCnt="8">
        <dgm:presLayoutVars>
          <dgm:chMax val="1"/>
          <dgm:chPref val="1"/>
        </dgm:presLayoutVars>
      </dgm:prSet>
      <dgm:spPr/>
    </dgm:pt>
    <dgm:pt modelId="{F10B7CD7-03BE-4764-8E1B-8F0FD4583117}" type="pres">
      <dgm:prSet presAssocID="{8592EA23-5316-4DBD-9549-955A48E79EA0}" presName="sibTrans" presStyleLbl="sibTrans2D1" presStyleIdx="0" presStyleCnt="0"/>
      <dgm:spPr/>
    </dgm:pt>
    <dgm:pt modelId="{0175C1D1-B61D-46AB-A3F9-C694A01132CA}" type="pres">
      <dgm:prSet presAssocID="{D55A6510-ED28-47D1-A671-82571A21BB03}" presName="compNode" presStyleCnt="0"/>
      <dgm:spPr/>
    </dgm:pt>
    <dgm:pt modelId="{8CD4F444-7AA9-4A12-B5D8-E6D58774502B}" type="pres">
      <dgm:prSet presAssocID="{D55A6510-ED28-47D1-A671-82571A21BB03}" presName="iconBgRect" presStyleLbl="bgShp" presStyleIdx="6" presStyleCnt="8"/>
      <dgm:spPr/>
    </dgm:pt>
    <dgm:pt modelId="{AFDAB2B3-C15A-4637-A91F-A5CB721F1E71}" type="pres">
      <dgm:prSet presAssocID="{D55A6510-ED28-47D1-A671-82571A21BB0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EB8FD519-BAB7-4412-9589-89086645CADD}" type="pres">
      <dgm:prSet presAssocID="{D55A6510-ED28-47D1-A671-82571A21BB03}" presName="spaceRect" presStyleCnt="0"/>
      <dgm:spPr/>
    </dgm:pt>
    <dgm:pt modelId="{DBA86AE1-5FE1-4F1B-AF67-2A100208652F}" type="pres">
      <dgm:prSet presAssocID="{D55A6510-ED28-47D1-A671-82571A21BB03}" presName="textRect" presStyleLbl="revTx" presStyleIdx="6" presStyleCnt="8">
        <dgm:presLayoutVars>
          <dgm:chMax val="1"/>
          <dgm:chPref val="1"/>
        </dgm:presLayoutVars>
      </dgm:prSet>
      <dgm:spPr/>
    </dgm:pt>
    <dgm:pt modelId="{EC16F6AE-1733-4D17-88D4-25604402D036}" type="pres">
      <dgm:prSet presAssocID="{B66B392C-6E05-4A1B-A8A7-86CB674D9AD3}" presName="sibTrans" presStyleLbl="sibTrans2D1" presStyleIdx="0" presStyleCnt="0"/>
      <dgm:spPr/>
    </dgm:pt>
    <dgm:pt modelId="{524A9639-DC8E-48D5-8AF8-208F10845110}" type="pres">
      <dgm:prSet presAssocID="{8B46AAE4-1740-47BC-BF78-7C985F407108}" presName="compNode" presStyleCnt="0"/>
      <dgm:spPr/>
    </dgm:pt>
    <dgm:pt modelId="{6D133B9F-5059-4A84-8399-7BB281D0BDD0}" type="pres">
      <dgm:prSet presAssocID="{8B46AAE4-1740-47BC-BF78-7C985F407108}" presName="iconBgRect" presStyleLbl="bgShp" presStyleIdx="7" presStyleCnt="8"/>
      <dgm:spPr/>
    </dgm:pt>
    <dgm:pt modelId="{AE5395C6-10CA-4585-9813-8C6AB2B2BF9B}" type="pres">
      <dgm:prSet presAssocID="{8B46AAE4-1740-47BC-BF78-7C985F407108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B3A9D360-8A92-4EA4-8ECD-7961F9A9F3EC}" type="pres">
      <dgm:prSet presAssocID="{8B46AAE4-1740-47BC-BF78-7C985F407108}" presName="spaceRect" presStyleCnt="0"/>
      <dgm:spPr/>
    </dgm:pt>
    <dgm:pt modelId="{3A945599-8835-413A-BAAB-AAA5C5AFF532}" type="pres">
      <dgm:prSet presAssocID="{8B46AAE4-1740-47BC-BF78-7C985F407108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E3458105-2897-4CC6-A32F-FB56BDBF5D1F}" type="presOf" srcId="{8BDA7159-3B95-4AFF-A701-4004BDFB5DA7}" destId="{FCF52459-E791-4BF5-BF78-AC81C699D21C}" srcOrd="0" destOrd="0" presId="urn:microsoft.com/office/officeart/2018/2/layout/IconCircleList"/>
    <dgm:cxn modelId="{F41B260C-91BE-48C9-A963-E2D495C44319}" srcId="{36B4F30A-48B6-4362-96E3-B8E152FDFC7D}" destId="{2FEF3C8F-7968-41B3-989B-D96388694809}" srcOrd="0" destOrd="0" parTransId="{83210611-07E1-41A7-9A37-1251161CD0B6}" sibTransId="{08FAC9D2-63B3-4909-9C13-54F8D834F992}"/>
    <dgm:cxn modelId="{27919E0C-3E2B-44B1-8697-0A6B55AFF62C}" type="presOf" srcId="{2FEF3C8F-7968-41B3-989B-D96388694809}" destId="{F6EEE61B-1562-44B9-ADF1-E669BCB696EB}" srcOrd="0" destOrd="0" presId="urn:microsoft.com/office/officeart/2018/2/layout/IconCircleList"/>
    <dgm:cxn modelId="{381DEA24-A7F3-4106-BB42-F36B2840099E}" type="presOf" srcId="{8592EA23-5316-4DBD-9549-955A48E79EA0}" destId="{F10B7CD7-03BE-4764-8E1B-8F0FD4583117}" srcOrd="0" destOrd="0" presId="urn:microsoft.com/office/officeart/2018/2/layout/IconCircleList"/>
    <dgm:cxn modelId="{7A897629-F65F-4B8D-90F7-075C838BFCB8}" type="presOf" srcId="{36B4F30A-48B6-4362-96E3-B8E152FDFC7D}" destId="{B4AE8B80-F961-4408-99B9-F585A7C71703}" srcOrd="0" destOrd="0" presId="urn:microsoft.com/office/officeart/2018/2/layout/IconCircleList"/>
    <dgm:cxn modelId="{AF1A212C-81A0-44F1-8362-DDC43E0F6CFC}" srcId="{36B4F30A-48B6-4362-96E3-B8E152FDFC7D}" destId="{2F5B0C92-8234-434A-9DF3-79AB9679EA9A}" srcOrd="3" destOrd="0" parTransId="{27B39F3C-9608-4ACD-BB84-163ABFC7B6BE}" sibTransId="{4F63D83D-CB41-45BE-B545-3A276B3D4DA7}"/>
    <dgm:cxn modelId="{A4B82B61-6C03-4545-957D-11626CB22629}" type="presOf" srcId="{392FBAF4-88CD-4FB4-8816-3C58FA47A6A2}" destId="{83608B6A-4B5F-4326-B7CB-1E1E1B2C8CE9}" srcOrd="0" destOrd="0" presId="urn:microsoft.com/office/officeart/2018/2/layout/IconCircleList"/>
    <dgm:cxn modelId="{2FF23465-221F-452E-B48D-0B7FD30C61F2}" type="presOf" srcId="{08FAC9D2-63B3-4909-9C13-54F8D834F992}" destId="{AF5350AD-593E-465D-B30C-B5FFF94AFC82}" srcOrd="0" destOrd="0" presId="urn:microsoft.com/office/officeart/2018/2/layout/IconCircleList"/>
    <dgm:cxn modelId="{BCC9736B-D46A-44FF-8C68-2275A0F90AD9}" type="presOf" srcId="{2F5B0C92-8234-434A-9DF3-79AB9679EA9A}" destId="{DABB3239-8DE5-439F-8A1A-CB9B1E4F264D}" srcOrd="0" destOrd="0" presId="urn:microsoft.com/office/officeart/2018/2/layout/IconCircleList"/>
    <dgm:cxn modelId="{E23BF773-C3C7-4DE7-B3FC-F92327ECF565}" srcId="{36B4F30A-48B6-4362-96E3-B8E152FDFC7D}" destId="{D55A6510-ED28-47D1-A671-82571A21BB03}" srcOrd="6" destOrd="0" parTransId="{4384FBF9-1C68-4398-9984-E667604DD3DD}" sibTransId="{B66B392C-6E05-4A1B-A8A7-86CB674D9AD3}"/>
    <dgm:cxn modelId="{E6A3427F-29A4-4019-8F15-090C4088052C}" type="presOf" srcId="{69CC1736-31AF-4DC7-8180-B1568CE363F1}" destId="{5D08C6AC-9BED-4371-8765-2E0CE4B228C4}" srcOrd="0" destOrd="0" presId="urn:microsoft.com/office/officeart/2018/2/layout/IconCircleList"/>
    <dgm:cxn modelId="{5C2DF88A-4B8A-4ED4-9CC9-24D48C01AA3E}" type="presOf" srcId="{D55A6510-ED28-47D1-A671-82571A21BB03}" destId="{DBA86AE1-5FE1-4F1B-AF67-2A100208652F}" srcOrd="0" destOrd="0" presId="urn:microsoft.com/office/officeart/2018/2/layout/IconCircleList"/>
    <dgm:cxn modelId="{6860DA8F-94B7-4ABB-95E3-B0D428BBF28E}" srcId="{36B4F30A-48B6-4362-96E3-B8E152FDFC7D}" destId="{FECDFEA3-3C8F-474D-91A0-F4741DBCF88B}" srcOrd="4" destOrd="0" parTransId="{371CEFF6-BFE8-4215-BFF3-C117B8BFBBDB}" sibTransId="{8BDA7159-3B95-4AFF-A701-4004BDFB5DA7}"/>
    <dgm:cxn modelId="{50731E9B-CECC-4AC3-9DD4-A7460F5AF231}" srcId="{36B4F30A-48B6-4362-96E3-B8E152FDFC7D}" destId="{8B46AAE4-1740-47BC-BF78-7C985F407108}" srcOrd="7" destOrd="0" parTransId="{BC07EA9C-71E3-4333-8AF4-86E1FE7FAA2D}" sibTransId="{04FFF240-58F3-4130-B591-753744CE970D}"/>
    <dgm:cxn modelId="{2CAFEBAC-BFCB-4AAC-8043-2749EC113FF3}" type="presOf" srcId="{FECDFEA3-3C8F-474D-91A0-F4741DBCF88B}" destId="{34E6CE71-36E5-4E6A-8527-0C1370498C64}" srcOrd="0" destOrd="0" presId="urn:microsoft.com/office/officeart/2018/2/layout/IconCircleList"/>
    <dgm:cxn modelId="{1B1C88AE-47B5-47C5-8A01-E37D7213AEA4}" type="presOf" srcId="{9E1CB20F-F92B-4A4E-9CFC-FA2F2C15D2F7}" destId="{75126379-0B22-4ECD-AE3C-9E49356AAD55}" srcOrd="0" destOrd="0" presId="urn:microsoft.com/office/officeart/2018/2/layout/IconCircleList"/>
    <dgm:cxn modelId="{620F44BA-2805-4B64-8087-79A1D0B92F41}" type="presOf" srcId="{FB7390EC-6271-433F-829C-EEF75CE5C244}" destId="{BFF0BED6-A459-47CE-B209-4D2786F1DBA6}" srcOrd="0" destOrd="0" presId="urn:microsoft.com/office/officeart/2018/2/layout/IconCircleList"/>
    <dgm:cxn modelId="{E2524ACA-6639-4EDA-B77D-640418F1957A}" type="presOf" srcId="{4F63D83D-CB41-45BE-B545-3A276B3D4DA7}" destId="{4338A908-4708-49A8-BF59-3D2084F8BA0A}" srcOrd="0" destOrd="0" presId="urn:microsoft.com/office/officeart/2018/2/layout/IconCircleList"/>
    <dgm:cxn modelId="{971A7BCC-D03B-437C-B1DE-50EB25792723}" srcId="{36B4F30A-48B6-4362-96E3-B8E152FDFC7D}" destId="{392FBAF4-88CD-4FB4-8816-3C58FA47A6A2}" srcOrd="5" destOrd="0" parTransId="{E334C1B2-9F29-4E76-8AE4-E03BFB87497C}" sibTransId="{8592EA23-5316-4DBD-9549-955A48E79EA0}"/>
    <dgm:cxn modelId="{A7E2ADCF-8581-4E78-80A6-277D7EBB3A41}" type="presOf" srcId="{8B46AAE4-1740-47BC-BF78-7C985F407108}" destId="{3A945599-8835-413A-BAAB-AAA5C5AFF532}" srcOrd="0" destOrd="0" presId="urn:microsoft.com/office/officeart/2018/2/layout/IconCircleList"/>
    <dgm:cxn modelId="{B07BF0DA-1C85-4FD9-84E7-D28DED0AFCA2}" type="presOf" srcId="{B66B392C-6E05-4A1B-A8A7-86CB674D9AD3}" destId="{EC16F6AE-1733-4D17-88D4-25604402D036}" srcOrd="0" destOrd="0" presId="urn:microsoft.com/office/officeart/2018/2/layout/IconCircleList"/>
    <dgm:cxn modelId="{7A6EECDE-4BED-454D-8BA4-B8C49E19D6B5}" srcId="{36B4F30A-48B6-4362-96E3-B8E152FDFC7D}" destId="{9E1CB20F-F92B-4A4E-9CFC-FA2F2C15D2F7}" srcOrd="1" destOrd="0" parTransId="{0FD71A1D-9F11-45F0-879F-74F4F948805C}" sibTransId="{69CC1736-31AF-4DC7-8180-B1568CE363F1}"/>
    <dgm:cxn modelId="{CF4ACFF7-FBA9-4EC6-93D6-C5F7B13D5A7C}" type="presOf" srcId="{8FB37872-C639-4D6D-B55B-4D9D4EB38DCD}" destId="{1216B29F-7297-47E5-A60A-DC0958B4F41A}" srcOrd="0" destOrd="0" presId="urn:microsoft.com/office/officeart/2018/2/layout/IconCircleList"/>
    <dgm:cxn modelId="{881DDFFA-35C0-40E9-AD74-4269E5505853}" srcId="{36B4F30A-48B6-4362-96E3-B8E152FDFC7D}" destId="{FB7390EC-6271-433F-829C-EEF75CE5C244}" srcOrd="2" destOrd="0" parTransId="{B5C06ACD-3AAD-4A2B-9D11-D0ADADAEB458}" sibTransId="{8FB37872-C639-4D6D-B55B-4D9D4EB38DCD}"/>
    <dgm:cxn modelId="{4DDCC4FD-D627-445F-B913-DFEE8112F050}" type="presParOf" srcId="{B4AE8B80-F961-4408-99B9-F585A7C71703}" destId="{3011E35B-8F18-4AC1-AF09-1826D47EF076}" srcOrd="0" destOrd="0" presId="urn:microsoft.com/office/officeart/2018/2/layout/IconCircleList"/>
    <dgm:cxn modelId="{6831D6BD-607E-4716-9698-5B5759A59F5D}" type="presParOf" srcId="{3011E35B-8F18-4AC1-AF09-1826D47EF076}" destId="{21438C45-AF35-41A1-BF64-2C6DF4AE0CDA}" srcOrd="0" destOrd="0" presId="urn:microsoft.com/office/officeart/2018/2/layout/IconCircleList"/>
    <dgm:cxn modelId="{0CEA703C-16A5-4960-A690-DBFF0CECF082}" type="presParOf" srcId="{21438C45-AF35-41A1-BF64-2C6DF4AE0CDA}" destId="{442D3346-3D24-4FD8-B76E-EC24C498FF4A}" srcOrd="0" destOrd="0" presId="urn:microsoft.com/office/officeart/2018/2/layout/IconCircleList"/>
    <dgm:cxn modelId="{69479B62-2EB6-4161-BE62-439096482BAD}" type="presParOf" srcId="{21438C45-AF35-41A1-BF64-2C6DF4AE0CDA}" destId="{457D658A-E344-400D-A534-24F5E07A7278}" srcOrd="1" destOrd="0" presId="urn:microsoft.com/office/officeart/2018/2/layout/IconCircleList"/>
    <dgm:cxn modelId="{22A6B436-CA30-444D-8F8B-B26004BF6459}" type="presParOf" srcId="{21438C45-AF35-41A1-BF64-2C6DF4AE0CDA}" destId="{FE2F9695-154D-4129-8312-EEDD99286AB6}" srcOrd="2" destOrd="0" presId="urn:microsoft.com/office/officeart/2018/2/layout/IconCircleList"/>
    <dgm:cxn modelId="{30D64D3C-5967-4FF2-814C-03E51B73416F}" type="presParOf" srcId="{21438C45-AF35-41A1-BF64-2C6DF4AE0CDA}" destId="{F6EEE61B-1562-44B9-ADF1-E669BCB696EB}" srcOrd="3" destOrd="0" presId="urn:microsoft.com/office/officeart/2018/2/layout/IconCircleList"/>
    <dgm:cxn modelId="{78031FB0-FC86-4A8A-80DC-F0B7C9D50890}" type="presParOf" srcId="{3011E35B-8F18-4AC1-AF09-1826D47EF076}" destId="{AF5350AD-593E-465D-B30C-B5FFF94AFC82}" srcOrd="1" destOrd="0" presId="urn:microsoft.com/office/officeart/2018/2/layout/IconCircleList"/>
    <dgm:cxn modelId="{1B4668AB-D5DD-4833-8605-11303FE09382}" type="presParOf" srcId="{3011E35B-8F18-4AC1-AF09-1826D47EF076}" destId="{8F819C10-AC74-4FBC-AB5E-DDFE8183E9FF}" srcOrd="2" destOrd="0" presId="urn:microsoft.com/office/officeart/2018/2/layout/IconCircleList"/>
    <dgm:cxn modelId="{56C73643-EF9B-4DE4-BE2F-B26B93060939}" type="presParOf" srcId="{8F819C10-AC74-4FBC-AB5E-DDFE8183E9FF}" destId="{C23C5348-B734-4F10-ABA0-A55D2FA4B311}" srcOrd="0" destOrd="0" presId="urn:microsoft.com/office/officeart/2018/2/layout/IconCircleList"/>
    <dgm:cxn modelId="{DFADECAB-02B9-4E8D-B66C-41BE8C0464A4}" type="presParOf" srcId="{8F819C10-AC74-4FBC-AB5E-DDFE8183E9FF}" destId="{F89D1EB9-C985-4200-85E2-F6A486345B29}" srcOrd="1" destOrd="0" presId="urn:microsoft.com/office/officeart/2018/2/layout/IconCircleList"/>
    <dgm:cxn modelId="{88F39AB2-FC67-40A1-930A-551BB0364B72}" type="presParOf" srcId="{8F819C10-AC74-4FBC-AB5E-DDFE8183E9FF}" destId="{EEA59880-D825-483D-8C2A-80F807700BD8}" srcOrd="2" destOrd="0" presId="urn:microsoft.com/office/officeart/2018/2/layout/IconCircleList"/>
    <dgm:cxn modelId="{C78E406D-C0A7-4126-A432-8373D063BE16}" type="presParOf" srcId="{8F819C10-AC74-4FBC-AB5E-DDFE8183E9FF}" destId="{75126379-0B22-4ECD-AE3C-9E49356AAD55}" srcOrd="3" destOrd="0" presId="urn:microsoft.com/office/officeart/2018/2/layout/IconCircleList"/>
    <dgm:cxn modelId="{E9C71949-FB1D-4A57-AC71-A22E4FC5C0A3}" type="presParOf" srcId="{3011E35B-8F18-4AC1-AF09-1826D47EF076}" destId="{5D08C6AC-9BED-4371-8765-2E0CE4B228C4}" srcOrd="3" destOrd="0" presId="urn:microsoft.com/office/officeart/2018/2/layout/IconCircleList"/>
    <dgm:cxn modelId="{091D861C-1F54-4A87-AACE-683DA78D3A4A}" type="presParOf" srcId="{3011E35B-8F18-4AC1-AF09-1826D47EF076}" destId="{BF55B1F9-D823-4152-99D3-F487DCE718E6}" srcOrd="4" destOrd="0" presId="urn:microsoft.com/office/officeart/2018/2/layout/IconCircleList"/>
    <dgm:cxn modelId="{EB65A733-1E5A-42F2-96B1-28BF0F653D0E}" type="presParOf" srcId="{BF55B1F9-D823-4152-99D3-F487DCE718E6}" destId="{DC08C1BF-B9F7-430A-AF98-F69CB3BC7E9B}" srcOrd="0" destOrd="0" presId="urn:microsoft.com/office/officeart/2018/2/layout/IconCircleList"/>
    <dgm:cxn modelId="{497C5317-DFF8-4358-9460-ACC1042D24D4}" type="presParOf" srcId="{BF55B1F9-D823-4152-99D3-F487DCE718E6}" destId="{ECB05CCA-CA52-4E36-9F90-7EE8C5245A33}" srcOrd="1" destOrd="0" presId="urn:microsoft.com/office/officeart/2018/2/layout/IconCircleList"/>
    <dgm:cxn modelId="{B2595A1D-784E-4F8B-986C-3F2A04EF83F0}" type="presParOf" srcId="{BF55B1F9-D823-4152-99D3-F487DCE718E6}" destId="{CC62653B-70CE-4449-827D-61AB3AA58131}" srcOrd="2" destOrd="0" presId="urn:microsoft.com/office/officeart/2018/2/layout/IconCircleList"/>
    <dgm:cxn modelId="{A365D02A-7FDC-4DBE-8C43-2BA232D17201}" type="presParOf" srcId="{BF55B1F9-D823-4152-99D3-F487DCE718E6}" destId="{BFF0BED6-A459-47CE-B209-4D2786F1DBA6}" srcOrd="3" destOrd="0" presId="urn:microsoft.com/office/officeart/2018/2/layout/IconCircleList"/>
    <dgm:cxn modelId="{5EFA9CAD-A785-427F-8ACE-4377B05843FC}" type="presParOf" srcId="{3011E35B-8F18-4AC1-AF09-1826D47EF076}" destId="{1216B29F-7297-47E5-A60A-DC0958B4F41A}" srcOrd="5" destOrd="0" presId="urn:microsoft.com/office/officeart/2018/2/layout/IconCircleList"/>
    <dgm:cxn modelId="{872216B4-B930-4148-8286-157854D25772}" type="presParOf" srcId="{3011E35B-8F18-4AC1-AF09-1826D47EF076}" destId="{3770071A-E13A-4773-9D14-C4F65AD5CD92}" srcOrd="6" destOrd="0" presId="urn:microsoft.com/office/officeart/2018/2/layout/IconCircleList"/>
    <dgm:cxn modelId="{8D301DBD-6FE6-4B04-8BE4-D9D803372A8D}" type="presParOf" srcId="{3770071A-E13A-4773-9D14-C4F65AD5CD92}" destId="{A3B4C2A0-35FF-4F56-93E1-6160C4BA8325}" srcOrd="0" destOrd="0" presId="urn:microsoft.com/office/officeart/2018/2/layout/IconCircleList"/>
    <dgm:cxn modelId="{611AA507-A402-464A-9513-5986D5522DA9}" type="presParOf" srcId="{3770071A-E13A-4773-9D14-C4F65AD5CD92}" destId="{16E98F37-12A2-4F5F-9A4D-1E82EB6E42AA}" srcOrd="1" destOrd="0" presId="urn:microsoft.com/office/officeart/2018/2/layout/IconCircleList"/>
    <dgm:cxn modelId="{85A38D64-2E70-4DD2-9AEF-3F1D192614E3}" type="presParOf" srcId="{3770071A-E13A-4773-9D14-C4F65AD5CD92}" destId="{D4E8B8E7-9E07-4A8C-8DBD-10C458DFC1C7}" srcOrd="2" destOrd="0" presId="urn:microsoft.com/office/officeart/2018/2/layout/IconCircleList"/>
    <dgm:cxn modelId="{8502B9A3-573A-4292-96E7-33F2EEBED7C2}" type="presParOf" srcId="{3770071A-E13A-4773-9D14-C4F65AD5CD92}" destId="{DABB3239-8DE5-439F-8A1A-CB9B1E4F264D}" srcOrd="3" destOrd="0" presId="urn:microsoft.com/office/officeart/2018/2/layout/IconCircleList"/>
    <dgm:cxn modelId="{8573448C-C99D-4B82-A08A-7200FCFF627F}" type="presParOf" srcId="{3011E35B-8F18-4AC1-AF09-1826D47EF076}" destId="{4338A908-4708-49A8-BF59-3D2084F8BA0A}" srcOrd="7" destOrd="0" presId="urn:microsoft.com/office/officeart/2018/2/layout/IconCircleList"/>
    <dgm:cxn modelId="{BC1223EC-1CC1-4C36-8F73-F75509420962}" type="presParOf" srcId="{3011E35B-8F18-4AC1-AF09-1826D47EF076}" destId="{159B86C0-45B7-41FD-B8BD-E91C71754AF5}" srcOrd="8" destOrd="0" presId="urn:microsoft.com/office/officeart/2018/2/layout/IconCircleList"/>
    <dgm:cxn modelId="{2E0C49B2-90B9-4F86-95F8-E8F124604DD9}" type="presParOf" srcId="{159B86C0-45B7-41FD-B8BD-E91C71754AF5}" destId="{5110D26F-B019-4020-BCD3-33B7BA3B6705}" srcOrd="0" destOrd="0" presId="urn:microsoft.com/office/officeart/2018/2/layout/IconCircleList"/>
    <dgm:cxn modelId="{CABCD902-E1D5-4768-A40D-5998DCED3680}" type="presParOf" srcId="{159B86C0-45B7-41FD-B8BD-E91C71754AF5}" destId="{1B307B46-14CE-4060-98B9-03E88B2167F9}" srcOrd="1" destOrd="0" presId="urn:microsoft.com/office/officeart/2018/2/layout/IconCircleList"/>
    <dgm:cxn modelId="{62DBEAB4-153C-49DF-B4A2-1EDD5D208F79}" type="presParOf" srcId="{159B86C0-45B7-41FD-B8BD-E91C71754AF5}" destId="{31F9C939-655C-4D07-8B34-B0E9DBFC6206}" srcOrd="2" destOrd="0" presId="urn:microsoft.com/office/officeart/2018/2/layout/IconCircleList"/>
    <dgm:cxn modelId="{03C7AFFF-B496-425C-BF7D-74260F312527}" type="presParOf" srcId="{159B86C0-45B7-41FD-B8BD-E91C71754AF5}" destId="{34E6CE71-36E5-4E6A-8527-0C1370498C64}" srcOrd="3" destOrd="0" presId="urn:microsoft.com/office/officeart/2018/2/layout/IconCircleList"/>
    <dgm:cxn modelId="{82659188-B614-49CD-AA94-031332ED953B}" type="presParOf" srcId="{3011E35B-8F18-4AC1-AF09-1826D47EF076}" destId="{FCF52459-E791-4BF5-BF78-AC81C699D21C}" srcOrd="9" destOrd="0" presId="urn:microsoft.com/office/officeart/2018/2/layout/IconCircleList"/>
    <dgm:cxn modelId="{43FAAD12-E432-42F2-BA37-58EF19B2D8FD}" type="presParOf" srcId="{3011E35B-8F18-4AC1-AF09-1826D47EF076}" destId="{4787C968-B0FB-4674-8E04-02F36ECC1943}" srcOrd="10" destOrd="0" presId="urn:microsoft.com/office/officeart/2018/2/layout/IconCircleList"/>
    <dgm:cxn modelId="{5339B7F7-001C-4AFB-B851-2D9A5F88F8D7}" type="presParOf" srcId="{4787C968-B0FB-4674-8E04-02F36ECC1943}" destId="{D4FC3BCF-633E-4F27-8C15-B5FA26B93E48}" srcOrd="0" destOrd="0" presId="urn:microsoft.com/office/officeart/2018/2/layout/IconCircleList"/>
    <dgm:cxn modelId="{AE92D483-6F0C-4213-86BD-5C1831C47CC2}" type="presParOf" srcId="{4787C968-B0FB-4674-8E04-02F36ECC1943}" destId="{7239385F-EE7D-4E4F-9639-A43C7F29B09A}" srcOrd="1" destOrd="0" presId="urn:microsoft.com/office/officeart/2018/2/layout/IconCircleList"/>
    <dgm:cxn modelId="{38228560-C8E0-4E68-A800-D431800D9FFD}" type="presParOf" srcId="{4787C968-B0FB-4674-8E04-02F36ECC1943}" destId="{3DF08E94-8640-45ED-AFA5-992CC0714D24}" srcOrd="2" destOrd="0" presId="urn:microsoft.com/office/officeart/2018/2/layout/IconCircleList"/>
    <dgm:cxn modelId="{B0A1DABB-757D-4265-98F1-1B8F4E06903F}" type="presParOf" srcId="{4787C968-B0FB-4674-8E04-02F36ECC1943}" destId="{83608B6A-4B5F-4326-B7CB-1E1E1B2C8CE9}" srcOrd="3" destOrd="0" presId="urn:microsoft.com/office/officeart/2018/2/layout/IconCircleList"/>
    <dgm:cxn modelId="{A1A08E01-DC02-4348-9B03-EEA9DB834D29}" type="presParOf" srcId="{3011E35B-8F18-4AC1-AF09-1826D47EF076}" destId="{F10B7CD7-03BE-4764-8E1B-8F0FD4583117}" srcOrd="11" destOrd="0" presId="urn:microsoft.com/office/officeart/2018/2/layout/IconCircleList"/>
    <dgm:cxn modelId="{410B7868-C67C-4664-AAFB-977CDDA398F9}" type="presParOf" srcId="{3011E35B-8F18-4AC1-AF09-1826D47EF076}" destId="{0175C1D1-B61D-46AB-A3F9-C694A01132CA}" srcOrd="12" destOrd="0" presId="urn:microsoft.com/office/officeart/2018/2/layout/IconCircleList"/>
    <dgm:cxn modelId="{B4835EF7-2E08-48B8-A509-CB5CEB67D56D}" type="presParOf" srcId="{0175C1D1-B61D-46AB-A3F9-C694A01132CA}" destId="{8CD4F444-7AA9-4A12-B5D8-E6D58774502B}" srcOrd="0" destOrd="0" presId="urn:microsoft.com/office/officeart/2018/2/layout/IconCircleList"/>
    <dgm:cxn modelId="{1C0B6E6F-29FD-4BAB-839F-A464A59E44B5}" type="presParOf" srcId="{0175C1D1-B61D-46AB-A3F9-C694A01132CA}" destId="{AFDAB2B3-C15A-4637-A91F-A5CB721F1E71}" srcOrd="1" destOrd="0" presId="urn:microsoft.com/office/officeart/2018/2/layout/IconCircleList"/>
    <dgm:cxn modelId="{488CB95D-0691-4AA1-B137-B5F4BD7C0B99}" type="presParOf" srcId="{0175C1D1-B61D-46AB-A3F9-C694A01132CA}" destId="{EB8FD519-BAB7-4412-9589-89086645CADD}" srcOrd="2" destOrd="0" presId="urn:microsoft.com/office/officeart/2018/2/layout/IconCircleList"/>
    <dgm:cxn modelId="{1D08F3D3-8C57-4754-90DB-234E87D9F98F}" type="presParOf" srcId="{0175C1D1-B61D-46AB-A3F9-C694A01132CA}" destId="{DBA86AE1-5FE1-4F1B-AF67-2A100208652F}" srcOrd="3" destOrd="0" presId="urn:microsoft.com/office/officeart/2018/2/layout/IconCircleList"/>
    <dgm:cxn modelId="{EB03B71A-0DEA-4841-BB76-47D960542FF0}" type="presParOf" srcId="{3011E35B-8F18-4AC1-AF09-1826D47EF076}" destId="{EC16F6AE-1733-4D17-88D4-25604402D036}" srcOrd="13" destOrd="0" presId="urn:microsoft.com/office/officeart/2018/2/layout/IconCircleList"/>
    <dgm:cxn modelId="{16FA0B88-DC8B-4781-819B-87416C68C778}" type="presParOf" srcId="{3011E35B-8F18-4AC1-AF09-1826D47EF076}" destId="{524A9639-DC8E-48D5-8AF8-208F10845110}" srcOrd="14" destOrd="0" presId="urn:microsoft.com/office/officeart/2018/2/layout/IconCircleList"/>
    <dgm:cxn modelId="{CE3D54D5-32A0-497F-B16B-F8797C106B1D}" type="presParOf" srcId="{524A9639-DC8E-48D5-8AF8-208F10845110}" destId="{6D133B9F-5059-4A84-8399-7BB281D0BDD0}" srcOrd="0" destOrd="0" presId="urn:microsoft.com/office/officeart/2018/2/layout/IconCircleList"/>
    <dgm:cxn modelId="{A6F0B85D-4825-486E-B76A-0336AF514837}" type="presParOf" srcId="{524A9639-DC8E-48D5-8AF8-208F10845110}" destId="{AE5395C6-10CA-4585-9813-8C6AB2B2BF9B}" srcOrd="1" destOrd="0" presId="urn:microsoft.com/office/officeart/2018/2/layout/IconCircleList"/>
    <dgm:cxn modelId="{31D88972-26F9-4912-840F-65044521C8FB}" type="presParOf" srcId="{524A9639-DC8E-48D5-8AF8-208F10845110}" destId="{B3A9D360-8A92-4EA4-8ECD-7961F9A9F3EC}" srcOrd="2" destOrd="0" presId="urn:microsoft.com/office/officeart/2018/2/layout/IconCircleList"/>
    <dgm:cxn modelId="{B0972E82-6EA0-4C26-A6AD-D156BC0E94F6}" type="presParOf" srcId="{524A9639-DC8E-48D5-8AF8-208F10845110}" destId="{3A945599-8835-413A-BAAB-AAA5C5AFF53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FC56BE-F74E-4F17-8116-CD29A230E0B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45196E-EC85-4424-8CBF-A762F7E316DF}">
      <dgm:prSet/>
      <dgm:spPr/>
      <dgm:t>
        <a:bodyPr/>
        <a:lstStyle/>
        <a:p>
          <a:r>
            <a:rPr lang="en-US"/>
            <a:t>Play-back application </a:t>
          </a:r>
        </a:p>
      </dgm:t>
    </dgm:pt>
    <dgm:pt modelId="{99D07E07-4EF7-4717-959C-61AFC8ABB2E1}" type="parTrans" cxnId="{F70A20BE-FE0A-44D2-8BC9-98EC24C93328}">
      <dgm:prSet/>
      <dgm:spPr/>
      <dgm:t>
        <a:bodyPr/>
        <a:lstStyle/>
        <a:p>
          <a:endParaRPr lang="en-US"/>
        </a:p>
      </dgm:t>
    </dgm:pt>
    <dgm:pt modelId="{CBB20E32-4FFD-4D61-9268-55AE0B196143}" type="sibTrans" cxnId="{F70A20BE-FE0A-44D2-8BC9-98EC24C93328}">
      <dgm:prSet/>
      <dgm:spPr/>
      <dgm:t>
        <a:bodyPr/>
        <a:lstStyle/>
        <a:p>
          <a:endParaRPr lang="en-US"/>
        </a:p>
      </dgm:t>
    </dgm:pt>
    <dgm:pt modelId="{1D1E5FDA-9C96-429E-A99C-B2AF2E464751}">
      <dgm:prSet/>
      <dgm:spPr/>
      <dgm:t>
        <a:bodyPr/>
        <a:lstStyle/>
        <a:p>
          <a:r>
            <a:rPr lang="en-US"/>
            <a:t>Source takes some signal, packetizes it and transmits it over the network</a:t>
          </a:r>
        </a:p>
      </dgm:t>
    </dgm:pt>
    <dgm:pt modelId="{0DF3C206-7469-45C8-9D76-07EADA1B7692}" type="parTrans" cxnId="{A337244E-9AFE-46C7-A142-3B875D4C8FC2}">
      <dgm:prSet/>
      <dgm:spPr/>
      <dgm:t>
        <a:bodyPr/>
        <a:lstStyle/>
        <a:p>
          <a:endParaRPr lang="en-US"/>
        </a:p>
      </dgm:t>
    </dgm:pt>
    <dgm:pt modelId="{F29EECC5-03CD-4C46-8B7D-149E92D900E4}" type="sibTrans" cxnId="{A337244E-9AFE-46C7-A142-3B875D4C8FC2}">
      <dgm:prSet/>
      <dgm:spPr/>
      <dgm:t>
        <a:bodyPr/>
        <a:lstStyle/>
        <a:p>
          <a:endParaRPr lang="en-US"/>
        </a:p>
      </dgm:t>
    </dgm:pt>
    <dgm:pt modelId="{FF929629-B7EF-4F3E-9162-82D3E10C44BD}">
      <dgm:prSet/>
      <dgm:spPr/>
      <dgm:t>
        <a:bodyPr/>
        <a:lstStyle/>
        <a:p>
          <a:r>
            <a:rPr lang="en-US" dirty="0"/>
            <a:t>Network introduces variation in the delay of each packet – jitter</a:t>
          </a:r>
        </a:p>
      </dgm:t>
    </dgm:pt>
    <dgm:pt modelId="{C05EDADC-ABA7-41E8-8760-72D939CE30FC}" type="parTrans" cxnId="{11F5C970-2E88-4284-B5E1-E773C4C0FB8C}">
      <dgm:prSet/>
      <dgm:spPr/>
      <dgm:t>
        <a:bodyPr/>
        <a:lstStyle/>
        <a:p>
          <a:endParaRPr lang="en-US"/>
        </a:p>
      </dgm:t>
    </dgm:pt>
    <dgm:pt modelId="{64776DEB-A13D-4F39-8AAD-D5C5E28BD327}" type="sibTrans" cxnId="{11F5C970-2E88-4284-B5E1-E773C4C0FB8C}">
      <dgm:prSet/>
      <dgm:spPr/>
      <dgm:t>
        <a:bodyPr/>
        <a:lstStyle/>
        <a:p>
          <a:endParaRPr lang="en-US"/>
        </a:p>
      </dgm:t>
    </dgm:pt>
    <dgm:pt modelId="{BAAF6A64-A3ED-41B5-A50F-E4A96D285470}">
      <dgm:prSet/>
      <dgm:spPr/>
      <dgm:t>
        <a:bodyPr/>
        <a:lstStyle/>
        <a:p>
          <a:r>
            <a:rPr lang="en-US"/>
            <a:t>Receiver depacketizes the signal and tries to play back</a:t>
          </a:r>
        </a:p>
      </dgm:t>
    </dgm:pt>
    <dgm:pt modelId="{DD585F86-3A0F-42A4-880E-2FD35DC808DC}" type="parTrans" cxnId="{50A2F06F-39AD-4FC9-85AB-3AFDD1FC3947}">
      <dgm:prSet/>
      <dgm:spPr/>
      <dgm:t>
        <a:bodyPr/>
        <a:lstStyle/>
        <a:p>
          <a:endParaRPr lang="en-US"/>
        </a:p>
      </dgm:t>
    </dgm:pt>
    <dgm:pt modelId="{1193EE9F-87CF-4268-B49C-230D7E83D6FC}" type="sibTrans" cxnId="{50A2F06F-39AD-4FC9-85AB-3AFDD1FC3947}">
      <dgm:prSet/>
      <dgm:spPr/>
      <dgm:t>
        <a:bodyPr/>
        <a:lstStyle/>
        <a:p>
          <a:endParaRPr lang="en-US"/>
        </a:p>
      </dgm:t>
    </dgm:pt>
    <dgm:pt modelId="{7DA5634E-E1B3-4C34-BF8C-DE8EAB947C9E}">
      <dgm:prSet/>
      <dgm:spPr/>
      <dgm:t>
        <a:bodyPr/>
        <a:lstStyle/>
        <a:p>
          <a:r>
            <a:rPr lang="en-US"/>
            <a:t>Play back point</a:t>
          </a:r>
        </a:p>
      </dgm:t>
    </dgm:pt>
    <dgm:pt modelId="{AD0B6973-C91A-458E-8FDC-1A9D9E00E7E7}" type="parTrans" cxnId="{05C4F548-4B4B-4412-92F2-82E94DA28A61}">
      <dgm:prSet/>
      <dgm:spPr/>
      <dgm:t>
        <a:bodyPr/>
        <a:lstStyle/>
        <a:p>
          <a:endParaRPr lang="en-US"/>
        </a:p>
      </dgm:t>
    </dgm:pt>
    <dgm:pt modelId="{DF2B9A03-16E8-4E33-9CF4-D1A4D08CF0D5}" type="sibTrans" cxnId="{05C4F548-4B4B-4412-92F2-82E94DA28A61}">
      <dgm:prSet/>
      <dgm:spPr/>
      <dgm:t>
        <a:bodyPr/>
        <a:lstStyle/>
        <a:p>
          <a:endParaRPr lang="en-US"/>
        </a:p>
      </dgm:t>
    </dgm:pt>
    <dgm:pt modelId="{7270FEF9-B910-4B4B-A189-9FBBBC204E7B}">
      <dgm:prSet/>
      <dgm:spPr/>
      <dgm:t>
        <a:bodyPr/>
        <a:lstStyle/>
        <a:p>
          <a:r>
            <a:rPr lang="en-US"/>
            <a:t>Sensitive to data delivery delay</a:t>
          </a:r>
        </a:p>
      </dgm:t>
    </dgm:pt>
    <dgm:pt modelId="{C3D63698-86CE-47D0-A188-7905631E04CC}" type="parTrans" cxnId="{87E467E6-5942-493C-813B-6C1BF32D1556}">
      <dgm:prSet/>
      <dgm:spPr/>
      <dgm:t>
        <a:bodyPr/>
        <a:lstStyle/>
        <a:p>
          <a:endParaRPr lang="en-US"/>
        </a:p>
      </dgm:t>
    </dgm:pt>
    <dgm:pt modelId="{71E7B46C-74F5-4414-94AE-F8E155C344D3}" type="sibTrans" cxnId="{87E467E6-5942-493C-813B-6C1BF32D1556}">
      <dgm:prSet/>
      <dgm:spPr/>
      <dgm:t>
        <a:bodyPr/>
        <a:lstStyle/>
        <a:p>
          <a:endParaRPr lang="en-US"/>
        </a:p>
      </dgm:t>
    </dgm:pt>
    <dgm:pt modelId="{7141C249-3342-483B-B8C0-21090EEE6449}" type="pres">
      <dgm:prSet presAssocID="{1CFC56BE-F74E-4F17-8116-CD29A230E0B5}" presName="linear" presStyleCnt="0">
        <dgm:presLayoutVars>
          <dgm:dir/>
          <dgm:animLvl val="lvl"/>
          <dgm:resizeHandles val="exact"/>
        </dgm:presLayoutVars>
      </dgm:prSet>
      <dgm:spPr/>
    </dgm:pt>
    <dgm:pt modelId="{1C1509EB-5922-4A67-9D05-D2FDF2925737}" type="pres">
      <dgm:prSet presAssocID="{D945196E-EC85-4424-8CBF-A762F7E316DF}" presName="parentLin" presStyleCnt="0"/>
      <dgm:spPr/>
    </dgm:pt>
    <dgm:pt modelId="{ED9DA94A-1C4C-44A8-9BEA-ED72D1842265}" type="pres">
      <dgm:prSet presAssocID="{D945196E-EC85-4424-8CBF-A762F7E316DF}" presName="parentLeftMargin" presStyleLbl="node1" presStyleIdx="0" presStyleCnt="3"/>
      <dgm:spPr/>
    </dgm:pt>
    <dgm:pt modelId="{8732029E-1BF5-4DFB-B716-6E2D3DA533EF}" type="pres">
      <dgm:prSet presAssocID="{D945196E-EC85-4424-8CBF-A762F7E316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8F88ED1-EC3B-40CA-9459-F7D2A27271B5}" type="pres">
      <dgm:prSet presAssocID="{D945196E-EC85-4424-8CBF-A762F7E316DF}" presName="negativeSpace" presStyleCnt="0"/>
      <dgm:spPr/>
    </dgm:pt>
    <dgm:pt modelId="{2EA96D3A-15F4-4E65-85C9-2F425672B9C4}" type="pres">
      <dgm:prSet presAssocID="{D945196E-EC85-4424-8CBF-A762F7E316DF}" presName="childText" presStyleLbl="conFgAcc1" presStyleIdx="0" presStyleCnt="3">
        <dgm:presLayoutVars>
          <dgm:bulletEnabled val="1"/>
        </dgm:presLayoutVars>
      </dgm:prSet>
      <dgm:spPr/>
    </dgm:pt>
    <dgm:pt modelId="{7142ABA0-0784-4365-8253-BD1EB52938B6}" type="pres">
      <dgm:prSet presAssocID="{CBB20E32-4FFD-4D61-9268-55AE0B196143}" presName="spaceBetweenRectangles" presStyleCnt="0"/>
      <dgm:spPr/>
    </dgm:pt>
    <dgm:pt modelId="{74ED91E1-DDF4-4490-8495-D844553043B8}" type="pres">
      <dgm:prSet presAssocID="{7DA5634E-E1B3-4C34-BF8C-DE8EAB947C9E}" presName="parentLin" presStyleCnt="0"/>
      <dgm:spPr/>
    </dgm:pt>
    <dgm:pt modelId="{0E512A12-F957-4E69-BCE1-77966C86DA27}" type="pres">
      <dgm:prSet presAssocID="{7DA5634E-E1B3-4C34-BF8C-DE8EAB947C9E}" presName="parentLeftMargin" presStyleLbl="node1" presStyleIdx="0" presStyleCnt="3"/>
      <dgm:spPr/>
    </dgm:pt>
    <dgm:pt modelId="{3E9A051C-188C-4EEC-B7A5-AF6AA1ACC33C}" type="pres">
      <dgm:prSet presAssocID="{7DA5634E-E1B3-4C34-BF8C-DE8EAB947C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A448583-89E0-4841-8A55-58CEE012380A}" type="pres">
      <dgm:prSet presAssocID="{7DA5634E-E1B3-4C34-BF8C-DE8EAB947C9E}" presName="negativeSpace" presStyleCnt="0"/>
      <dgm:spPr/>
    </dgm:pt>
    <dgm:pt modelId="{A0ACAE67-0C00-4717-BEDB-7A7C3A895CE3}" type="pres">
      <dgm:prSet presAssocID="{7DA5634E-E1B3-4C34-BF8C-DE8EAB947C9E}" presName="childText" presStyleLbl="conFgAcc1" presStyleIdx="1" presStyleCnt="3">
        <dgm:presLayoutVars>
          <dgm:bulletEnabled val="1"/>
        </dgm:presLayoutVars>
      </dgm:prSet>
      <dgm:spPr/>
    </dgm:pt>
    <dgm:pt modelId="{7394278A-7A50-4F79-A4B8-904234B8A35C}" type="pres">
      <dgm:prSet presAssocID="{DF2B9A03-16E8-4E33-9CF4-D1A4D08CF0D5}" presName="spaceBetweenRectangles" presStyleCnt="0"/>
      <dgm:spPr/>
    </dgm:pt>
    <dgm:pt modelId="{BED8D0C3-EC28-423B-B56F-A9C660F8EE6B}" type="pres">
      <dgm:prSet presAssocID="{7270FEF9-B910-4B4B-A189-9FBBBC204E7B}" presName="parentLin" presStyleCnt="0"/>
      <dgm:spPr/>
    </dgm:pt>
    <dgm:pt modelId="{676B3F06-F65E-45DB-B864-CEC7D22B1637}" type="pres">
      <dgm:prSet presAssocID="{7270FEF9-B910-4B4B-A189-9FBBBC204E7B}" presName="parentLeftMargin" presStyleLbl="node1" presStyleIdx="1" presStyleCnt="3"/>
      <dgm:spPr/>
    </dgm:pt>
    <dgm:pt modelId="{251D1DFA-0C1B-445C-B867-E6EBA6220DE8}" type="pres">
      <dgm:prSet presAssocID="{7270FEF9-B910-4B4B-A189-9FBBBC204E7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1B3404-2085-4116-969D-0A7C227E7312}" type="pres">
      <dgm:prSet presAssocID="{7270FEF9-B910-4B4B-A189-9FBBBC204E7B}" presName="negativeSpace" presStyleCnt="0"/>
      <dgm:spPr/>
    </dgm:pt>
    <dgm:pt modelId="{E9349CC4-9632-4FF3-871E-E509D20E66CC}" type="pres">
      <dgm:prSet presAssocID="{7270FEF9-B910-4B4B-A189-9FBBBC204E7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58B9224-0C2E-47A5-861B-844F80770B35}" type="presOf" srcId="{1CFC56BE-F74E-4F17-8116-CD29A230E0B5}" destId="{7141C249-3342-483B-B8C0-21090EEE6449}" srcOrd="0" destOrd="0" presId="urn:microsoft.com/office/officeart/2005/8/layout/list1"/>
    <dgm:cxn modelId="{49F47C2B-CF32-4FCC-9699-4B43210CA612}" type="presOf" srcId="{D945196E-EC85-4424-8CBF-A762F7E316DF}" destId="{ED9DA94A-1C4C-44A8-9BEA-ED72D1842265}" srcOrd="0" destOrd="0" presId="urn:microsoft.com/office/officeart/2005/8/layout/list1"/>
    <dgm:cxn modelId="{7AABF744-1414-4448-A298-3C4A23D53171}" type="presOf" srcId="{FF929629-B7EF-4F3E-9162-82D3E10C44BD}" destId="{2EA96D3A-15F4-4E65-85C9-2F425672B9C4}" srcOrd="0" destOrd="1" presId="urn:microsoft.com/office/officeart/2005/8/layout/list1"/>
    <dgm:cxn modelId="{899AE447-5ED7-4D21-80F7-4ED9DC05E59C}" type="presOf" srcId="{7DA5634E-E1B3-4C34-BF8C-DE8EAB947C9E}" destId="{3E9A051C-188C-4EEC-B7A5-AF6AA1ACC33C}" srcOrd="1" destOrd="0" presId="urn:microsoft.com/office/officeart/2005/8/layout/list1"/>
    <dgm:cxn modelId="{23C4DE48-1593-4B76-B997-FDE042C02CD4}" type="presOf" srcId="{7DA5634E-E1B3-4C34-BF8C-DE8EAB947C9E}" destId="{0E512A12-F957-4E69-BCE1-77966C86DA27}" srcOrd="0" destOrd="0" presId="urn:microsoft.com/office/officeart/2005/8/layout/list1"/>
    <dgm:cxn modelId="{05C4F548-4B4B-4412-92F2-82E94DA28A61}" srcId="{1CFC56BE-F74E-4F17-8116-CD29A230E0B5}" destId="{7DA5634E-E1B3-4C34-BF8C-DE8EAB947C9E}" srcOrd="1" destOrd="0" parTransId="{AD0B6973-C91A-458E-8FDC-1A9D9E00E7E7}" sibTransId="{DF2B9A03-16E8-4E33-9CF4-D1A4D08CF0D5}"/>
    <dgm:cxn modelId="{A337244E-9AFE-46C7-A142-3B875D4C8FC2}" srcId="{D945196E-EC85-4424-8CBF-A762F7E316DF}" destId="{1D1E5FDA-9C96-429E-A99C-B2AF2E464751}" srcOrd="0" destOrd="0" parTransId="{0DF3C206-7469-45C8-9D76-07EADA1B7692}" sibTransId="{F29EECC5-03CD-4C46-8B7D-149E92D900E4}"/>
    <dgm:cxn modelId="{50A2F06F-39AD-4FC9-85AB-3AFDD1FC3947}" srcId="{D945196E-EC85-4424-8CBF-A762F7E316DF}" destId="{BAAF6A64-A3ED-41B5-A50F-E4A96D285470}" srcOrd="2" destOrd="0" parTransId="{DD585F86-3A0F-42A4-880E-2FD35DC808DC}" sibTransId="{1193EE9F-87CF-4268-B49C-230D7E83D6FC}"/>
    <dgm:cxn modelId="{11F5C970-2E88-4284-B5E1-E773C4C0FB8C}" srcId="{D945196E-EC85-4424-8CBF-A762F7E316DF}" destId="{FF929629-B7EF-4F3E-9162-82D3E10C44BD}" srcOrd="1" destOrd="0" parTransId="{C05EDADC-ABA7-41E8-8760-72D939CE30FC}" sibTransId="{64776DEB-A13D-4F39-8AAD-D5C5E28BD327}"/>
    <dgm:cxn modelId="{30E9D074-AC94-427E-9A25-823EE3ED5D65}" type="presOf" srcId="{7270FEF9-B910-4B4B-A189-9FBBBC204E7B}" destId="{676B3F06-F65E-45DB-B864-CEC7D22B1637}" srcOrd="0" destOrd="0" presId="urn:microsoft.com/office/officeart/2005/8/layout/list1"/>
    <dgm:cxn modelId="{545E3288-C1AE-4957-8410-89568204DF77}" type="presOf" srcId="{7270FEF9-B910-4B4B-A189-9FBBBC204E7B}" destId="{251D1DFA-0C1B-445C-B867-E6EBA6220DE8}" srcOrd="1" destOrd="0" presId="urn:microsoft.com/office/officeart/2005/8/layout/list1"/>
    <dgm:cxn modelId="{EF5AD18A-E8C1-445C-AF27-9F0243F5FB55}" type="presOf" srcId="{D945196E-EC85-4424-8CBF-A762F7E316DF}" destId="{8732029E-1BF5-4DFB-B716-6E2D3DA533EF}" srcOrd="1" destOrd="0" presId="urn:microsoft.com/office/officeart/2005/8/layout/list1"/>
    <dgm:cxn modelId="{1976F295-4EC7-474F-A9AB-9EACF5D999BA}" type="presOf" srcId="{1D1E5FDA-9C96-429E-A99C-B2AF2E464751}" destId="{2EA96D3A-15F4-4E65-85C9-2F425672B9C4}" srcOrd="0" destOrd="0" presId="urn:microsoft.com/office/officeart/2005/8/layout/list1"/>
    <dgm:cxn modelId="{C5A5E9BD-C454-4F1D-A4EE-483DFEB773B9}" type="presOf" srcId="{BAAF6A64-A3ED-41B5-A50F-E4A96D285470}" destId="{2EA96D3A-15F4-4E65-85C9-2F425672B9C4}" srcOrd="0" destOrd="2" presId="urn:microsoft.com/office/officeart/2005/8/layout/list1"/>
    <dgm:cxn modelId="{F70A20BE-FE0A-44D2-8BC9-98EC24C93328}" srcId="{1CFC56BE-F74E-4F17-8116-CD29A230E0B5}" destId="{D945196E-EC85-4424-8CBF-A762F7E316DF}" srcOrd="0" destOrd="0" parTransId="{99D07E07-4EF7-4717-959C-61AFC8ABB2E1}" sibTransId="{CBB20E32-4FFD-4D61-9268-55AE0B196143}"/>
    <dgm:cxn modelId="{87E467E6-5942-493C-813B-6C1BF32D1556}" srcId="{1CFC56BE-F74E-4F17-8116-CD29A230E0B5}" destId="{7270FEF9-B910-4B4B-A189-9FBBBC204E7B}" srcOrd="2" destOrd="0" parTransId="{C3D63698-86CE-47D0-A188-7905631E04CC}" sibTransId="{71E7B46C-74F5-4414-94AE-F8E155C344D3}"/>
    <dgm:cxn modelId="{EA939B0B-79D9-4308-9D79-EA5D18F3EF64}" type="presParOf" srcId="{7141C249-3342-483B-B8C0-21090EEE6449}" destId="{1C1509EB-5922-4A67-9D05-D2FDF2925737}" srcOrd="0" destOrd="0" presId="urn:microsoft.com/office/officeart/2005/8/layout/list1"/>
    <dgm:cxn modelId="{51256529-A4D7-4DEA-A8DA-30BF94A7B49C}" type="presParOf" srcId="{1C1509EB-5922-4A67-9D05-D2FDF2925737}" destId="{ED9DA94A-1C4C-44A8-9BEA-ED72D1842265}" srcOrd="0" destOrd="0" presId="urn:microsoft.com/office/officeart/2005/8/layout/list1"/>
    <dgm:cxn modelId="{9A1C53F5-FBA0-47B9-9288-387D097A43F1}" type="presParOf" srcId="{1C1509EB-5922-4A67-9D05-D2FDF2925737}" destId="{8732029E-1BF5-4DFB-B716-6E2D3DA533EF}" srcOrd="1" destOrd="0" presId="urn:microsoft.com/office/officeart/2005/8/layout/list1"/>
    <dgm:cxn modelId="{C32B5A06-E064-4539-B5CA-36597C4465B4}" type="presParOf" srcId="{7141C249-3342-483B-B8C0-21090EEE6449}" destId="{88F88ED1-EC3B-40CA-9459-F7D2A27271B5}" srcOrd="1" destOrd="0" presId="urn:microsoft.com/office/officeart/2005/8/layout/list1"/>
    <dgm:cxn modelId="{0F2D7B59-8D29-4669-A0D5-E88CD6B4C912}" type="presParOf" srcId="{7141C249-3342-483B-B8C0-21090EEE6449}" destId="{2EA96D3A-15F4-4E65-85C9-2F425672B9C4}" srcOrd="2" destOrd="0" presId="urn:microsoft.com/office/officeart/2005/8/layout/list1"/>
    <dgm:cxn modelId="{77C7E8EC-1212-4668-B4A6-15E490BB92AD}" type="presParOf" srcId="{7141C249-3342-483B-B8C0-21090EEE6449}" destId="{7142ABA0-0784-4365-8253-BD1EB52938B6}" srcOrd="3" destOrd="0" presId="urn:microsoft.com/office/officeart/2005/8/layout/list1"/>
    <dgm:cxn modelId="{221E06D1-AF4C-449E-AA79-45A46C2916EE}" type="presParOf" srcId="{7141C249-3342-483B-B8C0-21090EEE6449}" destId="{74ED91E1-DDF4-4490-8495-D844553043B8}" srcOrd="4" destOrd="0" presId="urn:microsoft.com/office/officeart/2005/8/layout/list1"/>
    <dgm:cxn modelId="{7DB6F84B-43F5-449C-8ECC-AE3E7409FDBA}" type="presParOf" srcId="{74ED91E1-DDF4-4490-8495-D844553043B8}" destId="{0E512A12-F957-4E69-BCE1-77966C86DA27}" srcOrd="0" destOrd="0" presId="urn:microsoft.com/office/officeart/2005/8/layout/list1"/>
    <dgm:cxn modelId="{295DC8FD-A7B7-4118-AF5A-11F253E6D5B4}" type="presParOf" srcId="{74ED91E1-DDF4-4490-8495-D844553043B8}" destId="{3E9A051C-188C-4EEC-B7A5-AF6AA1ACC33C}" srcOrd="1" destOrd="0" presId="urn:microsoft.com/office/officeart/2005/8/layout/list1"/>
    <dgm:cxn modelId="{DD6B87D8-240C-427D-B020-9014DEDF66DF}" type="presParOf" srcId="{7141C249-3342-483B-B8C0-21090EEE6449}" destId="{4A448583-89E0-4841-8A55-58CEE012380A}" srcOrd="5" destOrd="0" presId="urn:microsoft.com/office/officeart/2005/8/layout/list1"/>
    <dgm:cxn modelId="{314B3628-6AD1-4F4E-8B80-9A43DF9A4B15}" type="presParOf" srcId="{7141C249-3342-483B-B8C0-21090EEE6449}" destId="{A0ACAE67-0C00-4717-BEDB-7A7C3A895CE3}" srcOrd="6" destOrd="0" presId="urn:microsoft.com/office/officeart/2005/8/layout/list1"/>
    <dgm:cxn modelId="{DE407FC7-9915-4FD6-AA1C-A1603E3F7792}" type="presParOf" srcId="{7141C249-3342-483B-B8C0-21090EEE6449}" destId="{7394278A-7A50-4F79-A4B8-904234B8A35C}" srcOrd="7" destOrd="0" presId="urn:microsoft.com/office/officeart/2005/8/layout/list1"/>
    <dgm:cxn modelId="{450050B0-8FEF-4680-9489-B7D1964E0429}" type="presParOf" srcId="{7141C249-3342-483B-B8C0-21090EEE6449}" destId="{BED8D0C3-EC28-423B-B56F-A9C660F8EE6B}" srcOrd="8" destOrd="0" presId="urn:microsoft.com/office/officeart/2005/8/layout/list1"/>
    <dgm:cxn modelId="{A92341B0-D14B-48AA-80DE-643348CEC93A}" type="presParOf" srcId="{BED8D0C3-EC28-423B-B56F-A9C660F8EE6B}" destId="{676B3F06-F65E-45DB-B864-CEC7D22B1637}" srcOrd="0" destOrd="0" presId="urn:microsoft.com/office/officeart/2005/8/layout/list1"/>
    <dgm:cxn modelId="{435730A7-4904-4A7B-932C-3E615747CA92}" type="presParOf" srcId="{BED8D0C3-EC28-423B-B56F-A9C660F8EE6B}" destId="{251D1DFA-0C1B-445C-B867-E6EBA6220DE8}" srcOrd="1" destOrd="0" presId="urn:microsoft.com/office/officeart/2005/8/layout/list1"/>
    <dgm:cxn modelId="{910D0B72-A833-4F08-A2A8-22DA5C91E392}" type="presParOf" srcId="{7141C249-3342-483B-B8C0-21090EEE6449}" destId="{311B3404-2085-4116-969D-0A7C227E7312}" srcOrd="9" destOrd="0" presId="urn:microsoft.com/office/officeart/2005/8/layout/list1"/>
    <dgm:cxn modelId="{FA3BCFFA-9415-41F2-A1CE-263296303548}" type="presParOf" srcId="{7141C249-3342-483B-B8C0-21090EEE6449}" destId="{E9349CC4-9632-4FF3-871E-E509D20E66C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5F641F-3B39-4F3C-B45B-C61F6C804BC1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B317969-6008-4992-9819-4FA5266F4A51}">
      <dgm:prSet/>
      <dgm:spPr>
        <a:solidFill>
          <a:schemeClr val="accent1"/>
        </a:solidFill>
      </dgm:spPr>
      <dgm:t>
        <a:bodyPr/>
        <a:lstStyle/>
        <a:p>
          <a:r>
            <a:rPr lang="en-US"/>
            <a:t>Rigid vs Adoptive application</a:t>
          </a:r>
        </a:p>
      </dgm:t>
    </dgm:pt>
    <dgm:pt modelId="{F99A45FE-8D01-470F-923F-4F41D8F7A3A0}" type="parTrans" cxnId="{9F5F35DC-8FCF-4514-9521-911C1B70DD76}">
      <dgm:prSet/>
      <dgm:spPr/>
      <dgm:t>
        <a:bodyPr/>
        <a:lstStyle/>
        <a:p>
          <a:endParaRPr lang="en-US"/>
        </a:p>
      </dgm:t>
    </dgm:pt>
    <dgm:pt modelId="{45387943-2B46-45C5-AA46-49E6D37D8C9F}" type="sibTrans" cxnId="{9F5F35DC-8FCF-4514-9521-911C1B70DD76}">
      <dgm:prSet/>
      <dgm:spPr/>
      <dgm:t>
        <a:bodyPr/>
        <a:lstStyle/>
        <a:p>
          <a:endParaRPr lang="en-US"/>
        </a:p>
      </dgm:t>
    </dgm:pt>
    <dgm:pt modelId="{550DB04F-80B3-40EF-95F0-C8A5651E047A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Tolerant and intolerant network client</a:t>
          </a:r>
        </a:p>
      </dgm:t>
    </dgm:pt>
    <dgm:pt modelId="{EDB70C2A-3DEB-4519-B815-BF5BDB960689}" type="parTrans" cxnId="{00B7847B-2DE6-4D7E-92E7-4C06139B0783}">
      <dgm:prSet/>
      <dgm:spPr/>
      <dgm:t>
        <a:bodyPr/>
        <a:lstStyle/>
        <a:p>
          <a:endParaRPr lang="en-US"/>
        </a:p>
      </dgm:t>
    </dgm:pt>
    <dgm:pt modelId="{BFBFF54C-5148-4688-9FAE-C276718F66AB}" type="sibTrans" cxnId="{00B7847B-2DE6-4D7E-92E7-4C06139B0783}">
      <dgm:prSet/>
      <dgm:spPr/>
      <dgm:t>
        <a:bodyPr/>
        <a:lstStyle/>
        <a:p>
          <a:endParaRPr lang="en-US"/>
        </a:p>
      </dgm:t>
    </dgm:pt>
    <dgm:pt modelId="{C860BD7E-3874-4DB7-AAE1-907510AEA63B}" type="pres">
      <dgm:prSet presAssocID="{F75F641F-3B39-4F3C-B45B-C61F6C804BC1}" presName="linear" presStyleCnt="0">
        <dgm:presLayoutVars>
          <dgm:dir/>
          <dgm:animLvl val="lvl"/>
          <dgm:resizeHandles val="exact"/>
        </dgm:presLayoutVars>
      </dgm:prSet>
      <dgm:spPr/>
    </dgm:pt>
    <dgm:pt modelId="{10AD4BEC-37F1-459B-B52A-B0B116D3BFD7}" type="pres">
      <dgm:prSet presAssocID="{CB317969-6008-4992-9819-4FA5266F4A51}" presName="parentLin" presStyleCnt="0"/>
      <dgm:spPr/>
    </dgm:pt>
    <dgm:pt modelId="{C549D66E-E071-4169-B3D6-B4B1218CFFFD}" type="pres">
      <dgm:prSet presAssocID="{CB317969-6008-4992-9819-4FA5266F4A51}" presName="parentLeftMargin" presStyleLbl="node1" presStyleIdx="0" presStyleCnt="2"/>
      <dgm:spPr/>
    </dgm:pt>
    <dgm:pt modelId="{532AFA00-7A99-4707-A5A3-2ABEACC61C99}" type="pres">
      <dgm:prSet presAssocID="{CB317969-6008-4992-9819-4FA5266F4A5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F322782-9919-4A7A-AC1F-A124C03E9DDD}" type="pres">
      <dgm:prSet presAssocID="{CB317969-6008-4992-9819-4FA5266F4A51}" presName="negativeSpace" presStyleCnt="0"/>
      <dgm:spPr/>
    </dgm:pt>
    <dgm:pt modelId="{47CFB717-8A40-4874-A3DA-1807F206E9C3}" type="pres">
      <dgm:prSet presAssocID="{CB317969-6008-4992-9819-4FA5266F4A51}" presName="childText" presStyleLbl="conFgAcc1" presStyleIdx="0" presStyleCnt="2">
        <dgm:presLayoutVars>
          <dgm:bulletEnabled val="1"/>
        </dgm:presLayoutVars>
      </dgm:prSet>
      <dgm:spPr/>
    </dgm:pt>
    <dgm:pt modelId="{09CDDF5D-7000-4E49-AC50-A8206DAB9815}" type="pres">
      <dgm:prSet presAssocID="{45387943-2B46-45C5-AA46-49E6D37D8C9F}" presName="spaceBetweenRectangles" presStyleCnt="0"/>
      <dgm:spPr/>
    </dgm:pt>
    <dgm:pt modelId="{7BB1816C-FB0D-4CD5-B99C-25D2FEA646F5}" type="pres">
      <dgm:prSet presAssocID="{550DB04F-80B3-40EF-95F0-C8A5651E047A}" presName="parentLin" presStyleCnt="0"/>
      <dgm:spPr/>
    </dgm:pt>
    <dgm:pt modelId="{16CA6936-C00D-4B1F-AB4D-AEC52075419C}" type="pres">
      <dgm:prSet presAssocID="{550DB04F-80B3-40EF-95F0-C8A5651E047A}" presName="parentLeftMargin" presStyleLbl="node1" presStyleIdx="0" presStyleCnt="2"/>
      <dgm:spPr/>
    </dgm:pt>
    <dgm:pt modelId="{DC251803-E37B-4C52-9F4C-DBE09DC92CB5}" type="pres">
      <dgm:prSet presAssocID="{550DB04F-80B3-40EF-95F0-C8A5651E047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6B446EE-7D94-47E6-AC91-911A860425A8}" type="pres">
      <dgm:prSet presAssocID="{550DB04F-80B3-40EF-95F0-C8A5651E047A}" presName="negativeSpace" presStyleCnt="0"/>
      <dgm:spPr/>
    </dgm:pt>
    <dgm:pt modelId="{ECE60102-6BBF-46F4-BBB6-CE6607AEC1B2}" type="pres">
      <dgm:prSet presAssocID="{550DB04F-80B3-40EF-95F0-C8A5651E047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A3A377A-D950-48BB-B9F8-7E12598472E2}" type="presOf" srcId="{F75F641F-3B39-4F3C-B45B-C61F6C804BC1}" destId="{C860BD7E-3874-4DB7-AAE1-907510AEA63B}" srcOrd="0" destOrd="0" presId="urn:microsoft.com/office/officeart/2005/8/layout/list1"/>
    <dgm:cxn modelId="{00B7847B-2DE6-4D7E-92E7-4C06139B0783}" srcId="{F75F641F-3B39-4F3C-B45B-C61F6C804BC1}" destId="{550DB04F-80B3-40EF-95F0-C8A5651E047A}" srcOrd="1" destOrd="0" parTransId="{EDB70C2A-3DEB-4519-B815-BF5BDB960689}" sibTransId="{BFBFF54C-5148-4688-9FAE-C276718F66AB}"/>
    <dgm:cxn modelId="{C9FE818D-A9D7-448D-BBB9-2F8D97D18713}" type="presOf" srcId="{CB317969-6008-4992-9819-4FA5266F4A51}" destId="{C549D66E-E071-4169-B3D6-B4B1218CFFFD}" srcOrd="0" destOrd="0" presId="urn:microsoft.com/office/officeart/2005/8/layout/list1"/>
    <dgm:cxn modelId="{9D977EB2-D2BF-4C0E-BF18-E0433F28FA92}" type="presOf" srcId="{550DB04F-80B3-40EF-95F0-C8A5651E047A}" destId="{DC251803-E37B-4C52-9F4C-DBE09DC92CB5}" srcOrd="1" destOrd="0" presId="urn:microsoft.com/office/officeart/2005/8/layout/list1"/>
    <dgm:cxn modelId="{D10526CB-A137-4331-A7DE-ED0492636591}" type="presOf" srcId="{550DB04F-80B3-40EF-95F0-C8A5651E047A}" destId="{16CA6936-C00D-4B1F-AB4D-AEC52075419C}" srcOrd="0" destOrd="0" presId="urn:microsoft.com/office/officeart/2005/8/layout/list1"/>
    <dgm:cxn modelId="{5907F3D3-06A5-44F0-A8E1-DDBA35D3292A}" type="presOf" srcId="{CB317969-6008-4992-9819-4FA5266F4A51}" destId="{532AFA00-7A99-4707-A5A3-2ABEACC61C99}" srcOrd="1" destOrd="0" presId="urn:microsoft.com/office/officeart/2005/8/layout/list1"/>
    <dgm:cxn modelId="{9F5F35DC-8FCF-4514-9521-911C1B70DD76}" srcId="{F75F641F-3B39-4F3C-B45B-C61F6C804BC1}" destId="{CB317969-6008-4992-9819-4FA5266F4A51}" srcOrd="0" destOrd="0" parTransId="{F99A45FE-8D01-470F-923F-4F41D8F7A3A0}" sibTransId="{45387943-2B46-45C5-AA46-49E6D37D8C9F}"/>
    <dgm:cxn modelId="{E6E9059B-DF6D-4939-8140-5F89F8AEBE2E}" type="presParOf" srcId="{C860BD7E-3874-4DB7-AAE1-907510AEA63B}" destId="{10AD4BEC-37F1-459B-B52A-B0B116D3BFD7}" srcOrd="0" destOrd="0" presId="urn:microsoft.com/office/officeart/2005/8/layout/list1"/>
    <dgm:cxn modelId="{0147F25C-2C61-405A-BB1C-C629928070FF}" type="presParOf" srcId="{10AD4BEC-37F1-459B-B52A-B0B116D3BFD7}" destId="{C549D66E-E071-4169-B3D6-B4B1218CFFFD}" srcOrd="0" destOrd="0" presId="urn:microsoft.com/office/officeart/2005/8/layout/list1"/>
    <dgm:cxn modelId="{1F4846E5-4C22-4EB9-B003-C8A281E25A89}" type="presParOf" srcId="{10AD4BEC-37F1-459B-B52A-B0B116D3BFD7}" destId="{532AFA00-7A99-4707-A5A3-2ABEACC61C99}" srcOrd="1" destOrd="0" presId="urn:microsoft.com/office/officeart/2005/8/layout/list1"/>
    <dgm:cxn modelId="{7A43B616-51FE-4224-AC9B-649F6F0D2872}" type="presParOf" srcId="{C860BD7E-3874-4DB7-AAE1-907510AEA63B}" destId="{FF322782-9919-4A7A-AC1F-A124C03E9DDD}" srcOrd="1" destOrd="0" presId="urn:microsoft.com/office/officeart/2005/8/layout/list1"/>
    <dgm:cxn modelId="{6C984B43-C497-4197-898A-F52A706180B9}" type="presParOf" srcId="{C860BD7E-3874-4DB7-AAE1-907510AEA63B}" destId="{47CFB717-8A40-4874-A3DA-1807F206E9C3}" srcOrd="2" destOrd="0" presId="urn:microsoft.com/office/officeart/2005/8/layout/list1"/>
    <dgm:cxn modelId="{605D05C5-9C2F-4854-AB81-BDAC68C357ED}" type="presParOf" srcId="{C860BD7E-3874-4DB7-AAE1-907510AEA63B}" destId="{09CDDF5D-7000-4E49-AC50-A8206DAB9815}" srcOrd="3" destOrd="0" presId="urn:microsoft.com/office/officeart/2005/8/layout/list1"/>
    <dgm:cxn modelId="{D6D7DD44-D05D-4609-82C6-62E63CDCA056}" type="presParOf" srcId="{C860BD7E-3874-4DB7-AAE1-907510AEA63B}" destId="{7BB1816C-FB0D-4CD5-B99C-25D2FEA646F5}" srcOrd="4" destOrd="0" presId="urn:microsoft.com/office/officeart/2005/8/layout/list1"/>
    <dgm:cxn modelId="{8D548E3F-8B50-4CA2-82EC-F7F9C8DB0D0A}" type="presParOf" srcId="{7BB1816C-FB0D-4CD5-B99C-25D2FEA646F5}" destId="{16CA6936-C00D-4B1F-AB4D-AEC52075419C}" srcOrd="0" destOrd="0" presId="urn:microsoft.com/office/officeart/2005/8/layout/list1"/>
    <dgm:cxn modelId="{EAC45510-0FA3-4A34-AB55-783287B2BC04}" type="presParOf" srcId="{7BB1816C-FB0D-4CD5-B99C-25D2FEA646F5}" destId="{DC251803-E37B-4C52-9F4C-DBE09DC92CB5}" srcOrd="1" destOrd="0" presId="urn:microsoft.com/office/officeart/2005/8/layout/list1"/>
    <dgm:cxn modelId="{EAED9168-FD0F-437B-9077-11B87C26B6A4}" type="presParOf" srcId="{C860BD7E-3874-4DB7-AAE1-907510AEA63B}" destId="{D6B446EE-7D94-47E6-AC91-911A860425A8}" srcOrd="5" destOrd="0" presId="urn:microsoft.com/office/officeart/2005/8/layout/list1"/>
    <dgm:cxn modelId="{01172BC1-1A5F-4408-BE9D-411E98C01380}" type="presParOf" srcId="{C860BD7E-3874-4DB7-AAE1-907510AEA63B}" destId="{ECE60102-6BBF-46F4-BBB6-CE6607AEC1B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B96BE5-992E-41D6-ADF1-2C21FDDC7E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006A6DE-1CF3-4F8F-B715-207FD6056A54}">
      <dgm:prSet/>
      <dgm:spPr/>
      <dgm:t>
        <a:bodyPr/>
        <a:lstStyle/>
        <a:p>
          <a:r>
            <a:rPr lang="en-US"/>
            <a:t>Nature of commitment made by the network</a:t>
          </a:r>
        </a:p>
      </dgm:t>
    </dgm:pt>
    <dgm:pt modelId="{BBA8B1D6-0296-4A72-97F8-FD5B343BA51E}" type="parTrans" cxnId="{EA2D13D6-7333-44FC-95E5-A71DBAE00AFA}">
      <dgm:prSet/>
      <dgm:spPr/>
      <dgm:t>
        <a:bodyPr/>
        <a:lstStyle/>
        <a:p>
          <a:endParaRPr lang="en-US"/>
        </a:p>
      </dgm:t>
    </dgm:pt>
    <dgm:pt modelId="{8634B734-8F93-43FB-9263-7564027F7FA6}" type="sibTrans" cxnId="{EA2D13D6-7333-44FC-95E5-A71DBAE00AFA}">
      <dgm:prSet/>
      <dgm:spPr/>
      <dgm:t>
        <a:bodyPr/>
        <a:lstStyle/>
        <a:p>
          <a:endParaRPr lang="en-US"/>
        </a:p>
      </dgm:t>
    </dgm:pt>
    <dgm:pt modelId="{C06FB701-CB79-40C0-A699-F926F27E0F11}">
      <dgm:prSet/>
      <dgm:spPr/>
      <dgm:t>
        <a:bodyPr/>
        <a:lstStyle/>
        <a:p>
          <a:r>
            <a:rPr lang="en-US"/>
            <a:t>Service interface</a:t>
          </a:r>
        </a:p>
      </dgm:t>
    </dgm:pt>
    <dgm:pt modelId="{3F7EBF5E-4109-42BD-8C97-E3EEEC75BD35}" type="parTrans" cxnId="{93B3B55B-690E-4E64-B2E1-5A4C9ECC4964}">
      <dgm:prSet/>
      <dgm:spPr/>
      <dgm:t>
        <a:bodyPr/>
        <a:lstStyle/>
        <a:p>
          <a:endParaRPr lang="en-US"/>
        </a:p>
      </dgm:t>
    </dgm:pt>
    <dgm:pt modelId="{60280388-FCDC-40BA-91BA-B2CFC9ED9F4B}" type="sibTrans" cxnId="{93B3B55B-690E-4E64-B2E1-5A4C9ECC4964}">
      <dgm:prSet/>
      <dgm:spPr/>
      <dgm:t>
        <a:bodyPr/>
        <a:lstStyle/>
        <a:p>
          <a:endParaRPr lang="en-US"/>
        </a:p>
      </dgm:t>
    </dgm:pt>
    <dgm:pt modelId="{61B3D584-E58E-49E5-BE8C-536725692EF6}">
      <dgm:prSet/>
      <dgm:spPr/>
      <dgm:t>
        <a:bodyPr/>
        <a:lstStyle/>
        <a:p>
          <a:r>
            <a:rPr lang="en-US"/>
            <a:t>Packet scheduling behavior of network switches</a:t>
          </a:r>
        </a:p>
      </dgm:t>
    </dgm:pt>
    <dgm:pt modelId="{93F2F4E2-530B-4894-B48D-FF127B48A2BC}" type="parTrans" cxnId="{351D3298-07A3-4DD2-89E3-E8C3AA403CB9}">
      <dgm:prSet/>
      <dgm:spPr/>
      <dgm:t>
        <a:bodyPr/>
        <a:lstStyle/>
        <a:p>
          <a:endParaRPr lang="en-US"/>
        </a:p>
      </dgm:t>
    </dgm:pt>
    <dgm:pt modelId="{DDB0E165-979F-4134-A887-8BADB2F8D356}" type="sibTrans" cxnId="{351D3298-07A3-4DD2-89E3-E8C3AA403CB9}">
      <dgm:prSet/>
      <dgm:spPr/>
      <dgm:t>
        <a:bodyPr/>
        <a:lstStyle/>
        <a:p>
          <a:endParaRPr lang="en-US"/>
        </a:p>
      </dgm:t>
    </dgm:pt>
    <dgm:pt modelId="{06DC01A6-9A92-454A-94CB-B54C6E0714A9}">
      <dgm:prSet/>
      <dgm:spPr/>
      <dgm:t>
        <a:bodyPr/>
        <a:lstStyle/>
        <a:p>
          <a:r>
            <a:rPr lang="en-US"/>
            <a:t>Means by which the traffic and service commitments get established</a:t>
          </a:r>
        </a:p>
      </dgm:t>
    </dgm:pt>
    <dgm:pt modelId="{77D0303B-B607-4467-BF57-FDF0DE34F25F}" type="parTrans" cxnId="{B6E373BD-CE14-43BB-A6CE-1630C89BDC5F}">
      <dgm:prSet/>
      <dgm:spPr/>
      <dgm:t>
        <a:bodyPr/>
        <a:lstStyle/>
        <a:p>
          <a:endParaRPr lang="en-US"/>
        </a:p>
      </dgm:t>
    </dgm:pt>
    <dgm:pt modelId="{CE557309-B40D-4DE8-8377-93476790A150}" type="sibTrans" cxnId="{B6E373BD-CE14-43BB-A6CE-1630C89BDC5F}">
      <dgm:prSet/>
      <dgm:spPr/>
      <dgm:t>
        <a:bodyPr/>
        <a:lstStyle/>
        <a:p>
          <a:endParaRPr lang="en-US"/>
        </a:p>
      </dgm:t>
    </dgm:pt>
    <dgm:pt modelId="{89AC9124-48A0-42B4-9BAC-06009F4B23CB}" type="pres">
      <dgm:prSet presAssocID="{9FB96BE5-992E-41D6-ADF1-2C21FDDC7E5F}" presName="root" presStyleCnt="0">
        <dgm:presLayoutVars>
          <dgm:dir/>
          <dgm:resizeHandles val="exact"/>
        </dgm:presLayoutVars>
      </dgm:prSet>
      <dgm:spPr/>
    </dgm:pt>
    <dgm:pt modelId="{D9FF71C0-C660-40F7-B5F6-7D38CBEB3DD3}" type="pres">
      <dgm:prSet presAssocID="{5006A6DE-1CF3-4F8F-B715-207FD6056A54}" presName="compNode" presStyleCnt="0"/>
      <dgm:spPr/>
    </dgm:pt>
    <dgm:pt modelId="{F721C5BA-3A84-47EA-BBB7-61AD4199C6A5}" type="pres">
      <dgm:prSet presAssocID="{5006A6DE-1CF3-4F8F-B715-207FD6056A54}" presName="bgRect" presStyleLbl="bgShp" presStyleIdx="0" presStyleCnt="4"/>
      <dgm:spPr>
        <a:solidFill>
          <a:schemeClr val="accent1"/>
        </a:solidFill>
      </dgm:spPr>
    </dgm:pt>
    <dgm:pt modelId="{8847DD5D-C07C-49A0-A881-E470B31192F4}" type="pres">
      <dgm:prSet presAssocID="{5006A6DE-1CF3-4F8F-B715-207FD6056A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AE706A02-4349-44A0-95EC-BF86BBF2A8C5}" type="pres">
      <dgm:prSet presAssocID="{5006A6DE-1CF3-4F8F-B715-207FD6056A54}" presName="spaceRect" presStyleCnt="0"/>
      <dgm:spPr/>
    </dgm:pt>
    <dgm:pt modelId="{F3736E2F-BAC1-405A-B0F2-D8E7C9545825}" type="pres">
      <dgm:prSet presAssocID="{5006A6DE-1CF3-4F8F-B715-207FD6056A54}" presName="parTx" presStyleLbl="revTx" presStyleIdx="0" presStyleCnt="4">
        <dgm:presLayoutVars>
          <dgm:chMax val="0"/>
          <dgm:chPref val="0"/>
        </dgm:presLayoutVars>
      </dgm:prSet>
      <dgm:spPr/>
    </dgm:pt>
    <dgm:pt modelId="{B928D7D6-2C2C-4E4A-A6FB-BA6D96CCF1D4}" type="pres">
      <dgm:prSet presAssocID="{8634B734-8F93-43FB-9263-7564027F7FA6}" presName="sibTrans" presStyleCnt="0"/>
      <dgm:spPr/>
    </dgm:pt>
    <dgm:pt modelId="{FA4923F5-E51D-46D0-BE9F-AE7C503047BD}" type="pres">
      <dgm:prSet presAssocID="{C06FB701-CB79-40C0-A699-F926F27E0F11}" presName="compNode" presStyleCnt="0"/>
      <dgm:spPr/>
    </dgm:pt>
    <dgm:pt modelId="{444202FD-A0FB-4BA2-B950-03954AB39DB8}" type="pres">
      <dgm:prSet presAssocID="{C06FB701-CB79-40C0-A699-F926F27E0F11}" presName="bgRect" presStyleLbl="bgShp" presStyleIdx="1" presStyleCnt="4"/>
      <dgm:spPr>
        <a:solidFill>
          <a:schemeClr val="accent1"/>
        </a:solidFill>
      </dgm:spPr>
    </dgm:pt>
    <dgm:pt modelId="{F878CA33-23D4-4B48-8134-3762B9A354C9}" type="pres">
      <dgm:prSet presAssocID="{C06FB701-CB79-40C0-A699-F926F27E0F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E0B0733-26A1-40FF-88ED-280A8FA4CAFA}" type="pres">
      <dgm:prSet presAssocID="{C06FB701-CB79-40C0-A699-F926F27E0F11}" presName="spaceRect" presStyleCnt="0"/>
      <dgm:spPr/>
    </dgm:pt>
    <dgm:pt modelId="{2F75E0DF-FA8E-435A-9955-DF0E02C6A7EC}" type="pres">
      <dgm:prSet presAssocID="{C06FB701-CB79-40C0-A699-F926F27E0F11}" presName="parTx" presStyleLbl="revTx" presStyleIdx="1" presStyleCnt="4">
        <dgm:presLayoutVars>
          <dgm:chMax val="0"/>
          <dgm:chPref val="0"/>
        </dgm:presLayoutVars>
      </dgm:prSet>
      <dgm:spPr/>
    </dgm:pt>
    <dgm:pt modelId="{D896A2BD-00B2-4E7F-A9E2-708D8DFC1858}" type="pres">
      <dgm:prSet presAssocID="{60280388-FCDC-40BA-91BA-B2CFC9ED9F4B}" presName="sibTrans" presStyleCnt="0"/>
      <dgm:spPr/>
    </dgm:pt>
    <dgm:pt modelId="{301A90F1-2073-4CC1-B8E1-E3A107104D7A}" type="pres">
      <dgm:prSet presAssocID="{61B3D584-E58E-49E5-BE8C-536725692EF6}" presName="compNode" presStyleCnt="0"/>
      <dgm:spPr/>
    </dgm:pt>
    <dgm:pt modelId="{0A7D0AE3-7AA2-4D51-A86B-B314E1A5BB86}" type="pres">
      <dgm:prSet presAssocID="{61B3D584-E58E-49E5-BE8C-536725692EF6}" presName="bgRect" presStyleLbl="bgShp" presStyleIdx="2" presStyleCnt="4"/>
      <dgm:spPr>
        <a:solidFill>
          <a:schemeClr val="accent1"/>
        </a:solidFill>
      </dgm:spPr>
    </dgm:pt>
    <dgm:pt modelId="{1BCE9124-46E3-4E01-B56A-397C11848190}" type="pres">
      <dgm:prSet presAssocID="{61B3D584-E58E-49E5-BE8C-536725692E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69BD1DBD-7080-44F1-93F4-F2F56DAE7BA8}" type="pres">
      <dgm:prSet presAssocID="{61B3D584-E58E-49E5-BE8C-536725692EF6}" presName="spaceRect" presStyleCnt="0"/>
      <dgm:spPr/>
    </dgm:pt>
    <dgm:pt modelId="{5CBBBB9F-53C8-42CB-9850-EF1BD4071D5F}" type="pres">
      <dgm:prSet presAssocID="{61B3D584-E58E-49E5-BE8C-536725692EF6}" presName="parTx" presStyleLbl="revTx" presStyleIdx="2" presStyleCnt="4">
        <dgm:presLayoutVars>
          <dgm:chMax val="0"/>
          <dgm:chPref val="0"/>
        </dgm:presLayoutVars>
      </dgm:prSet>
      <dgm:spPr/>
    </dgm:pt>
    <dgm:pt modelId="{4EBF8139-33F8-476B-99A5-857873A02154}" type="pres">
      <dgm:prSet presAssocID="{DDB0E165-979F-4134-A887-8BADB2F8D356}" presName="sibTrans" presStyleCnt="0"/>
      <dgm:spPr/>
    </dgm:pt>
    <dgm:pt modelId="{0A0D81B8-D159-44E9-B7A4-F17E89B55CAD}" type="pres">
      <dgm:prSet presAssocID="{06DC01A6-9A92-454A-94CB-B54C6E0714A9}" presName="compNode" presStyleCnt="0"/>
      <dgm:spPr/>
    </dgm:pt>
    <dgm:pt modelId="{BDE1009B-4F51-4595-8130-EFEA62CA6824}" type="pres">
      <dgm:prSet presAssocID="{06DC01A6-9A92-454A-94CB-B54C6E0714A9}" presName="bgRect" presStyleLbl="bgShp" presStyleIdx="3" presStyleCnt="4"/>
      <dgm:spPr>
        <a:solidFill>
          <a:schemeClr val="accent1"/>
        </a:solidFill>
      </dgm:spPr>
    </dgm:pt>
    <dgm:pt modelId="{2D78D0A5-A871-4410-A00F-F19ECAF02576}" type="pres">
      <dgm:prSet presAssocID="{06DC01A6-9A92-454A-94CB-B54C6E0714A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07245BC5-5E1E-4E99-AF0F-E6F2CA500AD9}" type="pres">
      <dgm:prSet presAssocID="{06DC01A6-9A92-454A-94CB-B54C6E0714A9}" presName="spaceRect" presStyleCnt="0"/>
      <dgm:spPr/>
    </dgm:pt>
    <dgm:pt modelId="{C22948F4-A850-4190-B519-B28B924890D1}" type="pres">
      <dgm:prSet presAssocID="{06DC01A6-9A92-454A-94CB-B54C6E0714A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98AFE3B-5CBE-4A93-A77C-286C7721FD18}" type="presOf" srcId="{06DC01A6-9A92-454A-94CB-B54C6E0714A9}" destId="{C22948F4-A850-4190-B519-B28B924890D1}" srcOrd="0" destOrd="0" presId="urn:microsoft.com/office/officeart/2018/2/layout/IconVerticalSolidList"/>
    <dgm:cxn modelId="{93B3B55B-690E-4E64-B2E1-5A4C9ECC4964}" srcId="{9FB96BE5-992E-41D6-ADF1-2C21FDDC7E5F}" destId="{C06FB701-CB79-40C0-A699-F926F27E0F11}" srcOrd="1" destOrd="0" parTransId="{3F7EBF5E-4109-42BD-8C97-E3EEEC75BD35}" sibTransId="{60280388-FCDC-40BA-91BA-B2CFC9ED9F4B}"/>
    <dgm:cxn modelId="{7CB7C75B-40D7-413F-A0CA-94A078F436B9}" type="presOf" srcId="{C06FB701-CB79-40C0-A699-F926F27E0F11}" destId="{2F75E0DF-FA8E-435A-9955-DF0E02C6A7EC}" srcOrd="0" destOrd="0" presId="urn:microsoft.com/office/officeart/2018/2/layout/IconVerticalSolidList"/>
    <dgm:cxn modelId="{1EF58467-0FFD-44B6-B29C-A3B2D2EB17B6}" type="presOf" srcId="{61B3D584-E58E-49E5-BE8C-536725692EF6}" destId="{5CBBBB9F-53C8-42CB-9850-EF1BD4071D5F}" srcOrd="0" destOrd="0" presId="urn:microsoft.com/office/officeart/2018/2/layout/IconVerticalSolidList"/>
    <dgm:cxn modelId="{C826C26D-70D3-40A7-9B62-2C5A71EAF1F8}" type="presOf" srcId="{9FB96BE5-992E-41D6-ADF1-2C21FDDC7E5F}" destId="{89AC9124-48A0-42B4-9BAC-06009F4B23CB}" srcOrd="0" destOrd="0" presId="urn:microsoft.com/office/officeart/2018/2/layout/IconVerticalSolidList"/>
    <dgm:cxn modelId="{351D3298-07A3-4DD2-89E3-E8C3AA403CB9}" srcId="{9FB96BE5-992E-41D6-ADF1-2C21FDDC7E5F}" destId="{61B3D584-E58E-49E5-BE8C-536725692EF6}" srcOrd="2" destOrd="0" parTransId="{93F2F4E2-530B-4894-B48D-FF127B48A2BC}" sibTransId="{DDB0E165-979F-4134-A887-8BADB2F8D356}"/>
    <dgm:cxn modelId="{B6E373BD-CE14-43BB-A6CE-1630C89BDC5F}" srcId="{9FB96BE5-992E-41D6-ADF1-2C21FDDC7E5F}" destId="{06DC01A6-9A92-454A-94CB-B54C6E0714A9}" srcOrd="3" destOrd="0" parTransId="{77D0303B-B607-4467-BF57-FDF0DE34F25F}" sibTransId="{CE557309-B40D-4DE8-8377-93476790A150}"/>
    <dgm:cxn modelId="{EA2D13D6-7333-44FC-95E5-A71DBAE00AFA}" srcId="{9FB96BE5-992E-41D6-ADF1-2C21FDDC7E5F}" destId="{5006A6DE-1CF3-4F8F-B715-207FD6056A54}" srcOrd="0" destOrd="0" parTransId="{BBA8B1D6-0296-4A72-97F8-FD5B343BA51E}" sibTransId="{8634B734-8F93-43FB-9263-7564027F7FA6}"/>
    <dgm:cxn modelId="{BBED58EB-B233-411D-8D5D-53E762F29E9F}" type="presOf" srcId="{5006A6DE-1CF3-4F8F-B715-207FD6056A54}" destId="{F3736E2F-BAC1-405A-B0F2-D8E7C9545825}" srcOrd="0" destOrd="0" presId="urn:microsoft.com/office/officeart/2018/2/layout/IconVerticalSolidList"/>
    <dgm:cxn modelId="{517F351C-C3A3-460E-8672-627E7128C2DB}" type="presParOf" srcId="{89AC9124-48A0-42B4-9BAC-06009F4B23CB}" destId="{D9FF71C0-C660-40F7-B5F6-7D38CBEB3DD3}" srcOrd="0" destOrd="0" presId="urn:microsoft.com/office/officeart/2018/2/layout/IconVerticalSolidList"/>
    <dgm:cxn modelId="{8BEAF439-21A1-40B2-A2F0-A3527EA59D81}" type="presParOf" srcId="{D9FF71C0-C660-40F7-B5F6-7D38CBEB3DD3}" destId="{F721C5BA-3A84-47EA-BBB7-61AD4199C6A5}" srcOrd="0" destOrd="0" presId="urn:microsoft.com/office/officeart/2018/2/layout/IconVerticalSolidList"/>
    <dgm:cxn modelId="{FF07C100-2F99-4F22-8D1D-08AE1B692273}" type="presParOf" srcId="{D9FF71C0-C660-40F7-B5F6-7D38CBEB3DD3}" destId="{8847DD5D-C07C-49A0-A881-E470B31192F4}" srcOrd="1" destOrd="0" presId="urn:microsoft.com/office/officeart/2018/2/layout/IconVerticalSolidList"/>
    <dgm:cxn modelId="{AF98C000-63C1-4B89-A833-331232D943D2}" type="presParOf" srcId="{D9FF71C0-C660-40F7-B5F6-7D38CBEB3DD3}" destId="{AE706A02-4349-44A0-95EC-BF86BBF2A8C5}" srcOrd="2" destOrd="0" presId="urn:microsoft.com/office/officeart/2018/2/layout/IconVerticalSolidList"/>
    <dgm:cxn modelId="{D9E99B27-56AF-4EAB-A3FB-8A657792E688}" type="presParOf" srcId="{D9FF71C0-C660-40F7-B5F6-7D38CBEB3DD3}" destId="{F3736E2F-BAC1-405A-B0F2-D8E7C9545825}" srcOrd="3" destOrd="0" presId="urn:microsoft.com/office/officeart/2018/2/layout/IconVerticalSolidList"/>
    <dgm:cxn modelId="{02DA67A3-6567-4F0A-AB84-2FFB18ADCC9B}" type="presParOf" srcId="{89AC9124-48A0-42B4-9BAC-06009F4B23CB}" destId="{B928D7D6-2C2C-4E4A-A6FB-BA6D96CCF1D4}" srcOrd="1" destOrd="0" presId="urn:microsoft.com/office/officeart/2018/2/layout/IconVerticalSolidList"/>
    <dgm:cxn modelId="{F6C3DEF0-31D2-43EE-9F33-4D5CFC54582C}" type="presParOf" srcId="{89AC9124-48A0-42B4-9BAC-06009F4B23CB}" destId="{FA4923F5-E51D-46D0-BE9F-AE7C503047BD}" srcOrd="2" destOrd="0" presId="urn:microsoft.com/office/officeart/2018/2/layout/IconVerticalSolidList"/>
    <dgm:cxn modelId="{182F5DC0-FF36-4FF8-803A-A1C16A727479}" type="presParOf" srcId="{FA4923F5-E51D-46D0-BE9F-AE7C503047BD}" destId="{444202FD-A0FB-4BA2-B950-03954AB39DB8}" srcOrd="0" destOrd="0" presId="urn:microsoft.com/office/officeart/2018/2/layout/IconVerticalSolidList"/>
    <dgm:cxn modelId="{90FB823E-083E-41DB-8592-948D3CD5CF85}" type="presParOf" srcId="{FA4923F5-E51D-46D0-BE9F-AE7C503047BD}" destId="{F878CA33-23D4-4B48-8134-3762B9A354C9}" srcOrd="1" destOrd="0" presId="urn:microsoft.com/office/officeart/2018/2/layout/IconVerticalSolidList"/>
    <dgm:cxn modelId="{3528BA48-E80B-4DDD-8B58-94785C2D20EB}" type="presParOf" srcId="{FA4923F5-E51D-46D0-BE9F-AE7C503047BD}" destId="{2E0B0733-26A1-40FF-88ED-280A8FA4CAFA}" srcOrd="2" destOrd="0" presId="urn:microsoft.com/office/officeart/2018/2/layout/IconVerticalSolidList"/>
    <dgm:cxn modelId="{47E3E627-2345-479C-A5F5-7D434555A035}" type="presParOf" srcId="{FA4923F5-E51D-46D0-BE9F-AE7C503047BD}" destId="{2F75E0DF-FA8E-435A-9955-DF0E02C6A7EC}" srcOrd="3" destOrd="0" presId="urn:microsoft.com/office/officeart/2018/2/layout/IconVerticalSolidList"/>
    <dgm:cxn modelId="{DDF6B080-3AD5-4F9C-9C17-2A423DAA9BA3}" type="presParOf" srcId="{89AC9124-48A0-42B4-9BAC-06009F4B23CB}" destId="{D896A2BD-00B2-4E7F-A9E2-708D8DFC1858}" srcOrd="3" destOrd="0" presId="urn:microsoft.com/office/officeart/2018/2/layout/IconVerticalSolidList"/>
    <dgm:cxn modelId="{FE775E95-DF0F-46DD-8F4F-2389BFE92DEB}" type="presParOf" srcId="{89AC9124-48A0-42B4-9BAC-06009F4B23CB}" destId="{301A90F1-2073-4CC1-B8E1-E3A107104D7A}" srcOrd="4" destOrd="0" presId="urn:microsoft.com/office/officeart/2018/2/layout/IconVerticalSolidList"/>
    <dgm:cxn modelId="{C0BB4150-F05F-4FD3-9DA3-A1AF6E72C621}" type="presParOf" srcId="{301A90F1-2073-4CC1-B8E1-E3A107104D7A}" destId="{0A7D0AE3-7AA2-4D51-A86B-B314E1A5BB86}" srcOrd="0" destOrd="0" presId="urn:microsoft.com/office/officeart/2018/2/layout/IconVerticalSolidList"/>
    <dgm:cxn modelId="{3D5E2DAA-AE6F-4460-BE1F-C1A8EACE3016}" type="presParOf" srcId="{301A90F1-2073-4CC1-B8E1-E3A107104D7A}" destId="{1BCE9124-46E3-4E01-B56A-397C11848190}" srcOrd="1" destOrd="0" presId="urn:microsoft.com/office/officeart/2018/2/layout/IconVerticalSolidList"/>
    <dgm:cxn modelId="{F4B4BA43-6811-40A1-AE6C-9CBB66B617B3}" type="presParOf" srcId="{301A90F1-2073-4CC1-B8E1-E3A107104D7A}" destId="{69BD1DBD-7080-44F1-93F4-F2F56DAE7BA8}" srcOrd="2" destOrd="0" presId="urn:microsoft.com/office/officeart/2018/2/layout/IconVerticalSolidList"/>
    <dgm:cxn modelId="{9C0BEF70-52DD-4475-BB62-91DB1F7B5F82}" type="presParOf" srcId="{301A90F1-2073-4CC1-B8E1-E3A107104D7A}" destId="{5CBBBB9F-53C8-42CB-9850-EF1BD4071D5F}" srcOrd="3" destOrd="0" presId="urn:microsoft.com/office/officeart/2018/2/layout/IconVerticalSolidList"/>
    <dgm:cxn modelId="{B620177C-3F7D-4F0A-BC89-F138B0EBB995}" type="presParOf" srcId="{89AC9124-48A0-42B4-9BAC-06009F4B23CB}" destId="{4EBF8139-33F8-476B-99A5-857873A02154}" srcOrd="5" destOrd="0" presId="urn:microsoft.com/office/officeart/2018/2/layout/IconVerticalSolidList"/>
    <dgm:cxn modelId="{3A55E393-2EA1-4BA1-88AB-786065BF0410}" type="presParOf" srcId="{89AC9124-48A0-42B4-9BAC-06009F4B23CB}" destId="{0A0D81B8-D159-44E9-B7A4-F17E89B55CAD}" srcOrd="6" destOrd="0" presId="urn:microsoft.com/office/officeart/2018/2/layout/IconVerticalSolidList"/>
    <dgm:cxn modelId="{8847F987-87B4-4CB5-97CB-BF0F9351BFBD}" type="presParOf" srcId="{0A0D81B8-D159-44E9-B7A4-F17E89B55CAD}" destId="{BDE1009B-4F51-4595-8130-EFEA62CA6824}" srcOrd="0" destOrd="0" presId="urn:microsoft.com/office/officeart/2018/2/layout/IconVerticalSolidList"/>
    <dgm:cxn modelId="{FBB7E091-E811-4E5B-9FF2-45B7DCE508D8}" type="presParOf" srcId="{0A0D81B8-D159-44E9-B7A4-F17E89B55CAD}" destId="{2D78D0A5-A871-4410-A00F-F19ECAF02576}" srcOrd="1" destOrd="0" presId="urn:microsoft.com/office/officeart/2018/2/layout/IconVerticalSolidList"/>
    <dgm:cxn modelId="{1CD5BFCF-E86F-41A8-AF1A-34F1ACD401C9}" type="presParOf" srcId="{0A0D81B8-D159-44E9-B7A4-F17E89B55CAD}" destId="{07245BC5-5E1E-4E99-AF0F-E6F2CA500AD9}" srcOrd="2" destOrd="0" presId="urn:microsoft.com/office/officeart/2018/2/layout/IconVerticalSolidList"/>
    <dgm:cxn modelId="{3FAD3CE9-4DDE-4D68-9BEA-46C9F0E1A0D0}" type="presParOf" srcId="{0A0D81B8-D159-44E9-B7A4-F17E89B55CAD}" destId="{C22948F4-A850-4190-B519-B28B924890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304B19-3A72-403F-B4F8-8BEEBFFE24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C82ABC1-ED75-4229-8487-3D0F374FDA51}">
      <dgm:prSet/>
      <dgm:spPr/>
      <dgm:t>
        <a:bodyPr/>
        <a:lstStyle/>
        <a:p>
          <a:r>
            <a:rPr lang="en-US" dirty="0"/>
            <a:t>Scheduling algorithm for guaranteed traffic</a:t>
          </a:r>
        </a:p>
      </dgm:t>
    </dgm:pt>
    <dgm:pt modelId="{30CCB3CE-7960-44F9-872F-5CDD53017F6A}" type="parTrans" cxnId="{582F8198-7506-46F7-8E49-77CCB8990DCB}">
      <dgm:prSet/>
      <dgm:spPr/>
      <dgm:t>
        <a:bodyPr/>
        <a:lstStyle/>
        <a:p>
          <a:endParaRPr lang="en-US"/>
        </a:p>
      </dgm:t>
    </dgm:pt>
    <dgm:pt modelId="{3823F108-27BC-41CC-9815-45DFE0569ABE}" type="sibTrans" cxnId="{582F8198-7506-46F7-8E49-77CCB8990DCB}">
      <dgm:prSet/>
      <dgm:spPr/>
      <dgm:t>
        <a:bodyPr/>
        <a:lstStyle/>
        <a:p>
          <a:endParaRPr lang="en-US"/>
        </a:p>
      </dgm:t>
    </dgm:pt>
    <dgm:pt modelId="{9C76270C-FDD3-4107-8774-C8A508CA74CE}">
      <dgm:prSet/>
      <dgm:spPr/>
      <dgm:t>
        <a:bodyPr/>
        <a:lstStyle/>
        <a:p>
          <a:r>
            <a:rPr lang="en-US"/>
            <a:t>Scheduling algorithm for predicted traffic</a:t>
          </a:r>
        </a:p>
      </dgm:t>
    </dgm:pt>
    <dgm:pt modelId="{6FC2EBBC-C2C3-4F8D-A177-85462F1DA59C}" type="parTrans" cxnId="{55BB840E-087E-4E96-B4E3-54BB10557D56}">
      <dgm:prSet/>
      <dgm:spPr/>
      <dgm:t>
        <a:bodyPr/>
        <a:lstStyle/>
        <a:p>
          <a:endParaRPr lang="en-US"/>
        </a:p>
      </dgm:t>
    </dgm:pt>
    <dgm:pt modelId="{A8A5BC03-FC7A-4D01-B261-52F56B104496}" type="sibTrans" cxnId="{55BB840E-087E-4E96-B4E3-54BB10557D56}">
      <dgm:prSet/>
      <dgm:spPr/>
      <dgm:t>
        <a:bodyPr/>
        <a:lstStyle/>
        <a:p>
          <a:endParaRPr lang="en-US"/>
        </a:p>
      </dgm:t>
    </dgm:pt>
    <dgm:pt modelId="{5E0BFABF-CFFA-4D64-ABE1-9C45ADB79242}">
      <dgm:prSet/>
      <dgm:spPr/>
      <dgm:t>
        <a:bodyPr/>
        <a:lstStyle/>
        <a:p>
          <a:r>
            <a:rPr lang="en-US"/>
            <a:t>Unified scheduling algorithm</a:t>
          </a:r>
        </a:p>
      </dgm:t>
    </dgm:pt>
    <dgm:pt modelId="{75751D4A-FBF6-4AB0-B8E2-9318F836B222}" type="parTrans" cxnId="{FD96C35C-1E67-4999-8FB5-D28576A38B2E}">
      <dgm:prSet/>
      <dgm:spPr/>
      <dgm:t>
        <a:bodyPr/>
        <a:lstStyle/>
        <a:p>
          <a:endParaRPr lang="en-US"/>
        </a:p>
      </dgm:t>
    </dgm:pt>
    <dgm:pt modelId="{A24F615F-0459-427F-A6BE-8E1E5074EDF0}" type="sibTrans" cxnId="{FD96C35C-1E67-4999-8FB5-D28576A38B2E}">
      <dgm:prSet/>
      <dgm:spPr/>
      <dgm:t>
        <a:bodyPr/>
        <a:lstStyle/>
        <a:p>
          <a:endParaRPr lang="en-US"/>
        </a:p>
      </dgm:t>
    </dgm:pt>
    <dgm:pt modelId="{E1FD205E-1004-4BCC-945D-F21E593E45B8}" type="pres">
      <dgm:prSet presAssocID="{06304B19-3A72-403F-B4F8-8BEEBFFE24CF}" presName="root" presStyleCnt="0">
        <dgm:presLayoutVars>
          <dgm:dir/>
          <dgm:resizeHandles val="exact"/>
        </dgm:presLayoutVars>
      </dgm:prSet>
      <dgm:spPr/>
    </dgm:pt>
    <dgm:pt modelId="{64310FA6-EFA0-4C51-B5A8-B2E65890952D}" type="pres">
      <dgm:prSet presAssocID="{9C82ABC1-ED75-4229-8487-3D0F374FDA51}" presName="compNode" presStyleCnt="0"/>
      <dgm:spPr/>
    </dgm:pt>
    <dgm:pt modelId="{1C3201E8-40DA-4765-BC90-E825527E58A3}" type="pres">
      <dgm:prSet presAssocID="{9C82ABC1-ED75-4229-8487-3D0F374FDA51}" presName="bgRect" presStyleLbl="bgShp" presStyleIdx="0" presStyleCnt="3"/>
      <dgm:spPr>
        <a:solidFill>
          <a:schemeClr val="accent1"/>
        </a:solidFill>
      </dgm:spPr>
    </dgm:pt>
    <dgm:pt modelId="{89C51DBB-EBED-4FD9-8F06-8308803411F6}" type="pres">
      <dgm:prSet presAssocID="{9C82ABC1-ED75-4229-8487-3D0F374FDA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DB9D793C-0ECB-49F8-95FD-C33C942D79A5}" type="pres">
      <dgm:prSet presAssocID="{9C82ABC1-ED75-4229-8487-3D0F374FDA51}" presName="spaceRect" presStyleCnt="0"/>
      <dgm:spPr/>
    </dgm:pt>
    <dgm:pt modelId="{5C4ADB38-3086-4AD6-9B8C-06E768B8856A}" type="pres">
      <dgm:prSet presAssocID="{9C82ABC1-ED75-4229-8487-3D0F374FDA51}" presName="parTx" presStyleLbl="revTx" presStyleIdx="0" presStyleCnt="3">
        <dgm:presLayoutVars>
          <dgm:chMax val="0"/>
          <dgm:chPref val="0"/>
        </dgm:presLayoutVars>
      </dgm:prSet>
      <dgm:spPr/>
    </dgm:pt>
    <dgm:pt modelId="{04996035-FD75-452A-91A5-C18ED19C30E8}" type="pres">
      <dgm:prSet presAssocID="{3823F108-27BC-41CC-9815-45DFE0569ABE}" presName="sibTrans" presStyleCnt="0"/>
      <dgm:spPr/>
    </dgm:pt>
    <dgm:pt modelId="{9E187C6B-A0B1-4D37-82C7-4B2502885FD6}" type="pres">
      <dgm:prSet presAssocID="{9C76270C-FDD3-4107-8774-C8A508CA74CE}" presName="compNode" presStyleCnt="0"/>
      <dgm:spPr/>
    </dgm:pt>
    <dgm:pt modelId="{4A979761-6600-45D2-BD10-2482DA068A9D}" type="pres">
      <dgm:prSet presAssocID="{9C76270C-FDD3-4107-8774-C8A508CA74CE}" presName="bgRect" presStyleLbl="bgShp" presStyleIdx="1" presStyleCnt="3"/>
      <dgm:spPr>
        <a:solidFill>
          <a:schemeClr val="accent1"/>
        </a:solidFill>
      </dgm:spPr>
    </dgm:pt>
    <dgm:pt modelId="{9182F37D-F6F3-40EA-A2F1-46D5A5882365}" type="pres">
      <dgm:prSet presAssocID="{9C76270C-FDD3-4107-8774-C8A508CA74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444504AC-9B3F-47F7-B8D1-99208BEC7F84}" type="pres">
      <dgm:prSet presAssocID="{9C76270C-FDD3-4107-8774-C8A508CA74CE}" presName="spaceRect" presStyleCnt="0"/>
      <dgm:spPr/>
    </dgm:pt>
    <dgm:pt modelId="{74DAD214-9251-4E96-A936-3B2F745A45E2}" type="pres">
      <dgm:prSet presAssocID="{9C76270C-FDD3-4107-8774-C8A508CA74CE}" presName="parTx" presStyleLbl="revTx" presStyleIdx="1" presStyleCnt="3">
        <dgm:presLayoutVars>
          <dgm:chMax val="0"/>
          <dgm:chPref val="0"/>
        </dgm:presLayoutVars>
      </dgm:prSet>
      <dgm:spPr/>
    </dgm:pt>
    <dgm:pt modelId="{E7C96636-6B5E-4851-8E6A-9421F8538995}" type="pres">
      <dgm:prSet presAssocID="{A8A5BC03-FC7A-4D01-B261-52F56B104496}" presName="sibTrans" presStyleCnt="0"/>
      <dgm:spPr/>
    </dgm:pt>
    <dgm:pt modelId="{77AC7DB9-46B1-4AE0-B110-E185BB54ABC1}" type="pres">
      <dgm:prSet presAssocID="{5E0BFABF-CFFA-4D64-ABE1-9C45ADB79242}" presName="compNode" presStyleCnt="0"/>
      <dgm:spPr/>
    </dgm:pt>
    <dgm:pt modelId="{D0AFFE27-7AE8-491C-B502-A3073D8252E7}" type="pres">
      <dgm:prSet presAssocID="{5E0BFABF-CFFA-4D64-ABE1-9C45ADB79242}" presName="bgRect" presStyleLbl="bgShp" presStyleIdx="2" presStyleCnt="3"/>
      <dgm:spPr>
        <a:solidFill>
          <a:schemeClr val="accent1"/>
        </a:solidFill>
      </dgm:spPr>
    </dgm:pt>
    <dgm:pt modelId="{37910F31-346A-4B66-A43B-DAE15FF2FFC6}" type="pres">
      <dgm:prSet presAssocID="{5E0BFABF-CFFA-4D64-ABE1-9C45ADB792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A8F1912-07B6-4294-A3EF-4BAACF80F77E}" type="pres">
      <dgm:prSet presAssocID="{5E0BFABF-CFFA-4D64-ABE1-9C45ADB79242}" presName="spaceRect" presStyleCnt="0"/>
      <dgm:spPr/>
    </dgm:pt>
    <dgm:pt modelId="{0FDD9661-1EBF-42B8-A060-82697E78E1F4}" type="pres">
      <dgm:prSet presAssocID="{5E0BFABF-CFFA-4D64-ABE1-9C45ADB7924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5BB840E-087E-4E96-B4E3-54BB10557D56}" srcId="{06304B19-3A72-403F-B4F8-8BEEBFFE24CF}" destId="{9C76270C-FDD3-4107-8774-C8A508CA74CE}" srcOrd="1" destOrd="0" parTransId="{6FC2EBBC-C2C3-4F8D-A177-85462F1DA59C}" sibTransId="{A8A5BC03-FC7A-4D01-B261-52F56B104496}"/>
    <dgm:cxn modelId="{FD96C35C-1E67-4999-8FB5-D28576A38B2E}" srcId="{06304B19-3A72-403F-B4F8-8BEEBFFE24CF}" destId="{5E0BFABF-CFFA-4D64-ABE1-9C45ADB79242}" srcOrd="2" destOrd="0" parTransId="{75751D4A-FBF6-4AB0-B8E2-9318F836B222}" sibTransId="{A24F615F-0459-427F-A6BE-8E1E5074EDF0}"/>
    <dgm:cxn modelId="{E22DB377-F950-4762-BC04-D02382BE109C}" type="presOf" srcId="{06304B19-3A72-403F-B4F8-8BEEBFFE24CF}" destId="{E1FD205E-1004-4BCC-945D-F21E593E45B8}" srcOrd="0" destOrd="0" presId="urn:microsoft.com/office/officeart/2018/2/layout/IconVerticalSolidList"/>
    <dgm:cxn modelId="{582F8198-7506-46F7-8E49-77CCB8990DCB}" srcId="{06304B19-3A72-403F-B4F8-8BEEBFFE24CF}" destId="{9C82ABC1-ED75-4229-8487-3D0F374FDA51}" srcOrd="0" destOrd="0" parTransId="{30CCB3CE-7960-44F9-872F-5CDD53017F6A}" sibTransId="{3823F108-27BC-41CC-9815-45DFE0569ABE}"/>
    <dgm:cxn modelId="{EDC92D9E-4403-41CC-8B3B-AF1756E6C89C}" type="presOf" srcId="{9C76270C-FDD3-4107-8774-C8A508CA74CE}" destId="{74DAD214-9251-4E96-A936-3B2F745A45E2}" srcOrd="0" destOrd="0" presId="urn:microsoft.com/office/officeart/2018/2/layout/IconVerticalSolidList"/>
    <dgm:cxn modelId="{A1B0F6A7-DA46-424B-A04C-73284372FAD0}" type="presOf" srcId="{5E0BFABF-CFFA-4D64-ABE1-9C45ADB79242}" destId="{0FDD9661-1EBF-42B8-A060-82697E78E1F4}" srcOrd="0" destOrd="0" presId="urn:microsoft.com/office/officeart/2018/2/layout/IconVerticalSolidList"/>
    <dgm:cxn modelId="{6285B9EA-A2CC-40F5-876C-BB7DC8849365}" type="presOf" srcId="{9C82ABC1-ED75-4229-8487-3D0F374FDA51}" destId="{5C4ADB38-3086-4AD6-9B8C-06E768B8856A}" srcOrd="0" destOrd="0" presId="urn:microsoft.com/office/officeart/2018/2/layout/IconVerticalSolidList"/>
    <dgm:cxn modelId="{A8836A7B-FF89-4334-90A0-9010D292050A}" type="presParOf" srcId="{E1FD205E-1004-4BCC-945D-F21E593E45B8}" destId="{64310FA6-EFA0-4C51-B5A8-B2E65890952D}" srcOrd="0" destOrd="0" presId="urn:microsoft.com/office/officeart/2018/2/layout/IconVerticalSolidList"/>
    <dgm:cxn modelId="{9B98A5F9-C8FF-4857-9A37-257450B815E7}" type="presParOf" srcId="{64310FA6-EFA0-4C51-B5A8-B2E65890952D}" destId="{1C3201E8-40DA-4765-BC90-E825527E58A3}" srcOrd="0" destOrd="0" presId="urn:microsoft.com/office/officeart/2018/2/layout/IconVerticalSolidList"/>
    <dgm:cxn modelId="{11E2D416-AEC8-4569-8058-BCF442276B9A}" type="presParOf" srcId="{64310FA6-EFA0-4C51-B5A8-B2E65890952D}" destId="{89C51DBB-EBED-4FD9-8F06-8308803411F6}" srcOrd="1" destOrd="0" presId="urn:microsoft.com/office/officeart/2018/2/layout/IconVerticalSolidList"/>
    <dgm:cxn modelId="{267CCD8A-80FF-4B7C-A78C-77EA335D995C}" type="presParOf" srcId="{64310FA6-EFA0-4C51-B5A8-B2E65890952D}" destId="{DB9D793C-0ECB-49F8-95FD-C33C942D79A5}" srcOrd="2" destOrd="0" presId="urn:microsoft.com/office/officeart/2018/2/layout/IconVerticalSolidList"/>
    <dgm:cxn modelId="{039B42DA-9DEC-4635-9AF6-323EF5832F45}" type="presParOf" srcId="{64310FA6-EFA0-4C51-B5A8-B2E65890952D}" destId="{5C4ADB38-3086-4AD6-9B8C-06E768B8856A}" srcOrd="3" destOrd="0" presId="urn:microsoft.com/office/officeart/2018/2/layout/IconVerticalSolidList"/>
    <dgm:cxn modelId="{8DF3F57E-D919-4740-BBE3-1B4750154368}" type="presParOf" srcId="{E1FD205E-1004-4BCC-945D-F21E593E45B8}" destId="{04996035-FD75-452A-91A5-C18ED19C30E8}" srcOrd="1" destOrd="0" presId="urn:microsoft.com/office/officeart/2018/2/layout/IconVerticalSolidList"/>
    <dgm:cxn modelId="{8DE80C75-6439-44A7-8748-892D26AAC42B}" type="presParOf" srcId="{E1FD205E-1004-4BCC-945D-F21E593E45B8}" destId="{9E187C6B-A0B1-4D37-82C7-4B2502885FD6}" srcOrd="2" destOrd="0" presId="urn:microsoft.com/office/officeart/2018/2/layout/IconVerticalSolidList"/>
    <dgm:cxn modelId="{508B2B83-F6B8-4440-81DB-EDD70F1F3B75}" type="presParOf" srcId="{9E187C6B-A0B1-4D37-82C7-4B2502885FD6}" destId="{4A979761-6600-45D2-BD10-2482DA068A9D}" srcOrd="0" destOrd="0" presId="urn:microsoft.com/office/officeart/2018/2/layout/IconVerticalSolidList"/>
    <dgm:cxn modelId="{56F47B88-3589-4A96-A82E-1708F051D666}" type="presParOf" srcId="{9E187C6B-A0B1-4D37-82C7-4B2502885FD6}" destId="{9182F37D-F6F3-40EA-A2F1-46D5A5882365}" srcOrd="1" destOrd="0" presId="urn:microsoft.com/office/officeart/2018/2/layout/IconVerticalSolidList"/>
    <dgm:cxn modelId="{32491AD0-F4DC-49CA-A083-6431779F4941}" type="presParOf" srcId="{9E187C6B-A0B1-4D37-82C7-4B2502885FD6}" destId="{444504AC-9B3F-47F7-B8D1-99208BEC7F84}" srcOrd="2" destOrd="0" presId="urn:microsoft.com/office/officeart/2018/2/layout/IconVerticalSolidList"/>
    <dgm:cxn modelId="{BD3C6ACD-69B5-4254-A56B-409B24259456}" type="presParOf" srcId="{9E187C6B-A0B1-4D37-82C7-4B2502885FD6}" destId="{74DAD214-9251-4E96-A936-3B2F745A45E2}" srcOrd="3" destOrd="0" presId="urn:microsoft.com/office/officeart/2018/2/layout/IconVerticalSolidList"/>
    <dgm:cxn modelId="{24A4F37A-4DFB-4702-8E10-3EB7AD68C20B}" type="presParOf" srcId="{E1FD205E-1004-4BCC-945D-F21E593E45B8}" destId="{E7C96636-6B5E-4851-8E6A-9421F8538995}" srcOrd="3" destOrd="0" presId="urn:microsoft.com/office/officeart/2018/2/layout/IconVerticalSolidList"/>
    <dgm:cxn modelId="{11499354-BA23-4962-85AC-1FB55E2421EA}" type="presParOf" srcId="{E1FD205E-1004-4BCC-945D-F21E593E45B8}" destId="{77AC7DB9-46B1-4AE0-B110-E185BB54ABC1}" srcOrd="4" destOrd="0" presId="urn:microsoft.com/office/officeart/2018/2/layout/IconVerticalSolidList"/>
    <dgm:cxn modelId="{B01FAC98-E39B-4D9E-B3FF-C77A24FB6C12}" type="presParOf" srcId="{77AC7DB9-46B1-4AE0-B110-E185BB54ABC1}" destId="{D0AFFE27-7AE8-491C-B502-A3073D8252E7}" srcOrd="0" destOrd="0" presId="urn:microsoft.com/office/officeart/2018/2/layout/IconVerticalSolidList"/>
    <dgm:cxn modelId="{28A77516-D04D-44EF-95A1-442CEFDDBDB4}" type="presParOf" srcId="{77AC7DB9-46B1-4AE0-B110-E185BB54ABC1}" destId="{37910F31-346A-4B66-A43B-DAE15FF2FFC6}" srcOrd="1" destOrd="0" presId="urn:microsoft.com/office/officeart/2018/2/layout/IconVerticalSolidList"/>
    <dgm:cxn modelId="{40A0DBCC-959F-402D-975F-5C4D7F6A6244}" type="presParOf" srcId="{77AC7DB9-46B1-4AE0-B110-E185BB54ABC1}" destId="{EA8F1912-07B6-4294-A3EF-4BAACF80F77E}" srcOrd="2" destOrd="0" presId="urn:microsoft.com/office/officeart/2018/2/layout/IconVerticalSolidList"/>
    <dgm:cxn modelId="{D48FE459-E4B7-47D9-9F94-E5DF117FF63C}" type="presParOf" srcId="{77AC7DB9-46B1-4AE0-B110-E185BB54ABC1}" destId="{0FDD9661-1EBF-42B8-A060-82697E78E1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C31158-4E18-4698-AC80-DDBED1BFC53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9950802-A633-40BE-939E-72462C95C291}">
      <dgm:prSet/>
      <dgm:spPr/>
      <dgm:t>
        <a:bodyPr/>
        <a:lstStyle/>
        <a:p>
          <a:pPr>
            <a:defRPr cap="all"/>
          </a:pPr>
          <a:r>
            <a:rPr lang="en-US"/>
            <a:t>The datagram traffic must have access to at least 10% of bandwidth</a:t>
          </a:r>
        </a:p>
      </dgm:t>
    </dgm:pt>
    <dgm:pt modelId="{AAC0892E-2E36-4D46-A383-15A3150BFD8F}" type="parTrans" cxnId="{E131DAB2-7C63-4FF0-B61D-28734C4487D8}">
      <dgm:prSet/>
      <dgm:spPr/>
      <dgm:t>
        <a:bodyPr/>
        <a:lstStyle/>
        <a:p>
          <a:endParaRPr lang="en-US"/>
        </a:p>
      </dgm:t>
    </dgm:pt>
    <dgm:pt modelId="{2E5FF9CC-60D6-4BAE-94D3-DE479D198004}" type="sibTrans" cxnId="{E131DAB2-7C63-4FF0-B61D-28734C4487D8}">
      <dgm:prSet/>
      <dgm:spPr/>
      <dgm:t>
        <a:bodyPr/>
        <a:lstStyle/>
        <a:p>
          <a:endParaRPr lang="en-US"/>
        </a:p>
      </dgm:t>
    </dgm:pt>
    <dgm:pt modelId="{E830ED4C-1774-4D14-A52B-4CA73C4C5250}">
      <dgm:prSet/>
      <dgm:spPr/>
      <dgm:t>
        <a:bodyPr/>
        <a:lstStyle/>
        <a:p>
          <a:pPr>
            <a:defRPr cap="all"/>
          </a:pPr>
          <a:r>
            <a:rPr lang="en-US"/>
            <a:t>The addition of a flow should not increase any of the predicted delays</a:t>
          </a:r>
        </a:p>
      </dgm:t>
    </dgm:pt>
    <dgm:pt modelId="{9290F102-6EAB-49B9-B910-C967C39992A6}" type="parTrans" cxnId="{D8F489FB-8C79-49D1-BB27-581F6EC513DE}">
      <dgm:prSet/>
      <dgm:spPr/>
      <dgm:t>
        <a:bodyPr/>
        <a:lstStyle/>
        <a:p>
          <a:endParaRPr lang="en-US"/>
        </a:p>
      </dgm:t>
    </dgm:pt>
    <dgm:pt modelId="{F5B3E627-CDF9-4C0B-BE3C-F045EF22F496}" type="sibTrans" cxnId="{D8F489FB-8C79-49D1-BB27-581F6EC513DE}">
      <dgm:prSet/>
      <dgm:spPr/>
      <dgm:t>
        <a:bodyPr/>
        <a:lstStyle/>
        <a:p>
          <a:endParaRPr lang="en-US"/>
        </a:p>
      </dgm:t>
    </dgm:pt>
    <dgm:pt modelId="{6751E9BD-234A-40D1-AD04-D387D8E33BE4}" type="pres">
      <dgm:prSet presAssocID="{4EC31158-4E18-4698-AC80-DDBED1BFC53F}" presName="root" presStyleCnt="0">
        <dgm:presLayoutVars>
          <dgm:dir/>
          <dgm:resizeHandles val="exact"/>
        </dgm:presLayoutVars>
      </dgm:prSet>
      <dgm:spPr/>
    </dgm:pt>
    <dgm:pt modelId="{AC6482FA-0837-44D8-810B-EC039229FCCC}" type="pres">
      <dgm:prSet presAssocID="{39950802-A633-40BE-939E-72462C95C291}" presName="compNode" presStyleCnt="0"/>
      <dgm:spPr/>
    </dgm:pt>
    <dgm:pt modelId="{741D54BD-52E7-45DC-A266-09C8478254A3}" type="pres">
      <dgm:prSet presAssocID="{39950802-A633-40BE-939E-72462C95C291}" presName="iconBgRect" presStyleLbl="bgShp" presStyleIdx="0" presStyleCnt="2"/>
      <dgm:spPr/>
    </dgm:pt>
    <dgm:pt modelId="{55E25752-6125-4DE6-946E-E3F1858F8424}" type="pres">
      <dgm:prSet presAssocID="{39950802-A633-40BE-939E-72462C95C2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E5924EDE-6F11-4706-9506-80C64825E4B0}" type="pres">
      <dgm:prSet presAssocID="{39950802-A633-40BE-939E-72462C95C291}" presName="spaceRect" presStyleCnt="0"/>
      <dgm:spPr/>
    </dgm:pt>
    <dgm:pt modelId="{29FD7417-5E3D-47B1-ACEE-CA915C869C17}" type="pres">
      <dgm:prSet presAssocID="{39950802-A633-40BE-939E-72462C95C291}" presName="textRect" presStyleLbl="revTx" presStyleIdx="0" presStyleCnt="2">
        <dgm:presLayoutVars>
          <dgm:chMax val="1"/>
          <dgm:chPref val="1"/>
        </dgm:presLayoutVars>
      </dgm:prSet>
      <dgm:spPr/>
    </dgm:pt>
    <dgm:pt modelId="{2D9FFFC2-88F5-4D2B-B7C4-3A724AB214AA}" type="pres">
      <dgm:prSet presAssocID="{2E5FF9CC-60D6-4BAE-94D3-DE479D198004}" presName="sibTrans" presStyleCnt="0"/>
      <dgm:spPr/>
    </dgm:pt>
    <dgm:pt modelId="{0F94400B-1098-497F-B3C2-D06B6BEDCCDE}" type="pres">
      <dgm:prSet presAssocID="{E830ED4C-1774-4D14-A52B-4CA73C4C5250}" presName="compNode" presStyleCnt="0"/>
      <dgm:spPr/>
    </dgm:pt>
    <dgm:pt modelId="{6A442ACA-F67E-4D63-A2E8-792099437A7A}" type="pres">
      <dgm:prSet presAssocID="{E830ED4C-1774-4D14-A52B-4CA73C4C5250}" presName="iconBgRect" presStyleLbl="bgShp" presStyleIdx="1" presStyleCnt="2"/>
      <dgm:spPr/>
    </dgm:pt>
    <dgm:pt modelId="{7DF23086-E8EE-4A86-B690-EAABE222EEEE}" type="pres">
      <dgm:prSet presAssocID="{E830ED4C-1774-4D14-A52B-4CA73C4C525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93786CD2-9736-4037-A56A-B38B0C9E088B}" type="pres">
      <dgm:prSet presAssocID="{E830ED4C-1774-4D14-A52B-4CA73C4C5250}" presName="spaceRect" presStyleCnt="0"/>
      <dgm:spPr/>
    </dgm:pt>
    <dgm:pt modelId="{2E600E3C-3DC1-4924-8DB0-9B9C78E179AE}" type="pres">
      <dgm:prSet presAssocID="{E830ED4C-1774-4D14-A52B-4CA73C4C525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54CD168-0C2C-4EB0-B8F0-BFA17AB8BD77}" type="presOf" srcId="{E830ED4C-1774-4D14-A52B-4CA73C4C5250}" destId="{2E600E3C-3DC1-4924-8DB0-9B9C78E179AE}" srcOrd="0" destOrd="0" presId="urn:microsoft.com/office/officeart/2018/5/layout/IconCircleLabelList"/>
    <dgm:cxn modelId="{2CBA2F90-DFCC-49E1-9B7D-BFD623E0A1E1}" type="presOf" srcId="{39950802-A633-40BE-939E-72462C95C291}" destId="{29FD7417-5E3D-47B1-ACEE-CA915C869C17}" srcOrd="0" destOrd="0" presId="urn:microsoft.com/office/officeart/2018/5/layout/IconCircleLabelList"/>
    <dgm:cxn modelId="{E131DAB2-7C63-4FF0-B61D-28734C4487D8}" srcId="{4EC31158-4E18-4698-AC80-DDBED1BFC53F}" destId="{39950802-A633-40BE-939E-72462C95C291}" srcOrd="0" destOrd="0" parTransId="{AAC0892E-2E36-4D46-A383-15A3150BFD8F}" sibTransId="{2E5FF9CC-60D6-4BAE-94D3-DE479D198004}"/>
    <dgm:cxn modelId="{D8F489FB-8C79-49D1-BB27-581F6EC513DE}" srcId="{4EC31158-4E18-4698-AC80-DDBED1BFC53F}" destId="{E830ED4C-1774-4D14-A52B-4CA73C4C5250}" srcOrd="1" destOrd="0" parTransId="{9290F102-6EAB-49B9-B910-C967C39992A6}" sibTransId="{F5B3E627-CDF9-4C0B-BE3C-F045EF22F496}"/>
    <dgm:cxn modelId="{B21A27FD-B475-4845-8232-0B444737943A}" type="presOf" srcId="{4EC31158-4E18-4698-AC80-DDBED1BFC53F}" destId="{6751E9BD-234A-40D1-AD04-D387D8E33BE4}" srcOrd="0" destOrd="0" presId="urn:microsoft.com/office/officeart/2018/5/layout/IconCircleLabelList"/>
    <dgm:cxn modelId="{166561A2-CC97-417B-97DB-B045B674047F}" type="presParOf" srcId="{6751E9BD-234A-40D1-AD04-D387D8E33BE4}" destId="{AC6482FA-0837-44D8-810B-EC039229FCCC}" srcOrd="0" destOrd="0" presId="urn:microsoft.com/office/officeart/2018/5/layout/IconCircleLabelList"/>
    <dgm:cxn modelId="{29D84A25-D355-4BB4-9714-EE7D65E2AA27}" type="presParOf" srcId="{AC6482FA-0837-44D8-810B-EC039229FCCC}" destId="{741D54BD-52E7-45DC-A266-09C8478254A3}" srcOrd="0" destOrd="0" presId="urn:microsoft.com/office/officeart/2018/5/layout/IconCircleLabelList"/>
    <dgm:cxn modelId="{994A2581-BF5C-4260-9E43-7ADA43DA268C}" type="presParOf" srcId="{AC6482FA-0837-44D8-810B-EC039229FCCC}" destId="{55E25752-6125-4DE6-946E-E3F1858F8424}" srcOrd="1" destOrd="0" presId="urn:microsoft.com/office/officeart/2018/5/layout/IconCircleLabelList"/>
    <dgm:cxn modelId="{5DBA36D8-1846-4CA8-8832-05B6C57D6899}" type="presParOf" srcId="{AC6482FA-0837-44D8-810B-EC039229FCCC}" destId="{E5924EDE-6F11-4706-9506-80C64825E4B0}" srcOrd="2" destOrd="0" presId="urn:microsoft.com/office/officeart/2018/5/layout/IconCircleLabelList"/>
    <dgm:cxn modelId="{6B562515-5519-4061-ACFE-CA4AA873A51C}" type="presParOf" srcId="{AC6482FA-0837-44D8-810B-EC039229FCCC}" destId="{29FD7417-5E3D-47B1-ACEE-CA915C869C17}" srcOrd="3" destOrd="0" presId="urn:microsoft.com/office/officeart/2018/5/layout/IconCircleLabelList"/>
    <dgm:cxn modelId="{610B0038-45CB-4D48-A330-9CAE95EEC040}" type="presParOf" srcId="{6751E9BD-234A-40D1-AD04-D387D8E33BE4}" destId="{2D9FFFC2-88F5-4D2B-B7C4-3A724AB214AA}" srcOrd="1" destOrd="0" presId="urn:microsoft.com/office/officeart/2018/5/layout/IconCircleLabelList"/>
    <dgm:cxn modelId="{490E7FC0-44AE-4FDF-8D0C-CD9823435EE4}" type="presParOf" srcId="{6751E9BD-234A-40D1-AD04-D387D8E33BE4}" destId="{0F94400B-1098-497F-B3C2-D06B6BEDCCDE}" srcOrd="2" destOrd="0" presId="urn:microsoft.com/office/officeart/2018/5/layout/IconCircleLabelList"/>
    <dgm:cxn modelId="{875B7DCE-B7D1-4A04-BE37-53F4A08783CA}" type="presParOf" srcId="{0F94400B-1098-497F-B3C2-D06B6BEDCCDE}" destId="{6A442ACA-F67E-4D63-A2E8-792099437A7A}" srcOrd="0" destOrd="0" presId="urn:microsoft.com/office/officeart/2018/5/layout/IconCircleLabelList"/>
    <dgm:cxn modelId="{79629DE3-34E9-412D-8F55-99FDD04B8001}" type="presParOf" srcId="{0F94400B-1098-497F-B3C2-D06B6BEDCCDE}" destId="{7DF23086-E8EE-4A86-B690-EAABE222EEEE}" srcOrd="1" destOrd="0" presId="urn:microsoft.com/office/officeart/2018/5/layout/IconCircleLabelList"/>
    <dgm:cxn modelId="{BE1AACF6-36B0-4893-882E-887DA793E630}" type="presParOf" srcId="{0F94400B-1098-497F-B3C2-D06B6BEDCCDE}" destId="{93786CD2-9736-4037-A56A-B38B0C9E088B}" srcOrd="2" destOrd="0" presId="urn:microsoft.com/office/officeart/2018/5/layout/IconCircleLabelList"/>
    <dgm:cxn modelId="{5CB569F0-F496-4DB8-9E4C-F069BB6D0129}" type="presParOf" srcId="{0F94400B-1098-497F-B3C2-D06B6BEDCCDE}" destId="{2E600E3C-3DC1-4924-8DB0-9B9C78E179A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D3346-3D24-4FD8-B76E-EC24C498FF4A}">
      <dsp:nvSpPr>
        <dsp:cNvPr id="0" name=""/>
        <dsp:cNvSpPr/>
      </dsp:nvSpPr>
      <dsp:spPr>
        <a:xfrm>
          <a:off x="280186" y="42278"/>
          <a:ext cx="807257" cy="8072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D658A-E344-400D-A534-24F5E07A7278}">
      <dsp:nvSpPr>
        <dsp:cNvPr id="0" name=""/>
        <dsp:cNvSpPr/>
      </dsp:nvSpPr>
      <dsp:spPr>
        <a:xfrm>
          <a:off x="449710" y="211803"/>
          <a:ext cx="468209" cy="4682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EE61B-1562-44B9-ADF1-E669BCB696EB}">
      <dsp:nvSpPr>
        <dsp:cNvPr id="0" name=""/>
        <dsp:cNvSpPr/>
      </dsp:nvSpPr>
      <dsp:spPr>
        <a:xfrm>
          <a:off x="1260427" y="42278"/>
          <a:ext cx="1902821" cy="8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Real-time application</a:t>
          </a:r>
        </a:p>
      </dsp:txBody>
      <dsp:txXfrm>
        <a:off x="1260427" y="42278"/>
        <a:ext cx="1902821" cy="807257"/>
      </dsp:txXfrm>
    </dsp:sp>
    <dsp:sp modelId="{C23C5348-B734-4F10-ABA0-A55D2FA4B311}">
      <dsp:nvSpPr>
        <dsp:cNvPr id="0" name=""/>
        <dsp:cNvSpPr/>
      </dsp:nvSpPr>
      <dsp:spPr>
        <a:xfrm>
          <a:off x="3494800" y="42278"/>
          <a:ext cx="807257" cy="807257"/>
        </a:xfrm>
        <a:prstGeom prst="ellipse">
          <a:avLst/>
        </a:prstGeom>
        <a:solidFill>
          <a:schemeClr val="accent5">
            <a:hueOff val="1553573"/>
            <a:satOff val="-9069"/>
            <a:lumOff val="-7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D1EB9-C985-4200-85E2-F6A486345B29}">
      <dsp:nvSpPr>
        <dsp:cNvPr id="0" name=""/>
        <dsp:cNvSpPr/>
      </dsp:nvSpPr>
      <dsp:spPr>
        <a:xfrm>
          <a:off x="3664324" y="211803"/>
          <a:ext cx="468209" cy="4682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26379-0B22-4ECD-AE3C-9E49356AAD55}">
      <dsp:nvSpPr>
        <dsp:cNvPr id="0" name=""/>
        <dsp:cNvSpPr/>
      </dsp:nvSpPr>
      <dsp:spPr>
        <a:xfrm>
          <a:off x="4475041" y="42278"/>
          <a:ext cx="1902821" cy="8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component of ISPN architecture</a:t>
          </a:r>
        </a:p>
      </dsp:txBody>
      <dsp:txXfrm>
        <a:off x="4475041" y="42278"/>
        <a:ext cx="1902821" cy="807257"/>
      </dsp:txXfrm>
    </dsp:sp>
    <dsp:sp modelId="{DC08C1BF-B9F7-430A-AF98-F69CB3BC7E9B}">
      <dsp:nvSpPr>
        <dsp:cNvPr id="0" name=""/>
        <dsp:cNvSpPr/>
      </dsp:nvSpPr>
      <dsp:spPr>
        <a:xfrm>
          <a:off x="6709414" y="42278"/>
          <a:ext cx="807257" cy="807257"/>
        </a:xfrm>
        <a:prstGeom prst="ellipse">
          <a:avLst/>
        </a:prstGeom>
        <a:solidFill>
          <a:schemeClr val="accent5">
            <a:hueOff val="3107145"/>
            <a:satOff val="-18139"/>
            <a:lumOff val="-14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05CCA-CA52-4E36-9F90-7EE8C5245A33}">
      <dsp:nvSpPr>
        <dsp:cNvPr id="0" name=""/>
        <dsp:cNvSpPr/>
      </dsp:nvSpPr>
      <dsp:spPr>
        <a:xfrm>
          <a:off x="6878938" y="211803"/>
          <a:ext cx="468209" cy="4682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0BED6-A459-47CE-B209-4D2786F1DBA6}">
      <dsp:nvSpPr>
        <dsp:cNvPr id="0" name=""/>
        <dsp:cNvSpPr/>
      </dsp:nvSpPr>
      <dsp:spPr>
        <a:xfrm>
          <a:off x="7689655" y="42278"/>
          <a:ext cx="1902821" cy="8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Service commitments</a:t>
          </a:r>
        </a:p>
      </dsp:txBody>
      <dsp:txXfrm>
        <a:off x="7689655" y="42278"/>
        <a:ext cx="1902821" cy="807257"/>
      </dsp:txXfrm>
    </dsp:sp>
    <dsp:sp modelId="{A3B4C2A0-35FF-4F56-93E1-6160C4BA8325}">
      <dsp:nvSpPr>
        <dsp:cNvPr id="0" name=""/>
        <dsp:cNvSpPr/>
      </dsp:nvSpPr>
      <dsp:spPr>
        <a:xfrm>
          <a:off x="280186" y="1495106"/>
          <a:ext cx="807257" cy="807257"/>
        </a:xfrm>
        <a:prstGeom prst="ellipse">
          <a:avLst/>
        </a:prstGeom>
        <a:solidFill>
          <a:schemeClr val="accent5">
            <a:hueOff val="4660718"/>
            <a:satOff val="-27208"/>
            <a:lumOff val="-21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98F37-12A2-4F5F-9A4D-1E82EB6E42AA}">
      <dsp:nvSpPr>
        <dsp:cNvPr id="0" name=""/>
        <dsp:cNvSpPr/>
      </dsp:nvSpPr>
      <dsp:spPr>
        <a:xfrm>
          <a:off x="449710" y="1664630"/>
          <a:ext cx="468209" cy="4682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B3239-8DE5-439F-8A1A-CB9B1E4F264D}">
      <dsp:nvSpPr>
        <dsp:cNvPr id="0" name=""/>
        <dsp:cNvSpPr/>
      </dsp:nvSpPr>
      <dsp:spPr>
        <a:xfrm>
          <a:off x="1260427" y="1495106"/>
          <a:ext cx="1902821" cy="8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Scheduling algorithms</a:t>
          </a:r>
        </a:p>
      </dsp:txBody>
      <dsp:txXfrm>
        <a:off x="1260427" y="1495106"/>
        <a:ext cx="1902821" cy="807257"/>
      </dsp:txXfrm>
    </dsp:sp>
    <dsp:sp modelId="{5110D26F-B019-4020-BCD3-33B7BA3B6705}">
      <dsp:nvSpPr>
        <dsp:cNvPr id="0" name=""/>
        <dsp:cNvSpPr/>
      </dsp:nvSpPr>
      <dsp:spPr>
        <a:xfrm>
          <a:off x="3494800" y="1495106"/>
          <a:ext cx="807257" cy="807257"/>
        </a:xfrm>
        <a:prstGeom prst="ellipse">
          <a:avLst/>
        </a:prstGeom>
        <a:solidFill>
          <a:schemeClr val="accent5">
            <a:hueOff val="6214291"/>
            <a:satOff val="-36277"/>
            <a:lumOff val="-29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07B46-14CE-4060-98B9-03E88B2167F9}">
      <dsp:nvSpPr>
        <dsp:cNvPr id="0" name=""/>
        <dsp:cNvSpPr/>
      </dsp:nvSpPr>
      <dsp:spPr>
        <a:xfrm>
          <a:off x="3664324" y="1664630"/>
          <a:ext cx="468209" cy="4682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6CE71-36E5-4E6A-8527-0C1370498C64}">
      <dsp:nvSpPr>
        <dsp:cNvPr id="0" name=""/>
        <dsp:cNvSpPr/>
      </dsp:nvSpPr>
      <dsp:spPr>
        <a:xfrm>
          <a:off x="4475041" y="1495106"/>
          <a:ext cx="1902821" cy="8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Service interface</a:t>
          </a:r>
        </a:p>
      </dsp:txBody>
      <dsp:txXfrm>
        <a:off x="4475041" y="1495106"/>
        <a:ext cx="1902821" cy="807257"/>
      </dsp:txXfrm>
    </dsp:sp>
    <dsp:sp modelId="{D4FC3BCF-633E-4F27-8C15-B5FA26B93E48}">
      <dsp:nvSpPr>
        <dsp:cNvPr id="0" name=""/>
        <dsp:cNvSpPr/>
      </dsp:nvSpPr>
      <dsp:spPr>
        <a:xfrm>
          <a:off x="6709414" y="1495106"/>
          <a:ext cx="807257" cy="807257"/>
        </a:xfrm>
        <a:prstGeom prst="ellipse">
          <a:avLst/>
        </a:prstGeom>
        <a:solidFill>
          <a:schemeClr val="accent5">
            <a:hueOff val="7767863"/>
            <a:satOff val="-45346"/>
            <a:lumOff val="-36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9385F-EE7D-4E4F-9639-A43C7F29B09A}">
      <dsp:nvSpPr>
        <dsp:cNvPr id="0" name=""/>
        <dsp:cNvSpPr/>
      </dsp:nvSpPr>
      <dsp:spPr>
        <a:xfrm>
          <a:off x="6878938" y="1664630"/>
          <a:ext cx="468209" cy="4682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08B6A-4B5F-4326-B7CB-1E1E1B2C8CE9}">
      <dsp:nvSpPr>
        <dsp:cNvPr id="0" name=""/>
        <dsp:cNvSpPr/>
      </dsp:nvSpPr>
      <dsp:spPr>
        <a:xfrm>
          <a:off x="7689655" y="1495106"/>
          <a:ext cx="1902821" cy="8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Admission control</a:t>
          </a:r>
        </a:p>
      </dsp:txBody>
      <dsp:txXfrm>
        <a:off x="7689655" y="1495106"/>
        <a:ext cx="1902821" cy="807257"/>
      </dsp:txXfrm>
    </dsp:sp>
    <dsp:sp modelId="{8CD4F444-7AA9-4A12-B5D8-E6D58774502B}">
      <dsp:nvSpPr>
        <dsp:cNvPr id="0" name=""/>
        <dsp:cNvSpPr/>
      </dsp:nvSpPr>
      <dsp:spPr>
        <a:xfrm>
          <a:off x="280186" y="2947933"/>
          <a:ext cx="807257" cy="807257"/>
        </a:xfrm>
        <a:prstGeom prst="ellipse">
          <a:avLst/>
        </a:prstGeom>
        <a:solidFill>
          <a:schemeClr val="accent5">
            <a:hueOff val="9321436"/>
            <a:satOff val="-54416"/>
            <a:lumOff val="-43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AB2B3-C15A-4637-A91F-A5CB721F1E71}">
      <dsp:nvSpPr>
        <dsp:cNvPr id="0" name=""/>
        <dsp:cNvSpPr/>
      </dsp:nvSpPr>
      <dsp:spPr>
        <a:xfrm>
          <a:off x="449710" y="3117457"/>
          <a:ext cx="468209" cy="46820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86AE1-5FE1-4F1B-AF67-2A100208652F}">
      <dsp:nvSpPr>
        <dsp:cNvPr id="0" name=""/>
        <dsp:cNvSpPr/>
      </dsp:nvSpPr>
      <dsp:spPr>
        <a:xfrm>
          <a:off x="1260427" y="2947933"/>
          <a:ext cx="1902821" cy="8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Other service qualities</a:t>
          </a:r>
        </a:p>
      </dsp:txBody>
      <dsp:txXfrm>
        <a:off x="1260427" y="2947933"/>
        <a:ext cx="1902821" cy="807257"/>
      </dsp:txXfrm>
    </dsp:sp>
    <dsp:sp modelId="{6D133B9F-5059-4A84-8399-7BB281D0BDD0}">
      <dsp:nvSpPr>
        <dsp:cNvPr id="0" name=""/>
        <dsp:cNvSpPr/>
      </dsp:nvSpPr>
      <dsp:spPr>
        <a:xfrm>
          <a:off x="3494800" y="2947933"/>
          <a:ext cx="807257" cy="807257"/>
        </a:xfrm>
        <a:prstGeom prst="ellipse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395C6-10CA-4585-9813-8C6AB2B2BF9B}">
      <dsp:nvSpPr>
        <dsp:cNvPr id="0" name=""/>
        <dsp:cNvSpPr/>
      </dsp:nvSpPr>
      <dsp:spPr>
        <a:xfrm>
          <a:off x="3664324" y="3117457"/>
          <a:ext cx="468209" cy="46820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45599-8835-413A-BAAB-AAA5C5AFF532}">
      <dsp:nvSpPr>
        <dsp:cNvPr id="0" name=""/>
        <dsp:cNvSpPr/>
      </dsp:nvSpPr>
      <dsp:spPr>
        <a:xfrm>
          <a:off x="4475041" y="2947933"/>
          <a:ext cx="1902821" cy="8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Final thoughts</a:t>
          </a:r>
        </a:p>
      </dsp:txBody>
      <dsp:txXfrm>
        <a:off x="4475041" y="2947933"/>
        <a:ext cx="1902821" cy="807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96D3A-15F4-4E65-85C9-2F425672B9C4}">
      <dsp:nvSpPr>
        <dsp:cNvPr id="0" name=""/>
        <dsp:cNvSpPr/>
      </dsp:nvSpPr>
      <dsp:spPr>
        <a:xfrm>
          <a:off x="0" y="383134"/>
          <a:ext cx="9872663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228" tIns="416560" rIns="76622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Source takes some signal, packetizes it and transmits it over the network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Network introduces variation in the delay of each packet – jitter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Receiver depacketizes the signal and tries to play back</a:t>
          </a:r>
        </a:p>
      </dsp:txBody>
      <dsp:txXfrm>
        <a:off x="0" y="383134"/>
        <a:ext cx="9872663" cy="1512000"/>
      </dsp:txXfrm>
    </dsp:sp>
    <dsp:sp modelId="{8732029E-1BF5-4DFB-B716-6E2D3DA533EF}">
      <dsp:nvSpPr>
        <dsp:cNvPr id="0" name=""/>
        <dsp:cNvSpPr/>
      </dsp:nvSpPr>
      <dsp:spPr>
        <a:xfrm>
          <a:off x="493633" y="87934"/>
          <a:ext cx="6910864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Play-back application </a:t>
          </a:r>
        </a:p>
      </dsp:txBody>
      <dsp:txXfrm>
        <a:off x="522454" y="116755"/>
        <a:ext cx="6853222" cy="532758"/>
      </dsp:txXfrm>
    </dsp:sp>
    <dsp:sp modelId="{A0ACAE67-0C00-4717-BEDB-7A7C3A895CE3}">
      <dsp:nvSpPr>
        <dsp:cNvPr id="0" name=""/>
        <dsp:cNvSpPr/>
      </dsp:nvSpPr>
      <dsp:spPr>
        <a:xfrm>
          <a:off x="0" y="2298335"/>
          <a:ext cx="987266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A051C-188C-4EEC-B7A5-AF6AA1ACC33C}">
      <dsp:nvSpPr>
        <dsp:cNvPr id="0" name=""/>
        <dsp:cNvSpPr/>
      </dsp:nvSpPr>
      <dsp:spPr>
        <a:xfrm>
          <a:off x="493633" y="2003135"/>
          <a:ext cx="6910864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Play back point</a:t>
          </a:r>
        </a:p>
      </dsp:txBody>
      <dsp:txXfrm>
        <a:off x="522454" y="2031956"/>
        <a:ext cx="6853222" cy="532758"/>
      </dsp:txXfrm>
    </dsp:sp>
    <dsp:sp modelId="{E9349CC4-9632-4FF3-871E-E509D20E66CC}">
      <dsp:nvSpPr>
        <dsp:cNvPr id="0" name=""/>
        <dsp:cNvSpPr/>
      </dsp:nvSpPr>
      <dsp:spPr>
        <a:xfrm>
          <a:off x="0" y="3205535"/>
          <a:ext cx="987266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D1DFA-0C1B-445C-B867-E6EBA6220DE8}">
      <dsp:nvSpPr>
        <dsp:cNvPr id="0" name=""/>
        <dsp:cNvSpPr/>
      </dsp:nvSpPr>
      <dsp:spPr>
        <a:xfrm>
          <a:off x="493633" y="2910335"/>
          <a:ext cx="6910864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Sensitive to data delivery delay</a:t>
          </a:r>
        </a:p>
      </dsp:txBody>
      <dsp:txXfrm>
        <a:off x="522454" y="2939156"/>
        <a:ext cx="6853222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FB717-8A40-4874-A3DA-1807F206E9C3}">
      <dsp:nvSpPr>
        <dsp:cNvPr id="0" name=""/>
        <dsp:cNvSpPr/>
      </dsp:nvSpPr>
      <dsp:spPr>
        <a:xfrm>
          <a:off x="0" y="1033835"/>
          <a:ext cx="9872663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AFA00-7A99-4707-A5A3-2ABEACC61C99}">
      <dsp:nvSpPr>
        <dsp:cNvPr id="0" name=""/>
        <dsp:cNvSpPr/>
      </dsp:nvSpPr>
      <dsp:spPr>
        <a:xfrm>
          <a:off x="493633" y="576275"/>
          <a:ext cx="6910864" cy="91512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Rigid vs Adoptive application</a:t>
          </a:r>
        </a:p>
      </dsp:txBody>
      <dsp:txXfrm>
        <a:off x="538305" y="620947"/>
        <a:ext cx="6821520" cy="825776"/>
      </dsp:txXfrm>
    </dsp:sp>
    <dsp:sp modelId="{ECE60102-6BBF-46F4-BBB6-CE6607AEC1B2}">
      <dsp:nvSpPr>
        <dsp:cNvPr id="0" name=""/>
        <dsp:cNvSpPr/>
      </dsp:nvSpPr>
      <dsp:spPr>
        <a:xfrm>
          <a:off x="0" y="2439995"/>
          <a:ext cx="9872663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51803-E37B-4C52-9F4C-DBE09DC92CB5}">
      <dsp:nvSpPr>
        <dsp:cNvPr id="0" name=""/>
        <dsp:cNvSpPr/>
      </dsp:nvSpPr>
      <dsp:spPr>
        <a:xfrm>
          <a:off x="493633" y="1982435"/>
          <a:ext cx="6910864" cy="91512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Tolerant and intolerant network client</a:t>
          </a:r>
        </a:p>
      </dsp:txBody>
      <dsp:txXfrm>
        <a:off x="538305" y="2027107"/>
        <a:ext cx="6821520" cy="8257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1C5BA-3A84-47EA-BBB7-61AD4199C6A5}">
      <dsp:nvSpPr>
        <dsp:cNvPr id="0" name=""/>
        <dsp:cNvSpPr/>
      </dsp:nvSpPr>
      <dsp:spPr>
        <a:xfrm>
          <a:off x="0" y="1576"/>
          <a:ext cx="9872663" cy="79880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7DD5D-C07C-49A0-A881-E470B31192F4}">
      <dsp:nvSpPr>
        <dsp:cNvPr id="0" name=""/>
        <dsp:cNvSpPr/>
      </dsp:nvSpPr>
      <dsp:spPr>
        <a:xfrm>
          <a:off x="241638" y="181306"/>
          <a:ext cx="439342" cy="4393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36E2F-BAC1-405A-B0F2-D8E7C9545825}">
      <dsp:nvSpPr>
        <dsp:cNvPr id="0" name=""/>
        <dsp:cNvSpPr/>
      </dsp:nvSpPr>
      <dsp:spPr>
        <a:xfrm>
          <a:off x="922618" y="1576"/>
          <a:ext cx="8950044" cy="79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40" tIns="84540" rIns="84540" bIns="845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Nature of commitment made by the network</a:t>
          </a:r>
        </a:p>
      </dsp:txBody>
      <dsp:txXfrm>
        <a:off x="922618" y="1576"/>
        <a:ext cx="8950044" cy="798803"/>
      </dsp:txXfrm>
    </dsp:sp>
    <dsp:sp modelId="{444202FD-A0FB-4BA2-B950-03954AB39DB8}">
      <dsp:nvSpPr>
        <dsp:cNvPr id="0" name=""/>
        <dsp:cNvSpPr/>
      </dsp:nvSpPr>
      <dsp:spPr>
        <a:xfrm>
          <a:off x="0" y="1000080"/>
          <a:ext cx="9872663" cy="79880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78CA33-23D4-4B48-8134-3762B9A354C9}">
      <dsp:nvSpPr>
        <dsp:cNvPr id="0" name=""/>
        <dsp:cNvSpPr/>
      </dsp:nvSpPr>
      <dsp:spPr>
        <a:xfrm>
          <a:off x="241638" y="1179811"/>
          <a:ext cx="439342" cy="4393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5E0DF-FA8E-435A-9955-DF0E02C6A7EC}">
      <dsp:nvSpPr>
        <dsp:cNvPr id="0" name=""/>
        <dsp:cNvSpPr/>
      </dsp:nvSpPr>
      <dsp:spPr>
        <a:xfrm>
          <a:off x="922618" y="1000080"/>
          <a:ext cx="8950044" cy="79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40" tIns="84540" rIns="84540" bIns="845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Service interface</a:t>
          </a:r>
        </a:p>
      </dsp:txBody>
      <dsp:txXfrm>
        <a:off x="922618" y="1000080"/>
        <a:ext cx="8950044" cy="798803"/>
      </dsp:txXfrm>
    </dsp:sp>
    <dsp:sp modelId="{0A7D0AE3-7AA2-4D51-A86B-B314E1A5BB86}">
      <dsp:nvSpPr>
        <dsp:cNvPr id="0" name=""/>
        <dsp:cNvSpPr/>
      </dsp:nvSpPr>
      <dsp:spPr>
        <a:xfrm>
          <a:off x="0" y="1998585"/>
          <a:ext cx="9872663" cy="79880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E9124-46E3-4E01-B56A-397C11848190}">
      <dsp:nvSpPr>
        <dsp:cNvPr id="0" name=""/>
        <dsp:cNvSpPr/>
      </dsp:nvSpPr>
      <dsp:spPr>
        <a:xfrm>
          <a:off x="241638" y="2178316"/>
          <a:ext cx="439342" cy="4393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BBB9F-53C8-42CB-9850-EF1BD4071D5F}">
      <dsp:nvSpPr>
        <dsp:cNvPr id="0" name=""/>
        <dsp:cNvSpPr/>
      </dsp:nvSpPr>
      <dsp:spPr>
        <a:xfrm>
          <a:off x="922618" y="1998585"/>
          <a:ext cx="8950044" cy="79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40" tIns="84540" rIns="84540" bIns="845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Packet scheduling behavior of network switches</a:t>
          </a:r>
        </a:p>
      </dsp:txBody>
      <dsp:txXfrm>
        <a:off x="922618" y="1998585"/>
        <a:ext cx="8950044" cy="798803"/>
      </dsp:txXfrm>
    </dsp:sp>
    <dsp:sp modelId="{BDE1009B-4F51-4595-8130-EFEA62CA6824}">
      <dsp:nvSpPr>
        <dsp:cNvPr id="0" name=""/>
        <dsp:cNvSpPr/>
      </dsp:nvSpPr>
      <dsp:spPr>
        <a:xfrm>
          <a:off x="0" y="2997090"/>
          <a:ext cx="9872663" cy="79880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8D0A5-A871-4410-A00F-F19ECAF02576}">
      <dsp:nvSpPr>
        <dsp:cNvPr id="0" name=""/>
        <dsp:cNvSpPr/>
      </dsp:nvSpPr>
      <dsp:spPr>
        <a:xfrm>
          <a:off x="241638" y="3176820"/>
          <a:ext cx="439342" cy="4393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948F4-A850-4190-B519-B28B924890D1}">
      <dsp:nvSpPr>
        <dsp:cNvPr id="0" name=""/>
        <dsp:cNvSpPr/>
      </dsp:nvSpPr>
      <dsp:spPr>
        <a:xfrm>
          <a:off x="922618" y="2997090"/>
          <a:ext cx="8950044" cy="79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40" tIns="84540" rIns="84540" bIns="845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Means by which the traffic and service commitments get established</a:t>
          </a:r>
        </a:p>
      </dsp:txBody>
      <dsp:txXfrm>
        <a:off x="922618" y="2997090"/>
        <a:ext cx="8950044" cy="7988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201E8-40DA-4765-BC90-E825527E58A3}">
      <dsp:nvSpPr>
        <dsp:cNvPr id="0" name=""/>
        <dsp:cNvSpPr/>
      </dsp:nvSpPr>
      <dsp:spPr>
        <a:xfrm>
          <a:off x="0" y="463"/>
          <a:ext cx="9872663" cy="1084726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51DBB-EBED-4FD9-8F06-8308803411F6}">
      <dsp:nvSpPr>
        <dsp:cNvPr id="0" name=""/>
        <dsp:cNvSpPr/>
      </dsp:nvSpPr>
      <dsp:spPr>
        <a:xfrm>
          <a:off x="328129" y="244527"/>
          <a:ext cx="596599" cy="596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ADB38-3086-4AD6-9B8C-06E768B8856A}">
      <dsp:nvSpPr>
        <dsp:cNvPr id="0" name=""/>
        <dsp:cNvSpPr/>
      </dsp:nvSpPr>
      <dsp:spPr>
        <a:xfrm>
          <a:off x="1252859" y="463"/>
          <a:ext cx="8619803" cy="1084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00" tIns="114800" rIns="114800" bIns="1148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Scheduling algorithm for guaranteed traffic</a:t>
          </a:r>
        </a:p>
      </dsp:txBody>
      <dsp:txXfrm>
        <a:off x="1252859" y="463"/>
        <a:ext cx="8619803" cy="1084726"/>
      </dsp:txXfrm>
    </dsp:sp>
    <dsp:sp modelId="{4A979761-6600-45D2-BD10-2482DA068A9D}">
      <dsp:nvSpPr>
        <dsp:cNvPr id="0" name=""/>
        <dsp:cNvSpPr/>
      </dsp:nvSpPr>
      <dsp:spPr>
        <a:xfrm>
          <a:off x="0" y="1356371"/>
          <a:ext cx="9872663" cy="1084726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2F37D-F6F3-40EA-A2F1-46D5A5882365}">
      <dsp:nvSpPr>
        <dsp:cNvPr id="0" name=""/>
        <dsp:cNvSpPr/>
      </dsp:nvSpPr>
      <dsp:spPr>
        <a:xfrm>
          <a:off x="328129" y="1600435"/>
          <a:ext cx="596599" cy="5965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AD214-9251-4E96-A936-3B2F745A45E2}">
      <dsp:nvSpPr>
        <dsp:cNvPr id="0" name=""/>
        <dsp:cNvSpPr/>
      </dsp:nvSpPr>
      <dsp:spPr>
        <a:xfrm>
          <a:off x="1252859" y="1356371"/>
          <a:ext cx="8619803" cy="1084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00" tIns="114800" rIns="114800" bIns="1148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Scheduling algorithm for predicted traffic</a:t>
          </a:r>
        </a:p>
      </dsp:txBody>
      <dsp:txXfrm>
        <a:off x="1252859" y="1356371"/>
        <a:ext cx="8619803" cy="1084726"/>
      </dsp:txXfrm>
    </dsp:sp>
    <dsp:sp modelId="{D0AFFE27-7AE8-491C-B502-A3073D8252E7}">
      <dsp:nvSpPr>
        <dsp:cNvPr id="0" name=""/>
        <dsp:cNvSpPr/>
      </dsp:nvSpPr>
      <dsp:spPr>
        <a:xfrm>
          <a:off x="0" y="2712279"/>
          <a:ext cx="9872663" cy="1084726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910F31-346A-4B66-A43B-DAE15FF2FFC6}">
      <dsp:nvSpPr>
        <dsp:cNvPr id="0" name=""/>
        <dsp:cNvSpPr/>
      </dsp:nvSpPr>
      <dsp:spPr>
        <a:xfrm>
          <a:off x="328129" y="2956343"/>
          <a:ext cx="596599" cy="5965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D9661-1EBF-42B8-A060-82697E78E1F4}">
      <dsp:nvSpPr>
        <dsp:cNvPr id="0" name=""/>
        <dsp:cNvSpPr/>
      </dsp:nvSpPr>
      <dsp:spPr>
        <a:xfrm>
          <a:off x="1252859" y="2712279"/>
          <a:ext cx="8619803" cy="1084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00" tIns="114800" rIns="114800" bIns="1148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Unified scheduling algorithm</a:t>
          </a:r>
        </a:p>
      </dsp:txBody>
      <dsp:txXfrm>
        <a:off x="1252859" y="2712279"/>
        <a:ext cx="8619803" cy="10847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D54BD-52E7-45DC-A266-09C8478254A3}">
      <dsp:nvSpPr>
        <dsp:cNvPr id="0" name=""/>
        <dsp:cNvSpPr/>
      </dsp:nvSpPr>
      <dsp:spPr>
        <a:xfrm>
          <a:off x="1723331" y="98734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25752-6125-4DE6-946E-E3F1858F8424}">
      <dsp:nvSpPr>
        <dsp:cNvPr id="0" name=""/>
        <dsp:cNvSpPr/>
      </dsp:nvSpPr>
      <dsp:spPr>
        <a:xfrm>
          <a:off x="2191331" y="566734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D7417-5E3D-47B1-ACEE-CA915C869C17}">
      <dsp:nvSpPr>
        <dsp:cNvPr id="0" name=""/>
        <dsp:cNvSpPr/>
      </dsp:nvSpPr>
      <dsp:spPr>
        <a:xfrm>
          <a:off x="1021331" y="297873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The datagram traffic must have access to at least 10% of bandwidth</a:t>
          </a:r>
        </a:p>
      </dsp:txBody>
      <dsp:txXfrm>
        <a:off x="1021331" y="2978735"/>
        <a:ext cx="3600000" cy="720000"/>
      </dsp:txXfrm>
    </dsp:sp>
    <dsp:sp modelId="{6A442ACA-F67E-4D63-A2E8-792099437A7A}">
      <dsp:nvSpPr>
        <dsp:cNvPr id="0" name=""/>
        <dsp:cNvSpPr/>
      </dsp:nvSpPr>
      <dsp:spPr>
        <a:xfrm>
          <a:off x="5953331" y="98734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23086-E8EE-4A86-B690-EAABE222EEEE}">
      <dsp:nvSpPr>
        <dsp:cNvPr id="0" name=""/>
        <dsp:cNvSpPr/>
      </dsp:nvSpPr>
      <dsp:spPr>
        <a:xfrm>
          <a:off x="6421331" y="566734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00E3C-3DC1-4924-8DB0-9B9C78E179AE}">
      <dsp:nvSpPr>
        <dsp:cNvPr id="0" name=""/>
        <dsp:cNvSpPr/>
      </dsp:nvSpPr>
      <dsp:spPr>
        <a:xfrm>
          <a:off x="5251331" y="297873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The addition of a flow should not increase any of the predicted delays</a:t>
          </a:r>
        </a:p>
      </dsp:txBody>
      <dsp:txXfrm>
        <a:off x="5251331" y="2978735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330E9-E0AE-426D-88C8-462788693D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DA1E3-6601-4F1F-B751-8E73AFB5F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6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DA1E3-6601-4F1F-B751-8E73AFB5F4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85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903CAF-E76F-4427-A80B-A9F7B504E7BB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32988D-7316-418F-8388-65B9DA8994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65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DB46-0FF0-42D7-93DE-A5D24048C54B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988D-7316-418F-8388-65B9DA899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CDE1-5764-4F29-B634-A2F30AA3DB45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988D-7316-418F-8388-65B9DA899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9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0A5F-D333-46CF-9D73-7863741D9018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988D-7316-418F-8388-65B9DA899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6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DAF5-BE58-41D8-A211-4584ED69C069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988D-7316-418F-8388-65B9DA8994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37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8D4-E1C5-4319-BF67-43680D4C6599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988D-7316-418F-8388-65B9DA899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2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3703-9BB3-43DF-B862-7EAEE8957B12}" type="datetime1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988D-7316-418F-8388-65B9DA899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8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864F-4488-4FC6-B863-0913CB663114}" type="datetime1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988D-7316-418F-8388-65B9DA899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0EE7-2DC7-49CF-8EA0-8F14E3204553}" type="datetime1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988D-7316-418F-8388-65B9DA899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1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0BF1-2990-407A-A4FA-B8FCB391309F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988D-7316-418F-8388-65B9DA899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B99F-3D67-4001-A827-4AB394251003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988D-7316-418F-8388-65B9DA899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5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32AB55E-7387-47DD-887F-940FB7B44BBC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732988D-7316-418F-8388-65B9DA899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1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ansdosage.blogspot.com/2012/07/anything-left.html" TargetMode="External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C684499-6F30-4C6A-8094-E2E3E91B3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ECED4-26C2-4E8F-A340-2402369DC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A21E4-E30A-4388-879C-5A54AAECF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67" y="863364"/>
            <a:ext cx="6657476" cy="5126124"/>
          </a:xfrm>
        </p:spPr>
        <p:txBody>
          <a:bodyPr anchor="ctr">
            <a:normAutofit/>
          </a:bodyPr>
          <a:lstStyle/>
          <a:p>
            <a:pPr algn="r"/>
            <a:r>
              <a:rPr lang="en-US" sz="5100">
                <a:solidFill>
                  <a:schemeClr val="tx1"/>
                </a:solidFill>
              </a:rPr>
              <a:t>Supporting Real Time Application in an Integrated Services Packet Network: Architecture and Mechanism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04DB3-8F90-417A-A628-F4FE0212D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2941" y="863364"/>
            <a:ext cx="3082986" cy="5120435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Presented by,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Debolina Halder Lina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T00307622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213D27-7A25-46D8-B1BD-E470E49C6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986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578A52D-2496-4956-A9A4-EA5C38B2F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09C8E2-EF9B-4E0B-A17E-836DE0508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8533" cy="1886373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C8626-B96B-4FAD-9D09-30AD66C7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Scheduling Algorithm for Guaranteed Traffic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1EB557E-621E-4254-B750-85274C5F4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29841"/>
            <a:ext cx="12192000" cy="4328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659BD-1180-4FEC-9470-8063048C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852530"/>
            <a:ext cx="9872871" cy="32434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WFQ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4CDF5-2B6C-49A5-A0FE-87A4B1D5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32988D-7316-418F-8388-65B9DA8994E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578A52D-2496-4956-A9A4-EA5C38B2F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09C8E2-EF9B-4E0B-A17E-836DE0508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8533" cy="1886373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0F14F-6039-4256-BA92-AB23B353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Scheduling Algorithm for Predicted Traffic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1EB557E-621E-4254-B750-85274C5F4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29841"/>
            <a:ext cx="12192000" cy="4328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C05A-5BD3-4DD0-A54A-45B1ADF7D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852530"/>
            <a:ext cx="9872871" cy="32434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What will happen when all sources are transmitting uniformly except for one which emits a burst of packets?</a:t>
            </a:r>
          </a:p>
          <a:p>
            <a:r>
              <a:rPr lang="en-US">
                <a:solidFill>
                  <a:schemeClr val="tx1"/>
                </a:solidFill>
              </a:rPr>
              <a:t>What will happen if we use FIFO in place of WFQ?</a:t>
            </a:r>
          </a:p>
          <a:p>
            <a:r>
              <a:rPr lang="en-US">
                <a:solidFill>
                  <a:schemeClr val="tx1"/>
                </a:solidFill>
              </a:rPr>
              <a:t>WFQ focuses on isolation, FIFO focuses on sharing</a:t>
            </a:r>
          </a:p>
          <a:p>
            <a:r>
              <a:rPr lang="en-US">
                <a:solidFill>
                  <a:schemeClr val="tx1"/>
                </a:solidFill>
              </a:rPr>
              <a:t>Priority is a midway</a:t>
            </a:r>
          </a:p>
          <a:p>
            <a:r>
              <a:rPr lang="en-US">
                <a:solidFill>
                  <a:schemeClr val="tx1"/>
                </a:solidFill>
              </a:rPr>
              <a:t>Multi hop sharing (FIFO+)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0A388-A64B-46FB-BA2B-314CB79B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32988D-7316-418F-8388-65B9DA8994E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74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578A52D-2496-4956-A9A4-EA5C38B2F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09C8E2-EF9B-4E0B-A17E-836DE0508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8533" cy="1886373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A4581-B47D-49FB-8E48-80E54DEC2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Unified Scheduling Algorithm</a:t>
            </a: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1EB557E-621E-4254-B750-85274C5F4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29841"/>
            <a:ext cx="12192000" cy="4328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3852534-B08C-4FDF-AD67-879F5C43F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852530"/>
            <a:ext cx="9872871" cy="324346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Have to isolate guaranteed service flow from predicted and datagram flow</a:t>
            </a:r>
          </a:p>
          <a:p>
            <a:r>
              <a:rPr lang="en-US" sz="2000">
                <a:solidFill>
                  <a:schemeClr val="tx1"/>
                </a:solidFill>
              </a:rPr>
              <a:t>Time stamp based WFQ</a:t>
            </a:r>
          </a:p>
          <a:p>
            <a:r>
              <a:rPr lang="en-US" sz="2000">
                <a:solidFill>
                  <a:schemeClr val="tx1"/>
                </a:solidFill>
              </a:rPr>
              <a:t>Each guaranteed service client has a separate WFQ flow and all the predicted service and datagram service is assigned to a pseudo WFQ flow(flow 0)</a:t>
            </a:r>
          </a:p>
          <a:p>
            <a:r>
              <a:rPr lang="en-US" sz="2000">
                <a:solidFill>
                  <a:schemeClr val="tx1"/>
                </a:solidFill>
              </a:rPr>
              <a:t>Inside flow 0, there are a number of strict priority classes</a:t>
            </a:r>
          </a:p>
          <a:p>
            <a:r>
              <a:rPr lang="en-US" sz="2000">
                <a:solidFill>
                  <a:schemeClr val="tx1"/>
                </a:solidFill>
              </a:rPr>
              <a:t>Within each priority class, FIFO+ algorithm is performed</a:t>
            </a:r>
          </a:p>
          <a:p>
            <a:r>
              <a:rPr lang="en-US" sz="2000">
                <a:solidFill>
                  <a:schemeClr val="tx1"/>
                </a:solidFill>
              </a:rPr>
              <a:t>After assigning each predicted service flow (and data flow) to a priority level at each switch, the scheduling algorithm is completely defined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DFCC6-F221-428F-A0FD-A701FF37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32988D-7316-418F-8388-65B9DA8994E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2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578A52D-2496-4956-A9A4-EA5C38B2F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09C8E2-EF9B-4E0B-A17E-836DE0508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8533" cy="1886373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A4581-B47D-49FB-8E48-80E54DEC2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Unified Scheduling Algorithm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1EB557E-621E-4254-B750-85274C5F4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29841"/>
            <a:ext cx="12192000" cy="4328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52534-B08C-4FDF-AD67-879F5C43F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852530"/>
            <a:ext cx="9872871" cy="32434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Datagram traffic is assigned to the lowest priority class</a:t>
            </a:r>
          </a:p>
          <a:p>
            <a:r>
              <a:rPr lang="en-US">
                <a:solidFill>
                  <a:schemeClr val="tx1"/>
                </a:solidFill>
              </a:rPr>
              <a:t>There are K other priority levels and K widely spaced target delay bound for predicted traffic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DFCC6-F221-428F-A0FD-A701FF37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32988D-7316-418F-8388-65B9DA8994E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867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578A52D-2496-4956-A9A4-EA5C38B2F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09C8E2-EF9B-4E0B-A17E-836DE0508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8533" cy="1886373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1158A-E654-4415-81AF-A8EC4F8A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Service Interface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1EB557E-621E-4254-B750-85274C5F4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29841"/>
            <a:ext cx="12192000" cy="4328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5A2DF-AE1F-44E7-BF41-2FD1FD2D9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852530"/>
            <a:ext cx="9872871" cy="324346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For guaranteed service, the source needs to specify it’s needed clock rate and the network guarantees this rate</a:t>
            </a:r>
          </a:p>
          <a:p>
            <a:r>
              <a:rPr lang="en-US" sz="2000" dirty="0">
                <a:solidFill>
                  <a:schemeClr val="tx1"/>
                </a:solidFill>
              </a:rPr>
              <a:t>For predicted service, the service interface much characterize both service ( suitable delay and target loss rate the application can tolerate) and traffic (token bucket filter).</a:t>
            </a:r>
          </a:p>
          <a:p>
            <a:r>
              <a:rPr lang="en-US" sz="2000" dirty="0">
                <a:solidFill>
                  <a:schemeClr val="tx1"/>
                </a:solidFill>
              </a:rPr>
              <a:t>Each predicted service flow is checked at the edge of the network for conformance to its declared token bucket filter </a:t>
            </a:r>
          </a:p>
          <a:p>
            <a:r>
              <a:rPr lang="en-US" sz="2000" dirty="0">
                <a:solidFill>
                  <a:schemeClr val="tx1"/>
                </a:solidFill>
              </a:rPr>
              <a:t>In case of predicted service, the token bucket helps the flow admission control computation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915CC-31CF-4EB2-A268-60C890F0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32988D-7316-418F-8388-65B9DA8994E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180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3490-8537-480F-B220-06FCCF8C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/>
              <a:t>Admission Control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1A674-4540-4EEC-B87D-66DBA7CA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32988D-7316-418F-8388-65B9DA8994E0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EBEF715-1BBA-4306-AEC3-8596EF9187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162572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5934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578A52D-2496-4956-A9A4-EA5C38B2F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09C8E2-EF9B-4E0B-A17E-836DE0508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8533" cy="1886373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2A8E0-A12D-4D5C-8D22-18EBFD4AB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Other service Qualities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1EB557E-621E-4254-B750-85274C5F4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29841"/>
            <a:ext cx="12192000" cy="4328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ED9F5-FF23-4B6B-B20F-27BAA772A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852530"/>
            <a:ext cx="9872871" cy="32434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If overload causes some of the packets from a source to miss their deadline, the source should be able to separate its packets into different classes, to control which packets get dropped.</a:t>
            </a:r>
          </a:p>
          <a:p>
            <a:r>
              <a:rPr lang="en-US">
                <a:solidFill>
                  <a:schemeClr val="tx1"/>
                </a:solidFill>
              </a:rPr>
              <a:t>Packets that are sufficiently late should be discarded internally, rather than being delivered</a:t>
            </a:r>
          </a:p>
          <a:p>
            <a:r>
              <a:rPr lang="en-US">
                <a:solidFill>
                  <a:schemeClr val="tx1"/>
                </a:solidFill>
              </a:rPr>
              <a:t>Packets should be buffered in the network if they might otherwise arrive early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FC6C8-A96C-4728-B197-590B87CB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32988D-7316-418F-8388-65B9DA8994E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836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78A52D-2496-4956-A9A4-EA5C38B2F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09C8E2-EF9B-4E0B-A17E-836DE0508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8533" cy="1886373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A9CA5-5F31-4E40-82A6-6A82C5AD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Final Thoughts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1EB557E-621E-4254-B750-85274C5F4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29841"/>
            <a:ext cx="12192000" cy="4328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87D39-A11F-4495-B457-8A861110E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852530"/>
            <a:ext cx="9872871" cy="324346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language is hard</a:t>
            </a:r>
          </a:p>
          <a:p>
            <a:r>
              <a:rPr lang="en-US" sz="2000" dirty="0">
                <a:solidFill>
                  <a:schemeClr val="tx1"/>
                </a:solidFill>
              </a:rPr>
              <a:t>Background can be discussed earlier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They developed the algorithm on the assumption that there will be two dominant classes of traffic in the network – intolerant and rigid client and tolerate and adaptive client</a:t>
            </a:r>
          </a:p>
          <a:p>
            <a:r>
              <a:rPr lang="en-US" sz="2000" dirty="0">
                <a:solidFill>
                  <a:schemeClr val="tx1"/>
                </a:solidFill>
              </a:rPr>
              <a:t>Validation of their proposal rested on their ability to formulate an admission control policy which will make the predicted service class sufficiently reliable.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They mentioned some service qualities but didn’t describe properly how to support them in their proposed context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They mentioned in the paper that determining how to evaluate their proposal is challenging because it needs to be tested in a dynamic environment with adoptive clients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DE7DC-F59B-44FA-8F2F-092891A9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32988D-7316-418F-8388-65B9DA8994E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603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blackboard&#10;&#10;Description automatically generated">
            <a:extLst>
              <a:ext uri="{FF2B5EF4-FFF2-40B4-BE49-F238E27FC236}">
                <a16:creationId xmlns:a16="http://schemas.microsoft.com/office/drawing/2014/main" id="{A0F256ED-F5AB-42D3-B48B-FF1648F0D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74574" y="565573"/>
            <a:ext cx="9637771" cy="57344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044DF-0D57-4E6C-BD2D-99138E7C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80978"/>
            <a:ext cx="17062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32988D-7316-418F-8388-65B9DA8994E0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4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AEC5-86D6-484D-A06D-F8C4B574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A9FA7-F980-4247-9664-1351682F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32988D-7316-418F-8388-65B9DA8994E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3E5349F-38BA-438E-BA3F-A39C289AD0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68207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182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578A52D-2496-4956-A9A4-EA5C38B2F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09C8E2-EF9B-4E0B-A17E-836DE0508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8533" cy="1886373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B2677-2282-438D-A85B-8E4F1EFB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real time application?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1EB557E-621E-4254-B750-85274C5F4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29841"/>
            <a:ext cx="12192000" cy="4328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E36B0-1FD6-4A1D-9347-C48F0FDD8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852530"/>
            <a:ext cx="9872871" cy="32434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 </a:t>
            </a:r>
            <a:r>
              <a:rPr lang="en-US" b="1">
                <a:solidFill>
                  <a:schemeClr val="tx1"/>
                </a:solidFill>
              </a:rPr>
              <a:t>real</a:t>
            </a:r>
            <a:r>
              <a:rPr lang="en-US">
                <a:solidFill>
                  <a:schemeClr val="tx1"/>
                </a:solidFill>
              </a:rPr>
              <a:t>-</a:t>
            </a:r>
            <a:r>
              <a:rPr lang="en-US" b="1">
                <a:solidFill>
                  <a:schemeClr val="tx1"/>
                </a:solidFill>
              </a:rPr>
              <a:t>time application</a:t>
            </a:r>
            <a:r>
              <a:rPr lang="en-US">
                <a:solidFill>
                  <a:schemeClr val="tx1"/>
                </a:solidFill>
              </a:rPr>
              <a:t> (RTA) is an </a:t>
            </a:r>
            <a:r>
              <a:rPr lang="en-US" b="1">
                <a:solidFill>
                  <a:schemeClr val="tx1"/>
                </a:solidFill>
              </a:rPr>
              <a:t>application</a:t>
            </a:r>
            <a:r>
              <a:rPr lang="en-US">
                <a:solidFill>
                  <a:schemeClr val="tx1"/>
                </a:solidFill>
              </a:rPr>
              <a:t> program that functions within a </a:t>
            </a:r>
            <a:r>
              <a:rPr lang="en-US" b="1">
                <a:solidFill>
                  <a:schemeClr val="tx1"/>
                </a:solidFill>
              </a:rPr>
              <a:t>time</a:t>
            </a:r>
            <a:r>
              <a:rPr lang="en-US">
                <a:solidFill>
                  <a:schemeClr val="tx1"/>
                </a:solidFill>
              </a:rPr>
              <a:t> frame that the user senses as immediate or current.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25CF4-3C75-472A-841B-360E1D67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32988D-7316-418F-8388-65B9DA8994E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89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C39E-6928-40A5-BD3F-2F5E7223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/>
              <a:t>Properties of real time traffic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1E381-1DA8-4BB3-85AC-4F8FCEE4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32988D-7316-418F-8388-65B9DA8994E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CE94442-6E8D-440D-AB72-83867EB72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022517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451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578A52D-2496-4956-A9A4-EA5C38B2F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09C8E2-EF9B-4E0B-A17E-836DE0508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8533" cy="1886373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1585B-3E07-4D59-B6E0-ACAA4958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Nature of Delay</a:t>
            </a: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1EB557E-621E-4254-B750-85274C5F4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29841"/>
            <a:ext cx="12192000" cy="4328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75172-1E53-4B9E-AFF0-02E6C00E2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852530"/>
            <a:ext cx="9872871" cy="32434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Delay in transmission at each switch point waiting for the entire packet to arrive (fixed)</a:t>
            </a:r>
          </a:p>
          <a:p>
            <a:r>
              <a:rPr lang="en-US">
                <a:solidFill>
                  <a:schemeClr val="tx1"/>
                </a:solidFill>
              </a:rPr>
              <a:t>Time that each packet spends in the service queue (variable)</a:t>
            </a:r>
          </a:p>
          <a:p>
            <a:r>
              <a:rPr lang="en-US">
                <a:solidFill>
                  <a:schemeClr val="tx1"/>
                </a:solidFill>
              </a:rPr>
              <a:t>Real time sources can be bursty</a:t>
            </a:r>
          </a:p>
          <a:p>
            <a:r>
              <a:rPr lang="en-US">
                <a:solidFill>
                  <a:schemeClr val="tx1"/>
                </a:solidFill>
              </a:rPr>
              <a:t>Statistical sharing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E23CA-D690-4B5C-9512-C7D30B40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32988D-7316-418F-8388-65B9DA8994E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83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3EFF-1A55-4A6C-B9CE-097A76F7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/>
              <a:t>Dealing with Delay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1D158-680F-44AE-AB46-14D2F3C8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32988D-7316-418F-8388-65B9DA8994E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6558130-1FFB-458D-A0F6-1F13F3224C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704563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381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ED59-9E7C-4CDE-864C-DF236F43D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/>
              <a:t>4 Key Component of ISPN Architecture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63545-CF39-4086-988B-B2C6675F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32988D-7316-418F-8388-65B9DA8994E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85F678E-8F1D-4CC9-A7E9-82E33C516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278584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051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578A52D-2496-4956-A9A4-EA5C38B2F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09C8E2-EF9B-4E0B-A17E-836DE0508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8533" cy="1886373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11DDF-187A-4CD6-ABA9-538AD625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Service Commitments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1EB557E-621E-4254-B750-85274C5F4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29841"/>
            <a:ext cx="12192000" cy="4328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60765-D4F0-429A-AED3-689ACAE57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852530"/>
            <a:ext cx="9872871" cy="373642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Guaranteed service commitment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Depends on no other assumptions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If the network Hardware is functioning and the client is conforming to its traffic characterization, service commitment will be met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Appropriate for intolerant and rigid client</a:t>
            </a:r>
          </a:p>
          <a:p>
            <a:r>
              <a:rPr lang="en-US" dirty="0">
                <a:solidFill>
                  <a:schemeClr val="tx1"/>
                </a:solidFill>
              </a:rPr>
              <a:t>Predicted Service Commitment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Appropriate for tolerant and adaptive client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Assumes that upcoming flow will be similar to present flow.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Adjust their playback point to reflect the delays their packets are currently receiving</a:t>
            </a:r>
          </a:p>
          <a:p>
            <a:r>
              <a:rPr lang="en-US" dirty="0">
                <a:solidFill>
                  <a:schemeClr val="tx1"/>
                </a:solidFill>
              </a:rPr>
              <a:t>Datagram Traffic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Makes no service commitment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Promises not to delay or drop any packet unnecessarily.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8A62E-FEE9-4A60-9CC5-D7085F17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32988D-7316-418F-8388-65B9DA8994E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41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CC5D-8D8F-4838-A414-2899AF96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/>
              <a:t>Scheduling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0F55A-3421-40DA-BCFA-AB12A587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732988D-7316-418F-8388-65B9DA8994E0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CAD0DE6-3205-4536-A1E4-5A1CFB3D11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866624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52644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795</Words>
  <Application>Microsoft Office PowerPoint</Application>
  <PresentationFormat>Widescreen</PresentationFormat>
  <Paragraphs>106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Corbel</vt:lpstr>
      <vt:lpstr>Wingdings</vt:lpstr>
      <vt:lpstr>Basis</vt:lpstr>
      <vt:lpstr>Supporting Real Time Application in an Integrated Services Packet Network: Architecture and Mechanism</vt:lpstr>
      <vt:lpstr>Overview</vt:lpstr>
      <vt:lpstr>What is real time application?</vt:lpstr>
      <vt:lpstr>Properties of real time traffic</vt:lpstr>
      <vt:lpstr>The Nature of Delay</vt:lpstr>
      <vt:lpstr>Dealing with Delay</vt:lpstr>
      <vt:lpstr>4 Key Component of ISPN Architecture</vt:lpstr>
      <vt:lpstr>Service Commitments</vt:lpstr>
      <vt:lpstr>Scheduling Algorithms</vt:lpstr>
      <vt:lpstr>Scheduling Algorithm for Guaranteed Traffic</vt:lpstr>
      <vt:lpstr>Scheduling Algorithm for Predicted Traffic </vt:lpstr>
      <vt:lpstr>Unified Scheduling Algorithm</vt:lpstr>
      <vt:lpstr>Unified Scheduling Algorithm</vt:lpstr>
      <vt:lpstr>Service Interface</vt:lpstr>
      <vt:lpstr>Admission Control</vt:lpstr>
      <vt:lpstr>Other service Qualities</vt:lpstr>
      <vt:lpstr>Final Thoughts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Supporting Real Time Application in an Integrated Services Packet Network: Architecture and Mechanism</dc:title>
  <dc:creator>debolina halder</dc:creator>
  <cp:lastModifiedBy>debolina halder</cp:lastModifiedBy>
  <cp:revision>6</cp:revision>
  <dcterms:created xsi:type="dcterms:W3CDTF">2020-02-18T19:44:19Z</dcterms:created>
  <dcterms:modified xsi:type="dcterms:W3CDTF">2020-02-18T20:32:26Z</dcterms:modified>
</cp:coreProperties>
</file>