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4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3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2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5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6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0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2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4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35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567A-F063-4803-819F-1EA699A91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Two-bit Differentiated Services Architecture for the Internet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025A5-F42C-4877-BD4A-D53BFA222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Nichols, Jacobson, and Zhang</a:t>
            </a:r>
          </a:p>
          <a:p>
            <a:r>
              <a:rPr lang="en-US" dirty="0"/>
              <a:t>Presentation by: Thomas Hines</a:t>
            </a:r>
          </a:p>
        </p:txBody>
      </p:sp>
    </p:spTree>
    <p:extLst>
      <p:ext uri="{BB962C8B-B14F-4D97-AF65-F5344CB8AC3E}">
        <p14:creationId xmlns:p14="http://schemas.microsoft.com/office/powerpoint/2010/main" val="411894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E1E7-5251-4FFB-8083-8B9D44BF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Broker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7D81-A164-4CA4-88B8-9D8D4457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6BC93-1E14-41B7-BF16-76EEF571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86" y="1690198"/>
            <a:ext cx="10713027" cy="516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8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5797-2FC7-456E-9673-E0D16D39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About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36879-5DF5-48BF-A464-D1A40B82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Metering per flow </a:t>
            </a:r>
            <a:r>
              <a:rPr lang="en-US" i="1" dirty="0"/>
              <a:t>type</a:t>
            </a:r>
            <a:r>
              <a:rPr lang="en-US" dirty="0"/>
              <a:t> scales better than metering per </a:t>
            </a:r>
            <a:r>
              <a:rPr lang="en-US" i="1" dirty="0"/>
              <a:t>flow</a:t>
            </a:r>
          </a:p>
          <a:p>
            <a:r>
              <a:rPr lang="en-US" dirty="0"/>
              <a:t>Unsure how BB’s work with BGP</a:t>
            </a:r>
          </a:p>
          <a:p>
            <a:pPr lvl="1"/>
            <a:r>
              <a:rPr lang="en-US" dirty="0"/>
              <a:t>Seems to assume a static graph of AS’s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8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08DF-523A-41BF-9315-47E0422B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D7FC-F7D4-4370-948D-21673C517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Premium and Assured services</a:t>
            </a:r>
          </a:p>
          <a:p>
            <a:pPr lvl="1"/>
            <a:r>
              <a:rPr lang="en-US" dirty="0"/>
              <a:t>One bit flag for each service</a:t>
            </a:r>
          </a:p>
          <a:p>
            <a:r>
              <a:rPr lang="en-US" dirty="0"/>
              <a:t>Overlap in the infrastructure required for the two services</a:t>
            </a:r>
          </a:p>
        </p:txBody>
      </p:sp>
    </p:spTree>
    <p:extLst>
      <p:ext uri="{BB962C8B-B14F-4D97-AF65-F5344CB8AC3E}">
        <p14:creationId xmlns:p14="http://schemas.microsoft.com/office/powerpoint/2010/main" val="117756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7809-2AD1-455F-B6C1-3272473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Premium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F7EA-1747-48DF-8FA8-8662F9F5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Guaranteed bit-rate</a:t>
            </a:r>
          </a:p>
          <a:p>
            <a:r>
              <a:rPr lang="en-US" dirty="0"/>
              <a:t>Separate queue from best effort traffic</a:t>
            </a:r>
          </a:p>
          <a:p>
            <a:pPr lvl="1"/>
            <a:r>
              <a:rPr lang="en-US" dirty="0"/>
              <a:t>Premium packets are always sent first</a:t>
            </a:r>
          </a:p>
          <a:p>
            <a:r>
              <a:rPr lang="en-US" dirty="0"/>
              <a:t>Boundary routers </a:t>
            </a:r>
          </a:p>
          <a:p>
            <a:pPr lvl="1"/>
            <a:r>
              <a:rPr lang="en-US" dirty="0"/>
              <a:t>Set premium bit on packets</a:t>
            </a:r>
          </a:p>
          <a:p>
            <a:pPr lvl="1"/>
            <a:r>
              <a:rPr lang="en-US" dirty="0"/>
              <a:t>Burst packets over the guarantee are dropped</a:t>
            </a:r>
          </a:p>
          <a:p>
            <a:r>
              <a:rPr lang="en-US" dirty="0"/>
              <a:t>Internal routers</a:t>
            </a:r>
          </a:p>
          <a:p>
            <a:pPr lvl="1"/>
            <a:r>
              <a:rPr lang="en-US" dirty="0"/>
              <a:t>Simply forward premium packets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9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2FB7-60E2-46C6-A5C8-D4299298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Assured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B57C-8FCF-448C-9514-FC61D63E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</a:t>
            </a:r>
            <a:r>
              <a:rPr lang="en-US" dirty="0" err="1"/>
              <a:t>bursty</a:t>
            </a:r>
            <a:r>
              <a:rPr lang="en-US" dirty="0"/>
              <a:t> service</a:t>
            </a:r>
          </a:p>
          <a:p>
            <a:pPr lvl="1"/>
            <a:r>
              <a:rPr lang="en-US" dirty="0"/>
              <a:t>“3 mb/s with a 5% duty cycle measured over 5 minutes”</a:t>
            </a:r>
          </a:p>
          <a:p>
            <a:r>
              <a:rPr lang="en-US" dirty="0"/>
              <a:t>Packets over the specification are best-effort</a:t>
            </a:r>
          </a:p>
          <a:p>
            <a:r>
              <a:rPr lang="en-US" dirty="0"/>
              <a:t>Assured packets are dropped after best effort packets</a:t>
            </a:r>
          </a:p>
        </p:txBody>
      </p:sp>
    </p:spTree>
    <p:extLst>
      <p:ext uri="{BB962C8B-B14F-4D97-AF65-F5344CB8AC3E}">
        <p14:creationId xmlns:p14="http://schemas.microsoft.com/office/powerpoint/2010/main" val="428427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F785-07B5-4228-9D1D-C983F38A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Router Ingress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3D117-1A3C-4F09-ADE4-F3A0B633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8109"/>
            <a:ext cx="10515600" cy="318637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12517-B3ED-4EDF-AC41-D47D06FE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1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4045-319F-4F01-ADC4-2206EF04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0C5130-0359-4B76-852C-4EC93F666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09" y="1971098"/>
            <a:ext cx="96107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7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1B43-6F64-48CB-94F7-36F1B223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Router Profile 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D8DE-73CF-49E4-842A-33800131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E0DD0-F7EA-4D94-A5D8-EF965A2C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13" y="1825625"/>
            <a:ext cx="10089573" cy="453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EBC1-CF0F-4923-8F29-F98A8959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Egress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E418-AFD5-4CDD-9FD5-52CB1FB2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A5DFA-F8DF-48F0-BBC1-A5517460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7146"/>
            <a:ext cx="12195520" cy="284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3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A41F-F146-4D6F-A4C6-B3B74E54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Brokers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4694-1B91-4D59-8CF5-0475DE83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 trust domain (AS)</a:t>
            </a:r>
          </a:p>
          <a:p>
            <a:r>
              <a:rPr lang="en-US" dirty="0"/>
              <a:t>In charge of what and how much traffic is marked</a:t>
            </a:r>
          </a:p>
          <a:p>
            <a:r>
              <a:rPr lang="en-US" dirty="0"/>
              <a:t>Sets policies for leaf routers and rate limits for border routers</a:t>
            </a:r>
          </a:p>
          <a:p>
            <a:r>
              <a:rPr lang="en-US" dirty="0"/>
              <a:t>Only needs to know about neighbors</a:t>
            </a:r>
          </a:p>
          <a:p>
            <a:r>
              <a:rPr lang="en-US" dirty="0"/>
              <a:t>Could negotiate with other BBs to increase rate limits</a:t>
            </a:r>
          </a:p>
        </p:txBody>
      </p:sp>
    </p:spTree>
    <p:extLst>
      <p:ext uri="{BB962C8B-B14F-4D97-AF65-F5344CB8AC3E}">
        <p14:creationId xmlns:p14="http://schemas.microsoft.com/office/powerpoint/2010/main" val="125165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200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 Two-bit Differentiated Services Architecture for the Internet</vt:lpstr>
      <vt:lpstr>Two Bit Architecture</vt:lpstr>
      <vt:lpstr>Premium Service</vt:lpstr>
      <vt:lpstr>Assured Service</vt:lpstr>
      <vt:lpstr>Leaf Router Ingress</vt:lpstr>
      <vt:lpstr>Marker</vt:lpstr>
      <vt:lpstr>Border Router Profile Meter</vt:lpstr>
      <vt:lpstr>Router Egress</vt:lpstr>
      <vt:lpstr>Bandwidth Brokers</vt:lpstr>
      <vt:lpstr>Bandwidth Broker Communication</vt:lpstr>
      <vt:lpstr>Thoughts About the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Two-bit Differentiated Services Architecture for the Internet</dc:title>
  <dc:creator>Thomas Hines</dc:creator>
  <cp:lastModifiedBy>Thomas Hines</cp:lastModifiedBy>
  <cp:revision>16</cp:revision>
  <dcterms:created xsi:type="dcterms:W3CDTF">2020-02-20T17:01:30Z</dcterms:created>
  <dcterms:modified xsi:type="dcterms:W3CDTF">2020-02-20T20:59:39Z</dcterms:modified>
</cp:coreProperties>
</file>