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BF1B94-0C10-42E2-AD2D-CD2362566882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2/3/20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EF3D10-30F4-470D-951C-DBA11888DA88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C78E29-F251-4F0A-AD69-AD5ECC82984B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2/3/20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142A68-A47A-4A14-AC9A-295FEAD4F6D7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The Design philosophy of the DARPA Internet Protocols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Presented by Andrew Worley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Alternate Goal Grouping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537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Design Goals – regrouped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Expandability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Why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How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Resiliency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Why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How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After thoughts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Please Note: these are my interpretations,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This is a discussion please speak up if your options differ.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Design Goals - Regrouped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081080"/>
            <a:ext cx="10515240" cy="5397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Versatility/Expandability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Support a variety of networks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Support of multiple types of service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Low hassle host attachment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Cost effectiveness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Reliability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Communication must continue in event of failure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Distributed Management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Additional Topics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Byte stream TCP\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EOL bit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Design Goal Regroup – Expandability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Stated Primary Goal: “Connection between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existing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networks”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Leverage existing network infrastructures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If ain’t broke, don’t fix it” – use proven protocols if possible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Packet Switching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Understated Secondary Goal: public acceptance and buy-in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Use and development beyond Military domain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Cascading effect on priorities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Maximize potential use –&gt; more potential users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Minimize effort necessary to integrate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Support multiple types of Networks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Support multiple type of communication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Expandability – Effect on Design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Project initially started with singular TCP/IP protocol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Good for major use at the time, remote-login and file transfer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Limited services requiring consistent delay(real time voice)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Separated into two layers – Network and Transport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Network - Simple datagram/packet forwarding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Transport – other features, (e.g. reliable transport)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Allows different Transport protocols to use same underlying network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Network has single, simple assumed purpose.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69240" y="296280"/>
            <a:ext cx="1085328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Expandability – Effect on Design(cont.)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Dumb network, smart hosts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Existing networks have minimal change, no need to create/migrate to monolithic multi-media network.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Gateway layer - Easier integration increases chance of adoption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Connect existing networks via access point that provides protocol translation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Cost effectiveness: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Lower upkeep also increases adoption;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Lower priority as supporting multiple functions increases the potential number of users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734040"/>
            <a:ext cx="10515240" cy="1119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Reliability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7726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Started as DOD (Military) project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Single Point of failure in military scenario -&gt; target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Distributed Control &amp; Connection resilience -&gt; redundancy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Distributed Control still had problems at the time.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In theory, each network could have its own control center. 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Individual networks can control their own space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Reliability – Effect on Design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Maintaining Connection Data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Connection state needs be saved somewhere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On network nodes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multiple backups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Hard to build &lt;- requires smart network, with possibility unnecessary redundancies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On end points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Easy to design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Connection drops if node dies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doesn’t matter how many backups are on the network if node cannot communicate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</a:pP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TCP Development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7564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Flow Control - Byte Stream vs. Packet Stream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Byte Stream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Allows packet fragmentation and combination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Small packets can cause detrimental overhead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Packet Stream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Consistent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Can cause overhead if # of packets specified without knowing number of bytes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Final Thoughts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83920" y="1690560"/>
            <a:ext cx="110235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Paper is informative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Layout is a bit awkward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The last three sections feel tacked on and could be separate paper as noted in paper itself.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Take away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Different Priority order could have resulted in radically different protocol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Additional implied goal of public acceptance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Implied preference to leverage existing network architecture.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Thoughts/Questions?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Purpose of Paper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To expose the reasoning behind some of the design decisions during the development of the internet.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Presents the stated design goals in order of decreasing priority and how they impacted final product.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References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[1]D. Clark, "The design philosophy of the DARPA internet protocols", 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ACM SIGCOMM Computer Communication Review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 vol. 18, no. 4, pp. 106-114, 1988. Available: 10.1145/52325.52336.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Paper Breakdown.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690560"/>
            <a:ext cx="10515240" cy="422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Design Goals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“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Effective technique for multiplexed utilization of </a:t>
            </a: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EXISTING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networks”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Communication must continue despite loss of network or gateways.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Must support multiple types of communication service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Must support a variety of networks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Must permit distributed management of resources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Must be cost effective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Must permit host attachment with a low level of effort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Resources must be accountable.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Datagrams, TCP, UDP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Effective technique for multiplexed utilization of </a:t>
            </a:r>
            <a:r>
              <a:rPr b="1" lang="en-US" sz="3600" spc="-1" strike="noStrike">
                <a:solidFill>
                  <a:srgbClr val="90c226"/>
                </a:solidFill>
                <a:latin typeface="Trebuchet MS"/>
              </a:rPr>
              <a:t>EXISTING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networks”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Leverage existing network architecture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Store and forward packet switching was already being used by ARPANET so was adapted into the project.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Communication must continue despite loss of network or gateways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0851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Abstract away errors at network level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Save Connection State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Where to Store?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Network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Endpoints – Fate Sharing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Must support multiple types of communication service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Birth of the Transport Layer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Minimal underlying network – least common denominator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Packet/Datagram switching service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Easier to design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Balances trade of for services that don’t need specific features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Forces faith in proper host behavior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Additional Topics Covered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Datagrams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Network realization design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Difficult to advise implementers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Minimal Useful tools at the time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Protocol Checks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Simulators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Issues with the paper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Only lightly covers official top level goals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No combined summary of what the Internet Protocols actually do.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Hinted at throughout paper, TCP, Datagram sections.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Results in reasoning without context.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 brief summary of the protocol would tie the paper together and lessen the need for preexisting knowledge.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Format is fragmented.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My Interpretation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Cause you all read the paper, right?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Application>LibreOffice/6.1.6.3$Linux_X86_64 LibreOffice_project/10$Build-3</Application>
  <Words>873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2020-01-29T23:58:03Z</dcterms:created>
  <dc:creator>Andrew Worley</dc:creator>
  <dc:description/>
  <dc:language>en-US</dc:language>
  <cp:lastModifiedBy>Andrew Worley</cp:lastModifiedBy>
  <dcterms:modified xsi:type="dcterms:W3CDTF">2020-01-30T20:09:27Z</dcterms:modified>
  <cp:revision>38</cp:revision>
  <dc:subject/>
  <dc:title>The Design philosophy of the DARPA Internet Protocols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