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"/>
            <a:ext cx="2730500" cy="68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s 4"/>
          <p:cNvSpPr/>
          <p:nvPr/>
        </p:nvSpPr>
        <p:spPr>
          <a:xfrm>
            <a:off x="231775" y="28575"/>
            <a:ext cx="1882775" cy="17722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114550" y="180340"/>
            <a:ext cx="100457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12770" y="97790"/>
            <a:ext cx="1812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thuộc tính nhiệt độ độ ẩm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31775" y="3560445"/>
            <a:ext cx="2433320" cy="32067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5095" y="6214110"/>
            <a:ext cx="62865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293745" y="6031230"/>
            <a:ext cx="186055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thay đổi thông tin nhiệt độ độ ẩm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3175"/>
            <a:ext cx="5403850" cy="685482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6957060" y="28575"/>
            <a:ext cx="4065270" cy="16236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443980" y="85725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714240" y="485140"/>
            <a:ext cx="18129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kiểm tra nhiệt độ và đưa ra biện pháp “</a:t>
            </a:r>
            <a:r>
              <a:rPr lang="en-US" sz="1300" b="1" i="1">
                <a:latin typeface="Arial" panose="020B0604020202020204" pitchFamily="34" charset="0"/>
                <a:cs typeface="Arial" panose="020B0604020202020204" pitchFamily="34" charset="0"/>
              </a:rPr>
              <a:t>có đủ điều kiện thông gió hay không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034530" y="2870200"/>
            <a:ext cx="3736975" cy="3987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43980" y="356108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838065" y="3303270"/>
            <a:ext cx="18129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ra thông tin thời tiết, nhiệt độ, độ ẩm đã nhập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6957060" y="1739900"/>
            <a:ext cx="3815080" cy="1043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443980" y="206629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85665" y="1694180"/>
            <a:ext cx="18129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kiểm tra đã nhập tên nhà kho hay chưa nếu chưa nhập sẽ đưa ra thông báo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589280"/>
            <a:ext cx="10125075" cy="42005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90195" y="892175"/>
            <a:ext cx="2925445" cy="16040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15640" y="97472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66185" y="796925"/>
            <a:ext cx="3803650" cy="691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khởi tạo kết nối cơ sở dữ liệu, phần khai báo thông tin được nằm trong file “.env” được lưu trong thư mục của dự án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90195" y="2593340"/>
            <a:ext cx="9639935" cy="7988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930130" y="282130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467340" y="2563495"/>
            <a:ext cx="1446530" cy="891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ra dữ liệu nhiệt độ độ ẩm trên cơ sở dữ liệu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90195" y="3561080"/>
            <a:ext cx="8191500" cy="11652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86775" y="395541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23985" y="3745230"/>
            <a:ext cx="1986915" cy="691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thêm dữ liệu nhiệt độ, độ ẩm nhà kho lên cơ sở dữ liệu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01625"/>
            <a:ext cx="6496050" cy="28003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945630" y="455930"/>
            <a:ext cx="3832860" cy="2491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giao diện: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Thêm logo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Thêm tiêu đề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Khởi tạo TAB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Khởi tạo nội dung trong TAB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Tạo nội dung footer (Người phát triển)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24150" y="1210310"/>
            <a:ext cx="4192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95085" y="1423670"/>
            <a:ext cx="657860" cy="15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51150" y="1337310"/>
            <a:ext cx="4192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emtuy</cp:lastModifiedBy>
  <cp:revision>1</cp:revision>
  <dcterms:created xsi:type="dcterms:W3CDTF">2022-03-21T16:17:23Z</dcterms:created>
  <dcterms:modified xsi:type="dcterms:W3CDTF">2022-03-21T16:17:23Z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CA973A40567E4760BA22ABF74E268BB8</vt:lpwstr>
  </property>
  <property fmtid="{D5CDD505-2E9C-101B-9397-08002B2CF9AE}" pid="3" name="KSOProductBuildVer">
    <vt:lpwstr>1033-11.2.0.10451</vt:lpwstr>
  </property>
</Properties>
</file>