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540"/>
            <a:ext cx="2730500" cy="68554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s 4"/>
          <p:cNvSpPr/>
          <p:nvPr/>
        </p:nvSpPr>
        <p:spPr>
          <a:xfrm>
            <a:off x="231775" y="28575"/>
            <a:ext cx="1882775" cy="177228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2114550" y="180340"/>
            <a:ext cx="1004570" cy="31877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3119120" y="93980"/>
            <a:ext cx="181292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Khởi tạo thuộc tính nhiệt độ độ ẩm</a:t>
            </a: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231775" y="3560445"/>
            <a:ext cx="2433320" cy="320675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665095" y="6214110"/>
            <a:ext cx="628650" cy="31877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3293745" y="6031230"/>
            <a:ext cx="1860550" cy="691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Phương thức thay đổi thông tin nhiệt độ độ ẩm</a:t>
            </a: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150" y="3175"/>
            <a:ext cx="5403850" cy="6854825"/>
          </a:xfrm>
          <a:prstGeom prst="rect">
            <a:avLst/>
          </a:prstGeom>
        </p:spPr>
      </p:pic>
      <p:sp>
        <p:nvSpPr>
          <p:cNvPr id="12" name="Rectangles 11"/>
          <p:cNvSpPr/>
          <p:nvPr/>
        </p:nvSpPr>
        <p:spPr>
          <a:xfrm>
            <a:off x="6957060" y="28575"/>
            <a:ext cx="4065270" cy="162369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0800000">
            <a:off x="6443980" y="857250"/>
            <a:ext cx="513080" cy="31877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4714240" y="485140"/>
            <a:ext cx="1812925" cy="1091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Phương thức lấy kiểm tra nhiệt độ và đưa ra biện pháp “</a:t>
            </a:r>
            <a:r>
              <a:rPr lang="en-US" sz="1300" b="1" i="1">
                <a:latin typeface="Arial" panose="020B0604020202020204" pitchFamily="34" charset="0"/>
                <a:cs typeface="Arial" panose="020B0604020202020204" pitchFamily="34" charset="0"/>
              </a:rPr>
              <a:t>có đủ điều kiện thông gió hay không</a:t>
            </a: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s 14"/>
          <p:cNvSpPr/>
          <p:nvPr/>
        </p:nvSpPr>
        <p:spPr>
          <a:xfrm>
            <a:off x="7034530" y="2870200"/>
            <a:ext cx="3736975" cy="39878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0800000">
            <a:off x="6443980" y="3561080"/>
            <a:ext cx="513080" cy="31877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4838065" y="3303270"/>
            <a:ext cx="181292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Phương thức lấy ra thông tin thời tiết, nhiệt độ, độ ẩm đã nhập</a:t>
            </a: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s 17"/>
          <p:cNvSpPr/>
          <p:nvPr/>
        </p:nvSpPr>
        <p:spPr>
          <a:xfrm>
            <a:off x="6957060" y="1739900"/>
            <a:ext cx="3815080" cy="104394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0800000">
            <a:off x="6443980" y="2066290"/>
            <a:ext cx="513080" cy="31877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4685665" y="1694180"/>
            <a:ext cx="1812925" cy="1091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Phương thức kiểm tra đã nhập tên nhà kho hay chưa nếu chưa nhập sẽ đưa ra thông báo</a:t>
            </a: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589280"/>
            <a:ext cx="10125075" cy="4200525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290195" y="892175"/>
            <a:ext cx="2925445" cy="160401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3215640" y="974725"/>
            <a:ext cx="540385" cy="31877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3766185" y="796925"/>
            <a:ext cx="3803650" cy="6915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Phương thức khởi tạo kết nối cơ sở dữ liệu, phần khai báo thông tin được nằm trong file “.env” được lưu trong thư mục của dự án</a:t>
            </a: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290195" y="2593340"/>
            <a:ext cx="9639935" cy="79883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9930130" y="2821305"/>
            <a:ext cx="540385" cy="31877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10467340" y="2563495"/>
            <a:ext cx="1446530" cy="8915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Phương thức lấy ra dữ liệu nhiệt độ độ ẩm trên cơ sở dữ liệu</a:t>
            </a: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s 12"/>
          <p:cNvSpPr/>
          <p:nvPr/>
        </p:nvSpPr>
        <p:spPr>
          <a:xfrm>
            <a:off x="290195" y="3561080"/>
            <a:ext cx="8191500" cy="116522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8486775" y="3955415"/>
            <a:ext cx="540385" cy="31877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9023985" y="3745230"/>
            <a:ext cx="1986915" cy="6915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Phương thức thêm dữ liệu nhiệt độ, độ ẩm nhà kho lên cơ sở dữ liệu</a:t>
            </a: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Content Placeholder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301625"/>
            <a:ext cx="6496050" cy="280035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6955155" y="79375"/>
            <a:ext cx="3832860" cy="28917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Khởi tạo giao diện:</a:t>
            </a: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- Khởi tạo đối tượng truy vấn dữ liệu (Model)</a:t>
            </a: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- Thêm logo cho ứng dụng</a:t>
            </a: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- Thêm tiêu đề cho ứng dụng</a:t>
            </a: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- Khởi tạo TAB cho ứng dụng</a:t>
            </a: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- Khởi tạo nội dung trong TAB</a:t>
            </a: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- Tạo nội dung footer (Người phát triển)</a:t>
            </a: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724150" y="1210310"/>
            <a:ext cx="41922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6395085" y="1423670"/>
            <a:ext cx="657860" cy="154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897120" y="1964690"/>
            <a:ext cx="20389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s 1"/>
          <p:cNvSpPr/>
          <p:nvPr/>
        </p:nvSpPr>
        <p:spPr>
          <a:xfrm>
            <a:off x="501650" y="1539240"/>
            <a:ext cx="4405630" cy="791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501650" y="2459355"/>
            <a:ext cx="4405630" cy="338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4916805" y="2350770"/>
            <a:ext cx="2028825" cy="278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3825240" y="2767330"/>
            <a:ext cx="3120390" cy="125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018665" y="791845"/>
            <a:ext cx="4897755" cy="162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5913120" cy="6369685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88900" y="219075"/>
            <a:ext cx="3957955" cy="91694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4057015" y="486410"/>
            <a:ext cx="479425" cy="31877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594860" y="495300"/>
            <a:ext cx="1228725" cy="2914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Khởi tạo bảng</a:t>
            </a: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88900" y="1312545"/>
            <a:ext cx="3957955" cy="229362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4057015" y="1608455"/>
            <a:ext cx="479425" cy="31877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4594860" y="1522095"/>
            <a:ext cx="1074420" cy="4914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Khởi tạo cột trong bảng</a:t>
            </a: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92710" y="3782695"/>
            <a:ext cx="3975735" cy="235204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068445" y="4530090"/>
            <a:ext cx="526415" cy="31877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4594860" y="4443730"/>
            <a:ext cx="1424305" cy="4914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Khởi tạo header cho bảng</a:t>
            </a: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s 15"/>
          <p:cNvSpPr/>
          <p:nvPr/>
        </p:nvSpPr>
        <p:spPr>
          <a:xfrm>
            <a:off x="99060" y="6193790"/>
            <a:ext cx="3957955" cy="17589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380000">
            <a:off x="4076700" y="6297295"/>
            <a:ext cx="570230" cy="1924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4666615" y="6263005"/>
            <a:ext cx="1253490" cy="4914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Load nội dung cho bảng</a:t>
            </a: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2056765" y="6400165"/>
            <a:ext cx="14554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TAB Thống kê</a:t>
            </a:r>
            <a:endParaRPr lang="en-US" b="1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285" y="-9525"/>
            <a:ext cx="5339715" cy="6334125"/>
          </a:xfrm>
          <a:prstGeom prst="rect">
            <a:avLst/>
          </a:prstGeom>
        </p:spPr>
      </p:pic>
      <p:sp>
        <p:nvSpPr>
          <p:cNvPr id="25" name="Text Box 24"/>
          <p:cNvSpPr txBox="1"/>
          <p:nvPr/>
        </p:nvSpPr>
        <p:spPr>
          <a:xfrm>
            <a:off x="8911590" y="6360160"/>
            <a:ext cx="15049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TAB Nhập liệu</a:t>
            </a:r>
            <a:endParaRPr lang="en-US" b="1"/>
          </a:p>
        </p:txBody>
      </p:sp>
      <p:sp>
        <p:nvSpPr>
          <p:cNvPr id="26" name="Rectangles 25"/>
          <p:cNvSpPr/>
          <p:nvPr/>
        </p:nvSpPr>
        <p:spPr>
          <a:xfrm>
            <a:off x="7029450" y="219075"/>
            <a:ext cx="3957955" cy="91694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887</Words>
  <Application>WPS Presentation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user01</cp:lastModifiedBy>
  <cp:revision>3</cp:revision>
  <dcterms:created xsi:type="dcterms:W3CDTF">2022-03-21T16:17:00Z</dcterms:created>
  <dcterms:modified xsi:type="dcterms:W3CDTF">2022-03-22T10:14:36Z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CA973A40567E4760BA22ABF74E268BB8</vt:lpwstr>
  </property>
  <property fmtid="{D5CDD505-2E9C-101B-9397-08002B2CF9AE}" pid="3" name="KSOProductBuildVer">
    <vt:lpwstr>1033-11.2.0.10451</vt:lpwstr>
  </property>
</Properties>
</file>